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56" r:id="rId3"/>
    <p:sldId id="283" r:id="rId4"/>
    <p:sldId id="257" r:id="rId5"/>
    <p:sldId id="279" r:id="rId6"/>
    <p:sldId id="271" r:id="rId7"/>
    <p:sldId id="272" r:id="rId8"/>
    <p:sldId id="280" r:id="rId9"/>
    <p:sldId id="258" r:id="rId10"/>
    <p:sldId id="273" r:id="rId11"/>
    <p:sldId id="260" r:id="rId12"/>
    <p:sldId id="262" r:id="rId13"/>
    <p:sldId id="274" r:id="rId14"/>
    <p:sldId id="284" r:id="rId15"/>
    <p:sldId id="275" r:id="rId16"/>
    <p:sldId id="261" r:id="rId17"/>
    <p:sldId id="265" r:id="rId18"/>
    <p:sldId id="276" r:id="rId19"/>
    <p:sldId id="282" r:id="rId20"/>
    <p:sldId id="268" r:id="rId21"/>
    <p:sldId id="269" r:id="rId22"/>
    <p:sldId id="277" r:id="rId23"/>
    <p:sldId id="266" r:id="rId24"/>
    <p:sldId id="278" r:id="rId25"/>
    <p:sldId id="26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127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D6-4890-8C9D-4846AC80F84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D6-4890-8C9D-4846AC80F84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D6-4890-8C9D-4846AC80F84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72705952"/>
        <c:axId val="472706608"/>
      </c:barChart>
      <c:catAx>
        <c:axId val="472705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706608"/>
        <c:crosses val="autoZero"/>
        <c:auto val="1"/>
        <c:lblAlgn val="ctr"/>
        <c:lblOffset val="100"/>
        <c:noMultiLvlLbl val="0"/>
      </c:catAx>
      <c:valAx>
        <c:axId val="47270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705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1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126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094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386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D2BD669-988E-4E96-BB2F-A49B76906CBD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0" y="4464423"/>
            <a:ext cx="12191999" cy="2393577"/>
          </a:xfrm>
          <a:custGeom>
            <a:avLst/>
            <a:gdLst>
              <a:gd name="connsiteX0" fmla="*/ 0 w 12191999"/>
              <a:gd name="connsiteY0" fmla="*/ 0 h 2393577"/>
              <a:gd name="connsiteX1" fmla="*/ 12191999 w 12191999"/>
              <a:gd name="connsiteY1" fmla="*/ 0 h 2393577"/>
              <a:gd name="connsiteX2" fmla="*/ 12191999 w 12191999"/>
              <a:gd name="connsiteY2" fmla="*/ 2393577 h 2393577"/>
              <a:gd name="connsiteX3" fmla="*/ 0 w 12191999"/>
              <a:gd name="connsiteY3" fmla="*/ 2393577 h 239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393577">
                <a:moveTo>
                  <a:pt x="0" y="0"/>
                </a:moveTo>
                <a:lnTo>
                  <a:pt x="12191999" y="0"/>
                </a:lnTo>
                <a:lnTo>
                  <a:pt x="12191999" y="2393577"/>
                </a:lnTo>
                <a:lnTo>
                  <a:pt x="0" y="23935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48868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5D6E45E-0B27-4FE1-8E9E-79E31B694032}"/>
              </a:ext>
            </a:extLst>
          </p:cNvPr>
          <p:cNvSpPr>
            <a:spLocks noGrp="1"/>
          </p:cNvSpPr>
          <p:nvPr>
            <p:ph type="pic" sz="quarter" idx="169" hasCustomPrompt="1"/>
          </p:nvPr>
        </p:nvSpPr>
        <p:spPr>
          <a:xfrm>
            <a:off x="0" y="2815772"/>
            <a:ext cx="12192000" cy="3455759"/>
          </a:xfrm>
          <a:custGeom>
            <a:avLst/>
            <a:gdLst>
              <a:gd name="connsiteX0" fmla="*/ 0 w 12192000"/>
              <a:gd name="connsiteY0" fmla="*/ 0 h 3455759"/>
              <a:gd name="connsiteX1" fmla="*/ 12192000 w 12192000"/>
              <a:gd name="connsiteY1" fmla="*/ 0 h 3455759"/>
              <a:gd name="connsiteX2" fmla="*/ 12192000 w 12192000"/>
              <a:gd name="connsiteY2" fmla="*/ 3455759 h 3455759"/>
              <a:gd name="connsiteX3" fmla="*/ 0 w 12192000"/>
              <a:gd name="connsiteY3" fmla="*/ 3455759 h 345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55759">
                <a:moveTo>
                  <a:pt x="0" y="0"/>
                </a:moveTo>
                <a:lnTo>
                  <a:pt x="12192000" y="0"/>
                </a:lnTo>
                <a:lnTo>
                  <a:pt x="12192000" y="3455759"/>
                </a:lnTo>
                <a:lnTo>
                  <a:pt x="0" y="34557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654361-5256-47FD-BE87-7123E6DAE0A0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1494972" y="2032233"/>
            <a:ext cx="3686628" cy="4825768"/>
          </a:xfrm>
          <a:custGeom>
            <a:avLst/>
            <a:gdLst>
              <a:gd name="connsiteX0" fmla="*/ 0 w 3686628"/>
              <a:gd name="connsiteY0" fmla="*/ 0 h 4825768"/>
              <a:gd name="connsiteX1" fmla="*/ 3686628 w 3686628"/>
              <a:gd name="connsiteY1" fmla="*/ 0 h 4825768"/>
              <a:gd name="connsiteX2" fmla="*/ 3686628 w 3686628"/>
              <a:gd name="connsiteY2" fmla="*/ 4825768 h 4825768"/>
              <a:gd name="connsiteX3" fmla="*/ 0 w 3686628"/>
              <a:gd name="connsiteY3" fmla="*/ 4825768 h 482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4825768">
                <a:moveTo>
                  <a:pt x="0" y="0"/>
                </a:moveTo>
                <a:lnTo>
                  <a:pt x="3686628" y="0"/>
                </a:lnTo>
                <a:lnTo>
                  <a:pt x="3686628" y="4825768"/>
                </a:lnTo>
                <a:lnTo>
                  <a:pt x="0" y="48257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26166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D55FB1-3020-4BF5-B619-E9BD9BB9C9FF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606939" y="635298"/>
            <a:ext cx="3588298" cy="4283768"/>
          </a:xfrm>
          <a:custGeom>
            <a:avLst/>
            <a:gdLst>
              <a:gd name="connsiteX0" fmla="*/ 0 w 3588298"/>
              <a:gd name="connsiteY0" fmla="*/ 0 h 4283768"/>
              <a:gd name="connsiteX1" fmla="*/ 3588298 w 3588298"/>
              <a:gd name="connsiteY1" fmla="*/ 0 h 4283768"/>
              <a:gd name="connsiteX2" fmla="*/ 3588298 w 3588298"/>
              <a:gd name="connsiteY2" fmla="*/ 4283768 h 4283768"/>
              <a:gd name="connsiteX3" fmla="*/ 0 w 3588298"/>
              <a:gd name="connsiteY3" fmla="*/ 4283768 h 428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8298" h="4283768">
                <a:moveTo>
                  <a:pt x="0" y="0"/>
                </a:moveTo>
                <a:lnTo>
                  <a:pt x="3588298" y="0"/>
                </a:lnTo>
                <a:lnTo>
                  <a:pt x="3588298" y="4283768"/>
                </a:lnTo>
                <a:lnTo>
                  <a:pt x="0" y="42837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1082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3D8D066-8F5C-4397-96C2-C22397B1BC50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0" y="1655342"/>
            <a:ext cx="12192000" cy="1397955"/>
          </a:xfrm>
          <a:custGeom>
            <a:avLst/>
            <a:gdLst>
              <a:gd name="connsiteX0" fmla="*/ 0 w 12192000"/>
              <a:gd name="connsiteY0" fmla="*/ 0 h 1397955"/>
              <a:gd name="connsiteX1" fmla="*/ 12192000 w 12192000"/>
              <a:gd name="connsiteY1" fmla="*/ 0 h 1397955"/>
              <a:gd name="connsiteX2" fmla="*/ 12192000 w 12192000"/>
              <a:gd name="connsiteY2" fmla="*/ 1397955 h 1397955"/>
              <a:gd name="connsiteX3" fmla="*/ 0 w 12192000"/>
              <a:gd name="connsiteY3" fmla="*/ 1397955 h 139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397955">
                <a:moveTo>
                  <a:pt x="0" y="0"/>
                </a:moveTo>
                <a:lnTo>
                  <a:pt x="12192000" y="0"/>
                </a:lnTo>
                <a:lnTo>
                  <a:pt x="12192000" y="1397955"/>
                </a:lnTo>
                <a:lnTo>
                  <a:pt x="0" y="13979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11207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AA9FAB8-3E4B-496A-A3CD-767E9348FCF0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0" y="1814514"/>
            <a:ext cx="12192000" cy="3309030"/>
          </a:xfrm>
          <a:custGeom>
            <a:avLst/>
            <a:gdLst>
              <a:gd name="connsiteX0" fmla="*/ 0 w 12192000"/>
              <a:gd name="connsiteY0" fmla="*/ 0 h 3309030"/>
              <a:gd name="connsiteX1" fmla="*/ 12192000 w 12192000"/>
              <a:gd name="connsiteY1" fmla="*/ 0 h 3309030"/>
              <a:gd name="connsiteX2" fmla="*/ 12192000 w 12192000"/>
              <a:gd name="connsiteY2" fmla="*/ 3309030 h 3309030"/>
              <a:gd name="connsiteX3" fmla="*/ 0 w 12192000"/>
              <a:gd name="connsiteY3" fmla="*/ 3309030 h 330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09030">
                <a:moveTo>
                  <a:pt x="0" y="0"/>
                </a:moveTo>
                <a:lnTo>
                  <a:pt x="12192000" y="0"/>
                </a:lnTo>
                <a:lnTo>
                  <a:pt x="12192000" y="3309030"/>
                </a:lnTo>
                <a:lnTo>
                  <a:pt x="0" y="33090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8602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599370-F72F-4498-B18A-6A294D8FF0B2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4954053" y="2374233"/>
            <a:ext cx="2284220" cy="3310098"/>
          </a:xfrm>
          <a:custGeom>
            <a:avLst/>
            <a:gdLst>
              <a:gd name="connsiteX0" fmla="*/ 0 w 2284220"/>
              <a:gd name="connsiteY0" fmla="*/ 0 h 3310098"/>
              <a:gd name="connsiteX1" fmla="*/ 2284220 w 2284220"/>
              <a:gd name="connsiteY1" fmla="*/ 0 h 3310098"/>
              <a:gd name="connsiteX2" fmla="*/ 2284220 w 2284220"/>
              <a:gd name="connsiteY2" fmla="*/ 3310098 h 3310098"/>
              <a:gd name="connsiteX3" fmla="*/ 0 w 2284220"/>
              <a:gd name="connsiteY3" fmla="*/ 3310098 h 331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220" h="3310098">
                <a:moveTo>
                  <a:pt x="0" y="0"/>
                </a:moveTo>
                <a:lnTo>
                  <a:pt x="2284220" y="0"/>
                </a:lnTo>
                <a:lnTo>
                  <a:pt x="2284220" y="3310098"/>
                </a:lnTo>
                <a:lnTo>
                  <a:pt x="0" y="33100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78985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BC2147E-A4B8-4F64-8B72-4EBF2D88CCBA}"/>
              </a:ext>
            </a:extLst>
          </p:cNvPr>
          <p:cNvSpPr>
            <a:spLocks noGrp="1"/>
          </p:cNvSpPr>
          <p:nvPr>
            <p:ph type="pic" sz="quarter" idx="169" hasCustomPrompt="1"/>
          </p:nvPr>
        </p:nvSpPr>
        <p:spPr>
          <a:xfrm>
            <a:off x="4653476" y="3411863"/>
            <a:ext cx="2709332" cy="1900367"/>
          </a:xfrm>
          <a:custGeom>
            <a:avLst/>
            <a:gdLst>
              <a:gd name="connsiteX0" fmla="*/ 0 w 2709332"/>
              <a:gd name="connsiteY0" fmla="*/ 0 h 1900367"/>
              <a:gd name="connsiteX1" fmla="*/ 2709332 w 2709332"/>
              <a:gd name="connsiteY1" fmla="*/ 0 h 1900367"/>
              <a:gd name="connsiteX2" fmla="*/ 2709332 w 2709332"/>
              <a:gd name="connsiteY2" fmla="*/ 1900367 h 1900367"/>
              <a:gd name="connsiteX3" fmla="*/ 0 w 2709332"/>
              <a:gd name="connsiteY3" fmla="*/ 1900367 h 19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2" h="1900367">
                <a:moveTo>
                  <a:pt x="0" y="0"/>
                </a:moveTo>
                <a:lnTo>
                  <a:pt x="2709332" y="0"/>
                </a:lnTo>
                <a:lnTo>
                  <a:pt x="2709332" y="1900367"/>
                </a:lnTo>
                <a:lnTo>
                  <a:pt x="0" y="19003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AF6623D-3921-4BBB-8DEB-C55AC339F3F7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1487128" y="3411863"/>
            <a:ext cx="2709332" cy="1900367"/>
          </a:xfrm>
          <a:custGeom>
            <a:avLst/>
            <a:gdLst>
              <a:gd name="connsiteX0" fmla="*/ 0 w 2709332"/>
              <a:gd name="connsiteY0" fmla="*/ 0 h 1900367"/>
              <a:gd name="connsiteX1" fmla="*/ 2709332 w 2709332"/>
              <a:gd name="connsiteY1" fmla="*/ 0 h 1900367"/>
              <a:gd name="connsiteX2" fmla="*/ 2709332 w 2709332"/>
              <a:gd name="connsiteY2" fmla="*/ 1900367 h 1900367"/>
              <a:gd name="connsiteX3" fmla="*/ 0 w 2709332"/>
              <a:gd name="connsiteY3" fmla="*/ 1900367 h 19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2" h="1900367">
                <a:moveTo>
                  <a:pt x="0" y="0"/>
                </a:moveTo>
                <a:lnTo>
                  <a:pt x="2709332" y="0"/>
                </a:lnTo>
                <a:lnTo>
                  <a:pt x="2709332" y="1900367"/>
                </a:lnTo>
                <a:lnTo>
                  <a:pt x="0" y="19003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24F37F-2CB4-437C-9074-4EEB08A64130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7819824" y="3411862"/>
            <a:ext cx="2709332" cy="1900367"/>
          </a:xfrm>
          <a:custGeom>
            <a:avLst/>
            <a:gdLst>
              <a:gd name="connsiteX0" fmla="*/ 0 w 2709332"/>
              <a:gd name="connsiteY0" fmla="*/ 0 h 1900367"/>
              <a:gd name="connsiteX1" fmla="*/ 2709332 w 2709332"/>
              <a:gd name="connsiteY1" fmla="*/ 0 h 1900367"/>
              <a:gd name="connsiteX2" fmla="*/ 2709332 w 2709332"/>
              <a:gd name="connsiteY2" fmla="*/ 1900367 h 1900367"/>
              <a:gd name="connsiteX3" fmla="*/ 0 w 2709332"/>
              <a:gd name="connsiteY3" fmla="*/ 1900367 h 19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2" h="1900367">
                <a:moveTo>
                  <a:pt x="0" y="0"/>
                </a:moveTo>
                <a:lnTo>
                  <a:pt x="2709332" y="0"/>
                </a:lnTo>
                <a:lnTo>
                  <a:pt x="2709332" y="1900367"/>
                </a:lnTo>
                <a:lnTo>
                  <a:pt x="0" y="19003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77313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F270670-3374-4514-B645-20C29689503A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836677" y="2086309"/>
            <a:ext cx="4442407" cy="3955420"/>
          </a:xfrm>
          <a:custGeom>
            <a:avLst/>
            <a:gdLst>
              <a:gd name="connsiteX0" fmla="*/ 0 w 4442407"/>
              <a:gd name="connsiteY0" fmla="*/ 0 h 3955420"/>
              <a:gd name="connsiteX1" fmla="*/ 4442407 w 4442407"/>
              <a:gd name="connsiteY1" fmla="*/ 0 h 3955420"/>
              <a:gd name="connsiteX2" fmla="*/ 4442407 w 4442407"/>
              <a:gd name="connsiteY2" fmla="*/ 3955420 h 3955420"/>
              <a:gd name="connsiteX3" fmla="*/ 0 w 4442407"/>
              <a:gd name="connsiteY3" fmla="*/ 3955420 h 3955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2407" h="3955420">
                <a:moveTo>
                  <a:pt x="0" y="0"/>
                </a:moveTo>
                <a:lnTo>
                  <a:pt x="4442407" y="0"/>
                </a:lnTo>
                <a:lnTo>
                  <a:pt x="4442407" y="3955420"/>
                </a:lnTo>
                <a:lnTo>
                  <a:pt x="0" y="39554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79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CA6C16-AE0C-4D44-9608-0A349407F840}"/>
              </a:ext>
            </a:extLst>
          </p:cNvPr>
          <p:cNvSpPr>
            <a:spLocks noGrp="1"/>
          </p:cNvSpPr>
          <p:nvPr>
            <p:ph type="pic" sz="quarter" idx="171" hasCustomPrompt="1"/>
          </p:nvPr>
        </p:nvSpPr>
        <p:spPr>
          <a:xfrm>
            <a:off x="4807099" y="2261333"/>
            <a:ext cx="2273771" cy="2273771"/>
          </a:xfrm>
          <a:custGeom>
            <a:avLst/>
            <a:gdLst>
              <a:gd name="connsiteX0" fmla="*/ 1136886 w 2273771"/>
              <a:gd name="connsiteY0" fmla="*/ 0 h 2273771"/>
              <a:gd name="connsiteX1" fmla="*/ 2273771 w 2273771"/>
              <a:gd name="connsiteY1" fmla="*/ 1136886 h 2273771"/>
              <a:gd name="connsiteX2" fmla="*/ 1136886 w 2273771"/>
              <a:gd name="connsiteY2" fmla="*/ 2273771 h 2273771"/>
              <a:gd name="connsiteX3" fmla="*/ 0 w 2273771"/>
              <a:gd name="connsiteY3" fmla="*/ 1136886 h 227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3771" h="2273771">
                <a:moveTo>
                  <a:pt x="1136886" y="0"/>
                </a:moveTo>
                <a:lnTo>
                  <a:pt x="2273771" y="1136886"/>
                </a:lnTo>
                <a:lnTo>
                  <a:pt x="1136886" y="2273771"/>
                </a:lnTo>
                <a:lnTo>
                  <a:pt x="0" y="1136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AE8D2A1-D407-4024-820D-6441C9D15CE6}"/>
              </a:ext>
            </a:extLst>
          </p:cNvPr>
          <p:cNvSpPr>
            <a:spLocks noGrp="1"/>
          </p:cNvSpPr>
          <p:nvPr>
            <p:ph type="pic" sz="quarter" idx="172" hasCustomPrompt="1"/>
          </p:nvPr>
        </p:nvSpPr>
        <p:spPr>
          <a:xfrm>
            <a:off x="8875285" y="2191534"/>
            <a:ext cx="2273771" cy="2273771"/>
          </a:xfrm>
          <a:custGeom>
            <a:avLst/>
            <a:gdLst>
              <a:gd name="connsiteX0" fmla="*/ 1136886 w 2273771"/>
              <a:gd name="connsiteY0" fmla="*/ 0 h 2273771"/>
              <a:gd name="connsiteX1" fmla="*/ 2273771 w 2273771"/>
              <a:gd name="connsiteY1" fmla="*/ 1136886 h 2273771"/>
              <a:gd name="connsiteX2" fmla="*/ 1136886 w 2273771"/>
              <a:gd name="connsiteY2" fmla="*/ 2273771 h 2273771"/>
              <a:gd name="connsiteX3" fmla="*/ 0 w 2273771"/>
              <a:gd name="connsiteY3" fmla="*/ 1136886 h 227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3771" h="2273771">
                <a:moveTo>
                  <a:pt x="1136886" y="0"/>
                </a:moveTo>
                <a:lnTo>
                  <a:pt x="2273771" y="1136886"/>
                </a:lnTo>
                <a:lnTo>
                  <a:pt x="1136886" y="2273771"/>
                </a:lnTo>
                <a:lnTo>
                  <a:pt x="0" y="1136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41C3E37-04AE-4151-8F0F-A8094FFA40B8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839245" y="2288861"/>
            <a:ext cx="2273771" cy="2273771"/>
          </a:xfrm>
          <a:custGeom>
            <a:avLst/>
            <a:gdLst>
              <a:gd name="connsiteX0" fmla="*/ 1136886 w 2273771"/>
              <a:gd name="connsiteY0" fmla="*/ 0 h 2273771"/>
              <a:gd name="connsiteX1" fmla="*/ 2273771 w 2273771"/>
              <a:gd name="connsiteY1" fmla="*/ 1136886 h 2273771"/>
              <a:gd name="connsiteX2" fmla="*/ 1136886 w 2273771"/>
              <a:gd name="connsiteY2" fmla="*/ 2273771 h 2273771"/>
              <a:gd name="connsiteX3" fmla="*/ 0 w 2273771"/>
              <a:gd name="connsiteY3" fmla="*/ 1136886 h 227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3771" h="2273771">
                <a:moveTo>
                  <a:pt x="1136886" y="0"/>
                </a:moveTo>
                <a:lnTo>
                  <a:pt x="2273771" y="1136886"/>
                </a:lnTo>
                <a:lnTo>
                  <a:pt x="1136886" y="2273771"/>
                </a:lnTo>
                <a:lnTo>
                  <a:pt x="0" y="1136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56175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6E21AB-A433-45E0-97A2-C2654CF9B9A0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569843" y="1814513"/>
            <a:ext cx="11052316" cy="3604010"/>
          </a:xfrm>
          <a:custGeom>
            <a:avLst/>
            <a:gdLst>
              <a:gd name="connsiteX0" fmla="*/ 6149010 w 11052316"/>
              <a:gd name="connsiteY0" fmla="*/ 1271628 h 3604010"/>
              <a:gd name="connsiteX1" fmla="*/ 7315201 w 11052316"/>
              <a:gd name="connsiteY1" fmla="*/ 2437819 h 3604010"/>
              <a:gd name="connsiteX2" fmla="*/ 6149010 w 11052316"/>
              <a:gd name="connsiteY2" fmla="*/ 3604010 h 3604010"/>
              <a:gd name="connsiteX3" fmla="*/ 4982820 w 11052316"/>
              <a:gd name="connsiteY3" fmla="*/ 2437819 h 3604010"/>
              <a:gd name="connsiteX4" fmla="*/ 3657600 w 11052316"/>
              <a:gd name="connsiteY4" fmla="*/ 1271627 h 3604010"/>
              <a:gd name="connsiteX5" fmla="*/ 4823792 w 11052316"/>
              <a:gd name="connsiteY5" fmla="*/ 2437818 h 3604010"/>
              <a:gd name="connsiteX6" fmla="*/ 3657600 w 11052316"/>
              <a:gd name="connsiteY6" fmla="*/ 3604009 h 3604010"/>
              <a:gd name="connsiteX7" fmla="*/ 2491410 w 11052316"/>
              <a:gd name="connsiteY7" fmla="*/ 2437818 h 3604010"/>
              <a:gd name="connsiteX8" fmla="*/ 1166191 w 11052316"/>
              <a:gd name="connsiteY8" fmla="*/ 1271627 h 3604010"/>
              <a:gd name="connsiteX9" fmla="*/ 2332382 w 11052316"/>
              <a:gd name="connsiteY9" fmla="*/ 2437818 h 3604010"/>
              <a:gd name="connsiteX10" fmla="*/ 1166191 w 11052316"/>
              <a:gd name="connsiteY10" fmla="*/ 3604009 h 3604010"/>
              <a:gd name="connsiteX11" fmla="*/ 0 w 11052316"/>
              <a:gd name="connsiteY11" fmla="*/ 2437818 h 3604010"/>
              <a:gd name="connsiteX12" fmla="*/ 8640420 w 11052316"/>
              <a:gd name="connsiteY12" fmla="*/ 1251433 h 3604010"/>
              <a:gd name="connsiteX13" fmla="*/ 9806611 w 11052316"/>
              <a:gd name="connsiteY13" fmla="*/ 2417624 h 3604010"/>
              <a:gd name="connsiteX14" fmla="*/ 8640420 w 11052316"/>
              <a:gd name="connsiteY14" fmla="*/ 3583815 h 3604010"/>
              <a:gd name="connsiteX15" fmla="*/ 7474229 w 11052316"/>
              <a:gd name="connsiteY15" fmla="*/ 2417624 h 3604010"/>
              <a:gd name="connsiteX16" fmla="*/ 7394715 w 11052316"/>
              <a:gd name="connsiteY16" fmla="*/ 12671 h 3604010"/>
              <a:gd name="connsiteX17" fmla="*/ 8560906 w 11052316"/>
              <a:gd name="connsiteY17" fmla="*/ 1178862 h 3604010"/>
              <a:gd name="connsiteX18" fmla="*/ 7394715 w 11052316"/>
              <a:gd name="connsiteY18" fmla="*/ 2345053 h 3604010"/>
              <a:gd name="connsiteX19" fmla="*/ 6228524 w 11052316"/>
              <a:gd name="connsiteY19" fmla="*/ 1178862 h 3604010"/>
              <a:gd name="connsiteX20" fmla="*/ 4903306 w 11052316"/>
              <a:gd name="connsiteY20" fmla="*/ 12671 h 3604010"/>
              <a:gd name="connsiteX21" fmla="*/ 6069496 w 11052316"/>
              <a:gd name="connsiteY21" fmla="*/ 1178862 h 3604010"/>
              <a:gd name="connsiteX22" fmla="*/ 4903306 w 11052316"/>
              <a:gd name="connsiteY22" fmla="*/ 2345053 h 3604010"/>
              <a:gd name="connsiteX23" fmla="*/ 3737114 w 11052316"/>
              <a:gd name="connsiteY23" fmla="*/ 1178862 h 3604010"/>
              <a:gd name="connsiteX24" fmla="*/ 2411896 w 11052316"/>
              <a:gd name="connsiteY24" fmla="*/ 12671 h 3604010"/>
              <a:gd name="connsiteX25" fmla="*/ 3578087 w 11052316"/>
              <a:gd name="connsiteY25" fmla="*/ 1178862 h 3604010"/>
              <a:gd name="connsiteX26" fmla="*/ 2411896 w 11052316"/>
              <a:gd name="connsiteY26" fmla="*/ 2345053 h 3604010"/>
              <a:gd name="connsiteX27" fmla="*/ 1245705 w 11052316"/>
              <a:gd name="connsiteY27" fmla="*/ 1178862 h 3604010"/>
              <a:gd name="connsiteX28" fmla="*/ 9886125 w 11052316"/>
              <a:gd name="connsiteY28" fmla="*/ 0 h 3604010"/>
              <a:gd name="connsiteX29" fmla="*/ 11052316 w 11052316"/>
              <a:gd name="connsiteY29" fmla="*/ 1166191 h 3604010"/>
              <a:gd name="connsiteX30" fmla="*/ 9886125 w 11052316"/>
              <a:gd name="connsiteY30" fmla="*/ 2332382 h 3604010"/>
              <a:gd name="connsiteX31" fmla="*/ 8719934 w 11052316"/>
              <a:gd name="connsiteY31" fmla="*/ 1166191 h 360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1052316" h="3604010">
                <a:moveTo>
                  <a:pt x="6149010" y="1271628"/>
                </a:moveTo>
                <a:lnTo>
                  <a:pt x="7315201" y="2437819"/>
                </a:lnTo>
                <a:lnTo>
                  <a:pt x="6149010" y="3604010"/>
                </a:lnTo>
                <a:lnTo>
                  <a:pt x="4982820" y="2437819"/>
                </a:lnTo>
                <a:close/>
                <a:moveTo>
                  <a:pt x="3657600" y="1271627"/>
                </a:moveTo>
                <a:lnTo>
                  <a:pt x="4823792" y="2437818"/>
                </a:lnTo>
                <a:lnTo>
                  <a:pt x="3657600" y="3604009"/>
                </a:lnTo>
                <a:lnTo>
                  <a:pt x="2491410" y="2437818"/>
                </a:lnTo>
                <a:close/>
                <a:moveTo>
                  <a:pt x="1166191" y="1271627"/>
                </a:moveTo>
                <a:lnTo>
                  <a:pt x="2332382" y="2437818"/>
                </a:lnTo>
                <a:lnTo>
                  <a:pt x="1166191" y="3604009"/>
                </a:lnTo>
                <a:lnTo>
                  <a:pt x="0" y="2437818"/>
                </a:lnTo>
                <a:close/>
                <a:moveTo>
                  <a:pt x="8640420" y="1251433"/>
                </a:moveTo>
                <a:lnTo>
                  <a:pt x="9806611" y="2417624"/>
                </a:lnTo>
                <a:lnTo>
                  <a:pt x="8640420" y="3583815"/>
                </a:lnTo>
                <a:lnTo>
                  <a:pt x="7474229" y="2417624"/>
                </a:lnTo>
                <a:close/>
                <a:moveTo>
                  <a:pt x="7394715" y="12671"/>
                </a:moveTo>
                <a:lnTo>
                  <a:pt x="8560906" y="1178862"/>
                </a:lnTo>
                <a:lnTo>
                  <a:pt x="7394715" y="2345053"/>
                </a:lnTo>
                <a:lnTo>
                  <a:pt x="6228524" y="1178862"/>
                </a:lnTo>
                <a:close/>
                <a:moveTo>
                  <a:pt x="4903306" y="12671"/>
                </a:moveTo>
                <a:lnTo>
                  <a:pt x="6069496" y="1178862"/>
                </a:lnTo>
                <a:lnTo>
                  <a:pt x="4903306" y="2345053"/>
                </a:lnTo>
                <a:lnTo>
                  <a:pt x="3737114" y="1178862"/>
                </a:lnTo>
                <a:close/>
                <a:moveTo>
                  <a:pt x="2411896" y="12671"/>
                </a:moveTo>
                <a:lnTo>
                  <a:pt x="3578087" y="1178862"/>
                </a:lnTo>
                <a:lnTo>
                  <a:pt x="2411896" y="2345053"/>
                </a:lnTo>
                <a:lnTo>
                  <a:pt x="1245705" y="1178862"/>
                </a:lnTo>
                <a:close/>
                <a:moveTo>
                  <a:pt x="9886125" y="0"/>
                </a:moveTo>
                <a:lnTo>
                  <a:pt x="11052316" y="1166191"/>
                </a:lnTo>
                <a:lnTo>
                  <a:pt x="9886125" y="2332382"/>
                </a:lnTo>
                <a:lnTo>
                  <a:pt x="8719934" y="11661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277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5A2481-E3B4-4CBE-AC59-63C453691E0C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0" y="-371230"/>
            <a:ext cx="5467350" cy="7610231"/>
          </a:xfrm>
          <a:custGeom>
            <a:avLst/>
            <a:gdLst>
              <a:gd name="connsiteX0" fmla="*/ 1448689 w 5467350"/>
              <a:gd name="connsiteY0" fmla="*/ 4448109 h 7610231"/>
              <a:gd name="connsiteX1" fmla="*/ 3163177 w 5467350"/>
              <a:gd name="connsiteY1" fmla="*/ 5896167 h 7610231"/>
              <a:gd name="connsiteX2" fmla="*/ 1714488 w 5467350"/>
              <a:gd name="connsiteY2" fmla="*/ 7610231 h 7610231"/>
              <a:gd name="connsiteX3" fmla="*/ 0 w 5467350"/>
              <a:gd name="connsiteY3" fmla="*/ 6162173 h 7610231"/>
              <a:gd name="connsiteX4" fmla="*/ 3752862 w 5467350"/>
              <a:gd name="connsiteY4" fmla="*/ 3325952 h 7610231"/>
              <a:gd name="connsiteX5" fmla="*/ 5467350 w 5467350"/>
              <a:gd name="connsiteY5" fmla="*/ 4772248 h 7610231"/>
              <a:gd name="connsiteX6" fmla="*/ 4016901 w 5467350"/>
              <a:gd name="connsiteY6" fmla="*/ 6486311 h 7610231"/>
              <a:gd name="connsiteX7" fmla="*/ 2304173 w 5467350"/>
              <a:gd name="connsiteY7" fmla="*/ 5040015 h 7610231"/>
              <a:gd name="connsiteX8" fmla="*/ 1955643 w 5467350"/>
              <a:gd name="connsiteY8" fmla="*/ 1791576 h 7610231"/>
              <a:gd name="connsiteX9" fmla="*/ 3673651 w 5467350"/>
              <a:gd name="connsiteY9" fmla="*/ 3237873 h 7610231"/>
              <a:gd name="connsiteX10" fmla="*/ 2223202 w 5467350"/>
              <a:gd name="connsiteY10" fmla="*/ 4953698 h 7610231"/>
              <a:gd name="connsiteX11" fmla="*/ 505193 w 5467350"/>
              <a:gd name="connsiteY11" fmla="*/ 3505640 h 7610231"/>
              <a:gd name="connsiteX12" fmla="*/ 3495865 w 5467350"/>
              <a:gd name="connsiteY12" fmla="*/ 0 h 7610231"/>
              <a:gd name="connsiteX13" fmla="*/ 5213873 w 5467350"/>
              <a:gd name="connsiteY13" fmla="*/ 1446297 h 7610231"/>
              <a:gd name="connsiteX14" fmla="*/ 3763424 w 5467350"/>
              <a:gd name="connsiteY14" fmla="*/ 3162122 h 7610231"/>
              <a:gd name="connsiteX15" fmla="*/ 2045415 w 5467350"/>
              <a:gd name="connsiteY15" fmla="*/ 1714064 h 7610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67350" h="7610231">
                <a:moveTo>
                  <a:pt x="1448689" y="4448109"/>
                </a:moveTo>
                <a:lnTo>
                  <a:pt x="3163177" y="5896167"/>
                </a:lnTo>
                <a:lnTo>
                  <a:pt x="1714488" y="7610231"/>
                </a:lnTo>
                <a:lnTo>
                  <a:pt x="0" y="6162173"/>
                </a:lnTo>
                <a:close/>
                <a:moveTo>
                  <a:pt x="3752862" y="3325952"/>
                </a:moveTo>
                <a:lnTo>
                  <a:pt x="5467350" y="4772248"/>
                </a:lnTo>
                <a:lnTo>
                  <a:pt x="4016901" y="6486311"/>
                </a:lnTo>
                <a:lnTo>
                  <a:pt x="2304173" y="5040015"/>
                </a:lnTo>
                <a:close/>
                <a:moveTo>
                  <a:pt x="1955643" y="1791576"/>
                </a:moveTo>
                <a:lnTo>
                  <a:pt x="3673651" y="3237873"/>
                </a:lnTo>
                <a:lnTo>
                  <a:pt x="2223202" y="4953698"/>
                </a:lnTo>
                <a:lnTo>
                  <a:pt x="505193" y="3505640"/>
                </a:lnTo>
                <a:close/>
                <a:moveTo>
                  <a:pt x="3495865" y="0"/>
                </a:moveTo>
                <a:lnTo>
                  <a:pt x="5213873" y="1446297"/>
                </a:lnTo>
                <a:lnTo>
                  <a:pt x="3763424" y="3162122"/>
                </a:lnTo>
                <a:lnTo>
                  <a:pt x="2045415" y="17140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4263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6E6432-3DA9-452E-AF22-9D17CB084B28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5645921" y="1869851"/>
            <a:ext cx="5683251" cy="4506913"/>
          </a:xfrm>
          <a:custGeom>
            <a:avLst/>
            <a:gdLst>
              <a:gd name="connsiteX0" fmla="*/ 1731963 w 5683251"/>
              <a:gd name="connsiteY0" fmla="*/ 3054350 h 4506913"/>
              <a:gd name="connsiteX1" fmla="*/ 2573338 w 5683251"/>
              <a:gd name="connsiteY1" fmla="*/ 3054350 h 4506913"/>
              <a:gd name="connsiteX2" fmla="*/ 2992438 w 5683251"/>
              <a:gd name="connsiteY2" fmla="*/ 3779838 h 4506913"/>
              <a:gd name="connsiteX3" fmla="*/ 2573338 w 5683251"/>
              <a:gd name="connsiteY3" fmla="*/ 4506913 h 4506913"/>
              <a:gd name="connsiteX4" fmla="*/ 1731963 w 5683251"/>
              <a:gd name="connsiteY4" fmla="*/ 4506913 h 4506913"/>
              <a:gd name="connsiteX5" fmla="*/ 1312863 w 5683251"/>
              <a:gd name="connsiteY5" fmla="*/ 3779838 h 4506913"/>
              <a:gd name="connsiteX6" fmla="*/ 3076576 w 5683251"/>
              <a:gd name="connsiteY6" fmla="*/ 2303462 h 4506913"/>
              <a:gd name="connsiteX7" fmla="*/ 3917951 w 5683251"/>
              <a:gd name="connsiteY7" fmla="*/ 2303462 h 4506913"/>
              <a:gd name="connsiteX8" fmla="*/ 4337051 w 5683251"/>
              <a:gd name="connsiteY8" fmla="*/ 3028950 h 4506913"/>
              <a:gd name="connsiteX9" fmla="*/ 3917951 w 5683251"/>
              <a:gd name="connsiteY9" fmla="*/ 3756025 h 4506913"/>
              <a:gd name="connsiteX10" fmla="*/ 3076576 w 5683251"/>
              <a:gd name="connsiteY10" fmla="*/ 3756025 h 4506913"/>
              <a:gd name="connsiteX11" fmla="*/ 2655888 w 5683251"/>
              <a:gd name="connsiteY11" fmla="*/ 3028950 h 4506913"/>
              <a:gd name="connsiteX12" fmla="*/ 422275 w 5683251"/>
              <a:gd name="connsiteY12" fmla="*/ 2259012 h 4506913"/>
              <a:gd name="connsiteX13" fmla="*/ 1262063 w 5683251"/>
              <a:gd name="connsiteY13" fmla="*/ 2259012 h 4506913"/>
              <a:gd name="connsiteX14" fmla="*/ 1681163 w 5683251"/>
              <a:gd name="connsiteY14" fmla="*/ 2984500 h 4506913"/>
              <a:gd name="connsiteX15" fmla="*/ 1262063 w 5683251"/>
              <a:gd name="connsiteY15" fmla="*/ 3711575 h 4506913"/>
              <a:gd name="connsiteX16" fmla="*/ 422275 w 5683251"/>
              <a:gd name="connsiteY16" fmla="*/ 3711575 h 4506913"/>
              <a:gd name="connsiteX17" fmla="*/ 0 w 5683251"/>
              <a:gd name="connsiteY17" fmla="*/ 2984500 h 4506913"/>
              <a:gd name="connsiteX18" fmla="*/ 4421188 w 5683251"/>
              <a:gd name="connsiteY18" fmla="*/ 1571625 h 4506913"/>
              <a:gd name="connsiteX19" fmla="*/ 5262563 w 5683251"/>
              <a:gd name="connsiteY19" fmla="*/ 1571625 h 4506913"/>
              <a:gd name="connsiteX20" fmla="*/ 5683251 w 5683251"/>
              <a:gd name="connsiteY20" fmla="*/ 2298700 h 4506913"/>
              <a:gd name="connsiteX21" fmla="*/ 5262563 w 5683251"/>
              <a:gd name="connsiteY21" fmla="*/ 3025775 h 4506913"/>
              <a:gd name="connsiteX22" fmla="*/ 4421188 w 5683251"/>
              <a:gd name="connsiteY22" fmla="*/ 3025775 h 4506913"/>
              <a:gd name="connsiteX23" fmla="*/ 4002088 w 5683251"/>
              <a:gd name="connsiteY23" fmla="*/ 2298700 h 4506913"/>
              <a:gd name="connsiteX24" fmla="*/ 1762125 w 5683251"/>
              <a:gd name="connsiteY24" fmla="*/ 1524000 h 4506913"/>
              <a:gd name="connsiteX25" fmla="*/ 2603500 w 5683251"/>
              <a:gd name="connsiteY25" fmla="*/ 1524000 h 4506913"/>
              <a:gd name="connsiteX26" fmla="*/ 3022600 w 5683251"/>
              <a:gd name="connsiteY26" fmla="*/ 2249488 h 4506913"/>
              <a:gd name="connsiteX27" fmla="*/ 2603500 w 5683251"/>
              <a:gd name="connsiteY27" fmla="*/ 2976563 h 4506913"/>
              <a:gd name="connsiteX28" fmla="*/ 1762125 w 5683251"/>
              <a:gd name="connsiteY28" fmla="*/ 2976563 h 4506913"/>
              <a:gd name="connsiteX29" fmla="*/ 1343025 w 5683251"/>
              <a:gd name="connsiteY29" fmla="*/ 2249488 h 4506913"/>
              <a:gd name="connsiteX30" fmla="*/ 3103563 w 5683251"/>
              <a:gd name="connsiteY30" fmla="*/ 790575 h 4506913"/>
              <a:gd name="connsiteX31" fmla="*/ 3944938 w 5683251"/>
              <a:gd name="connsiteY31" fmla="*/ 790575 h 4506913"/>
              <a:gd name="connsiteX32" fmla="*/ 4365626 w 5683251"/>
              <a:gd name="connsiteY32" fmla="*/ 1517650 h 4506913"/>
              <a:gd name="connsiteX33" fmla="*/ 3944938 w 5683251"/>
              <a:gd name="connsiteY33" fmla="*/ 2244725 h 4506913"/>
              <a:gd name="connsiteX34" fmla="*/ 3103563 w 5683251"/>
              <a:gd name="connsiteY34" fmla="*/ 2244725 h 4506913"/>
              <a:gd name="connsiteX35" fmla="*/ 2684463 w 5683251"/>
              <a:gd name="connsiteY35" fmla="*/ 1517650 h 4506913"/>
              <a:gd name="connsiteX36" fmla="*/ 457201 w 5683251"/>
              <a:gd name="connsiteY36" fmla="*/ 738187 h 4506913"/>
              <a:gd name="connsiteX37" fmla="*/ 1298576 w 5683251"/>
              <a:gd name="connsiteY37" fmla="*/ 738187 h 4506913"/>
              <a:gd name="connsiteX38" fmla="*/ 1717676 w 5683251"/>
              <a:gd name="connsiteY38" fmla="*/ 1465262 h 4506913"/>
              <a:gd name="connsiteX39" fmla="*/ 1298576 w 5683251"/>
              <a:gd name="connsiteY39" fmla="*/ 2190750 h 4506913"/>
              <a:gd name="connsiteX40" fmla="*/ 457201 w 5683251"/>
              <a:gd name="connsiteY40" fmla="*/ 2190750 h 4506913"/>
              <a:gd name="connsiteX41" fmla="*/ 36513 w 5683251"/>
              <a:gd name="connsiteY41" fmla="*/ 1465262 h 4506913"/>
              <a:gd name="connsiteX42" fmla="*/ 1792288 w 5683251"/>
              <a:gd name="connsiteY42" fmla="*/ 0 h 4506913"/>
              <a:gd name="connsiteX43" fmla="*/ 2632076 w 5683251"/>
              <a:gd name="connsiteY43" fmla="*/ 0 h 4506913"/>
              <a:gd name="connsiteX44" fmla="*/ 3054351 w 5683251"/>
              <a:gd name="connsiteY44" fmla="*/ 725488 h 4506913"/>
              <a:gd name="connsiteX45" fmla="*/ 2632076 w 5683251"/>
              <a:gd name="connsiteY45" fmla="*/ 1452563 h 4506913"/>
              <a:gd name="connsiteX46" fmla="*/ 1792288 w 5683251"/>
              <a:gd name="connsiteY46" fmla="*/ 1452563 h 4506913"/>
              <a:gd name="connsiteX47" fmla="*/ 1373188 w 5683251"/>
              <a:gd name="connsiteY47" fmla="*/ 725488 h 4506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683251" h="4506913">
                <a:moveTo>
                  <a:pt x="1731963" y="3054350"/>
                </a:moveTo>
                <a:lnTo>
                  <a:pt x="2573338" y="3054350"/>
                </a:lnTo>
                <a:lnTo>
                  <a:pt x="2992438" y="3779838"/>
                </a:lnTo>
                <a:lnTo>
                  <a:pt x="2573338" y="4506913"/>
                </a:lnTo>
                <a:lnTo>
                  <a:pt x="1731963" y="4506913"/>
                </a:lnTo>
                <a:lnTo>
                  <a:pt x="1312863" y="3779838"/>
                </a:lnTo>
                <a:close/>
                <a:moveTo>
                  <a:pt x="3076576" y="2303462"/>
                </a:moveTo>
                <a:lnTo>
                  <a:pt x="3917951" y="2303462"/>
                </a:lnTo>
                <a:lnTo>
                  <a:pt x="4337051" y="3028950"/>
                </a:lnTo>
                <a:lnTo>
                  <a:pt x="3917951" y="3756025"/>
                </a:lnTo>
                <a:lnTo>
                  <a:pt x="3076576" y="3756025"/>
                </a:lnTo>
                <a:lnTo>
                  <a:pt x="2655888" y="3028950"/>
                </a:lnTo>
                <a:close/>
                <a:moveTo>
                  <a:pt x="422275" y="2259012"/>
                </a:moveTo>
                <a:lnTo>
                  <a:pt x="1262063" y="2259012"/>
                </a:lnTo>
                <a:lnTo>
                  <a:pt x="1681163" y="2984500"/>
                </a:lnTo>
                <a:lnTo>
                  <a:pt x="1262063" y="3711575"/>
                </a:lnTo>
                <a:lnTo>
                  <a:pt x="422275" y="3711575"/>
                </a:lnTo>
                <a:lnTo>
                  <a:pt x="0" y="2984500"/>
                </a:lnTo>
                <a:close/>
                <a:moveTo>
                  <a:pt x="4421188" y="1571625"/>
                </a:moveTo>
                <a:lnTo>
                  <a:pt x="5262563" y="1571625"/>
                </a:lnTo>
                <a:lnTo>
                  <a:pt x="5683251" y="2298700"/>
                </a:lnTo>
                <a:lnTo>
                  <a:pt x="5262563" y="3025775"/>
                </a:lnTo>
                <a:lnTo>
                  <a:pt x="4421188" y="3025775"/>
                </a:lnTo>
                <a:lnTo>
                  <a:pt x="4002088" y="2298700"/>
                </a:lnTo>
                <a:close/>
                <a:moveTo>
                  <a:pt x="1762125" y="1524000"/>
                </a:moveTo>
                <a:lnTo>
                  <a:pt x="2603500" y="1524000"/>
                </a:lnTo>
                <a:lnTo>
                  <a:pt x="3022600" y="2249488"/>
                </a:lnTo>
                <a:lnTo>
                  <a:pt x="2603500" y="2976563"/>
                </a:lnTo>
                <a:lnTo>
                  <a:pt x="1762125" y="2976563"/>
                </a:lnTo>
                <a:lnTo>
                  <a:pt x="1343025" y="2249488"/>
                </a:lnTo>
                <a:close/>
                <a:moveTo>
                  <a:pt x="3103563" y="790575"/>
                </a:moveTo>
                <a:lnTo>
                  <a:pt x="3944938" y="790575"/>
                </a:lnTo>
                <a:lnTo>
                  <a:pt x="4365626" y="1517650"/>
                </a:lnTo>
                <a:lnTo>
                  <a:pt x="3944938" y="2244725"/>
                </a:lnTo>
                <a:lnTo>
                  <a:pt x="3103563" y="2244725"/>
                </a:lnTo>
                <a:lnTo>
                  <a:pt x="2684463" y="1517650"/>
                </a:lnTo>
                <a:close/>
                <a:moveTo>
                  <a:pt x="457201" y="738187"/>
                </a:moveTo>
                <a:lnTo>
                  <a:pt x="1298576" y="738187"/>
                </a:lnTo>
                <a:lnTo>
                  <a:pt x="1717676" y="1465262"/>
                </a:lnTo>
                <a:lnTo>
                  <a:pt x="1298576" y="2190750"/>
                </a:lnTo>
                <a:lnTo>
                  <a:pt x="457201" y="2190750"/>
                </a:lnTo>
                <a:lnTo>
                  <a:pt x="36513" y="1465262"/>
                </a:lnTo>
                <a:close/>
                <a:moveTo>
                  <a:pt x="1792288" y="0"/>
                </a:moveTo>
                <a:lnTo>
                  <a:pt x="2632076" y="0"/>
                </a:lnTo>
                <a:lnTo>
                  <a:pt x="3054351" y="725488"/>
                </a:lnTo>
                <a:lnTo>
                  <a:pt x="2632076" y="1452563"/>
                </a:lnTo>
                <a:lnTo>
                  <a:pt x="1792288" y="1452563"/>
                </a:lnTo>
                <a:lnTo>
                  <a:pt x="1373188" y="7254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3836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61F6728-134A-47F4-883A-BC9F26188FD7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3701143" y="2777283"/>
            <a:ext cx="4789714" cy="1770743"/>
          </a:xfrm>
          <a:custGeom>
            <a:avLst/>
            <a:gdLst>
              <a:gd name="connsiteX0" fmla="*/ 0 w 4789714"/>
              <a:gd name="connsiteY0" fmla="*/ 0 h 1770743"/>
              <a:gd name="connsiteX1" fmla="*/ 4789714 w 4789714"/>
              <a:gd name="connsiteY1" fmla="*/ 0 h 1770743"/>
              <a:gd name="connsiteX2" fmla="*/ 4789714 w 4789714"/>
              <a:gd name="connsiteY2" fmla="*/ 1770743 h 1770743"/>
              <a:gd name="connsiteX3" fmla="*/ 0 w 4789714"/>
              <a:gd name="connsiteY3" fmla="*/ 1770743 h 1770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9714" h="1770743">
                <a:moveTo>
                  <a:pt x="0" y="0"/>
                </a:moveTo>
                <a:lnTo>
                  <a:pt x="4789714" y="0"/>
                </a:lnTo>
                <a:lnTo>
                  <a:pt x="4789714" y="1770743"/>
                </a:lnTo>
                <a:lnTo>
                  <a:pt x="0" y="1770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379088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BD976A-DF39-46F5-AA1C-552AA5AA6AD3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0" y="2033588"/>
            <a:ext cx="12192000" cy="4181682"/>
          </a:xfrm>
          <a:custGeom>
            <a:avLst/>
            <a:gdLst>
              <a:gd name="connsiteX0" fmla="*/ 0 w 12192000"/>
              <a:gd name="connsiteY0" fmla="*/ 0 h 4181682"/>
              <a:gd name="connsiteX1" fmla="*/ 12192000 w 12192000"/>
              <a:gd name="connsiteY1" fmla="*/ 0 h 4181682"/>
              <a:gd name="connsiteX2" fmla="*/ 12192000 w 12192000"/>
              <a:gd name="connsiteY2" fmla="*/ 4181682 h 4181682"/>
              <a:gd name="connsiteX3" fmla="*/ 0 w 12192000"/>
              <a:gd name="connsiteY3" fmla="*/ 4181682 h 418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81682">
                <a:moveTo>
                  <a:pt x="0" y="0"/>
                </a:moveTo>
                <a:lnTo>
                  <a:pt x="12192000" y="0"/>
                </a:lnTo>
                <a:lnTo>
                  <a:pt x="12192000" y="4181682"/>
                </a:lnTo>
                <a:lnTo>
                  <a:pt x="0" y="41816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86665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BD33EF2-A0F8-4F5E-B727-EBF22FE506D1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716643" y="2177145"/>
            <a:ext cx="10758714" cy="2931885"/>
          </a:xfrm>
          <a:custGeom>
            <a:avLst/>
            <a:gdLst>
              <a:gd name="connsiteX0" fmla="*/ 0 w 10758714"/>
              <a:gd name="connsiteY0" fmla="*/ 0 h 2931885"/>
              <a:gd name="connsiteX1" fmla="*/ 10758714 w 10758714"/>
              <a:gd name="connsiteY1" fmla="*/ 0 h 2931885"/>
              <a:gd name="connsiteX2" fmla="*/ 10758714 w 10758714"/>
              <a:gd name="connsiteY2" fmla="*/ 2931885 h 2931885"/>
              <a:gd name="connsiteX3" fmla="*/ 0 w 10758714"/>
              <a:gd name="connsiteY3" fmla="*/ 2931885 h 2931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58714" h="2931885">
                <a:moveTo>
                  <a:pt x="0" y="0"/>
                </a:moveTo>
                <a:lnTo>
                  <a:pt x="10758714" y="0"/>
                </a:lnTo>
                <a:lnTo>
                  <a:pt x="10758714" y="2931885"/>
                </a:lnTo>
                <a:lnTo>
                  <a:pt x="0" y="29318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6952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A19014A-1DE3-4F27-82B8-D543F9BECB5C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971550" y="2400301"/>
            <a:ext cx="7296150" cy="3475037"/>
          </a:xfrm>
          <a:custGeom>
            <a:avLst/>
            <a:gdLst>
              <a:gd name="connsiteX0" fmla="*/ 0 w 7296150"/>
              <a:gd name="connsiteY0" fmla="*/ 0 h 3475037"/>
              <a:gd name="connsiteX1" fmla="*/ 7296150 w 7296150"/>
              <a:gd name="connsiteY1" fmla="*/ 0 h 3475037"/>
              <a:gd name="connsiteX2" fmla="*/ 7296150 w 7296150"/>
              <a:gd name="connsiteY2" fmla="*/ 3475037 h 3475037"/>
              <a:gd name="connsiteX3" fmla="*/ 0 w 7296150"/>
              <a:gd name="connsiteY3" fmla="*/ 3475037 h 347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6150" h="3475037">
                <a:moveTo>
                  <a:pt x="0" y="0"/>
                </a:moveTo>
                <a:lnTo>
                  <a:pt x="7296150" y="0"/>
                </a:lnTo>
                <a:lnTo>
                  <a:pt x="7296150" y="3475037"/>
                </a:lnTo>
                <a:lnTo>
                  <a:pt x="0" y="34750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453376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C10CC4F-B6E7-4305-92F3-1E2E0E584397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643754" y="2032233"/>
            <a:ext cx="4749800" cy="2611749"/>
          </a:xfrm>
          <a:custGeom>
            <a:avLst/>
            <a:gdLst>
              <a:gd name="connsiteX0" fmla="*/ 0 w 4749800"/>
              <a:gd name="connsiteY0" fmla="*/ 0 h 2611749"/>
              <a:gd name="connsiteX1" fmla="*/ 4749800 w 4749800"/>
              <a:gd name="connsiteY1" fmla="*/ 0 h 2611749"/>
              <a:gd name="connsiteX2" fmla="*/ 4749800 w 4749800"/>
              <a:gd name="connsiteY2" fmla="*/ 2611749 h 2611749"/>
              <a:gd name="connsiteX3" fmla="*/ 0 w 4749800"/>
              <a:gd name="connsiteY3" fmla="*/ 2611749 h 261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9800" h="2611749">
                <a:moveTo>
                  <a:pt x="0" y="0"/>
                </a:moveTo>
                <a:lnTo>
                  <a:pt x="4749800" y="0"/>
                </a:lnTo>
                <a:lnTo>
                  <a:pt x="4749800" y="2611749"/>
                </a:lnTo>
                <a:lnTo>
                  <a:pt x="0" y="26117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E0D4D21-969A-42A8-8731-0CB86AC640F7}"/>
              </a:ext>
            </a:extLst>
          </p:cNvPr>
          <p:cNvSpPr>
            <a:spLocks noGrp="1"/>
          </p:cNvSpPr>
          <p:nvPr>
            <p:ph type="pic" sz="quarter" idx="171" hasCustomPrompt="1"/>
          </p:nvPr>
        </p:nvSpPr>
        <p:spPr>
          <a:xfrm>
            <a:off x="5538698" y="2032233"/>
            <a:ext cx="6009549" cy="4198025"/>
          </a:xfrm>
          <a:custGeom>
            <a:avLst/>
            <a:gdLst>
              <a:gd name="connsiteX0" fmla="*/ 0 w 6009549"/>
              <a:gd name="connsiteY0" fmla="*/ 0 h 4198025"/>
              <a:gd name="connsiteX1" fmla="*/ 6009549 w 6009549"/>
              <a:gd name="connsiteY1" fmla="*/ 0 h 4198025"/>
              <a:gd name="connsiteX2" fmla="*/ 6009549 w 6009549"/>
              <a:gd name="connsiteY2" fmla="*/ 4198025 h 4198025"/>
              <a:gd name="connsiteX3" fmla="*/ 0 w 6009549"/>
              <a:gd name="connsiteY3" fmla="*/ 4198025 h 419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9549" h="4198025">
                <a:moveTo>
                  <a:pt x="0" y="0"/>
                </a:moveTo>
                <a:lnTo>
                  <a:pt x="6009549" y="0"/>
                </a:lnTo>
                <a:lnTo>
                  <a:pt x="6009549" y="4198025"/>
                </a:lnTo>
                <a:lnTo>
                  <a:pt x="0" y="41980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7704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31C822-2429-45CF-B703-DCB6BF04F56E}"/>
              </a:ext>
            </a:extLst>
          </p:cNvPr>
          <p:cNvSpPr>
            <a:spLocks noGrp="1"/>
          </p:cNvSpPr>
          <p:nvPr>
            <p:ph type="pic" sz="quarter" idx="146" hasCustomPrompt="1"/>
          </p:nvPr>
        </p:nvSpPr>
        <p:spPr>
          <a:xfrm>
            <a:off x="0" y="1928746"/>
            <a:ext cx="12192000" cy="2487613"/>
          </a:xfrm>
          <a:custGeom>
            <a:avLst/>
            <a:gdLst>
              <a:gd name="connsiteX0" fmla="*/ 0 w 12192000"/>
              <a:gd name="connsiteY0" fmla="*/ 0 h 2487613"/>
              <a:gd name="connsiteX1" fmla="*/ 12192000 w 12192000"/>
              <a:gd name="connsiteY1" fmla="*/ 0 h 2487613"/>
              <a:gd name="connsiteX2" fmla="*/ 12192000 w 12192000"/>
              <a:gd name="connsiteY2" fmla="*/ 2487613 h 2487613"/>
              <a:gd name="connsiteX3" fmla="*/ 0 w 1219200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87613">
                <a:moveTo>
                  <a:pt x="0" y="0"/>
                </a:moveTo>
                <a:lnTo>
                  <a:pt x="12192000" y="0"/>
                </a:lnTo>
                <a:lnTo>
                  <a:pt x="1219200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4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D9AC36-5392-4538-9B2E-EEA5972A1A17}"/>
              </a:ext>
            </a:extLst>
          </p:cNvPr>
          <p:cNvSpPr>
            <a:spLocks noGrp="1"/>
          </p:cNvSpPr>
          <p:nvPr>
            <p:ph type="pic" sz="quarter" idx="146" hasCustomPrompt="1"/>
          </p:nvPr>
        </p:nvSpPr>
        <p:spPr>
          <a:xfrm>
            <a:off x="0" y="1894571"/>
            <a:ext cx="5702300" cy="4482416"/>
          </a:xfrm>
          <a:custGeom>
            <a:avLst/>
            <a:gdLst>
              <a:gd name="connsiteX0" fmla="*/ 0 w 5702300"/>
              <a:gd name="connsiteY0" fmla="*/ 0 h 4482416"/>
              <a:gd name="connsiteX1" fmla="*/ 5702300 w 5702300"/>
              <a:gd name="connsiteY1" fmla="*/ 0 h 4482416"/>
              <a:gd name="connsiteX2" fmla="*/ 5702300 w 5702300"/>
              <a:gd name="connsiteY2" fmla="*/ 4482416 h 4482416"/>
              <a:gd name="connsiteX3" fmla="*/ 0 w 5702300"/>
              <a:gd name="connsiteY3" fmla="*/ 4482416 h 4482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2300" h="4482416">
                <a:moveTo>
                  <a:pt x="0" y="0"/>
                </a:moveTo>
                <a:lnTo>
                  <a:pt x="5702300" y="0"/>
                </a:lnTo>
                <a:lnTo>
                  <a:pt x="5702300" y="4482416"/>
                </a:lnTo>
                <a:lnTo>
                  <a:pt x="0" y="44824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67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1B8ED0D-920F-44F7-B1AD-C88C932B55E7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3829722" y="2013183"/>
            <a:ext cx="3766753" cy="2902099"/>
          </a:xfrm>
          <a:custGeom>
            <a:avLst/>
            <a:gdLst>
              <a:gd name="connsiteX0" fmla="*/ 0 w 3766753"/>
              <a:gd name="connsiteY0" fmla="*/ 0 h 2902099"/>
              <a:gd name="connsiteX1" fmla="*/ 3766753 w 3766753"/>
              <a:gd name="connsiteY1" fmla="*/ 0 h 2902099"/>
              <a:gd name="connsiteX2" fmla="*/ 3766753 w 3766753"/>
              <a:gd name="connsiteY2" fmla="*/ 2902099 h 2902099"/>
              <a:gd name="connsiteX3" fmla="*/ 0 w 3766753"/>
              <a:gd name="connsiteY3" fmla="*/ 2902099 h 29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6753" h="2902099">
                <a:moveTo>
                  <a:pt x="0" y="0"/>
                </a:moveTo>
                <a:lnTo>
                  <a:pt x="3766753" y="0"/>
                </a:lnTo>
                <a:lnTo>
                  <a:pt x="3766753" y="2902099"/>
                </a:lnTo>
                <a:lnTo>
                  <a:pt x="0" y="29020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1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124" r:id="rId7"/>
    <p:sldLayoutId id="2147484126" r:id="rId8"/>
    <p:sldLayoutId id="2147484196" r:id="rId9"/>
    <p:sldLayoutId id="2147484228" r:id="rId10"/>
    <p:sldLayoutId id="2147484231" r:id="rId11"/>
    <p:sldLayoutId id="2147484232" r:id="rId12"/>
    <p:sldLayoutId id="2147484233" r:id="rId13"/>
    <p:sldLayoutId id="2147484234" r:id="rId14"/>
    <p:sldLayoutId id="2147484235" r:id="rId15"/>
    <p:sldLayoutId id="2147484236" r:id="rId16"/>
    <p:sldLayoutId id="2147484237" r:id="rId17"/>
    <p:sldLayoutId id="2147484238" r:id="rId18"/>
    <p:sldLayoutId id="2147484239" r:id="rId19"/>
    <p:sldLayoutId id="2147484240" r:id="rId20"/>
    <p:sldLayoutId id="2147484241" r:id="rId21"/>
    <p:sldLayoutId id="2147484242" r:id="rId22"/>
    <p:sldLayoutId id="2147484243" r:id="rId23"/>
    <p:sldLayoutId id="2147484244" r:id="rId24"/>
    <p:sldLayoutId id="2147484245" r:id="rId25"/>
    <p:sldLayoutId id="2147484246" r:id="rId2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BC2D2E-F9C0-47EE-93EB-7AE6935CFEC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4EE317-E5B9-4342-942D-C0BE30301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2CFC55-D7FC-4FDA-A161-2973D4F933F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D6213A9-F59B-4C90-89F8-3BDB6EF254B6}"/>
              </a:ext>
            </a:extLst>
          </p:cNvPr>
          <p:cNvGrpSpPr/>
          <p:nvPr/>
        </p:nvGrpSpPr>
        <p:grpSpPr>
          <a:xfrm>
            <a:off x="5718770" y="2025083"/>
            <a:ext cx="5039881" cy="3823164"/>
            <a:chOff x="5130844" y="2039597"/>
            <a:chExt cx="5039881" cy="3823164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D0A029B-1B93-4D19-9E90-5F1A03069AC9}"/>
                </a:ext>
              </a:extLst>
            </p:cNvPr>
            <p:cNvSpPr txBox="1"/>
            <p:nvPr/>
          </p:nvSpPr>
          <p:spPr>
            <a:xfrm>
              <a:off x="5130844" y="2039597"/>
              <a:ext cx="5039881" cy="1328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7500" b="1" spc="-300" dirty="0">
                  <a:solidFill>
                    <a:schemeClr val="tx1">
                      <a:alpha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John</a:t>
              </a:r>
            </a:p>
            <a:p>
              <a:pPr>
                <a:lnSpc>
                  <a:spcPts val="4500"/>
                </a:lnSpc>
              </a:pPr>
              <a:r>
                <a:rPr lang="en-US" sz="7500" b="1" spc="-300" dirty="0" err="1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vaangkee</a:t>
              </a:r>
              <a:endParaRPr lang="en-US" sz="7500" spc="-300" dirty="0">
                <a:latin typeface="Roboto" panose="02000000000000000000" pitchFamily="2" charset="0"/>
                <a:ea typeface="Roboto" panose="02000000000000000000" pitchFamily="2" charset="0"/>
                <a:cs typeface="Montserrat Light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D1806E2-875E-4501-823E-8C621D0AF856}"/>
                </a:ext>
              </a:extLst>
            </p:cNvPr>
            <p:cNvGrpSpPr/>
            <p:nvPr/>
          </p:nvGrpSpPr>
          <p:grpSpPr>
            <a:xfrm>
              <a:off x="5289870" y="3704675"/>
              <a:ext cx="3003461" cy="2158086"/>
              <a:chOff x="5068961" y="3704675"/>
              <a:chExt cx="3003461" cy="2158086"/>
            </a:xfrm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1C40669-8B01-4806-ACE8-8AC356D5CE6E}"/>
                  </a:ext>
                </a:extLst>
              </p:cNvPr>
              <p:cNvSpPr/>
              <p:nvPr/>
            </p:nvSpPr>
            <p:spPr>
              <a:xfrm>
                <a:off x="5182623" y="4248893"/>
                <a:ext cx="1639384" cy="23774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F38B5F77-A8DA-4E3F-B5FB-F87B025F9743}"/>
                  </a:ext>
                </a:extLst>
              </p:cNvPr>
              <p:cNvSpPr/>
              <p:nvPr/>
            </p:nvSpPr>
            <p:spPr>
              <a:xfrm>
                <a:off x="5182623" y="4592924"/>
                <a:ext cx="2145222" cy="23774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9CAEB3A2-A7F2-4FBC-AFD2-7902595D7C1D}"/>
                  </a:ext>
                </a:extLst>
              </p:cNvPr>
              <p:cNvSpPr/>
              <p:nvPr/>
            </p:nvSpPr>
            <p:spPr>
              <a:xfrm>
                <a:off x="5182623" y="4936955"/>
                <a:ext cx="2362955" cy="23774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982EF421-3009-4C0B-9A65-D0D30FA4E24A}"/>
                  </a:ext>
                </a:extLst>
              </p:cNvPr>
              <p:cNvSpPr/>
              <p:nvPr/>
            </p:nvSpPr>
            <p:spPr>
              <a:xfrm>
                <a:off x="5182623" y="5280986"/>
                <a:ext cx="1438345" cy="23774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23319445-6495-4A78-A8B1-18627E2A8D4E}"/>
                  </a:ext>
                </a:extLst>
              </p:cNvPr>
              <p:cNvSpPr/>
              <p:nvPr/>
            </p:nvSpPr>
            <p:spPr>
              <a:xfrm>
                <a:off x="5182623" y="5625017"/>
                <a:ext cx="964933" cy="23774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45E11487-E7C0-4C87-A3F1-2717D821AD90}"/>
                  </a:ext>
                </a:extLst>
              </p:cNvPr>
              <p:cNvSpPr txBox="1"/>
              <p:nvPr/>
            </p:nvSpPr>
            <p:spPr>
              <a:xfrm>
                <a:off x="5202111" y="4248893"/>
                <a:ext cx="88715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Social Media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B83DF356-D463-49FA-9AC0-9E68B2B33294}"/>
                  </a:ext>
                </a:extLst>
              </p:cNvPr>
              <p:cNvSpPr txBox="1"/>
              <p:nvPr/>
            </p:nvSpPr>
            <p:spPr>
              <a:xfrm>
                <a:off x="5202110" y="4594276"/>
                <a:ext cx="1036833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Management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E9CC842D-14E5-490C-BCD3-13662A712EEB}"/>
                  </a:ext>
                </a:extLst>
              </p:cNvPr>
              <p:cNvSpPr txBox="1"/>
              <p:nvPr/>
            </p:nvSpPr>
            <p:spPr>
              <a:xfrm>
                <a:off x="5202111" y="4937026"/>
                <a:ext cx="81575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Creativity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DFCE8C7F-F953-4550-AC76-78BF02C2162D}"/>
                  </a:ext>
                </a:extLst>
              </p:cNvPr>
              <p:cNvSpPr txBox="1"/>
              <p:nvPr/>
            </p:nvSpPr>
            <p:spPr>
              <a:xfrm>
                <a:off x="5202111" y="5282363"/>
                <a:ext cx="81575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Play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15F69968-6A76-4354-AA19-18DD7596FCBA}"/>
                  </a:ext>
                </a:extLst>
              </p:cNvPr>
              <p:cNvSpPr txBox="1"/>
              <p:nvPr/>
            </p:nvSpPr>
            <p:spPr>
              <a:xfrm>
                <a:off x="5202111" y="5627159"/>
                <a:ext cx="81575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8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Others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4B08F89E-7D01-4A3C-9CE6-76243DDC33ED}"/>
                  </a:ext>
                </a:extLst>
              </p:cNvPr>
              <p:cNvSpPr txBox="1"/>
              <p:nvPr/>
            </p:nvSpPr>
            <p:spPr>
              <a:xfrm>
                <a:off x="6832068" y="4256536"/>
                <a:ext cx="582993" cy="210570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60%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F6A60F0E-F8E3-4D9C-83F6-E022E047A1DA}"/>
                  </a:ext>
                </a:extLst>
              </p:cNvPr>
              <p:cNvSpPr txBox="1"/>
              <p:nvPr/>
            </p:nvSpPr>
            <p:spPr>
              <a:xfrm>
                <a:off x="7328956" y="4603329"/>
                <a:ext cx="582993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75%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925A9D81-1715-49D2-8291-0CCBDB3DFFDE}"/>
                  </a:ext>
                </a:extLst>
              </p:cNvPr>
              <p:cNvSpPr txBox="1"/>
              <p:nvPr/>
            </p:nvSpPr>
            <p:spPr>
              <a:xfrm>
                <a:off x="7536350" y="4946079"/>
                <a:ext cx="53607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90%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5E7003AA-F22B-4A3D-94B1-BFB00A8B1912}"/>
                  </a:ext>
                </a:extLst>
              </p:cNvPr>
              <p:cNvSpPr txBox="1"/>
              <p:nvPr/>
            </p:nvSpPr>
            <p:spPr>
              <a:xfrm>
                <a:off x="6634101" y="5309522"/>
                <a:ext cx="53607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4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50%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FA87C37-5F17-48C3-AB17-F9340815690B}"/>
                  </a:ext>
                </a:extLst>
              </p:cNvPr>
              <p:cNvSpPr txBox="1"/>
              <p:nvPr/>
            </p:nvSpPr>
            <p:spPr>
              <a:xfrm>
                <a:off x="6156542" y="5654318"/>
                <a:ext cx="536072" cy="207749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>
                  <a:lnSpc>
                    <a:spcPts val="900"/>
                  </a:lnSpc>
                </a:pPr>
                <a:r>
                  <a:rPr lang="en-US" sz="1000" b="1" dirty="0">
                    <a:solidFill>
                      <a:schemeClr val="accent5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35%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D01D513B-F073-4921-9923-EB180CA5EB04}"/>
                  </a:ext>
                </a:extLst>
              </p:cNvPr>
              <p:cNvSpPr txBox="1"/>
              <p:nvPr/>
            </p:nvSpPr>
            <p:spPr>
              <a:xfrm>
                <a:off x="5068961" y="3704675"/>
                <a:ext cx="205407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500" b="1" spc="300" dirty="0">
                    <a:latin typeface="Roboto" panose="02000000000000000000" pitchFamily="2" charset="0"/>
                    <a:ea typeface="Roboto" panose="02000000000000000000" pitchFamily="2" charset="0"/>
                    <a:cs typeface="Montserrat" charset="0"/>
                  </a:rPr>
                  <a:t>EXPERIENCE: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41DD8A-8971-4B1F-8CD7-41775B7C8525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B90D1AF-0826-4FAB-99B8-34B19AB12509}"/>
              </a:ext>
            </a:extLst>
          </p:cNvPr>
          <p:cNvSpPr/>
          <p:nvPr/>
        </p:nvSpPr>
        <p:spPr>
          <a:xfrm>
            <a:off x="483936" y="2034612"/>
            <a:ext cx="3087756" cy="441297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42AD291-2A1E-4A9F-A653-683D86BE2D05}"/>
              </a:ext>
            </a:extLst>
          </p:cNvPr>
          <p:cNvSpPr/>
          <p:nvPr/>
        </p:nvSpPr>
        <p:spPr>
          <a:xfrm>
            <a:off x="4552123" y="2007084"/>
            <a:ext cx="3087756" cy="441297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A45ABE0-3066-4248-B44F-B3BE6E5F879D}"/>
              </a:ext>
            </a:extLst>
          </p:cNvPr>
          <p:cNvSpPr/>
          <p:nvPr/>
        </p:nvSpPr>
        <p:spPr>
          <a:xfrm>
            <a:off x="8620309" y="1937285"/>
            <a:ext cx="3087756" cy="441297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96FDE0B-877A-49E9-9D36-61506DB75EA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5148924-3585-4E47-A30B-45AEE9315B6D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1DB9CCF-612A-4D54-B49F-B6939CF3A9A8}"/>
              </a:ext>
            </a:extLst>
          </p:cNvPr>
          <p:cNvGrpSpPr/>
          <p:nvPr/>
        </p:nvGrpSpPr>
        <p:grpSpPr>
          <a:xfrm>
            <a:off x="1161335" y="4754295"/>
            <a:ext cx="2055049" cy="1439043"/>
            <a:chOff x="781518" y="4671299"/>
            <a:chExt cx="2055049" cy="1439043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4E5E156-D20E-4B8F-95A9-43B81715EDD1}"/>
                </a:ext>
              </a:extLst>
            </p:cNvPr>
            <p:cNvSpPr txBox="1"/>
            <p:nvPr/>
          </p:nvSpPr>
          <p:spPr>
            <a:xfrm>
              <a:off x="782490" y="4671299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Vice President</a:t>
              </a:r>
            </a:p>
            <a:p>
              <a:pPr>
                <a:lnSpc>
                  <a:spcPts val="1800"/>
                </a:lnSpc>
              </a:pP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Dr. Jacky Chan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17626954-7E9B-4AD2-9993-91E25610626E}"/>
                </a:ext>
              </a:extLst>
            </p:cNvPr>
            <p:cNvSpPr txBox="1"/>
            <p:nvPr/>
          </p:nvSpPr>
          <p:spPr>
            <a:xfrm>
              <a:off x="791543" y="5243565"/>
              <a:ext cx="2026918" cy="383503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The example text goes here with your own detailed summery.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B31381BA-DB88-4D24-BD56-9AF4DBDA77F9}"/>
                </a:ext>
              </a:extLst>
            </p:cNvPr>
            <p:cNvSpPr/>
            <p:nvPr/>
          </p:nvSpPr>
          <p:spPr>
            <a:xfrm>
              <a:off x="781518" y="5679455"/>
              <a:ext cx="426719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FontAwesome" charset="0"/>
                </a:rPr>
                <a:t>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934D83B9-96F1-4EFC-A0EB-330DEB822FFD}"/>
                </a:ext>
              </a:extLst>
            </p:cNvPr>
            <p:cNvSpPr/>
            <p:nvPr/>
          </p:nvSpPr>
          <p:spPr>
            <a:xfrm>
              <a:off x="1195542" y="5679455"/>
              <a:ext cx="426719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200">
                  <a:solidFill>
                    <a:schemeClr val="accent1"/>
                  </a:solidFill>
                  <a:latin typeface="FontAwesome" charset="0"/>
                </a:rPr>
                <a:t></a:t>
              </a:r>
              <a:endParaRPr lang="en-US" sz="2200">
                <a:solidFill>
                  <a:schemeClr val="accent1"/>
                </a:solidFill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894C1C6E-27F1-477D-B119-BD70366DB4B0}"/>
                </a:ext>
              </a:extLst>
            </p:cNvPr>
            <p:cNvSpPr/>
            <p:nvPr/>
          </p:nvSpPr>
          <p:spPr>
            <a:xfrm>
              <a:off x="1609566" y="5679455"/>
              <a:ext cx="426719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200">
                  <a:solidFill>
                    <a:schemeClr val="accent1">
                      <a:lumMod val="50000"/>
                    </a:schemeClr>
                  </a:solidFill>
                  <a:latin typeface="FontAwesome" charset="0"/>
                </a:rPr>
                <a:t></a:t>
              </a:r>
              <a:endParaRPr lang="en-US" sz="22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6ADD1F61-A2BA-4FB0-A702-9F7A358BE3A7}"/>
                </a:ext>
              </a:extLst>
            </p:cNvPr>
            <p:cNvSpPr/>
            <p:nvPr/>
          </p:nvSpPr>
          <p:spPr>
            <a:xfrm>
              <a:off x="2023591" y="5679455"/>
              <a:ext cx="426719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accent3"/>
                  </a:solidFill>
                  <a:latin typeface="FontAwesome" charset="0"/>
                </a:rPr>
                <a:t></a:t>
              </a:r>
              <a:endParaRPr lang="en-US" sz="22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B882AA7-D41F-4C54-ADE0-51324AA060FD}"/>
              </a:ext>
            </a:extLst>
          </p:cNvPr>
          <p:cNvGrpSpPr/>
          <p:nvPr/>
        </p:nvGrpSpPr>
        <p:grpSpPr>
          <a:xfrm>
            <a:off x="5329854" y="4726767"/>
            <a:ext cx="2055049" cy="1439043"/>
            <a:chOff x="5383336" y="4864520"/>
            <a:chExt cx="2055049" cy="1439043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297739D-F27D-47C6-A3F8-4A81516492BA}"/>
                </a:ext>
              </a:extLst>
            </p:cNvPr>
            <p:cNvSpPr txBox="1"/>
            <p:nvPr/>
          </p:nvSpPr>
          <p:spPr>
            <a:xfrm>
              <a:off x="5384308" y="4864520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CEO</a:t>
              </a:r>
            </a:p>
            <a:p>
              <a:pPr>
                <a:lnSpc>
                  <a:spcPts val="1800"/>
                </a:lnSpc>
              </a:pP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Chamely</a:t>
              </a: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 </a:t>
              </a: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Sikon</a:t>
              </a:r>
              <a:endParaRPr lang="en-US" b="1" dirty="0"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D215CF5-7A61-4935-8AF9-2C8DC0632745}"/>
                </a:ext>
              </a:extLst>
            </p:cNvPr>
            <p:cNvSpPr txBox="1"/>
            <p:nvPr/>
          </p:nvSpPr>
          <p:spPr>
            <a:xfrm>
              <a:off x="5393361" y="5436786"/>
              <a:ext cx="2026918" cy="383503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The example text goes here with your own detailed summery.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4FD31D0-9037-4719-9606-59F3BBDA1B8E}"/>
                </a:ext>
              </a:extLst>
            </p:cNvPr>
            <p:cNvGrpSpPr/>
            <p:nvPr/>
          </p:nvGrpSpPr>
          <p:grpSpPr>
            <a:xfrm>
              <a:off x="5383336" y="5872676"/>
              <a:ext cx="1668792" cy="430887"/>
              <a:chOff x="5383336" y="6528884"/>
              <a:chExt cx="1668792" cy="430887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11FB0B13-EDA4-439D-A463-9511604F5C70}"/>
                  </a:ext>
                </a:extLst>
              </p:cNvPr>
              <p:cNvSpPr/>
              <p:nvPr/>
            </p:nvSpPr>
            <p:spPr>
              <a:xfrm>
                <a:off x="5383336" y="6528884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tx2"/>
                    </a:solidFill>
                    <a:latin typeface="FontAwesome" charset="0"/>
                  </a:rPr>
                  <a:t></a:t>
                </a:r>
                <a:endParaRPr lang="en-US" sz="2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04EA0D93-A05B-4DCA-B033-3F8613E7295C}"/>
                  </a:ext>
                </a:extLst>
              </p:cNvPr>
              <p:cNvSpPr/>
              <p:nvPr/>
            </p:nvSpPr>
            <p:spPr>
              <a:xfrm>
                <a:off x="5797360" y="6528884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>
                    <a:solidFill>
                      <a:schemeClr val="accent1"/>
                    </a:solidFill>
                    <a:latin typeface="FontAwesome" charset="0"/>
                  </a:rPr>
                  <a:t></a:t>
                </a:r>
                <a:endParaRPr lang="en-US" sz="22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4F4DEDCF-B898-463A-A556-88B1E467826C}"/>
                  </a:ext>
                </a:extLst>
              </p:cNvPr>
              <p:cNvSpPr/>
              <p:nvPr/>
            </p:nvSpPr>
            <p:spPr>
              <a:xfrm>
                <a:off x="6211384" y="6528884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>
                    <a:solidFill>
                      <a:schemeClr val="accent1">
                        <a:lumMod val="50000"/>
                      </a:schemeClr>
                    </a:solidFill>
                    <a:latin typeface="FontAwesome" charset="0"/>
                  </a:rPr>
                  <a:t></a:t>
                </a:r>
                <a:endParaRPr lang="en-US" sz="2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66EB0D6E-88EE-4806-9241-29C793700D29}"/>
                  </a:ext>
                </a:extLst>
              </p:cNvPr>
              <p:cNvSpPr/>
              <p:nvPr/>
            </p:nvSpPr>
            <p:spPr>
              <a:xfrm>
                <a:off x="6625409" y="6528884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>
                    <a:solidFill>
                      <a:schemeClr val="accent3"/>
                    </a:solidFill>
                    <a:latin typeface="FontAwesome" charset="0"/>
                  </a:rPr>
                  <a:t></a:t>
                </a:r>
                <a:endParaRPr lang="en-US" sz="2200">
                  <a:solidFill>
                    <a:schemeClr val="accent3"/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BD2659D-E1EA-4CAB-B191-97F8DE011939}"/>
              </a:ext>
            </a:extLst>
          </p:cNvPr>
          <p:cNvGrpSpPr/>
          <p:nvPr/>
        </p:nvGrpSpPr>
        <p:grpSpPr>
          <a:xfrm>
            <a:off x="9398040" y="4656968"/>
            <a:ext cx="2055049" cy="1439043"/>
            <a:chOff x="9585578" y="4864520"/>
            <a:chExt cx="2055049" cy="1439043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755B5AA-E2B5-453C-9D2E-DF92CB5AFAE7}"/>
                </a:ext>
              </a:extLst>
            </p:cNvPr>
            <p:cNvSpPr txBox="1"/>
            <p:nvPr/>
          </p:nvSpPr>
          <p:spPr>
            <a:xfrm>
              <a:off x="9586550" y="4864520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 err="1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Exctv</a:t>
              </a:r>
              <a:r>
                <a:rPr lang="en-US" sz="12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. Director</a:t>
              </a:r>
            </a:p>
            <a:p>
              <a:pPr>
                <a:lnSpc>
                  <a:spcPts val="1800"/>
                </a:lnSpc>
              </a:pP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John </a:t>
              </a: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Dowan</a:t>
              </a:r>
              <a:endParaRPr lang="en-US" b="1" dirty="0"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4F3785C-4FDD-47E6-BE0B-EFDA12C12A63}"/>
                </a:ext>
              </a:extLst>
            </p:cNvPr>
            <p:cNvSpPr txBox="1"/>
            <p:nvPr/>
          </p:nvSpPr>
          <p:spPr>
            <a:xfrm>
              <a:off x="9595603" y="5436786"/>
              <a:ext cx="2026918" cy="383503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The example text goes here with your own detailed summery.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8382804-398B-44AF-9C96-93967C2F6E8B}"/>
                </a:ext>
              </a:extLst>
            </p:cNvPr>
            <p:cNvGrpSpPr/>
            <p:nvPr/>
          </p:nvGrpSpPr>
          <p:grpSpPr>
            <a:xfrm>
              <a:off x="9585578" y="5872676"/>
              <a:ext cx="1668792" cy="430887"/>
              <a:chOff x="9585578" y="6556304"/>
              <a:chExt cx="1668792" cy="430887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FEE80D0D-7568-4F23-BCAB-1E675A70D031}"/>
                  </a:ext>
                </a:extLst>
              </p:cNvPr>
              <p:cNvSpPr/>
              <p:nvPr/>
            </p:nvSpPr>
            <p:spPr>
              <a:xfrm>
                <a:off x="9585578" y="6556304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tx2"/>
                    </a:solidFill>
                    <a:latin typeface="FontAwesome" charset="0"/>
                  </a:rPr>
                  <a:t></a:t>
                </a:r>
                <a:endParaRPr lang="en-US" sz="22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6014EEC4-3AC6-4A32-AF77-691E1521D4EF}"/>
                  </a:ext>
                </a:extLst>
              </p:cNvPr>
              <p:cNvSpPr/>
              <p:nvPr/>
            </p:nvSpPr>
            <p:spPr>
              <a:xfrm>
                <a:off x="9999602" y="6556304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>
                    <a:solidFill>
                      <a:schemeClr val="accent1"/>
                    </a:solidFill>
                    <a:latin typeface="FontAwesome" charset="0"/>
                  </a:rPr>
                  <a:t></a:t>
                </a:r>
                <a:endParaRPr lang="en-US" sz="22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98F2F9AF-C259-414F-B884-1F79892BD627}"/>
                  </a:ext>
                </a:extLst>
              </p:cNvPr>
              <p:cNvSpPr/>
              <p:nvPr/>
            </p:nvSpPr>
            <p:spPr>
              <a:xfrm>
                <a:off x="10413626" y="6556304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>
                    <a:solidFill>
                      <a:schemeClr val="accent1">
                        <a:lumMod val="50000"/>
                      </a:schemeClr>
                    </a:solidFill>
                    <a:latin typeface="FontAwesome" charset="0"/>
                  </a:rPr>
                  <a:t></a:t>
                </a:r>
                <a:endParaRPr lang="en-US" sz="22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2485972E-DDB3-448D-9F9B-A34E4B1F7FCD}"/>
                  </a:ext>
                </a:extLst>
              </p:cNvPr>
              <p:cNvSpPr/>
              <p:nvPr/>
            </p:nvSpPr>
            <p:spPr>
              <a:xfrm>
                <a:off x="10827651" y="6556304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>
                    <a:solidFill>
                      <a:schemeClr val="accent3"/>
                    </a:solidFill>
                    <a:latin typeface="FontAwesome" charset="0"/>
                  </a:rPr>
                  <a:t></a:t>
                </a:r>
                <a:endParaRPr lang="en-US" sz="2200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E0D563-8D83-4861-A1A8-242D05FE9ACC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172BC7-2A66-4379-85B5-6D6D1CA622F7}"/>
              </a:ext>
            </a:extLst>
          </p:cNvPr>
          <p:cNvSpPr>
            <a:spLocks noGrp="1"/>
          </p:cNvSpPr>
          <p:nvPr>
            <p:ph type="pic" sz="quarter" idx="17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8BDE32-26C8-473E-8E67-29A4A5753240}"/>
              </a:ext>
            </a:extLst>
          </p:cNvPr>
          <p:cNvSpPr>
            <a:spLocks noGrp="1"/>
          </p:cNvSpPr>
          <p:nvPr>
            <p:ph type="pic" sz="quarter" idx="172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</a:t>
            </a:r>
            <a:r>
              <a:rPr lang="en-US" sz="4000" b="1" dirty="0" err="1"/>
              <a:t>Portfolilo</a:t>
            </a:r>
            <a:endParaRPr lang="en-US" sz="4000" b="1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EBE30D-ED0C-4994-AD70-878708CEDC6D}"/>
              </a:ext>
            </a:extLst>
          </p:cNvPr>
          <p:cNvSpPr txBox="1"/>
          <p:nvPr/>
        </p:nvSpPr>
        <p:spPr>
          <a:xfrm>
            <a:off x="1329501" y="5777297"/>
            <a:ext cx="9532998" cy="489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Have them for one. Living grass to for can't gathered waters had winged. Creepiest don't subdue which I two set had seasons. Fifth you'll, man wherein seas our creeping. Very. Make from for seas place and won't appear.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F93C55-8752-4E83-ABE3-2F1BAA98F1EE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F819A54-1ED9-4A46-B11E-3E6321549A8D}"/>
              </a:ext>
            </a:extLst>
          </p:cNvPr>
          <p:cNvGrpSpPr/>
          <p:nvPr/>
        </p:nvGrpSpPr>
        <p:grpSpPr>
          <a:xfrm>
            <a:off x="6229349" y="2001602"/>
            <a:ext cx="4050585" cy="2930995"/>
            <a:chOff x="6095999" y="2236893"/>
            <a:chExt cx="4050585" cy="293099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F12B8D3-CD11-43A7-A1E9-990BB61AF5F2}"/>
                </a:ext>
              </a:extLst>
            </p:cNvPr>
            <p:cNvSpPr/>
            <p:nvPr/>
          </p:nvSpPr>
          <p:spPr>
            <a:xfrm>
              <a:off x="6095999" y="2236893"/>
              <a:ext cx="240642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latin typeface="Roboto" panose="02000000000000000000" pitchFamily="2" charset="0"/>
                  <a:ea typeface="Roboto" panose="02000000000000000000" pitchFamily="2" charset="0"/>
                </a:rPr>
                <a:t>Our Portfolio</a:t>
              </a:r>
              <a:endParaRPr lang="en-US" sz="3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06C99C-FE69-4F69-B491-7C14418753BF}"/>
                </a:ext>
              </a:extLst>
            </p:cNvPr>
            <p:cNvSpPr/>
            <p:nvPr/>
          </p:nvSpPr>
          <p:spPr>
            <a:xfrm>
              <a:off x="6095999" y="2790891"/>
              <a:ext cx="4050585" cy="2376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Open Sans" panose="020B0606030504020204" pitchFamily="34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Open Sans" panose="020B0606030504020204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</a:t>
              </a:r>
              <a:r>
                <a:rPr lang="en-US" sz="1200" dirty="0" err="1">
                  <a:solidFill>
                    <a:srgbClr val="000000"/>
                  </a:solidFill>
                  <a:latin typeface="Open Sans" panose="020B0606030504020204" pitchFamily="34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Open Sans" panose="020B0606030504020204" pitchFamily="34" charset="0"/>
                </a:rPr>
                <a:t> sheets containing Lorem Ipsum passages, and more recently with desktop publishing software like Aldus PageMaker including</a:t>
              </a:r>
              <a:endParaRPr lang="en-US" sz="1200" dirty="0">
                <a:solidFill>
                  <a:srgbClr val="000000"/>
                </a:solidFill>
                <a:latin typeface="DauphinPlain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31CE57-4F89-4D4E-9887-80B1EF0CA748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10DB41C3-CED8-431C-9897-D739DA9916BB}"/>
              </a:ext>
            </a:extLst>
          </p:cNvPr>
          <p:cNvSpPr>
            <a:spLocks/>
          </p:cNvSpPr>
          <p:nvPr/>
        </p:nvSpPr>
        <p:spPr bwMode="auto">
          <a:xfrm>
            <a:off x="6988945" y="3393850"/>
            <a:ext cx="1679575" cy="1452563"/>
          </a:xfrm>
          <a:custGeom>
            <a:avLst/>
            <a:gdLst>
              <a:gd name="T0" fmla="*/ 264 w 1058"/>
              <a:gd name="T1" fmla="*/ 915 h 915"/>
              <a:gd name="T2" fmla="*/ 0 w 1058"/>
              <a:gd name="T3" fmla="*/ 457 h 915"/>
              <a:gd name="T4" fmla="*/ 264 w 1058"/>
              <a:gd name="T5" fmla="*/ 0 h 915"/>
              <a:gd name="T6" fmla="*/ 794 w 1058"/>
              <a:gd name="T7" fmla="*/ 0 h 915"/>
              <a:gd name="T8" fmla="*/ 1058 w 1058"/>
              <a:gd name="T9" fmla="*/ 457 h 915"/>
              <a:gd name="T10" fmla="*/ 794 w 1058"/>
              <a:gd name="T11" fmla="*/ 915 h 915"/>
              <a:gd name="T12" fmla="*/ 264 w 1058"/>
              <a:gd name="T13" fmla="*/ 915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8" h="915">
                <a:moveTo>
                  <a:pt x="264" y="915"/>
                </a:moveTo>
                <a:lnTo>
                  <a:pt x="0" y="457"/>
                </a:lnTo>
                <a:lnTo>
                  <a:pt x="264" y="0"/>
                </a:lnTo>
                <a:lnTo>
                  <a:pt x="794" y="0"/>
                </a:lnTo>
                <a:lnTo>
                  <a:pt x="1058" y="457"/>
                </a:lnTo>
                <a:lnTo>
                  <a:pt x="794" y="915"/>
                </a:lnTo>
                <a:lnTo>
                  <a:pt x="264" y="915"/>
                </a:lnTo>
                <a:close/>
              </a:path>
            </a:pathLst>
          </a:custGeom>
          <a:solidFill>
            <a:schemeClr val="accent4">
              <a:lumMod val="75000"/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Portfolio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9CD245-A72C-479E-B0BB-93461FD5C19D}"/>
              </a:ext>
            </a:extLst>
          </p:cNvPr>
          <p:cNvGrpSpPr/>
          <p:nvPr/>
        </p:nvGrpSpPr>
        <p:grpSpPr>
          <a:xfrm>
            <a:off x="862829" y="2660425"/>
            <a:ext cx="4050585" cy="2674515"/>
            <a:chOff x="6095999" y="2236893"/>
            <a:chExt cx="4050585" cy="267451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8D24BD-69C7-4D7C-9311-FDB02BAA5AF4}"/>
                </a:ext>
              </a:extLst>
            </p:cNvPr>
            <p:cNvSpPr/>
            <p:nvPr/>
          </p:nvSpPr>
          <p:spPr>
            <a:xfrm>
              <a:off x="6095999" y="2236893"/>
              <a:ext cx="240642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latin typeface="Roboto" panose="02000000000000000000" pitchFamily="2" charset="0"/>
                  <a:ea typeface="Roboto" panose="02000000000000000000" pitchFamily="2" charset="0"/>
                </a:rPr>
                <a:t>Our Portfolio</a:t>
              </a:r>
              <a:endParaRPr lang="en-US" sz="30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6A21C3-2CD8-427D-B1F6-A23FAD67A635}"/>
                </a:ext>
              </a:extLst>
            </p:cNvPr>
            <p:cNvSpPr/>
            <p:nvPr/>
          </p:nvSpPr>
          <p:spPr>
            <a:xfrm>
              <a:off x="6095999" y="2790891"/>
              <a:ext cx="4050585" cy="2120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Open Sans" panose="020B0606030504020204" pitchFamily="34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Open Sans" panose="020B0606030504020204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</a:t>
              </a:r>
              <a:r>
                <a:rPr lang="en-US" sz="1200" dirty="0" err="1">
                  <a:solidFill>
                    <a:srgbClr val="000000"/>
                  </a:solidFill>
                  <a:latin typeface="Open Sans" panose="020B0606030504020204" pitchFamily="34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Open Sans" panose="020B0606030504020204" pitchFamily="34" charset="0"/>
                </a:rPr>
                <a:t> sheets containing Lorem Ipsum passages, and more recently PageMaker including</a:t>
              </a:r>
              <a:endParaRPr lang="en-US" sz="1200" dirty="0">
                <a:solidFill>
                  <a:srgbClr val="000000"/>
                </a:solidFill>
                <a:latin typeface="DauphinPlain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316C201D-A566-4A68-A1E4-91D64B9FD8A1}"/>
              </a:ext>
            </a:extLst>
          </p:cNvPr>
          <p:cNvSpPr/>
          <p:nvPr/>
        </p:nvSpPr>
        <p:spPr>
          <a:xfrm>
            <a:off x="7089534" y="3670713"/>
            <a:ext cx="1478396" cy="898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b="1" dirty="0">
                <a:solidFill>
                  <a:schemeClr val="bg1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 is simply dummy text of the printing and typesetting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30156A9-868A-4948-8183-14E525D39C42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D604984-BC26-433A-911F-83F4A8C74C4F}"/>
              </a:ext>
            </a:extLst>
          </p:cNvPr>
          <p:cNvCxnSpPr>
            <a:stCxn id="13" idx="0"/>
          </p:cNvCxnSpPr>
          <p:nvPr/>
        </p:nvCxnSpPr>
        <p:spPr>
          <a:xfrm>
            <a:off x="6096000" y="2478266"/>
            <a:ext cx="0" cy="2597317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67E19A87-6958-4648-BA83-54C464F440D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F0C68BB-252D-4C71-B76C-E68D356A1392}"/>
              </a:ext>
            </a:extLst>
          </p:cNvPr>
          <p:cNvSpPr/>
          <p:nvPr/>
        </p:nvSpPr>
        <p:spPr>
          <a:xfrm>
            <a:off x="5091563" y="4761382"/>
            <a:ext cx="2008874" cy="200887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850A42-65EC-4B12-9ACB-8CC59E48CDC8}"/>
              </a:ext>
            </a:extLst>
          </p:cNvPr>
          <p:cNvSpPr/>
          <p:nvPr/>
        </p:nvSpPr>
        <p:spPr>
          <a:xfrm>
            <a:off x="5422900" y="1771997"/>
            <a:ext cx="1346200" cy="523182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AAB110-EEAF-4111-8E1A-DB9349333D2A}"/>
              </a:ext>
            </a:extLst>
          </p:cNvPr>
          <p:cNvSpPr/>
          <p:nvPr/>
        </p:nvSpPr>
        <p:spPr>
          <a:xfrm>
            <a:off x="5422900" y="1771997"/>
            <a:ext cx="1346200" cy="523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0809F3-CEBB-4C2A-B8A9-E9C092F52E8F}"/>
              </a:ext>
            </a:extLst>
          </p:cNvPr>
          <p:cNvSpPr txBox="1"/>
          <p:nvPr/>
        </p:nvSpPr>
        <p:spPr>
          <a:xfrm>
            <a:off x="5422900" y="1795061"/>
            <a:ext cx="1346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2018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169BD70-E775-450F-9E91-9E1CE9F376DB}"/>
              </a:ext>
            </a:extLst>
          </p:cNvPr>
          <p:cNvSpPr/>
          <p:nvPr/>
        </p:nvSpPr>
        <p:spPr>
          <a:xfrm>
            <a:off x="5297714" y="4967533"/>
            <a:ext cx="1596572" cy="159657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utoShape 23">
            <a:extLst>
              <a:ext uri="{FF2B5EF4-FFF2-40B4-BE49-F238E27FC236}">
                <a16:creationId xmlns:a16="http://schemas.microsoft.com/office/drawing/2014/main" id="{88E15823-A489-4196-A038-6B48F57DC96B}"/>
              </a:ext>
            </a:extLst>
          </p:cNvPr>
          <p:cNvSpPr>
            <a:spLocks/>
          </p:cNvSpPr>
          <p:nvPr/>
        </p:nvSpPr>
        <p:spPr bwMode="auto">
          <a:xfrm>
            <a:off x="5755508" y="5370396"/>
            <a:ext cx="680984" cy="79084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5F6F42D5-E118-4EBC-A5AA-361F03100036}"/>
              </a:ext>
            </a:extLst>
          </p:cNvPr>
          <p:cNvSpPr/>
          <p:nvPr/>
        </p:nvSpPr>
        <p:spPr>
          <a:xfrm rot="10800000">
            <a:off x="5991225" y="2297620"/>
            <a:ext cx="209550" cy="180646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79A6CC-A7EC-4E77-A8B5-E0623E2F09AA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2B80C57-2C3F-4C15-A241-00B361174987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82DBFA4-AF0C-41BA-95C3-034BBF96E49B}"/>
              </a:ext>
            </a:extLst>
          </p:cNvPr>
          <p:cNvGrpSpPr/>
          <p:nvPr/>
        </p:nvGrpSpPr>
        <p:grpSpPr>
          <a:xfrm>
            <a:off x="5509674" y="2190749"/>
            <a:ext cx="1172650" cy="4667251"/>
            <a:chOff x="5519020" y="2514599"/>
            <a:chExt cx="1172650" cy="466725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0BA0EE8-91D6-45ED-B98C-1C3000303128}"/>
                </a:ext>
              </a:extLst>
            </p:cNvPr>
            <p:cNvCxnSpPr>
              <a:cxnSpLocks/>
            </p:cNvCxnSpPr>
            <p:nvPr/>
          </p:nvCxnSpPr>
          <p:spPr>
            <a:xfrm>
              <a:off x="6105345" y="2514599"/>
              <a:ext cx="1" cy="466725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410847C5-11F8-4387-8020-EB7B6F2C84F3}"/>
                </a:ext>
              </a:extLst>
            </p:cNvPr>
            <p:cNvSpPr/>
            <p:nvPr/>
          </p:nvSpPr>
          <p:spPr>
            <a:xfrm rot="16200000">
              <a:off x="5491999" y="2541621"/>
              <a:ext cx="391802" cy="33776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028ED4A1-77EC-4EC5-84E5-419734A3F4B6}"/>
                </a:ext>
              </a:extLst>
            </p:cNvPr>
            <p:cNvSpPr/>
            <p:nvPr/>
          </p:nvSpPr>
          <p:spPr>
            <a:xfrm rot="5400000">
              <a:off x="6326889" y="2541620"/>
              <a:ext cx="391802" cy="33776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B05EABB-BDA7-4983-A835-AF082053965F}"/>
              </a:ext>
            </a:extLst>
          </p:cNvPr>
          <p:cNvSpPr txBox="1"/>
          <p:nvPr/>
        </p:nvSpPr>
        <p:spPr>
          <a:xfrm>
            <a:off x="6768318" y="2225067"/>
            <a:ext cx="6421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BF967A-E9B9-42C7-9305-7FF2F1BE6FA7}"/>
              </a:ext>
            </a:extLst>
          </p:cNvPr>
          <p:cNvSpPr txBox="1"/>
          <p:nvPr/>
        </p:nvSpPr>
        <p:spPr>
          <a:xfrm>
            <a:off x="4743459" y="2225067"/>
            <a:ext cx="68022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2016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E47ED76-BE3C-4A3A-AEF4-755CCBF08274}"/>
              </a:ext>
            </a:extLst>
          </p:cNvPr>
          <p:cNvSpPr/>
          <p:nvPr/>
        </p:nvSpPr>
        <p:spPr>
          <a:xfrm>
            <a:off x="5485744" y="3776373"/>
            <a:ext cx="1243692" cy="12436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F897F5A1-D4F2-4ABD-A01E-1F982ED4B9F9}"/>
              </a:ext>
            </a:extLst>
          </p:cNvPr>
          <p:cNvSpPr>
            <a:spLocks/>
          </p:cNvSpPr>
          <p:nvPr/>
        </p:nvSpPr>
        <p:spPr bwMode="auto">
          <a:xfrm>
            <a:off x="5672613" y="4097503"/>
            <a:ext cx="845662" cy="601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7E980A-CA51-4E82-A92C-79B5F384651F}"/>
              </a:ext>
            </a:extLst>
          </p:cNvPr>
          <p:cNvSpPr/>
          <p:nvPr/>
        </p:nvSpPr>
        <p:spPr>
          <a:xfrm>
            <a:off x="7174034" y="3429000"/>
            <a:ext cx="2078967" cy="1917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EBA91C-D710-4A76-993D-1E74999825B3}"/>
              </a:ext>
            </a:extLst>
          </p:cNvPr>
          <p:cNvSpPr/>
          <p:nvPr/>
        </p:nvSpPr>
        <p:spPr>
          <a:xfrm>
            <a:off x="3004603" y="3429000"/>
            <a:ext cx="2078967" cy="1917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36D446-A986-49A3-9E35-5450C407CD20}"/>
              </a:ext>
            </a:extLst>
          </p:cNvPr>
          <p:cNvSpPr/>
          <p:nvPr/>
        </p:nvSpPr>
        <p:spPr>
          <a:xfrm>
            <a:off x="3153578" y="3712313"/>
            <a:ext cx="1781017" cy="1351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</a:rPr>
              <a:t> is simply text ever since the 1500s, when an unknown printer took a galley of type and</a:t>
            </a:r>
            <a:endParaRPr lang="en-US" sz="12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34141B-D8B5-4F08-AE53-98803226C397}"/>
              </a:ext>
            </a:extLst>
          </p:cNvPr>
          <p:cNvSpPr/>
          <p:nvPr/>
        </p:nvSpPr>
        <p:spPr>
          <a:xfrm>
            <a:off x="7323009" y="3712313"/>
            <a:ext cx="1781017" cy="1351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</a:rPr>
              <a:t> is simply text ever since the 1500s, when an unknown printer took a galley of type and</a:t>
            </a:r>
            <a:endParaRPr lang="en-US" sz="1200" dirty="0">
              <a:solidFill>
                <a:schemeClr val="bg1"/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43D1ADA-7400-4E68-824C-6A3CD982A4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CDE69B-A9E7-4D81-A7D5-5DA131E106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  <a:endParaRPr lang="en-US" dirty="0"/>
          </a:p>
        </p:txBody>
      </p:sp>
      <p:graphicFrame>
        <p:nvGraphicFramePr>
          <p:cNvPr id="64" name="Chart 63">
            <a:extLst>
              <a:ext uri="{FF2B5EF4-FFF2-40B4-BE49-F238E27FC236}">
                <a16:creationId xmlns:a16="http://schemas.microsoft.com/office/drawing/2014/main" id="{24894B0D-4747-46F2-92DE-A2CEFD67A6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2651747"/>
              </p:ext>
            </p:extLst>
          </p:nvPr>
        </p:nvGraphicFramePr>
        <p:xfrm>
          <a:off x="838199" y="1899377"/>
          <a:ext cx="10571449" cy="292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4727ED3D-6D34-407C-9010-12B62CA6249E}"/>
              </a:ext>
            </a:extLst>
          </p:cNvPr>
          <p:cNvGrpSpPr/>
          <p:nvPr/>
        </p:nvGrpSpPr>
        <p:grpSpPr>
          <a:xfrm>
            <a:off x="838199" y="5558565"/>
            <a:ext cx="3728684" cy="469642"/>
            <a:chOff x="6539080" y="3483569"/>
            <a:chExt cx="3728684" cy="469642"/>
          </a:xfrm>
        </p:grpSpPr>
        <p:sp>
          <p:nvSpPr>
            <p:cNvPr id="26" name="Rectangle 21">
              <a:extLst>
                <a:ext uri="{FF2B5EF4-FFF2-40B4-BE49-F238E27FC236}">
                  <a16:creationId xmlns:a16="http://schemas.microsoft.com/office/drawing/2014/main" id="{A3284D80-9004-4E19-8E87-9F9537D40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325" y="3530986"/>
              <a:ext cx="3002439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BE9E9B4-D5AD-49A0-AC3F-8820B8FA7249}"/>
                </a:ext>
              </a:extLst>
            </p:cNvPr>
            <p:cNvGrpSpPr/>
            <p:nvPr/>
          </p:nvGrpSpPr>
          <p:grpSpPr>
            <a:xfrm>
              <a:off x="6539080" y="3483569"/>
              <a:ext cx="469642" cy="469642"/>
              <a:chOff x="6770631" y="3483569"/>
              <a:chExt cx="469642" cy="469642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FA2B493-0A42-42C6-94FD-C787587184E9}"/>
                  </a:ext>
                </a:extLst>
              </p:cNvPr>
              <p:cNvSpPr/>
              <p:nvPr/>
            </p:nvSpPr>
            <p:spPr bwMode="auto">
              <a:xfrm>
                <a:off x="6770631" y="3483569"/>
                <a:ext cx="469642" cy="469642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9" name="Rectangle 21">
                <a:extLst>
                  <a:ext uri="{FF2B5EF4-FFF2-40B4-BE49-F238E27FC236}">
                    <a16:creationId xmlns:a16="http://schemas.microsoft.com/office/drawing/2014/main" id="{D39D418A-62C9-4477-BBCD-A466F7AFC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8292" y="3530986"/>
                <a:ext cx="274320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Lato" charset="0"/>
                    <a:sym typeface="Montserrat-Regular" charset="0"/>
                  </a:rPr>
                  <a:t>1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02950B-5C44-4F80-9EB5-7082BA42698E}"/>
              </a:ext>
            </a:extLst>
          </p:cNvPr>
          <p:cNvGrpSpPr/>
          <p:nvPr/>
        </p:nvGrpSpPr>
        <p:grpSpPr>
          <a:xfrm>
            <a:off x="4377240" y="5558565"/>
            <a:ext cx="3728684" cy="469642"/>
            <a:chOff x="6539080" y="3483569"/>
            <a:chExt cx="3728684" cy="469642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AA64AA1-A29D-499F-8E15-EBF09EC8B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325" y="3530986"/>
              <a:ext cx="3002439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36B461B-97D9-4DD7-A419-4BE94AE0054D}"/>
                </a:ext>
              </a:extLst>
            </p:cNvPr>
            <p:cNvGrpSpPr/>
            <p:nvPr/>
          </p:nvGrpSpPr>
          <p:grpSpPr>
            <a:xfrm>
              <a:off x="6539080" y="3483569"/>
              <a:ext cx="469642" cy="469642"/>
              <a:chOff x="6770631" y="3483569"/>
              <a:chExt cx="469642" cy="469642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AA995954-4E5A-46F6-A73C-EBF83966EE68}"/>
                  </a:ext>
                </a:extLst>
              </p:cNvPr>
              <p:cNvSpPr/>
              <p:nvPr/>
            </p:nvSpPr>
            <p:spPr bwMode="auto">
              <a:xfrm>
                <a:off x="6770631" y="3483569"/>
                <a:ext cx="469642" cy="4696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5" name="Rectangle 21">
                <a:extLst>
                  <a:ext uri="{FF2B5EF4-FFF2-40B4-BE49-F238E27FC236}">
                    <a16:creationId xmlns:a16="http://schemas.microsoft.com/office/drawing/2014/main" id="{59AFB9B8-2732-464E-BF87-92EECAE32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8292" y="3530986"/>
                <a:ext cx="274320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Lato" charset="0"/>
                    <a:sym typeface="Montserrat-Regular" charset="0"/>
                  </a:rPr>
                  <a:t>2</a:t>
                </a: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DE6726A-6C4E-4AE9-8CC7-755C9CD8A04B}"/>
              </a:ext>
            </a:extLst>
          </p:cNvPr>
          <p:cNvGrpSpPr/>
          <p:nvPr/>
        </p:nvGrpSpPr>
        <p:grpSpPr>
          <a:xfrm>
            <a:off x="7916281" y="5558565"/>
            <a:ext cx="3728684" cy="469642"/>
            <a:chOff x="6539080" y="3483569"/>
            <a:chExt cx="3728684" cy="469642"/>
          </a:xfrm>
        </p:grpSpPr>
        <p:sp>
          <p:nvSpPr>
            <p:cNvPr id="17" name="Rectangle 21">
              <a:extLst>
                <a:ext uri="{FF2B5EF4-FFF2-40B4-BE49-F238E27FC236}">
                  <a16:creationId xmlns:a16="http://schemas.microsoft.com/office/drawing/2014/main" id="{0130C42F-6096-4A42-8ACF-761087DF7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325" y="3530986"/>
              <a:ext cx="3002439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F60D5EC-ABEF-4470-9D6F-E6BDCDBF62C9}"/>
                </a:ext>
              </a:extLst>
            </p:cNvPr>
            <p:cNvGrpSpPr/>
            <p:nvPr/>
          </p:nvGrpSpPr>
          <p:grpSpPr>
            <a:xfrm>
              <a:off x="6539080" y="3483569"/>
              <a:ext cx="469642" cy="469642"/>
              <a:chOff x="6770631" y="3483569"/>
              <a:chExt cx="469642" cy="469642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A3FB4BCB-16AB-4BBF-AFC4-8225C2892F36}"/>
                  </a:ext>
                </a:extLst>
              </p:cNvPr>
              <p:cNvSpPr/>
              <p:nvPr/>
            </p:nvSpPr>
            <p:spPr bwMode="auto">
              <a:xfrm>
                <a:off x="6770631" y="3483569"/>
                <a:ext cx="469642" cy="469642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1" name="Rectangle 21">
                <a:extLst>
                  <a:ext uri="{FF2B5EF4-FFF2-40B4-BE49-F238E27FC236}">
                    <a16:creationId xmlns:a16="http://schemas.microsoft.com/office/drawing/2014/main" id="{328868E1-67BB-4C29-B400-C22D190AB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8292" y="3530986"/>
                <a:ext cx="274320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Lato" charset="0"/>
                    <a:sym typeface="Montserrat-Regular" charset="0"/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31DC70-32F4-4C01-AE0A-A25083666FED}"/>
              </a:ext>
            </a:extLst>
          </p:cNvPr>
          <p:cNvGrpSpPr/>
          <p:nvPr/>
        </p:nvGrpSpPr>
        <p:grpSpPr>
          <a:xfrm>
            <a:off x="295625" y="2302597"/>
            <a:ext cx="6455596" cy="3933413"/>
            <a:chOff x="-2347914" y="639763"/>
            <a:chExt cx="1023937" cy="6238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" name="Freeform 363">
              <a:extLst>
                <a:ext uri="{FF2B5EF4-FFF2-40B4-BE49-F238E27FC236}">
                  <a16:creationId xmlns:a16="http://schemas.microsoft.com/office/drawing/2014/main" id="{6CDD0A87-83F5-45FA-AE1D-D79718961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327" y="1089026"/>
              <a:ext cx="180975" cy="166688"/>
            </a:xfrm>
            <a:custGeom>
              <a:avLst/>
              <a:gdLst>
                <a:gd name="T0" fmla="*/ 32 w 50"/>
                <a:gd name="T1" fmla="*/ 6 h 46"/>
                <a:gd name="T2" fmla="*/ 28 w 50"/>
                <a:gd name="T3" fmla="*/ 4 h 46"/>
                <a:gd name="T4" fmla="*/ 23 w 50"/>
                <a:gd name="T5" fmla="*/ 2 h 46"/>
                <a:gd name="T6" fmla="*/ 21 w 50"/>
                <a:gd name="T7" fmla="*/ 0 h 46"/>
                <a:gd name="T8" fmla="*/ 14 w 50"/>
                <a:gd name="T9" fmla="*/ 2 h 46"/>
                <a:gd name="T10" fmla="*/ 11 w 50"/>
                <a:gd name="T11" fmla="*/ 3 h 46"/>
                <a:gd name="T12" fmla="*/ 12 w 50"/>
                <a:gd name="T13" fmla="*/ 9 h 46"/>
                <a:gd name="T14" fmla="*/ 12 w 50"/>
                <a:gd name="T15" fmla="*/ 11 h 46"/>
                <a:gd name="T16" fmla="*/ 11 w 50"/>
                <a:gd name="T17" fmla="*/ 11 h 46"/>
                <a:gd name="T18" fmla="*/ 5 w 50"/>
                <a:gd name="T19" fmla="*/ 10 h 46"/>
                <a:gd name="T20" fmla="*/ 7 w 50"/>
                <a:gd name="T21" fmla="*/ 14 h 46"/>
                <a:gd name="T22" fmla="*/ 9 w 50"/>
                <a:gd name="T23" fmla="*/ 15 h 46"/>
                <a:gd name="T24" fmla="*/ 11 w 50"/>
                <a:gd name="T25" fmla="*/ 15 h 46"/>
                <a:gd name="T26" fmla="*/ 10 w 50"/>
                <a:gd name="T27" fmla="*/ 18 h 46"/>
                <a:gd name="T28" fmla="*/ 5 w 50"/>
                <a:gd name="T29" fmla="*/ 19 h 46"/>
                <a:gd name="T30" fmla="*/ 3 w 50"/>
                <a:gd name="T31" fmla="*/ 20 h 46"/>
                <a:gd name="T32" fmla="*/ 1 w 50"/>
                <a:gd name="T33" fmla="*/ 21 h 46"/>
                <a:gd name="T34" fmla="*/ 3 w 50"/>
                <a:gd name="T35" fmla="*/ 24 h 46"/>
                <a:gd name="T36" fmla="*/ 3 w 50"/>
                <a:gd name="T37" fmla="*/ 25 h 46"/>
                <a:gd name="T38" fmla="*/ 3 w 50"/>
                <a:gd name="T39" fmla="*/ 27 h 46"/>
                <a:gd name="T40" fmla="*/ 4 w 50"/>
                <a:gd name="T41" fmla="*/ 30 h 46"/>
                <a:gd name="T42" fmla="*/ 4 w 50"/>
                <a:gd name="T43" fmla="*/ 31 h 46"/>
                <a:gd name="T44" fmla="*/ 6 w 50"/>
                <a:gd name="T45" fmla="*/ 31 h 46"/>
                <a:gd name="T46" fmla="*/ 9 w 50"/>
                <a:gd name="T47" fmla="*/ 33 h 46"/>
                <a:gd name="T48" fmla="*/ 10 w 50"/>
                <a:gd name="T49" fmla="*/ 33 h 46"/>
                <a:gd name="T50" fmla="*/ 7 w 50"/>
                <a:gd name="T51" fmla="*/ 36 h 46"/>
                <a:gd name="T52" fmla="*/ 3 w 50"/>
                <a:gd name="T53" fmla="*/ 38 h 46"/>
                <a:gd name="T54" fmla="*/ 1 w 50"/>
                <a:gd name="T55" fmla="*/ 39 h 46"/>
                <a:gd name="T56" fmla="*/ 4 w 50"/>
                <a:gd name="T57" fmla="*/ 39 h 46"/>
                <a:gd name="T58" fmla="*/ 7 w 50"/>
                <a:gd name="T59" fmla="*/ 38 h 46"/>
                <a:gd name="T60" fmla="*/ 8 w 50"/>
                <a:gd name="T61" fmla="*/ 37 h 46"/>
                <a:gd name="T62" fmla="*/ 10 w 50"/>
                <a:gd name="T63" fmla="*/ 37 h 46"/>
                <a:gd name="T64" fmla="*/ 11 w 50"/>
                <a:gd name="T65" fmla="*/ 36 h 46"/>
                <a:gd name="T66" fmla="*/ 13 w 50"/>
                <a:gd name="T67" fmla="*/ 36 h 46"/>
                <a:gd name="T68" fmla="*/ 15 w 50"/>
                <a:gd name="T69" fmla="*/ 34 h 46"/>
                <a:gd name="T70" fmla="*/ 15 w 50"/>
                <a:gd name="T71" fmla="*/ 31 h 46"/>
                <a:gd name="T72" fmla="*/ 19 w 50"/>
                <a:gd name="T73" fmla="*/ 29 h 46"/>
                <a:gd name="T74" fmla="*/ 22 w 50"/>
                <a:gd name="T75" fmla="*/ 28 h 46"/>
                <a:gd name="T76" fmla="*/ 21 w 50"/>
                <a:gd name="T77" fmla="*/ 29 h 46"/>
                <a:gd name="T78" fmla="*/ 18 w 50"/>
                <a:gd name="T79" fmla="*/ 31 h 46"/>
                <a:gd name="T80" fmla="*/ 18 w 50"/>
                <a:gd name="T81" fmla="*/ 33 h 46"/>
                <a:gd name="T82" fmla="*/ 20 w 50"/>
                <a:gd name="T83" fmla="*/ 32 h 46"/>
                <a:gd name="T84" fmla="*/ 22 w 50"/>
                <a:gd name="T85" fmla="*/ 32 h 46"/>
                <a:gd name="T86" fmla="*/ 24 w 50"/>
                <a:gd name="T87" fmla="*/ 31 h 46"/>
                <a:gd name="T88" fmla="*/ 25 w 50"/>
                <a:gd name="T89" fmla="*/ 29 h 46"/>
                <a:gd name="T90" fmla="*/ 27 w 50"/>
                <a:gd name="T91" fmla="*/ 30 h 46"/>
                <a:gd name="T92" fmla="*/ 29 w 50"/>
                <a:gd name="T93" fmla="*/ 32 h 46"/>
                <a:gd name="T94" fmla="*/ 34 w 50"/>
                <a:gd name="T95" fmla="*/ 34 h 46"/>
                <a:gd name="T96" fmla="*/ 37 w 50"/>
                <a:gd name="T97" fmla="*/ 36 h 46"/>
                <a:gd name="T98" fmla="*/ 40 w 50"/>
                <a:gd name="T99" fmla="*/ 38 h 46"/>
                <a:gd name="T100" fmla="*/ 41 w 50"/>
                <a:gd name="T101" fmla="*/ 35 h 46"/>
                <a:gd name="T102" fmla="*/ 45 w 50"/>
                <a:gd name="T103" fmla="*/ 41 h 46"/>
                <a:gd name="T104" fmla="*/ 48 w 50"/>
                <a:gd name="T105" fmla="*/ 44 h 46"/>
                <a:gd name="T106" fmla="*/ 50 w 50"/>
                <a:gd name="T107" fmla="*/ 45 h 46"/>
                <a:gd name="T108" fmla="*/ 44 w 50"/>
                <a:gd name="T109" fmla="*/ 37 h 46"/>
                <a:gd name="T110" fmla="*/ 37 w 50"/>
                <a:gd name="T111" fmla="*/ 35 h 46"/>
                <a:gd name="T112" fmla="*/ 34 w 50"/>
                <a:gd name="T113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46">
                  <a:moveTo>
                    <a:pt x="33" y="32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3" y="6"/>
                    <a:pt x="34" y="5"/>
                    <a:pt x="33" y="5"/>
                  </a:cubicBezTo>
                  <a:cubicBezTo>
                    <a:pt x="33" y="5"/>
                    <a:pt x="33" y="5"/>
                    <a:pt x="32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0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8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4" y="4"/>
                    <a:pt x="26" y="3"/>
                    <a:pt x="25" y="3"/>
                  </a:cubicBezTo>
                  <a:cubicBezTo>
                    <a:pt x="24" y="3"/>
                    <a:pt x="23" y="3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22" y="1"/>
                    <a:pt x="23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6" y="1"/>
                    <a:pt x="15" y="1"/>
                    <a:pt x="14" y="2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9" y="4"/>
                    <a:pt x="10" y="5"/>
                  </a:cubicBezTo>
                  <a:cubicBezTo>
                    <a:pt x="10" y="5"/>
                    <a:pt x="11" y="6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3" y="10"/>
                    <a:pt x="12" y="9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2" y="12"/>
                    <a:pt x="11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0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4"/>
                    <a:pt x="7" y="14"/>
                  </a:cubicBezTo>
                  <a:cubicBezTo>
                    <a:pt x="7" y="14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11" y="18"/>
                    <a:pt x="11" y="18"/>
                    <a:pt x="10" y="18"/>
                  </a:cubicBezTo>
                  <a:cubicBezTo>
                    <a:pt x="9" y="19"/>
                    <a:pt x="9" y="19"/>
                    <a:pt x="8" y="19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0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ubicBezTo>
                    <a:pt x="1" y="20"/>
                    <a:pt x="2" y="21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5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8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9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4" y="31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7" y="33"/>
                    <a:pt x="8" y="34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9" y="32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1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3"/>
                    <a:pt x="10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5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7"/>
                    <a:pt x="2" y="38"/>
                  </a:cubicBezTo>
                  <a:cubicBezTo>
                    <a:pt x="1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1" y="39"/>
                    <a:pt x="1" y="38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39"/>
                    <a:pt x="4" y="38"/>
                    <a:pt x="4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0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8"/>
                    <a:pt x="6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7"/>
                    <a:pt x="8" y="37"/>
                  </a:cubicBezTo>
                  <a:cubicBezTo>
                    <a:pt x="8" y="37"/>
                    <a:pt x="9" y="37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7"/>
                    <a:pt x="9" y="37"/>
                  </a:cubicBezTo>
                  <a:cubicBezTo>
                    <a:pt x="10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2" y="36"/>
                    <a:pt x="11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6"/>
                    <a:pt x="13" y="36"/>
                  </a:cubicBezTo>
                  <a:cubicBezTo>
                    <a:pt x="14" y="35"/>
                    <a:pt x="13" y="35"/>
                    <a:pt x="13" y="35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5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20" y="28"/>
                  </a:cubicBezTo>
                  <a:cubicBezTo>
                    <a:pt x="20" y="28"/>
                    <a:pt x="20" y="28"/>
                    <a:pt x="21" y="28"/>
                  </a:cubicBezTo>
                  <a:cubicBezTo>
                    <a:pt x="21" y="28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2" y="27"/>
                    <a:pt x="22" y="28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9"/>
                    <a:pt x="19" y="29"/>
                  </a:cubicBezTo>
                  <a:cubicBezTo>
                    <a:pt x="19" y="29"/>
                    <a:pt x="20" y="30"/>
                    <a:pt x="19" y="30"/>
                  </a:cubicBezTo>
                  <a:cubicBezTo>
                    <a:pt x="19" y="30"/>
                    <a:pt x="19" y="30"/>
                    <a:pt x="18" y="31"/>
                  </a:cubicBezTo>
                  <a:cubicBezTo>
                    <a:pt x="18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20" y="33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0" y="32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5" y="31"/>
                    <a:pt x="24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30"/>
                    <a:pt x="25" y="30"/>
                  </a:cubicBezTo>
                  <a:cubicBezTo>
                    <a:pt x="25" y="30"/>
                    <a:pt x="25" y="29"/>
                    <a:pt x="25" y="29"/>
                  </a:cubicBezTo>
                  <a:cubicBezTo>
                    <a:pt x="25" y="29"/>
                    <a:pt x="25" y="30"/>
                    <a:pt x="26" y="30"/>
                  </a:cubicBezTo>
                  <a:cubicBezTo>
                    <a:pt x="26" y="30"/>
                    <a:pt x="26" y="29"/>
                    <a:pt x="27" y="29"/>
                  </a:cubicBezTo>
                  <a:cubicBezTo>
                    <a:pt x="27" y="29"/>
                    <a:pt x="26" y="30"/>
                    <a:pt x="26" y="30"/>
                  </a:cubicBezTo>
                  <a:cubicBezTo>
                    <a:pt x="26" y="30"/>
                    <a:pt x="28" y="29"/>
                    <a:pt x="28" y="30"/>
                  </a:cubicBezTo>
                  <a:cubicBezTo>
                    <a:pt x="28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1" y="32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3" y="33"/>
                    <a:pt x="33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6" y="35"/>
                  </a:cubicBezTo>
                  <a:cubicBezTo>
                    <a:pt x="36" y="36"/>
                    <a:pt x="36" y="35"/>
                    <a:pt x="36" y="35"/>
                  </a:cubicBezTo>
                  <a:cubicBezTo>
                    <a:pt x="36" y="35"/>
                    <a:pt x="36" y="36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6"/>
                  </a:cubicBezTo>
                  <a:cubicBezTo>
                    <a:pt x="41" y="36"/>
                    <a:pt x="41" y="35"/>
                    <a:pt x="41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1" y="36"/>
                    <a:pt x="42" y="38"/>
                    <a:pt x="43" y="38"/>
                  </a:cubicBezTo>
                  <a:cubicBezTo>
                    <a:pt x="43" y="39"/>
                    <a:pt x="44" y="40"/>
                    <a:pt x="44" y="40"/>
                  </a:cubicBezTo>
                  <a:cubicBezTo>
                    <a:pt x="44" y="40"/>
                    <a:pt x="44" y="41"/>
                    <a:pt x="44" y="41"/>
                  </a:cubicBezTo>
                  <a:cubicBezTo>
                    <a:pt x="44" y="41"/>
                    <a:pt x="44" y="41"/>
                    <a:pt x="45" y="41"/>
                  </a:cubicBezTo>
                  <a:cubicBezTo>
                    <a:pt x="45" y="41"/>
                    <a:pt x="46" y="41"/>
                    <a:pt x="46" y="41"/>
                  </a:cubicBezTo>
                  <a:cubicBezTo>
                    <a:pt x="46" y="41"/>
                    <a:pt x="46" y="42"/>
                    <a:pt x="46" y="42"/>
                  </a:cubicBezTo>
                  <a:cubicBezTo>
                    <a:pt x="47" y="43"/>
                    <a:pt x="47" y="44"/>
                    <a:pt x="47" y="44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7" y="44"/>
                    <a:pt x="47" y="44"/>
                    <a:pt x="48" y="44"/>
                  </a:cubicBezTo>
                  <a:cubicBezTo>
                    <a:pt x="48" y="44"/>
                    <a:pt x="48" y="45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5"/>
                    <a:pt x="50" y="45"/>
                  </a:cubicBezTo>
                  <a:cubicBezTo>
                    <a:pt x="50" y="45"/>
                    <a:pt x="49" y="44"/>
                    <a:pt x="49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2"/>
                    <a:pt x="48" y="41"/>
                    <a:pt x="46" y="41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45" y="38"/>
                    <a:pt x="44" y="38"/>
                    <a:pt x="44" y="37"/>
                  </a:cubicBezTo>
                  <a:cubicBezTo>
                    <a:pt x="43" y="37"/>
                    <a:pt x="43" y="36"/>
                    <a:pt x="42" y="36"/>
                  </a:cubicBezTo>
                  <a:cubicBezTo>
                    <a:pt x="42" y="35"/>
                    <a:pt x="41" y="34"/>
                    <a:pt x="41" y="34"/>
                  </a:cubicBezTo>
                  <a:cubicBezTo>
                    <a:pt x="40" y="34"/>
                    <a:pt x="40" y="34"/>
                    <a:pt x="39" y="35"/>
                  </a:cubicBezTo>
                  <a:cubicBezTo>
                    <a:pt x="39" y="36"/>
                    <a:pt x="39" y="37"/>
                    <a:pt x="39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7" y="33"/>
                    <a:pt x="37" y="34"/>
                    <a:pt x="37" y="33"/>
                  </a:cubicBezTo>
                  <a:cubicBezTo>
                    <a:pt x="37" y="33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5" y="33"/>
                    <a:pt x="35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4">
              <a:extLst>
                <a:ext uri="{FF2B5EF4-FFF2-40B4-BE49-F238E27FC236}">
                  <a16:creationId xmlns:a16="http://schemas.microsoft.com/office/drawing/2014/main" id="{ABF702B0-DB46-4649-BF33-0043DA4AB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4" y="1238251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2 w 3"/>
                <a:gd name="T5" fmla="*/ 2 h 3"/>
                <a:gd name="T6" fmla="*/ 1 w 3"/>
                <a:gd name="T7" fmla="*/ 1 h 3"/>
                <a:gd name="T8" fmla="*/ 0 w 3"/>
                <a:gd name="T9" fmla="*/ 1 h 3"/>
                <a:gd name="T10" fmla="*/ 1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1 h 3"/>
                <a:gd name="T18" fmla="*/ 3 w 3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65">
              <a:extLst>
                <a:ext uri="{FF2B5EF4-FFF2-40B4-BE49-F238E27FC236}">
                  <a16:creationId xmlns:a16="http://schemas.microsoft.com/office/drawing/2014/main" id="{5F11BC92-709D-4598-95C0-7ECFEADAE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38251"/>
              <a:ext cx="7938" cy="11113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1 w 2"/>
                <a:gd name="T11" fmla="*/ 0 h 3"/>
                <a:gd name="T12" fmla="*/ 2 w 2"/>
                <a:gd name="T13" fmla="*/ 1 h 3"/>
                <a:gd name="T14" fmla="*/ 1 w 2"/>
                <a:gd name="T15" fmla="*/ 1 h 3"/>
                <a:gd name="T16" fmla="*/ 1 w 2"/>
                <a:gd name="T17" fmla="*/ 0 h 3"/>
                <a:gd name="T18" fmla="*/ 1 w 2"/>
                <a:gd name="T19" fmla="*/ 1 h 3"/>
                <a:gd name="T20" fmla="*/ 0 w 2"/>
                <a:gd name="T21" fmla="*/ 1 h 3"/>
                <a:gd name="T22" fmla="*/ 1 w 2"/>
                <a:gd name="T23" fmla="*/ 1 h 3"/>
                <a:gd name="T24" fmla="*/ 0 w 2"/>
                <a:gd name="T25" fmla="*/ 1 h 3"/>
                <a:gd name="T26" fmla="*/ 0 w 2"/>
                <a:gd name="T2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66">
              <a:extLst>
                <a:ext uri="{FF2B5EF4-FFF2-40B4-BE49-F238E27FC236}">
                  <a16:creationId xmlns:a16="http://schemas.microsoft.com/office/drawing/2014/main" id="{15DBD80D-11F1-4E3A-AFB8-2D0F88EF0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41426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67">
              <a:extLst>
                <a:ext uri="{FF2B5EF4-FFF2-40B4-BE49-F238E27FC236}">
                  <a16:creationId xmlns:a16="http://schemas.microsoft.com/office/drawing/2014/main" id="{9CD701D4-D88B-43EB-95C9-7FBA1680C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4601"/>
              <a:ext cx="9525" cy="19050"/>
            </a:xfrm>
            <a:custGeom>
              <a:avLst/>
              <a:gdLst>
                <a:gd name="T0" fmla="*/ 0 w 3"/>
                <a:gd name="T1" fmla="*/ 1 h 5"/>
                <a:gd name="T2" fmla="*/ 0 w 3"/>
                <a:gd name="T3" fmla="*/ 2 h 5"/>
                <a:gd name="T4" fmla="*/ 0 w 3"/>
                <a:gd name="T5" fmla="*/ 2 h 5"/>
                <a:gd name="T6" fmla="*/ 1 w 3"/>
                <a:gd name="T7" fmla="*/ 3 h 5"/>
                <a:gd name="T8" fmla="*/ 1 w 3"/>
                <a:gd name="T9" fmla="*/ 3 h 5"/>
                <a:gd name="T10" fmla="*/ 0 w 3"/>
                <a:gd name="T11" fmla="*/ 3 h 5"/>
                <a:gd name="T12" fmla="*/ 1 w 3"/>
                <a:gd name="T13" fmla="*/ 4 h 5"/>
                <a:gd name="T14" fmla="*/ 2 w 3"/>
                <a:gd name="T15" fmla="*/ 4 h 5"/>
                <a:gd name="T16" fmla="*/ 1 w 3"/>
                <a:gd name="T17" fmla="*/ 4 h 5"/>
                <a:gd name="T18" fmla="*/ 1 w 3"/>
                <a:gd name="T19" fmla="*/ 3 h 5"/>
                <a:gd name="T20" fmla="*/ 2 w 3"/>
                <a:gd name="T21" fmla="*/ 4 h 5"/>
                <a:gd name="T22" fmla="*/ 3 w 3"/>
                <a:gd name="T23" fmla="*/ 4 h 5"/>
                <a:gd name="T24" fmla="*/ 3 w 3"/>
                <a:gd name="T25" fmla="*/ 4 h 5"/>
                <a:gd name="T26" fmla="*/ 3 w 3"/>
                <a:gd name="T27" fmla="*/ 3 h 5"/>
                <a:gd name="T28" fmla="*/ 2 w 3"/>
                <a:gd name="T29" fmla="*/ 3 h 5"/>
                <a:gd name="T30" fmla="*/ 3 w 3"/>
                <a:gd name="T31" fmla="*/ 2 h 5"/>
                <a:gd name="T32" fmla="*/ 2 w 3"/>
                <a:gd name="T33" fmla="*/ 2 h 5"/>
                <a:gd name="T34" fmla="*/ 2 w 3"/>
                <a:gd name="T35" fmla="*/ 2 h 5"/>
                <a:gd name="T36" fmla="*/ 2 w 3"/>
                <a:gd name="T37" fmla="*/ 2 h 5"/>
                <a:gd name="T38" fmla="*/ 1 w 3"/>
                <a:gd name="T39" fmla="*/ 2 h 5"/>
                <a:gd name="T40" fmla="*/ 1 w 3"/>
                <a:gd name="T41" fmla="*/ 1 h 5"/>
                <a:gd name="T42" fmla="*/ 1 w 3"/>
                <a:gd name="T43" fmla="*/ 1 h 5"/>
                <a:gd name="T44" fmla="*/ 0 w 3"/>
                <a:gd name="T4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3"/>
                    <a:pt x="1" y="4"/>
                  </a:cubicBezTo>
                  <a:cubicBezTo>
                    <a:pt x="1" y="4"/>
                    <a:pt x="1" y="5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2" y="4"/>
                    <a:pt x="2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8">
              <a:extLst>
                <a:ext uri="{FF2B5EF4-FFF2-40B4-BE49-F238E27FC236}">
                  <a16:creationId xmlns:a16="http://schemas.microsoft.com/office/drawing/2014/main" id="{9D0E8A59-A2A5-4C79-84EB-6481C5A33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1426"/>
              <a:ext cx="6350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2 w 2"/>
                <a:gd name="T5" fmla="*/ 1 h 2"/>
                <a:gd name="T6" fmla="*/ 2 w 2"/>
                <a:gd name="T7" fmla="*/ 2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69">
              <a:extLst>
                <a:ext uri="{FF2B5EF4-FFF2-40B4-BE49-F238E27FC236}">
                  <a16:creationId xmlns:a16="http://schemas.microsoft.com/office/drawing/2014/main" id="{67C63F08-A0DE-48BC-A243-109E13CE3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9464" y="1249363"/>
              <a:ext cx="4763" cy="952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1 h 3"/>
                <a:gd name="T10" fmla="*/ 0 w 1"/>
                <a:gd name="T11" fmla="*/ 0 h 3"/>
                <a:gd name="T12" fmla="*/ 0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70">
              <a:extLst>
                <a:ext uri="{FF2B5EF4-FFF2-40B4-BE49-F238E27FC236}">
                  <a16:creationId xmlns:a16="http://schemas.microsoft.com/office/drawing/2014/main" id="{0DE0AF6F-4E28-4EF9-B6BC-3ABD2B7BD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125571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71">
              <a:extLst>
                <a:ext uri="{FF2B5EF4-FFF2-40B4-BE49-F238E27FC236}">
                  <a16:creationId xmlns:a16="http://schemas.microsoft.com/office/drawing/2014/main" id="{0F39472F-FF65-45AD-AD94-3262B0B68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8039" y="1227138"/>
              <a:ext cx="11113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3 w 3"/>
                <a:gd name="T9" fmla="*/ 2 h 2"/>
                <a:gd name="T10" fmla="*/ 2 w 3"/>
                <a:gd name="T11" fmla="*/ 1 h 2"/>
                <a:gd name="T12" fmla="*/ 2 w 3"/>
                <a:gd name="T13" fmla="*/ 0 h 2"/>
                <a:gd name="T14" fmla="*/ 1 w 3"/>
                <a:gd name="T15" fmla="*/ 1 h 2"/>
                <a:gd name="T16" fmla="*/ 0 w 3"/>
                <a:gd name="T17" fmla="*/ 1 h 2"/>
                <a:gd name="T18" fmla="*/ 1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72">
              <a:extLst>
                <a:ext uri="{FF2B5EF4-FFF2-40B4-BE49-F238E27FC236}">
                  <a16:creationId xmlns:a16="http://schemas.microsoft.com/office/drawing/2014/main" id="{8564E069-6B2B-4FEC-BB62-8463CB621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6927" y="1227138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1 w 2"/>
                <a:gd name="T7" fmla="*/ 3 h 3"/>
                <a:gd name="T8" fmla="*/ 1 w 2"/>
                <a:gd name="T9" fmla="*/ 2 h 3"/>
                <a:gd name="T10" fmla="*/ 1 w 2"/>
                <a:gd name="T11" fmla="*/ 2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3">
              <a:extLst>
                <a:ext uri="{FF2B5EF4-FFF2-40B4-BE49-F238E27FC236}">
                  <a16:creationId xmlns:a16="http://schemas.microsoft.com/office/drawing/2014/main" id="{1D23D53F-E466-4272-A672-E3F8D80C1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6464" y="1219201"/>
              <a:ext cx="19050" cy="11113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1 w 5"/>
                <a:gd name="T5" fmla="*/ 2 h 3"/>
                <a:gd name="T6" fmla="*/ 1 w 5"/>
                <a:gd name="T7" fmla="*/ 2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1 h 3"/>
                <a:gd name="T14" fmla="*/ 2 w 5"/>
                <a:gd name="T15" fmla="*/ 1 h 3"/>
                <a:gd name="T16" fmla="*/ 2 w 5"/>
                <a:gd name="T17" fmla="*/ 1 h 3"/>
                <a:gd name="T18" fmla="*/ 2 w 5"/>
                <a:gd name="T19" fmla="*/ 1 h 3"/>
                <a:gd name="T20" fmla="*/ 2 w 5"/>
                <a:gd name="T21" fmla="*/ 0 h 3"/>
                <a:gd name="T22" fmla="*/ 3 w 5"/>
                <a:gd name="T23" fmla="*/ 0 h 3"/>
                <a:gd name="T24" fmla="*/ 3 w 5"/>
                <a:gd name="T25" fmla="*/ 0 h 3"/>
                <a:gd name="T26" fmla="*/ 4 w 5"/>
                <a:gd name="T27" fmla="*/ 0 h 3"/>
                <a:gd name="T28" fmla="*/ 4 w 5"/>
                <a:gd name="T29" fmla="*/ 1 h 3"/>
                <a:gd name="T30" fmla="*/ 5 w 5"/>
                <a:gd name="T31" fmla="*/ 1 h 3"/>
                <a:gd name="T32" fmla="*/ 4 w 5"/>
                <a:gd name="T33" fmla="*/ 1 h 3"/>
                <a:gd name="T34" fmla="*/ 4 w 5"/>
                <a:gd name="T35" fmla="*/ 2 h 3"/>
                <a:gd name="T36" fmla="*/ 4 w 5"/>
                <a:gd name="T37" fmla="*/ 2 h 3"/>
                <a:gd name="T38" fmla="*/ 3 w 5"/>
                <a:gd name="T39" fmla="*/ 2 h 3"/>
                <a:gd name="T40" fmla="*/ 3 w 5"/>
                <a:gd name="T41" fmla="*/ 2 h 3"/>
                <a:gd name="T42" fmla="*/ 2 w 5"/>
                <a:gd name="T43" fmla="*/ 3 h 3"/>
                <a:gd name="T44" fmla="*/ 2 w 5"/>
                <a:gd name="T45" fmla="*/ 2 h 3"/>
                <a:gd name="T46" fmla="*/ 2 w 5"/>
                <a:gd name="T47" fmla="*/ 3 h 3"/>
                <a:gd name="T48" fmla="*/ 1 w 5"/>
                <a:gd name="T49" fmla="*/ 3 h 3"/>
                <a:gd name="T50" fmla="*/ 1 w 5"/>
                <a:gd name="T51" fmla="*/ 2 h 3"/>
                <a:gd name="T52" fmla="*/ 1 w 5"/>
                <a:gd name="T5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2"/>
                    <a:pt x="1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74">
              <a:extLst>
                <a:ext uri="{FF2B5EF4-FFF2-40B4-BE49-F238E27FC236}">
                  <a16:creationId xmlns:a16="http://schemas.microsoft.com/office/drawing/2014/main" id="{9825CBFA-E491-4652-A83D-6294BF45C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9639" y="1230313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75">
              <a:extLst>
                <a:ext uri="{FF2B5EF4-FFF2-40B4-BE49-F238E27FC236}">
                  <a16:creationId xmlns:a16="http://schemas.microsoft.com/office/drawing/2014/main" id="{8E82BB64-CB30-4C92-88D0-7824D25DA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87577" y="1233488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6">
              <a:extLst>
                <a:ext uri="{FF2B5EF4-FFF2-40B4-BE49-F238E27FC236}">
                  <a16:creationId xmlns:a16="http://schemas.microsoft.com/office/drawing/2014/main" id="{0D1BAFE8-9F3E-41B7-BBEF-B66E2B7C7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5352" y="1216026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0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77">
              <a:extLst>
                <a:ext uri="{FF2B5EF4-FFF2-40B4-BE49-F238E27FC236}">
                  <a16:creationId xmlns:a16="http://schemas.microsoft.com/office/drawing/2014/main" id="{9AB917BB-74ED-4FE7-A18A-FBF586ED2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227138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78">
              <a:extLst>
                <a:ext uri="{FF2B5EF4-FFF2-40B4-BE49-F238E27FC236}">
                  <a16:creationId xmlns:a16="http://schemas.microsoft.com/office/drawing/2014/main" id="{4CB20C56-745B-4B5D-BB9C-A40E541E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8377" y="1230313"/>
              <a:ext cx="11113" cy="3175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2 w 3"/>
                <a:gd name="T11" fmla="*/ 1 h 1"/>
                <a:gd name="T12" fmla="*/ 2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79">
              <a:extLst>
                <a:ext uri="{FF2B5EF4-FFF2-40B4-BE49-F238E27FC236}">
                  <a16:creationId xmlns:a16="http://schemas.microsoft.com/office/drawing/2014/main" id="{DB0F858F-4217-4439-8A88-6E06FFC69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1552" y="1230313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80">
              <a:extLst>
                <a:ext uri="{FF2B5EF4-FFF2-40B4-BE49-F238E27FC236}">
                  <a16:creationId xmlns:a16="http://schemas.microsoft.com/office/drawing/2014/main" id="{82E04364-9DD3-4B76-BE6D-70DEC04D8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123348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81">
              <a:extLst>
                <a:ext uri="{FF2B5EF4-FFF2-40B4-BE49-F238E27FC236}">
                  <a16:creationId xmlns:a16="http://schemas.microsoft.com/office/drawing/2014/main" id="{BF6213DF-83F4-49FB-AC29-771E1A550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233488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82">
              <a:extLst>
                <a:ext uri="{FF2B5EF4-FFF2-40B4-BE49-F238E27FC236}">
                  <a16:creationId xmlns:a16="http://schemas.microsoft.com/office/drawing/2014/main" id="{B09A6F1E-A397-4669-9D78-024DADB83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0602" y="1230313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2 h 2"/>
                <a:gd name="T4" fmla="*/ 2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83">
              <a:extLst>
                <a:ext uri="{FF2B5EF4-FFF2-40B4-BE49-F238E27FC236}">
                  <a16:creationId xmlns:a16="http://schemas.microsoft.com/office/drawing/2014/main" id="{942F035F-0C7A-410A-9663-B1AC25E22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0127" y="1233488"/>
              <a:ext cx="14288" cy="4763"/>
            </a:xfrm>
            <a:custGeom>
              <a:avLst/>
              <a:gdLst>
                <a:gd name="T0" fmla="*/ 3 w 4"/>
                <a:gd name="T1" fmla="*/ 0 h 1"/>
                <a:gd name="T2" fmla="*/ 3 w 4"/>
                <a:gd name="T3" fmla="*/ 1 h 1"/>
                <a:gd name="T4" fmla="*/ 2 w 4"/>
                <a:gd name="T5" fmla="*/ 1 h 1"/>
                <a:gd name="T6" fmla="*/ 1 w 4"/>
                <a:gd name="T7" fmla="*/ 1 h 1"/>
                <a:gd name="T8" fmla="*/ 1 w 4"/>
                <a:gd name="T9" fmla="*/ 1 h 1"/>
                <a:gd name="T10" fmla="*/ 2 w 4"/>
                <a:gd name="T11" fmla="*/ 1 h 1"/>
                <a:gd name="T12" fmla="*/ 3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4">
              <a:extLst>
                <a:ext uri="{FF2B5EF4-FFF2-40B4-BE49-F238E27FC236}">
                  <a16:creationId xmlns:a16="http://schemas.microsoft.com/office/drawing/2014/main" id="{0B41705B-3BE6-424E-A200-071D7DC5D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4889" y="1238251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5">
              <a:extLst>
                <a:ext uri="{FF2B5EF4-FFF2-40B4-BE49-F238E27FC236}">
                  <a16:creationId xmlns:a16="http://schemas.microsoft.com/office/drawing/2014/main" id="{E4E5F85C-8E57-4BC9-9490-8B307E418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1239" y="1238251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6">
              <a:extLst>
                <a:ext uri="{FF2B5EF4-FFF2-40B4-BE49-F238E27FC236}">
                  <a16:creationId xmlns:a16="http://schemas.microsoft.com/office/drawing/2014/main" id="{DCE6812E-6268-4E4D-9373-0A0305537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2352" y="1233488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7">
              <a:extLst>
                <a:ext uri="{FF2B5EF4-FFF2-40B4-BE49-F238E27FC236}">
                  <a16:creationId xmlns:a16="http://schemas.microsoft.com/office/drawing/2014/main" id="{73D92C1E-374D-4BD0-B196-24A05DBFA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0289" y="1233488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8">
              <a:extLst>
                <a:ext uri="{FF2B5EF4-FFF2-40B4-BE49-F238E27FC236}">
                  <a16:creationId xmlns:a16="http://schemas.microsoft.com/office/drawing/2014/main" id="{EA757EF5-F667-49E1-A509-832B8AE23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6639" y="1227138"/>
              <a:ext cx="11113" cy="3175"/>
            </a:xfrm>
            <a:custGeom>
              <a:avLst/>
              <a:gdLst>
                <a:gd name="T0" fmla="*/ 0 w 3"/>
                <a:gd name="T1" fmla="*/ 1 h 1"/>
                <a:gd name="T2" fmla="*/ 1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1 w 3"/>
                <a:gd name="T17" fmla="*/ 1 h 1"/>
                <a:gd name="T18" fmla="*/ 1 w 3"/>
                <a:gd name="T19" fmla="*/ 0 h 1"/>
                <a:gd name="T20" fmla="*/ 0 w 3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9">
              <a:extLst>
                <a:ext uri="{FF2B5EF4-FFF2-40B4-BE49-F238E27FC236}">
                  <a16:creationId xmlns:a16="http://schemas.microsoft.com/office/drawing/2014/main" id="{A378A579-B68A-4FC8-8A48-A28B672A1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1402" y="12239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0">
              <a:extLst>
                <a:ext uri="{FF2B5EF4-FFF2-40B4-BE49-F238E27FC236}">
                  <a16:creationId xmlns:a16="http://schemas.microsoft.com/office/drawing/2014/main" id="{87F23F6B-8DC8-4AD4-A946-261BCC737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1">
              <a:extLst>
                <a:ext uri="{FF2B5EF4-FFF2-40B4-BE49-F238E27FC236}">
                  <a16:creationId xmlns:a16="http://schemas.microsoft.com/office/drawing/2014/main" id="{A84BB0F2-73B7-4CBA-A0BD-AA3294605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92">
              <a:extLst>
                <a:ext uri="{FF2B5EF4-FFF2-40B4-BE49-F238E27FC236}">
                  <a16:creationId xmlns:a16="http://schemas.microsoft.com/office/drawing/2014/main" id="{3EB20B2F-4B49-4B5D-A70A-3CF457822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5689" y="1219201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93">
              <a:extLst>
                <a:ext uri="{FF2B5EF4-FFF2-40B4-BE49-F238E27FC236}">
                  <a16:creationId xmlns:a16="http://schemas.microsoft.com/office/drawing/2014/main" id="{9D10D68A-227A-49C8-AE12-097C8AF15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2039" y="1208088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94">
              <a:extLst>
                <a:ext uri="{FF2B5EF4-FFF2-40B4-BE49-F238E27FC236}">
                  <a16:creationId xmlns:a16="http://schemas.microsoft.com/office/drawing/2014/main" id="{5DA73F28-A4BF-4BE4-9B1D-EACF1D3FD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9977" y="1208088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0 w 2"/>
                <a:gd name="T7" fmla="*/ 0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5">
              <a:extLst>
                <a:ext uri="{FF2B5EF4-FFF2-40B4-BE49-F238E27FC236}">
                  <a16:creationId xmlns:a16="http://schemas.microsoft.com/office/drawing/2014/main" id="{62A881DD-F238-43D4-AB92-CAC13ECFB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7914" y="1201738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0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6">
              <a:extLst>
                <a:ext uri="{FF2B5EF4-FFF2-40B4-BE49-F238E27FC236}">
                  <a16:creationId xmlns:a16="http://schemas.microsoft.com/office/drawing/2014/main" id="{3F8EE782-72B9-489D-BF11-8E1EF3893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7389" y="1212851"/>
              <a:ext cx="31750" cy="36513"/>
            </a:xfrm>
            <a:custGeom>
              <a:avLst/>
              <a:gdLst>
                <a:gd name="T0" fmla="*/ 1 w 9"/>
                <a:gd name="T1" fmla="*/ 1 h 10"/>
                <a:gd name="T2" fmla="*/ 1 w 9"/>
                <a:gd name="T3" fmla="*/ 1 h 10"/>
                <a:gd name="T4" fmla="*/ 1 w 9"/>
                <a:gd name="T5" fmla="*/ 2 h 10"/>
                <a:gd name="T6" fmla="*/ 1 w 9"/>
                <a:gd name="T7" fmla="*/ 3 h 10"/>
                <a:gd name="T8" fmla="*/ 0 w 9"/>
                <a:gd name="T9" fmla="*/ 3 h 10"/>
                <a:gd name="T10" fmla="*/ 0 w 9"/>
                <a:gd name="T11" fmla="*/ 5 h 10"/>
                <a:gd name="T12" fmla="*/ 1 w 9"/>
                <a:gd name="T13" fmla="*/ 5 h 10"/>
                <a:gd name="T14" fmla="*/ 1 w 9"/>
                <a:gd name="T15" fmla="*/ 6 h 10"/>
                <a:gd name="T16" fmla="*/ 1 w 9"/>
                <a:gd name="T17" fmla="*/ 7 h 10"/>
                <a:gd name="T18" fmla="*/ 1 w 9"/>
                <a:gd name="T19" fmla="*/ 9 h 10"/>
                <a:gd name="T20" fmla="*/ 2 w 9"/>
                <a:gd name="T21" fmla="*/ 10 h 10"/>
                <a:gd name="T22" fmla="*/ 3 w 9"/>
                <a:gd name="T23" fmla="*/ 10 h 10"/>
                <a:gd name="T24" fmla="*/ 5 w 9"/>
                <a:gd name="T25" fmla="*/ 8 h 10"/>
                <a:gd name="T26" fmla="*/ 7 w 9"/>
                <a:gd name="T27" fmla="*/ 7 h 10"/>
                <a:gd name="T28" fmla="*/ 9 w 9"/>
                <a:gd name="T29" fmla="*/ 6 h 10"/>
                <a:gd name="T30" fmla="*/ 8 w 9"/>
                <a:gd name="T31" fmla="*/ 6 h 10"/>
                <a:gd name="T32" fmla="*/ 7 w 9"/>
                <a:gd name="T33" fmla="*/ 4 h 10"/>
                <a:gd name="T34" fmla="*/ 7 w 9"/>
                <a:gd name="T35" fmla="*/ 3 h 10"/>
                <a:gd name="T36" fmla="*/ 6 w 9"/>
                <a:gd name="T37" fmla="*/ 2 h 10"/>
                <a:gd name="T38" fmla="*/ 5 w 9"/>
                <a:gd name="T39" fmla="*/ 1 h 10"/>
                <a:gd name="T40" fmla="*/ 4 w 9"/>
                <a:gd name="T41" fmla="*/ 1 h 10"/>
                <a:gd name="T42" fmla="*/ 3 w 9"/>
                <a:gd name="T43" fmla="*/ 1 h 10"/>
                <a:gd name="T44" fmla="*/ 3 w 9"/>
                <a:gd name="T45" fmla="*/ 0 h 10"/>
                <a:gd name="T46" fmla="*/ 1 w 9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8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97">
              <a:extLst>
                <a:ext uri="{FF2B5EF4-FFF2-40B4-BE49-F238E27FC236}">
                  <a16:creationId xmlns:a16="http://schemas.microsoft.com/office/drawing/2014/main" id="{13CEDAAD-875D-4D5F-93F7-D05FBB4EA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6439" y="1190626"/>
              <a:ext cx="19050" cy="14288"/>
            </a:xfrm>
            <a:custGeom>
              <a:avLst/>
              <a:gdLst>
                <a:gd name="T0" fmla="*/ 2 w 5"/>
                <a:gd name="T1" fmla="*/ 2 h 4"/>
                <a:gd name="T2" fmla="*/ 3 w 5"/>
                <a:gd name="T3" fmla="*/ 3 h 4"/>
                <a:gd name="T4" fmla="*/ 4 w 5"/>
                <a:gd name="T5" fmla="*/ 3 h 4"/>
                <a:gd name="T6" fmla="*/ 5 w 5"/>
                <a:gd name="T7" fmla="*/ 3 h 4"/>
                <a:gd name="T8" fmla="*/ 5 w 5"/>
                <a:gd name="T9" fmla="*/ 2 h 4"/>
                <a:gd name="T10" fmla="*/ 4 w 5"/>
                <a:gd name="T11" fmla="*/ 1 h 4"/>
                <a:gd name="T12" fmla="*/ 3 w 5"/>
                <a:gd name="T13" fmla="*/ 1 h 4"/>
                <a:gd name="T14" fmla="*/ 2 w 5"/>
                <a:gd name="T15" fmla="*/ 1 h 4"/>
                <a:gd name="T16" fmla="*/ 1 w 5"/>
                <a:gd name="T17" fmla="*/ 0 h 4"/>
                <a:gd name="T18" fmla="*/ 1 w 5"/>
                <a:gd name="T19" fmla="*/ 2 h 4"/>
                <a:gd name="T20" fmla="*/ 2 w 5"/>
                <a:gd name="T21" fmla="*/ 2 h 4"/>
                <a:gd name="T22" fmla="*/ 2 w 5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2" y="2"/>
                  </a:move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8">
              <a:extLst>
                <a:ext uri="{FF2B5EF4-FFF2-40B4-BE49-F238E27FC236}">
                  <a16:creationId xmlns:a16="http://schemas.microsoft.com/office/drawing/2014/main" id="{33FC102E-4F94-474A-94F7-968B8972A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2789" y="1193801"/>
              <a:ext cx="6350" cy="7938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99">
              <a:extLst>
                <a:ext uri="{FF2B5EF4-FFF2-40B4-BE49-F238E27FC236}">
                  <a16:creationId xmlns:a16="http://schemas.microsoft.com/office/drawing/2014/main" id="{AF33D385-1AAA-4654-827D-C211B8865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0727" y="1187451"/>
              <a:ext cx="19050" cy="3175"/>
            </a:xfrm>
            <a:custGeom>
              <a:avLst/>
              <a:gdLst>
                <a:gd name="T0" fmla="*/ 0 w 5"/>
                <a:gd name="T1" fmla="*/ 1 h 1"/>
                <a:gd name="T2" fmla="*/ 1 w 5"/>
                <a:gd name="T3" fmla="*/ 1 h 1"/>
                <a:gd name="T4" fmla="*/ 2 w 5"/>
                <a:gd name="T5" fmla="*/ 1 h 1"/>
                <a:gd name="T6" fmla="*/ 3 w 5"/>
                <a:gd name="T7" fmla="*/ 1 h 1"/>
                <a:gd name="T8" fmla="*/ 4 w 5"/>
                <a:gd name="T9" fmla="*/ 1 h 1"/>
                <a:gd name="T10" fmla="*/ 4 w 5"/>
                <a:gd name="T11" fmla="*/ 1 h 1"/>
                <a:gd name="T12" fmla="*/ 4 w 5"/>
                <a:gd name="T13" fmla="*/ 0 h 1"/>
                <a:gd name="T14" fmla="*/ 3 w 5"/>
                <a:gd name="T15" fmla="*/ 0 h 1"/>
                <a:gd name="T16" fmla="*/ 2 w 5"/>
                <a:gd name="T17" fmla="*/ 0 h 1"/>
                <a:gd name="T18" fmla="*/ 1 w 5"/>
                <a:gd name="T19" fmla="*/ 0 h 1"/>
                <a:gd name="T20" fmla="*/ 1 w 5"/>
                <a:gd name="T21" fmla="*/ 0 h 1"/>
                <a:gd name="T22" fmla="*/ 0 w 5"/>
                <a:gd name="T23" fmla="*/ 0 h 1"/>
                <a:gd name="T24" fmla="*/ 0 w 5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00">
              <a:extLst>
                <a:ext uri="{FF2B5EF4-FFF2-40B4-BE49-F238E27FC236}">
                  <a16:creationId xmlns:a16="http://schemas.microsoft.com/office/drawing/2014/main" id="{E7FB189E-1761-4FC1-8B86-BF30CD4A4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6127" y="1173163"/>
              <a:ext cx="19050" cy="14288"/>
            </a:xfrm>
            <a:custGeom>
              <a:avLst/>
              <a:gdLst>
                <a:gd name="T0" fmla="*/ 4 w 5"/>
                <a:gd name="T1" fmla="*/ 2 h 4"/>
                <a:gd name="T2" fmla="*/ 4 w 5"/>
                <a:gd name="T3" fmla="*/ 2 h 4"/>
                <a:gd name="T4" fmla="*/ 5 w 5"/>
                <a:gd name="T5" fmla="*/ 3 h 4"/>
                <a:gd name="T6" fmla="*/ 4 w 5"/>
                <a:gd name="T7" fmla="*/ 3 h 4"/>
                <a:gd name="T8" fmla="*/ 3 w 5"/>
                <a:gd name="T9" fmla="*/ 3 h 4"/>
                <a:gd name="T10" fmla="*/ 3 w 5"/>
                <a:gd name="T11" fmla="*/ 3 h 4"/>
                <a:gd name="T12" fmla="*/ 2 w 5"/>
                <a:gd name="T13" fmla="*/ 3 h 4"/>
                <a:gd name="T14" fmla="*/ 2 w 5"/>
                <a:gd name="T15" fmla="*/ 3 h 4"/>
                <a:gd name="T16" fmla="*/ 1 w 5"/>
                <a:gd name="T17" fmla="*/ 2 h 4"/>
                <a:gd name="T18" fmla="*/ 1 w 5"/>
                <a:gd name="T19" fmla="*/ 2 h 4"/>
                <a:gd name="T20" fmla="*/ 1 w 5"/>
                <a:gd name="T21" fmla="*/ 1 h 4"/>
                <a:gd name="T22" fmla="*/ 1 w 5"/>
                <a:gd name="T23" fmla="*/ 1 h 4"/>
                <a:gd name="T24" fmla="*/ 2 w 5"/>
                <a:gd name="T25" fmla="*/ 0 h 4"/>
                <a:gd name="T26" fmla="*/ 3 w 5"/>
                <a:gd name="T27" fmla="*/ 1 h 4"/>
                <a:gd name="T28" fmla="*/ 3 w 5"/>
                <a:gd name="T29" fmla="*/ 2 h 4"/>
                <a:gd name="T30" fmla="*/ 4 w 5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01">
              <a:extLst>
                <a:ext uri="{FF2B5EF4-FFF2-40B4-BE49-F238E27FC236}">
                  <a16:creationId xmlns:a16="http://schemas.microsoft.com/office/drawing/2014/main" id="{51D55548-12B0-476C-9027-9E404B294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5814" y="1157288"/>
              <a:ext cx="17463" cy="11113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2 h 3"/>
                <a:gd name="T8" fmla="*/ 1 w 5"/>
                <a:gd name="T9" fmla="*/ 2 h 3"/>
                <a:gd name="T10" fmla="*/ 1 w 5"/>
                <a:gd name="T11" fmla="*/ 1 h 3"/>
                <a:gd name="T12" fmla="*/ 2 w 5"/>
                <a:gd name="T13" fmla="*/ 1 h 3"/>
                <a:gd name="T14" fmla="*/ 2 w 5"/>
                <a:gd name="T15" fmla="*/ 0 h 3"/>
                <a:gd name="T16" fmla="*/ 4 w 5"/>
                <a:gd name="T17" fmla="*/ 0 h 3"/>
                <a:gd name="T18" fmla="*/ 4 w 5"/>
                <a:gd name="T19" fmla="*/ 0 h 3"/>
                <a:gd name="T20" fmla="*/ 4 w 5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02">
              <a:extLst>
                <a:ext uri="{FF2B5EF4-FFF2-40B4-BE49-F238E27FC236}">
                  <a16:creationId xmlns:a16="http://schemas.microsoft.com/office/drawing/2014/main" id="{F0CF6BC4-945B-44FC-A776-BB1815026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162051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3">
              <a:extLst>
                <a:ext uri="{FF2B5EF4-FFF2-40B4-BE49-F238E27FC236}">
                  <a16:creationId xmlns:a16="http://schemas.microsoft.com/office/drawing/2014/main" id="{8911FEE4-889C-4CE4-AA3E-6F05AB010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20173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04">
              <a:extLst>
                <a:ext uri="{FF2B5EF4-FFF2-40B4-BE49-F238E27FC236}">
                  <a16:creationId xmlns:a16="http://schemas.microsoft.com/office/drawing/2014/main" id="{43EE63E9-B146-4EF0-AD25-F1CCF5F64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190626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05">
              <a:extLst>
                <a:ext uri="{FF2B5EF4-FFF2-40B4-BE49-F238E27FC236}">
                  <a16:creationId xmlns:a16="http://schemas.microsoft.com/office/drawing/2014/main" id="{D1629A16-2C0C-4D4B-BB52-4C91A732D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176338"/>
              <a:ext cx="11113" cy="6350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0 w 3"/>
                <a:gd name="T9" fmla="*/ 0 h 2"/>
                <a:gd name="T10" fmla="*/ 1 w 3"/>
                <a:gd name="T11" fmla="*/ 0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1 h 2"/>
                <a:gd name="T18" fmla="*/ 2 w 3"/>
                <a:gd name="T19" fmla="*/ 1 h 2"/>
                <a:gd name="T20" fmla="*/ 3 w 3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06">
              <a:extLst>
                <a:ext uri="{FF2B5EF4-FFF2-40B4-BE49-F238E27FC236}">
                  <a16:creationId xmlns:a16="http://schemas.microsoft.com/office/drawing/2014/main" id="{2DC52180-0743-444A-ABC9-000637869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154113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1 h 3"/>
                <a:gd name="T4" fmla="*/ 0 w 1"/>
                <a:gd name="T5" fmla="*/ 1 h 3"/>
                <a:gd name="T6" fmla="*/ 1 w 1"/>
                <a:gd name="T7" fmla="*/ 2 h 3"/>
                <a:gd name="T8" fmla="*/ 1 w 1"/>
                <a:gd name="T9" fmla="*/ 2 h 3"/>
                <a:gd name="T10" fmla="*/ 1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407">
              <a:extLst>
                <a:ext uri="{FF2B5EF4-FFF2-40B4-BE49-F238E27FC236}">
                  <a16:creationId xmlns:a16="http://schemas.microsoft.com/office/drawing/2014/main" id="{A681018B-2265-4C36-829B-D839F03238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408">
              <a:extLst>
                <a:ext uri="{FF2B5EF4-FFF2-40B4-BE49-F238E27FC236}">
                  <a16:creationId xmlns:a16="http://schemas.microsoft.com/office/drawing/2014/main" id="{4890F847-0BFB-4ADF-9E9D-0D562EC51D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09">
              <a:extLst>
                <a:ext uri="{FF2B5EF4-FFF2-40B4-BE49-F238E27FC236}">
                  <a16:creationId xmlns:a16="http://schemas.microsoft.com/office/drawing/2014/main" id="{FCCCF90F-4DFD-4A53-9172-D5BF46478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0439" y="1131888"/>
              <a:ext cx="14288" cy="15875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1 h 4"/>
                <a:gd name="T4" fmla="*/ 0 w 4"/>
                <a:gd name="T5" fmla="*/ 1 h 4"/>
                <a:gd name="T6" fmla="*/ 1 w 4"/>
                <a:gd name="T7" fmla="*/ 2 h 4"/>
                <a:gd name="T8" fmla="*/ 2 w 4"/>
                <a:gd name="T9" fmla="*/ 2 h 4"/>
                <a:gd name="T10" fmla="*/ 2 w 4"/>
                <a:gd name="T11" fmla="*/ 3 h 4"/>
                <a:gd name="T12" fmla="*/ 3 w 4"/>
                <a:gd name="T13" fmla="*/ 4 h 4"/>
                <a:gd name="T14" fmla="*/ 3 w 4"/>
                <a:gd name="T15" fmla="*/ 3 h 4"/>
                <a:gd name="T16" fmla="*/ 3 w 4"/>
                <a:gd name="T17" fmla="*/ 4 h 4"/>
                <a:gd name="T18" fmla="*/ 4 w 4"/>
                <a:gd name="T19" fmla="*/ 3 h 4"/>
                <a:gd name="T20" fmla="*/ 4 w 4"/>
                <a:gd name="T21" fmla="*/ 3 h 4"/>
                <a:gd name="T22" fmla="*/ 3 w 4"/>
                <a:gd name="T23" fmla="*/ 3 h 4"/>
                <a:gd name="T24" fmla="*/ 3 w 4"/>
                <a:gd name="T25" fmla="*/ 2 h 4"/>
                <a:gd name="T26" fmla="*/ 3 w 4"/>
                <a:gd name="T27" fmla="*/ 2 h 4"/>
                <a:gd name="T28" fmla="*/ 3 w 4"/>
                <a:gd name="T29" fmla="*/ 2 h 4"/>
                <a:gd name="T30" fmla="*/ 3 w 4"/>
                <a:gd name="T31" fmla="*/ 1 h 4"/>
                <a:gd name="T32" fmla="*/ 2 w 4"/>
                <a:gd name="T33" fmla="*/ 1 h 4"/>
                <a:gd name="T34" fmla="*/ 2 w 4"/>
                <a:gd name="T35" fmla="*/ 1 h 4"/>
                <a:gd name="T36" fmla="*/ 2 w 4"/>
                <a:gd name="T37" fmla="*/ 0 h 4"/>
                <a:gd name="T38" fmla="*/ 2 w 4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1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11">
              <a:extLst>
                <a:ext uri="{FF2B5EF4-FFF2-40B4-BE49-F238E27FC236}">
                  <a16:creationId xmlns:a16="http://schemas.microsoft.com/office/drawing/2014/main" id="{9B8A4FF2-8FD3-4A79-B1B8-CDE07B020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3827" y="687388"/>
              <a:ext cx="69850" cy="107950"/>
            </a:xfrm>
            <a:custGeom>
              <a:avLst/>
              <a:gdLst>
                <a:gd name="T0" fmla="*/ 18 w 19"/>
                <a:gd name="T1" fmla="*/ 13 h 30"/>
                <a:gd name="T2" fmla="*/ 18 w 19"/>
                <a:gd name="T3" fmla="*/ 12 h 30"/>
                <a:gd name="T4" fmla="*/ 18 w 19"/>
                <a:gd name="T5" fmla="*/ 11 h 30"/>
                <a:gd name="T6" fmla="*/ 16 w 19"/>
                <a:gd name="T7" fmla="*/ 10 h 30"/>
                <a:gd name="T8" fmla="*/ 15 w 19"/>
                <a:gd name="T9" fmla="*/ 10 h 30"/>
                <a:gd name="T10" fmla="*/ 14 w 19"/>
                <a:gd name="T11" fmla="*/ 10 h 30"/>
                <a:gd name="T12" fmla="*/ 12 w 19"/>
                <a:gd name="T13" fmla="*/ 6 h 30"/>
                <a:gd name="T14" fmla="*/ 10 w 19"/>
                <a:gd name="T15" fmla="*/ 1 h 30"/>
                <a:gd name="T16" fmla="*/ 9 w 19"/>
                <a:gd name="T17" fmla="*/ 1 h 30"/>
                <a:gd name="T18" fmla="*/ 8 w 19"/>
                <a:gd name="T19" fmla="*/ 0 h 30"/>
                <a:gd name="T20" fmla="*/ 6 w 19"/>
                <a:gd name="T21" fmla="*/ 0 h 30"/>
                <a:gd name="T22" fmla="*/ 5 w 19"/>
                <a:gd name="T23" fmla="*/ 1 h 30"/>
                <a:gd name="T24" fmla="*/ 4 w 19"/>
                <a:gd name="T25" fmla="*/ 1 h 30"/>
                <a:gd name="T26" fmla="*/ 1 w 19"/>
                <a:gd name="T27" fmla="*/ 6 h 30"/>
                <a:gd name="T28" fmla="*/ 2 w 19"/>
                <a:gd name="T29" fmla="*/ 11 h 30"/>
                <a:gd name="T30" fmla="*/ 1 w 19"/>
                <a:gd name="T31" fmla="*/ 13 h 30"/>
                <a:gd name="T32" fmla="*/ 0 w 19"/>
                <a:gd name="T33" fmla="*/ 15 h 30"/>
                <a:gd name="T34" fmla="*/ 4 w 19"/>
                <a:gd name="T35" fmla="*/ 28 h 30"/>
                <a:gd name="T36" fmla="*/ 6 w 19"/>
                <a:gd name="T37" fmla="*/ 28 h 30"/>
                <a:gd name="T38" fmla="*/ 8 w 19"/>
                <a:gd name="T39" fmla="*/ 26 h 30"/>
                <a:gd name="T40" fmla="*/ 7 w 19"/>
                <a:gd name="T41" fmla="*/ 25 h 30"/>
                <a:gd name="T42" fmla="*/ 7 w 19"/>
                <a:gd name="T43" fmla="*/ 24 h 30"/>
                <a:gd name="T44" fmla="*/ 8 w 19"/>
                <a:gd name="T45" fmla="*/ 23 h 30"/>
                <a:gd name="T46" fmla="*/ 9 w 19"/>
                <a:gd name="T47" fmla="*/ 24 h 30"/>
                <a:gd name="T48" fmla="*/ 9 w 19"/>
                <a:gd name="T49" fmla="*/ 22 h 30"/>
                <a:gd name="T50" fmla="*/ 10 w 19"/>
                <a:gd name="T51" fmla="*/ 21 h 30"/>
                <a:gd name="T52" fmla="*/ 11 w 19"/>
                <a:gd name="T53" fmla="*/ 22 h 30"/>
                <a:gd name="T54" fmla="*/ 11 w 19"/>
                <a:gd name="T55" fmla="*/ 20 h 30"/>
                <a:gd name="T56" fmla="*/ 11 w 19"/>
                <a:gd name="T57" fmla="*/ 17 h 30"/>
                <a:gd name="T58" fmla="*/ 12 w 19"/>
                <a:gd name="T59" fmla="*/ 18 h 30"/>
                <a:gd name="T60" fmla="*/ 13 w 19"/>
                <a:gd name="T61" fmla="*/ 17 h 30"/>
                <a:gd name="T62" fmla="*/ 14 w 19"/>
                <a:gd name="T63" fmla="*/ 18 h 30"/>
                <a:gd name="T64" fmla="*/ 14 w 19"/>
                <a:gd name="T65" fmla="*/ 17 h 30"/>
                <a:gd name="T66" fmla="*/ 15 w 19"/>
                <a:gd name="T67" fmla="*/ 18 h 30"/>
                <a:gd name="T68" fmla="*/ 16 w 19"/>
                <a:gd name="T69" fmla="*/ 17 h 30"/>
                <a:gd name="T70" fmla="*/ 16 w 19"/>
                <a:gd name="T71" fmla="*/ 16 h 30"/>
                <a:gd name="T72" fmla="*/ 16 w 19"/>
                <a:gd name="T73" fmla="*/ 16 h 30"/>
                <a:gd name="T74" fmla="*/ 17 w 19"/>
                <a:gd name="T75" fmla="*/ 15 h 30"/>
                <a:gd name="T76" fmla="*/ 19 w 19"/>
                <a:gd name="T7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30"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11"/>
                    <a:pt x="17" y="11"/>
                    <a:pt x="17" y="10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0"/>
                    <a:pt x="13" y="9"/>
                  </a:cubicBezTo>
                  <a:cubicBezTo>
                    <a:pt x="13" y="9"/>
                    <a:pt x="12" y="6"/>
                    <a:pt x="12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30"/>
                    <a:pt x="6" y="29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7" y="28"/>
                    <a:pt x="7" y="27"/>
                    <a:pt x="6" y="27"/>
                  </a:cubicBezTo>
                  <a:cubicBezTo>
                    <a:pt x="6" y="27"/>
                    <a:pt x="8" y="27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9" y="23"/>
                  </a:cubicBezTo>
                  <a:cubicBezTo>
                    <a:pt x="9" y="23"/>
                    <a:pt x="9" y="23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2" y="18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7"/>
                    <a:pt x="13" y="17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7"/>
                    <a:pt x="15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12">
              <a:extLst>
                <a:ext uri="{FF2B5EF4-FFF2-40B4-BE49-F238E27FC236}">
                  <a16:creationId xmlns:a16="http://schemas.microsoft.com/office/drawing/2014/main" id="{16A23BB1-8CF2-455F-A64A-DD602EA87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868363"/>
              <a:ext cx="134938" cy="107950"/>
            </a:xfrm>
            <a:custGeom>
              <a:avLst/>
              <a:gdLst>
                <a:gd name="T0" fmla="*/ 37 w 37"/>
                <a:gd name="T1" fmla="*/ 10 h 30"/>
                <a:gd name="T2" fmla="*/ 37 w 37"/>
                <a:gd name="T3" fmla="*/ 5 h 30"/>
                <a:gd name="T4" fmla="*/ 27 w 37"/>
                <a:gd name="T5" fmla="*/ 3 h 30"/>
                <a:gd name="T6" fmla="*/ 4 w 37"/>
                <a:gd name="T7" fmla="*/ 1 h 30"/>
                <a:gd name="T8" fmla="*/ 4 w 37"/>
                <a:gd name="T9" fmla="*/ 0 h 30"/>
                <a:gd name="T10" fmla="*/ 0 w 37"/>
                <a:gd name="T11" fmla="*/ 25 h 30"/>
                <a:gd name="T12" fmla="*/ 35 w 37"/>
                <a:gd name="T13" fmla="*/ 30 h 30"/>
                <a:gd name="T14" fmla="*/ 35 w 37"/>
                <a:gd name="T15" fmla="*/ 30 h 30"/>
                <a:gd name="T16" fmla="*/ 35 w 37"/>
                <a:gd name="T17" fmla="*/ 30 h 30"/>
                <a:gd name="T18" fmla="*/ 35 w 37"/>
                <a:gd name="T19" fmla="*/ 30 h 30"/>
                <a:gd name="T20" fmla="*/ 37 w 37"/>
                <a:gd name="T21" fmla="*/ 10 h 30"/>
                <a:gd name="T22" fmla="*/ 37 w 37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0">
                  <a:moveTo>
                    <a:pt x="37" y="10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23" y="29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13">
              <a:extLst>
                <a:ext uri="{FF2B5EF4-FFF2-40B4-BE49-F238E27FC236}">
                  <a16:creationId xmlns:a16="http://schemas.microsoft.com/office/drawing/2014/main" id="{18B126EE-B9E0-4A9B-BFAD-20C29FB4C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36777" y="831851"/>
              <a:ext cx="109538" cy="127000"/>
            </a:xfrm>
            <a:custGeom>
              <a:avLst/>
              <a:gdLst>
                <a:gd name="T0" fmla="*/ 20 w 30"/>
                <a:gd name="T1" fmla="*/ 9 h 35"/>
                <a:gd name="T2" fmla="*/ 21 w 30"/>
                <a:gd name="T3" fmla="*/ 2 h 35"/>
                <a:gd name="T4" fmla="*/ 7 w 30"/>
                <a:gd name="T5" fmla="*/ 0 h 35"/>
                <a:gd name="T6" fmla="*/ 0 w 30"/>
                <a:gd name="T7" fmla="*/ 31 h 35"/>
                <a:gd name="T8" fmla="*/ 26 w 30"/>
                <a:gd name="T9" fmla="*/ 35 h 35"/>
                <a:gd name="T10" fmla="*/ 26 w 30"/>
                <a:gd name="T11" fmla="*/ 35 h 35"/>
                <a:gd name="T12" fmla="*/ 26 w 30"/>
                <a:gd name="T13" fmla="*/ 35 h 35"/>
                <a:gd name="T14" fmla="*/ 30 w 30"/>
                <a:gd name="T15" fmla="*/ 10 h 35"/>
                <a:gd name="T16" fmla="*/ 20 w 30"/>
                <a:gd name="T17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0" y="9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0" y="10"/>
                    <a:pt x="30" y="10"/>
                    <a:pt x="30" y="10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4">
              <a:extLst>
                <a:ext uri="{FF2B5EF4-FFF2-40B4-BE49-F238E27FC236}">
                  <a16:creationId xmlns:a16="http://schemas.microsoft.com/office/drawing/2014/main" id="{609765BA-AFBD-4857-B458-A939A9CAC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4652" y="769938"/>
              <a:ext cx="76200" cy="95250"/>
            </a:xfrm>
            <a:custGeom>
              <a:avLst/>
              <a:gdLst>
                <a:gd name="T0" fmla="*/ 19 w 21"/>
                <a:gd name="T1" fmla="*/ 26 h 26"/>
                <a:gd name="T2" fmla="*/ 20 w 21"/>
                <a:gd name="T3" fmla="*/ 23 h 26"/>
                <a:gd name="T4" fmla="*/ 20 w 21"/>
                <a:gd name="T5" fmla="*/ 21 h 26"/>
                <a:gd name="T6" fmla="*/ 21 w 21"/>
                <a:gd name="T7" fmla="*/ 20 h 26"/>
                <a:gd name="T8" fmla="*/ 21 w 21"/>
                <a:gd name="T9" fmla="*/ 18 h 26"/>
                <a:gd name="T10" fmla="*/ 21 w 21"/>
                <a:gd name="T11" fmla="*/ 16 h 26"/>
                <a:gd name="T12" fmla="*/ 19 w 21"/>
                <a:gd name="T13" fmla="*/ 11 h 26"/>
                <a:gd name="T14" fmla="*/ 17 w 21"/>
                <a:gd name="T15" fmla="*/ 11 h 26"/>
                <a:gd name="T16" fmla="*/ 16 w 21"/>
                <a:gd name="T17" fmla="*/ 12 h 26"/>
                <a:gd name="T18" fmla="*/ 15 w 21"/>
                <a:gd name="T19" fmla="*/ 13 h 26"/>
                <a:gd name="T20" fmla="*/ 14 w 21"/>
                <a:gd name="T21" fmla="*/ 14 h 26"/>
                <a:gd name="T22" fmla="*/ 14 w 21"/>
                <a:gd name="T23" fmla="*/ 11 h 26"/>
                <a:gd name="T24" fmla="*/ 15 w 21"/>
                <a:gd name="T25" fmla="*/ 11 h 26"/>
                <a:gd name="T26" fmla="*/ 16 w 21"/>
                <a:gd name="T27" fmla="*/ 8 h 26"/>
                <a:gd name="T28" fmla="*/ 15 w 21"/>
                <a:gd name="T29" fmla="*/ 5 h 26"/>
                <a:gd name="T30" fmla="*/ 15 w 21"/>
                <a:gd name="T31" fmla="*/ 4 h 26"/>
                <a:gd name="T32" fmla="*/ 15 w 21"/>
                <a:gd name="T33" fmla="*/ 3 h 26"/>
                <a:gd name="T34" fmla="*/ 13 w 21"/>
                <a:gd name="T35" fmla="*/ 2 h 26"/>
                <a:gd name="T36" fmla="*/ 12 w 21"/>
                <a:gd name="T37" fmla="*/ 2 h 26"/>
                <a:gd name="T38" fmla="*/ 10 w 21"/>
                <a:gd name="T39" fmla="*/ 1 h 26"/>
                <a:gd name="T40" fmla="*/ 9 w 21"/>
                <a:gd name="T41" fmla="*/ 0 h 26"/>
                <a:gd name="T42" fmla="*/ 7 w 21"/>
                <a:gd name="T43" fmla="*/ 0 h 26"/>
                <a:gd name="T44" fmla="*/ 7 w 21"/>
                <a:gd name="T45" fmla="*/ 2 h 26"/>
                <a:gd name="T46" fmla="*/ 6 w 21"/>
                <a:gd name="T47" fmla="*/ 5 h 26"/>
                <a:gd name="T48" fmla="*/ 5 w 21"/>
                <a:gd name="T49" fmla="*/ 6 h 26"/>
                <a:gd name="T50" fmla="*/ 5 w 21"/>
                <a:gd name="T51" fmla="*/ 4 h 26"/>
                <a:gd name="T52" fmla="*/ 3 w 21"/>
                <a:gd name="T53" fmla="*/ 6 h 26"/>
                <a:gd name="T54" fmla="*/ 1 w 21"/>
                <a:gd name="T55" fmla="*/ 9 h 26"/>
                <a:gd name="T56" fmla="*/ 1 w 21"/>
                <a:gd name="T57" fmla="*/ 13 h 26"/>
                <a:gd name="T58" fmla="*/ 2 w 21"/>
                <a:gd name="T59" fmla="*/ 16 h 26"/>
                <a:gd name="T60" fmla="*/ 3 w 21"/>
                <a:gd name="T61" fmla="*/ 19 h 26"/>
                <a:gd name="T62" fmla="*/ 2 w 21"/>
                <a:gd name="T63" fmla="*/ 25 h 26"/>
                <a:gd name="T64" fmla="*/ 10 w 21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6">
                  <a:moveTo>
                    <a:pt x="11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20"/>
                    <a:pt x="20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8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1" y="15"/>
                    <a:pt x="21" y="14"/>
                  </a:cubicBezTo>
                  <a:cubicBezTo>
                    <a:pt x="20" y="13"/>
                    <a:pt x="20" y="12"/>
                    <a:pt x="19" y="11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5" y="4"/>
                    <a:pt x="15" y="5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8" y="2"/>
                    <a:pt x="7" y="3"/>
                  </a:cubicBezTo>
                  <a:cubicBezTo>
                    <a:pt x="7" y="3"/>
                    <a:pt x="6" y="3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5" y="7"/>
                    <a:pt x="5" y="6"/>
                  </a:cubicBezTo>
                  <a:cubicBezTo>
                    <a:pt x="5" y="6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2" y="10"/>
                    <a:pt x="2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1" y="15"/>
                    <a:pt x="2" y="16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3" y="24"/>
                    <a:pt x="2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11" y="26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15">
              <a:extLst>
                <a:ext uri="{FF2B5EF4-FFF2-40B4-BE49-F238E27FC236}">
                  <a16:creationId xmlns:a16="http://schemas.microsoft.com/office/drawing/2014/main" id="{0F4F981E-B510-4C9D-904F-BBB701D20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3614" y="803276"/>
              <a:ext cx="122238" cy="184150"/>
            </a:xfrm>
            <a:custGeom>
              <a:avLst/>
              <a:gdLst>
                <a:gd name="T0" fmla="*/ 21 w 34"/>
                <a:gd name="T1" fmla="*/ 4 h 51"/>
                <a:gd name="T2" fmla="*/ 6 w 34"/>
                <a:gd name="T3" fmla="*/ 0 h 51"/>
                <a:gd name="T4" fmla="*/ 1 w 34"/>
                <a:gd name="T5" fmla="*/ 16 h 51"/>
                <a:gd name="T6" fmla="*/ 2 w 34"/>
                <a:gd name="T7" fmla="*/ 17 h 51"/>
                <a:gd name="T8" fmla="*/ 1 w 34"/>
                <a:gd name="T9" fmla="*/ 18 h 51"/>
                <a:gd name="T10" fmla="*/ 1 w 34"/>
                <a:gd name="T11" fmla="*/ 19 h 51"/>
                <a:gd name="T12" fmla="*/ 21 w 34"/>
                <a:gd name="T13" fmla="*/ 50 h 51"/>
                <a:gd name="T14" fmla="*/ 22 w 34"/>
                <a:gd name="T15" fmla="*/ 50 h 51"/>
                <a:gd name="T16" fmla="*/ 21 w 34"/>
                <a:gd name="T17" fmla="*/ 47 h 51"/>
                <a:gd name="T18" fmla="*/ 22 w 34"/>
                <a:gd name="T19" fmla="*/ 46 h 51"/>
                <a:gd name="T20" fmla="*/ 22 w 34"/>
                <a:gd name="T21" fmla="*/ 44 h 51"/>
                <a:gd name="T22" fmla="*/ 24 w 34"/>
                <a:gd name="T23" fmla="*/ 43 h 51"/>
                <a:gd name="T24" fmla="*/ 25 w 34"/>
                <a:gd name="T25" fmla="*/ 43 h 51"/>
                <a:gd name="T26" fmla="*/ 26 w 34"/>
                <a:gd name="T27" fmla="*/ 44 h 51"/>
                <a:gd name="T28" fmla="*/ 27 w 34"/>
                <a:gd name="T29" fmla="*/ 39 h 51"/>
                <a:gd name="T30" fmla="*/ 34 w 34"/>
                <a:gd name="T31" fmla="*/ 8 h 51"/>
                <a:gd name="T32" fmla="*/ 21 w 34"/>
                <a:gd name="T3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51">
                  <a:moveTo>
                    <a:pt x="21" y="4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21" y="50"/>
                    <a:pt x="21" y="50"/>
                  </a:cubicBezTo>
                  <a:cubicBezTo>
                    <a:pt x="21" y="50"/>
                    <a:pt x="22" y="51"/>
                    <a:pt x="22" y="50"/>
                  </a:cubicBezTo>
                  <a:cubicBezTo>
                    <a:pt x="22" y="49"/>
                    <a:pt x="22" y="48"/>
                    <a:pt x="21" y="47"/>
                  </a:cubicBezTo>
                  <a:cubicBezTo>
                    <a:pt x="21" y="47"/>
                    <a:pt x="21" y="46"/>
                    <a:pt x="22" y="46"/>
                  </a:cubicBezTo>
                  <a:cubicBezTo>
                    <a:pt x="22" y="45"/>
                    <a:pt x="22" y="45"/>
                    <a:pt x="22" y="44"/>
                  </a:cubicBezTo>
                  <a:cubicBezTo>
                    <a:pt x="22" y="44"/>
                    <a:pt x="22" y="43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21" y="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16">
              <a:extLst>
                <a:ext uri="{FF2B5EF4-FFF2-40B4-BE49-F238E27FC236}">
                  <a16:creationId xmlns:a16="http://schemas.microsoft.com/office/drawing/2014/main" id="{822FB9AD-8FB6-451D-B08B-2F5675B65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7" y="904876"/>
              <a:ext cx="138113" cy="76200"/>
            </a:xfrm>
            <a:custGeom>
              <a:avLst/>
              <a:gdLst>
                <a:gd name="T0" fmla="*/ 36 w 38"/>
                <a:gd name="T1" fmla="*/ 6 h 21"/>
                <a:gd name="T2" fmla="*/ 37 w 38"/>
                <a:gd name="T3" fmla="*/ 4 h 21"/>
                <a:gd name="T4" fmla="*/ 34 w 38"/>
                <a:gd name="T5" fmla="*/ 2 h 21"/>
                <a:gd name="T6" fmla="*/ 2 w 38"/>
                <a:gd name="T7" fmla="*/ 0 h 21"/>
                <a:gd name="T8" fmla="*/ 0 w 38"/>
                <a:gd name="T9" fmla="*/ 20 h 21"/>
                <a:gd name="T10" fmla="*/ 38 w 38"/>
                <a:gd name="T11" fmla="*/ 21 h 21"/>
                <a:gd name="T12" fmla="*/ 37 w 38"/>
                <a:gd name="T13" fmla="*/ 8 h 21"/>
                <a:gd name="T14" fmla="*/ 36 w 38"/>
                <a:gd name="T1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36" y="6"/>
                  </a:moveTo>
                  <a:cubicBezTo>
                    <a:pt x="36" y="4"/>
                    <a:pt x="37" y="5"/>
                    <a:pt x="37" y="4"/>
                  </a:cubicBezTo>
                  <a:cubicBezTo>
                    <a:pt x="37" y="3"/>
                    <a:pt x="34" y="2"/>
                    <a:pt x="34" y="2"/>
                  </a:cubicBezTo>
                  <a:cubicBezTo>
                    <a:pt x="26" y="2"/>
                    <a:pt x="2" y="0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6" y="7"/>
                    <a:pt x="36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17">
              <a:extLst>
                <a:ext uri="{FF2B5EF4-FFF2-40B4-BE49-F238E27FC236}">
                  <a16:creationId xmlns:a16="http://schemas.microsoft.com/office/drawing/2014/main" id="{E0D50C77-411E-4E41-9C35-65CC8BE7F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18">
              <a:extLst>
                <a:ext uri="{FF2B5EF4-FFF2-40B4-BE49-F238E27FC236}">
                  <a16:creationId xmlns:a16="http://schemas.microsoft.com/office/drawing/2014/main" id="{52681C2A-194C-4451-9840-5D79DF159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19">
              <a:extLst>
                <a:ext uri="{FF2B5EF4-FFF2-40B4-BE49-F238E27FC236}">
                  <a16:creationId xmlns:a16="http://schemas.microsoft.com/office/drawing/2014/main" id="{7E107787-85A5-4FE7-9CFA-E6189F9EE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93877" y="896938"/>
              <a:ext cx="120650" cy="101600"/>
            </a:xfrm>
            <a:custGeom>
              <a:avLst/>
              <a:gdLst>
                <a:gd name="T0" fmla="*/ 0 w 33"/>
                <a:gd name="T1" fmla="*/ 2 h 28"/>
                <a:gd name="T2" fmla="*/ 1 w 33"/>
                <a:gd name="T3" fmla="*/ 3 h 28"/>
                <a:gd name="T4" fmla="*/ 1 w 33"/>
                <a:gd name="T5" fmla="*/ 4 h 28"/>
                <a:gd name="T6" fmla="*/ 4 w 33"/>
                <a:gd name="T7" fmla="*/ 6 h 28"/>
                <a:gd name="T8" fmla="*/ 3 w 33"/>
                <a:gd name="T9" fmla="*/ 8 h 28"/>
                <a:gd name="T10" fmla="*/ 4 w 33"/>
                <a:gd name="T11" fmla="*/ 10 h 28"/>
                <a:gd name="T12" fmla="*/ 5 w 33"/>
                <a:gd name="T13" fmla="*/ 23 h 28"/>
                <a:gd name="T14" fmla="*/ 5 w 33"/>
                <a:gd name="T15" fmla="*/ 27 h 28"/>
                <a:gd name="T16" fmla="*/ 28 w 33"/>
                <a:gd name="T17" fmla="*/ 26 h 28"/>
                <a:gd name="T18" fmla="*/ 28 w 33"/>
                <a:gd name="T19" fmla="*/ 26 h 28"/>
                <a:gd name="T20" fmla="*/ 28 w 33"/>
                <a:gd name="T21" fmla="*/ 27 h 28"/>
                <a:gd name="T22" fmla="*/ 28 w 33"/>
                <a:gd name="T23" fmla="*/ 28 h 28"/>
                <a:gd name="T24" fmla="*/ 30 w 33"/>
                <a:gd name="T25" fmla="*/ 28 h 28"/>
                <a:gd name="T26" fmla="*/ 31 w 33"/>
                <a:gd name="T27" fmla="*/ 27 h 28"/>
                <a:gd name="T28" fmla="*/ 31 w 33"/>
                <a:gd name="T29" fmla="*/ 26 h 28"/>
                <a:gd name="T30" fmla="*/ 31 w 33"/>
                <a:gd name="T31" fmla="*/ 26 h 28"/>
                <a:gd name="T32" fmla="*/ 31 w 33"/>
                <a:gd name="T33" fmla="*/ 25 h 28"/>
                <a:gd name="T34" fmla="*/ 32 w 33"/>
                <a:gd name="T35" fmla="*/ 25 h 28"/>
                <a:gd name="T36" fmla="*/ 33 w 33"/>
                <a:gd name="T37" fmla="*/ 23 h 28"/>
                <a:gd name="T38" fmla="*/ 31 w 33"/>
                <a:gd name="T39" fmla="*/ 21 h 28"/>
                <a:gd name="T40" fmla="*/ 31 w 33"/>
                <a:gd name="T41" fmla="*/ 19 h 28"/>
                <a:gd name="T42" fmla="*/ 30 w 33"/>
                <a:gd name="T43" fmla="*/ 18 h 28"/>
                <a:gd name="T44" fmla="*/ 29 w 33"/>
                <a:gd name="T45" fmla="*/ 17 h 28"/>
                <a:gd name="T46" fmla="*/ 27 w 33"/>
                <a:gd name="T47" fmla="*/ 15 h 28"/>
                <a:gd name="T48" fmla="*/ 27 w 33"/>
                <a:gd name="T49" fmla="*/ 14 h 28"/>
                <a:gd name="T50" fmla="*/ 27 w 33"/>
                <a:gd name="T51" fmla="*/ 12 h 28"/>
                <a:gd name="T52" fmla="*/ 26 w 33"/>
                <a:gd name="T53" fmla="*/ 11 h 28"/>
                <a:gd name="T54" fmla="*/ 24 w 33"/>
                <a:gd name="T55" fmla="*/ 10 h 28"/>
                <a:gd name="T56" fmla="*/ 24 w 33"/>
                <a:gd name="T57" fmla="*/ 9 h 28"/>
                <a:gd name="T58" fmla="*/ 23 w 33"/>
                <a:gd name="T59" fmla="*/ 8 h 28"/>
                <a:gd name="T60" fmla="*/ 22 w 33"/>
                <a:gd name="T61" fmla="*/ 7 h 28"/>
                <a:gd name="T62" fmla="*/ 21 w 33"/>
                <a:gd name="T63" fmla="*/ 6 h 28"/>
                <a:gd name="T64" fmla="*/ 21 w 33"/>
                <a:gd name="T65" fmla="*/ 4 h 28"/>
                <a:gd name="T66" fmla="*/ 20 w 33"/>
                <a:gd name="T67" fmla="*/ 2 h 28"/>
                <a:gd name="T68" fmla="*/ 20 w 33"/>
                <a:gd name="T69" fmla="*/ 2 h 28"/>
                <a:gd name="T70" fmla="*/ 19 w 33"/>
                <a:gd name="T71" fmla="*/ 1 h 28"/>
                <a:gd name="T72" fmla="*/ 19 w 33"/>
                <a:gd name="T73" fmla="*/ 1 h 28"/>
                <a:gd name="T74" fmla="*/ 18 w 33"/>
                <a:gd name="T75" fmla="*/ 1 h 28"/>
                <a:gd name="T76" fmla="*/ 0 w 33"/>
                <a:gd name="T77" fmla="*/ 1 h 28"/>
                <a:gd name="T78" fmla="*/ 0 w 33"/>
                <a:gd name="T7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" h="28">
                  <a:moveTo>
                    <a:pt x="0" y="2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4" y="5"/>
                    <a:pt x="4" y="6"/>
                  </a:cubicBezTo>
                  <a:cubicBezTo>
                    <a:pt x="4" y="7"/>
                    <a:pt x="3" y="6"/>
                    <a:pt x="3" y="8"/>
                  </a:cubicBezTo>
                  <a:cubicBezTo>
                    <a:pt x="3" y="9"/>
                    <a:pt x="4" y="10"/>
                    <a:pt x="4" y="1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8"/>
                    <a:pt x="31" y="28"/>
                    <a:pt x="31" y="27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3"/>
                  </a:cubicBezTo>
                  <a:cubicBezTo>
                    <a:pt x="32" y="23"/>
                    <a:pt x="31" y="22"/>
                    <a:pt x="31" y="21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7"/>
                    <a:pt x="29" y="17"/>
                  </a:cubicBezTo>
                  <a:cubicBezTo>
                    <a:pt x="29" y="17"/>
                    <a:pt x="27" y="15"/>
                    <a:pt x="27" y="15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7" y="13"/>
                    <a:pt x="27" y="12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5" y="11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6"/>
                  </a:cubicBezTo>
                  <a:cubicBezTo>
                    <a:pt x="20" y="6"/>
                    <a:pt x="21" y="5"/>
                    <a:pt x="21" y="4"/>
                  </a:cubicBezTo>
                  <a:cubicBezTo>
                    <a:pt x="21" y="4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20">
              <a:extLst>
                <a:ext uri="{FF2B5EF4-FFF2-40B4-BE49-F238E27FC236}">
                  <a16:creationId xmlns:a16="http://schemas.microsoft.com/office/drawing/2014/main" id="{6F90E280-5E51-4CA9-9D49-E59398B9E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21">
              <a:extLst>
                <a:ext uri="{FF2B5EF4-FFF2-40B4-BE49-F238E27FC236}">
                  <a16:creationId xmlns:a16="http://schemas.microsoft.com/office/drawing/2014/main" id="{8318CD87-E7E9-4A7A-A425-4DD24AE5D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22">
              <a:extLst>
                <a:ext uri="{FF2B5EF4-FFF2-40B4-BE49-F238E27FC236}">
                  <a16:creationId xmlns:a16="http://schemas.microsoft.com/office/drawing/2014/main" id="{5A619645-7B9D-456E-9E5E-B84F43921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1020763"/>
              <a:ext cx="69850" cy="115888"/>
            </a:xfrm>
            <a:custGeom>
              <a:avLst/>
              <a:gdLst>
                <a:gd name="T0" fmla="*/ 5 w 19"/>
                <a:gd name="T1" fmla="*/ 30 h 32"/>
                <a:gd name="T2" fmla="*/ 6 w 19"/>
                <a:gd name="T3" fmla="*/ 30 h 32"/>
                <a:gd name="T4" fmla="*/ 6 w 19"/>
                <a:gd name="T5" fmla="*/ 29 h 32"/>
                <a:gd name="T6" fmla="*/ 5 w 19"/>
                <a:gd name="T7" fmla="*/ 26 h 32"/>
                <a:gd name="T8" fmla="*/ 19 w 19"/>
                <a:gd name="T9" fmla="*/ 26 h 32"/>
                <a:gd name="T10" fmla="*/ 18 w 19"/>
                <a:gd name="T11" fmla="*/ 22 h 32"/>
                <a:gd name="T12" fmla="*/ 19 w 19"/>
                <a:gd name="T13" fmla="*/ 18 h 32"/>
                <a:gd name="T14" fmla="*/ 19 w 19"/>
                <a:gd name="T15" fmla="*/ 16 h 32"/>
                <a:gd name="T16" fmla="*/ 17 w 19"/>
                <a:gd name="T17" fmla="*/ 13 h 32"/>
                <a:gd name="T18" fmla="*/ 14 w 19"/>
                <a:gd name="T19" fmla="*/ 0 h 32"/>
                <a:gd name="T20" fmla="*/ 0 w 19"/>
                <a:gd name="T21" fmla="*/ 1 h 32"/>
                <a:gd name="T22" fmla="*/ 1 w 19"/>
                <a:gd name="T23" fmla="*/ 2 h 32"/>
                <a:gd name="T24" fmla="*/ 0 w 19"/>
                <a:gd name="T25" fmla="*/ 22 h 32"/>
                <a:gd name="T26" fmla="*/ 1 w 19"/>
                <a:gd name="T27" fmla="*/ 31 h 32"/>
                <a:gd name="T28" fmla="*/ 2 w 19"/>
                <a:gd name="T29" fmla="*/ 31 h 32"/>
                <a:gd name="T30" fmla="*/ 2 w 19"/>
                <a:gd name="T31" fmla="*/ 31 h 32"/>
                <a:gd name="T32" fmla="*/ 3 w 19"/>
                <a:gd name="T33" fmla="*/ 31 h 32"/>
                <a:gd name="T34" fmla="*/ 3 w 19"/>
                <a:gd name="T35" fmla="*/ 30 h 32"/>
                <a:gd name="T36" fmla="*/ 2 w 19"/>
                <a:gd name="T37" fmla="*/ 29 h 32"/>
                <a:gd name="T38" fmla="*/ 3 w 19"/>
                <a:gd name="T39" fmla="*/ 29 h 32"/>
                <a:gd name="T40" fmla="*/ 2 w 19"/>
                <a:gd name="T41" fmla="*/ 28 h 32"/>
                <a:gd name="T42" fmla="*/ 3 w 19"/>
                <a:gd name="T43" fmla="*/ 26 h 32"/>
                <a:gd name="T44" fmla="*/ 3 w 19"/>
                <a:gd name="T45" fmla="*/ 26 h 32"/>
                <a:gd name="T46" fmla="*/ 3 w 19"/>
                <a:gd name="T47" fmla="*/ 27 h 32"/>
                <a:gd name="T48" fmla="*/ 3 w 19"/>
                <a:gd name="T49" fmla="*/ 28 h 32"/>
                <a:gd name="T50" fmla="*/ 3 w 19"/>
                <a:gd name="T51" fmla="*/ 28 h 32"/>
                <a:gd name="T52" fmla="*/ 4 w 19"/>
                <a:gd name="T53" fmla="*/ 30 h 32"/>
                <a:gd name="T54" fmla="*/ 4 w 19"/>
                <a:gd name="T55" fmla="*/ 30 h 32"/>
                <a:gd name="T56" fmla="*/ 4 w 19"/>
                <a:gd name="T57" fmla="*/ 31 h 32"/>
                <a:gd name="T58" fmla="*/ 3 w 19"/>
                <a:gd name="T59" fmla="*/ 32 h 32"/>
                <a:gd name="T60" fmla="*/ 3 w 19"/>
                <a:gd name="T61" fmla="*/ 32 h 32"/>
                <a:gd name="T62" fmla="*/ 4 w 19"/>
                <a:gd name="T63" fmla="*/ 32 h 32"/>
                <a:gd name="T64" fmla="*/ 6 w 19"/>
                <a:gd name="T65" fmla="*/ 31 h 32"/>
                <a:gd name="T66" fmla="*/ 5 w 19"/>
                <a:gd name="T6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32">
                  <a:moveTo>
                    <a:pt x="5" y="30"/>
                  </a:moveTo>
                  <a:cubicBezTo>
                    <a:pt x="5" y="30"/>
                    <a:pt x="6" y="30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5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4"/>
                    <a:pt x="18" y="23"/>
                    <a:pt x="18" y="22"/>
                  </a:cubicBezTo>
                  <a:cubicBezTo>
                    <a:pt x="18" y="20"/>
                    <a:pt x="18" y="18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29"/>
                    <a:pt x="2" y="29"/>
                  </a:cubicBezTo>
                  <a:cubicBezTo>
                    <a:pt x="2" y="29"/>
                    <a:pt x="2" y="29"/>
                    <a:pt x="3" y="29"/>
                  </a:cubicBezTo>
                  <a:cubicBezTo>
                    <a:pt x="3" y="29"/>
                    <a:pt x="3" y="28"/>
                    <a:pt x="2" y="28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5" y="31"/>
                    <a:pt x="4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1"/>
                    <a:pt x="5" y="3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23">
              <a:extLst>
                <a:ext uri="{FF2B5EF4-FFF2-40B4-BE49-F238E27FC236}">
                  <a16:creationId xmlns:a16="http://schemas.microsoft.com/office/drawing/2014/main" id="{7BBE7457-8A8A-4225-AABA-9D73AFDA1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8302" y="1111251"/>
              <a:ext cx="165100" cy="130175"/>
            </a:xfrm>
            <a:custGeom>
              <a:avLst/>
              <a:gdLst>
                <a:gd name="T0" fmla="*/ 30 w 45"/>
                <a:gd name="T1" fmla="*/ 1 h 36"/>
                <a:gd name="T2" fmla="*/ 1 w 45"/>
                <a:gd name="T3" fmla="*/ 4 h 36"/>
                <a:gd name="T4" fmla="*/ 2 w 45"/>
                <a:gd name="T5" fmla="*/ 5 h 36"/>
                <a:gd name="T6" fmla="*/ 3 w 45"/>
                <a:gd name="T7" fmla="*/ 4 h 36"/>
                <a:gd name="T8" fmla="*/ 5 w 45"/>
                <a:gd name="T9" fmla="*/ 5 h 36"/>
                <a:gd name="T10" fmla="*/ 5 w 45"/>
                <a:gd name="T11" fmla="*/ 5 h 36"/>
                <a:gd name="T12" fmla="*/ 6 w 45"/>
                <a:gd name="T13" fmla="*/ 5 h 36"/>
                <a:gd name="T14" fmla="*/ 10 w 45"/>
                <a:gd name="T15" fmla="*/ 6 h 36"/>
                <a:gd name="T16" fmla="*/ 12 w 45"/>
                <a:gd name="T17" fmla="*/ 6 h 36"/>
                <a:gd name="T18" fmla="*/ 12 w 45"/>
                <a:gd name="T19" fmla="*/ 8 h 36"/>
                <a:gd name="T20" fmla="*/ 14 w 45"/>
                <a:gd name="T21" fmla="*/ 8 h 36"/>
                <a:gd name="T22" fmla="*/ 16 w 45"/>
                <a:gd name="T23" fmla="*/ 9 h 36"/>
                <a:gd name="T24" fmla="*/ 17 w 45"/>
                <a:gd name="T25" fmla="*/ 8 h 36"/>
                <a:gd name="T26" fmla="*/ 19 w 45"/>
                <a:gd name="T27" fmla="*/ 6 h 36"/>
                <a:gd name="T28" fmla="*/ 22 w 45"/>
                <a:gd name="T29" fmla="*/ 7 h 36"/>
                <a:gd name="T30" fmla="*/ 24 w 45"/>
                <a:gd name="T31" fmla="*/ 9 h 36"/>
                <a:gd name="T32" fmla="*/ 27 w 45"/>
                <a:gd name="T33" fmla="*/ 11 h 36"/>
                <a:gd name="T34" fmla="*/ 28 w 45"/>
                <a:gd name="T35" fmla="*/ 15 h 36"/>
                <a:gd name="T36" fmla="*/ 28 w 45"/>
                <a:gd name="T37" fmla="*/ 19 h 36"/>
                <a:gd name="T38" fmla="*/ 28 w 45"/>
                <a:gd name="T39" fmla="*/ 18 h 36"/>
                <a:gd name="T40" fmla="*/ 30 w 45"/>
                <a:gd name="T41" fmla="*/ 18 h 36"/>
                <a:gd name="T42" fmla="*/ 30 w 45"/>
                <a:gd name="T43" fmla="*/ 21 h 36"/>
                <a:gd name="T44" fmla="*/ 29 w 45"/>
                <a:gd name="T45" fmla="*/ 22 h 36"/>
                <a:gd name="T46" fmla="*/ 30 w 45"/>
                <a:gd name="T47" fmla="*/ 24 h 36"/>
                <a:gd name="T48" fmla="*/ 32 w 45"/>
                <a:gd name="T49" fmla="*/ 25 h 36"/>
                <a:gd name="T50" fmla="*/ 33 w 45"/>
                <a:gd name="T51" fmla="*/ 26 h 36"/>
                <a:gd name="T52" fmla="*/ 32 w 45"/>
                <a:gd name="T53" fmla="*/ 27 h 36"/>
                <a:gd name="T54" fmla="*/ 34 w 45"/>
                <a:gd name="T55" fmla="*/ 28 h 36"/>
                <a:gd name="T56" fmla="*/ 36 w 45"/>
                <a:gd name="T57" fmla="*/ 30 h 36"/>
                <a:gd name="T58" fmla="*/ 37 w 45"/>
                <a:gd name="T59" fmla="*/ 31 h 36"/>
                <a:gd name="T60" fmla="*/ 39 w 45"/>
                <a:gd name="T61" fmla="*/ 33 h 36"/>
                <a:gd name="T62" fmla="*/ 39 w 45"/>
                <a:gd name="T63" fmla="*/ 34 h 36"/>
                <a:gd name="T64" fmla="*/ 39 w 45"/>
                <a:gd name="T65" fmla="*/ 35 h 36"/>
                <a:gd name="T66" fmla="*/ 40 w 45"/>
                <a:gd name="T67" fmla="*/ 35 h 36"/>
                <a:gd name="T68" fmla="*/ 43 w 45"/>
                <a:gd name="T69" fmla="*/ 34 h 36"/>
                <a:gd name="T70" fmla="*/ 44 w 45"/>
                <a:gd name="T71" fmla="*/ 30 h 36"/>
                <a:gd name="T72" fmla="*/ 44 w 45"/>
                <a:gd name="T73" fmla="*/ 26 h 36"/>
                <a:gd name="T74" fmla="*/ 44 w 45"/>
                <a:gd name="T75" fmla="*/ 24 h 36"/>
                <a:gd name="T76" fmla="*/ 42 w 45"/>
                <a:gd name="T77" fmla="*/ 21 h 36"/>
                <a:gd name="T78" fmla="*/ 43 w 45"/>
                <a:gd name="T79" fmla="*/ 21 h 36"/>
                <a:gd name="T80" fmla="*/ 41 w 45"/>
                <a:gd name="T81" fmla="*/ 18 h 36"/>
                <a:gd name="T82" fmla="*/ 41 w 45"/>
                <a:gd name="T83" fmla="*/ 17 h 36"/>
                <a:gd name="T84" fmla="*/ 40 w 45"/>
                <a:gd name="T85" fmla="*/ 16 h 36"/>
                <a:gd name="T86" fmla="*/ 38 w 45"/>
                <a:gd name="T87" fmla="*/ 13 h 36"/>
                <a:gd name="T88" fmla="*/ 39 w 45"/>
                <a:gd name="T89" fmla="*/ 12 h 36"/>
                <a:gd name="T90" fmla="*/ 37 w 45"/>
                <a:gd name="T91" fmla="*/ 11 h 36"/>
                <a:gd name="T92" fmla="*/ 37 w 45"/>
                <a:gd name="T93" fmla="*/ 10 h 36"/>
                <a:gd name="T94" fmla="*/ 36 w 45"/>
                <a:gd name="T95" fmla="*/ 7 h 36"/>
                <a:gd name="T96" fmla="*/ 34 w 45"/>
                <a:gd name="T97" fmla="*/ 3 h 36"/>
                <a:gd name="T98" fmla="*/ 34 w 45"/>
                <a:gd name="T9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36">
                  <a:moveTo>
                    <a:pt x="31" y="0"/>
                  </a:moveTo>
                  <a:cubicBezTo>
                    <a:pt x="31" y="0"/>
                    <a:pt x="31" y="1"/>
                    <a:pt x="31" y="1"/>
                  </a:cubicBezTo>
                  <a:cubicBezTo>
                    <a:pt x="31" y="1"/>
                    <a:pt x="31" y="2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0" y="6"/>
                    <a:pt x="11" y="6"/>
                    <a:pt x="10" y="6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2" y="7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2" y="7"/>
                  </a:cubicBezTo>
                  <a:cubicBezTo>
                    <a:pt x="22" y="7"/>
                    <a:pt x="22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4" y="8"/>
                    <a:pt x="24" y="8"/>
                  </a:cubicBezTo>
                  <a:cubicBezTo>
                    <a:pt x="23" y="8"/>
                    <a:pt x="23" y="9"/>
                    <a:pt x="24" y="9"/>
                  </a:cubicBezTo>
                  <a:cubicBezTo>
                    <a:pt x="24" y="9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6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1"/>
                    <a:pt x="27" y="11"/>
                  </a:cubicBezTo>
                  <a:cubicBezTo>
                    <a:pt x="27" y="12"/>
                    <a:pt x="27" y="12"/>
                    <a:pt x="28" y="12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8" y="14"/>
                    <a:pt x="29" y="14"/>
                    <a:pt x="28" y="15"/>
                  </a:cubicBezTo>
                  <a:cubicBezTo>
                    <a:pt x="28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8" y="19"/>
                    <a:pt x="28" y="20"/>
                    <a:pt x="28" y="20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1" y="19"/>
                    <a:pt x="30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1"/>
                    <a:pt x="30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1" y="25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4"/>
                    <a:pt x="33" y="24"/>
                  </a:cubicBezTo>
                  <a:cubicBezTo>
                    <a:pt x="33" y="24"/>
                    <a:pt x="33" y="25"/>
                    <a:pt x="33" y="25"/>
                  </a:cubicBezTo>
                  <a:cubicBezTo>
                    <a:pt x="33" y="25"/>
                    <a:pt x="32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7"/>
                    <a:pt x="32" y="27"/>
                    <a:pt x="32" y="26"/>
                  </a:cubicBezTo>
                  <a:cubicBezTo>
                    <a:pt x="32" y="26"/>
                    <a:pt x="32" y="26"/>
                    <a:pt x="31" y="26"/>
                  </a:cubicBezTo>
                  <a:cubicBezTo>
                    <a:pt x="31" y="26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0"/>
                    <a:pt x="37" y="30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8" y="31"/>
                    <a:pt x="38" y="31"/>
                  </a:cubicBezTo>
                  <a:cubicBezTo>
                    <a:pt x="38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4"/>
                  </a:cubicBezTo>
                  <a:cubicBezTo>
                    <a:pt x="38" y="34"/>
                    <a:pt x="39" y="34"/>
                    <a:pt x="39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0" y="35"/>
                  </a:cubicBezTo>
                  <a:cubicBezTo>
                    <a:pt x="40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9" y="35"/>
                    <a:pt x="39" y="36"/>
                  </a:cubicBezTo>
                  <a:cubicBezTo>
                    <a:pt x="39" y="36"/>
                    <a:pt x="39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2" y="36"/>
                    <a:pt x="41" y="35"/>
                    <a:pt x="41" y="35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4" y="34"/>
                    <a:pt x="43" y="33"/>
                  </a:cubicBezTo>
                  <a:cubicBezTo>
                    <a:pt x="43" y="33"/>
                    <a:pt x="43" y="33"/>
                    <a:pt x="43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4" y="29"/>
                    <a:pt x="44" y="30"/>
                    <a:pt x="44" y="29"/>
                  </a:cubicBezTo>
                  <a:cubicBezTo>
                    <a:pt x="45" y="29"/>
                    <a:pt x="44" y="28"/>
                    <a:pt x="44" y="2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7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4"/>
                    <a:pt x="44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2"/>
                  </a:cubicBezTo>
                  <a:cubicBezTo>
                    <a:pt x="43" y="22"/>
                    <a:pt x="43" y="22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2" y="20"/>
                    <a:pt x="42" y="21"/>
                  </a:cubicBezTo>
                  <a:cubicBezTo>
                    <a:pt x="42" y="21"/>
                    <a:pt x="43" y="21"/>
                    <a:pt x="43" y="22"/>
                  </a:cubicBezTo>
                  <a:cubicBezTo>
                    <a:pt x="43" y="22"/>
                    <a:pt x="43" y="24"/>
                    <a:pt x="44" y="23"/>
                  </a:cubicBezTo>
                  <a:cubicBezTo>
                    <a:pt x="44" y="23"/>
                    <a:pt x="43" y="22"/>
                    <a:pt x="43" y="21"/>
                  </a:cubicBezTo>
                  <a:cubicBezTo>
                    <a:pt x="43" y="21"/>
                    <a:pt x="43" y="20"/>
                    <a:pt x="42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8"/>
                    <a:pt x="41" y="18"/>
                  </a:cubicBezTo>
                  <a:cubicBezTo>
                    <a:pt x="41" y="18"/>
                    <a:pt x="41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7"/>
                    <a:pt x="40" y="17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8" y="14"/>
                    <a:pt x="38" y="13"/>
                    <a:pt x="38" y="13"/>
                  </a:cubicBezTo>
                  <a:cubicBezTo>
                    <a:pt x="38" y="13"/>
                    <a:pt x="38" y="12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39" y="13"/>
                    <a:pt x="39" y="14"/>
                    <a:pt x="39" y="13"/>
                  </a:cubicBezTo>
                  <a:cubicBezTo>
                    <a:pt x="40" y="13"/>
                    <a:pt x="39" y="13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6" y="9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5"/>
                    <a:pt x="35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2" y="0"/>
                    <a:pt x="3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4">
              <a:extLst>
                <a:ext uri="{FF2B5EF4-FFF2-40B4-BE49-F238E27FC236}">
                  <a16:creationId xmlns:a16="http://schemas.microsoft.com/office/drawing/2014/main" id="{D5802685-C7C5-4B46-8542-7C44872B3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1016001"/>
              <a:ext cx="98425" cy="101600"/>
            </a:xfrm>
            <a:custGeom>
              <a:avLst/>
              <a:gdLst>
                <a:gd name="T0" fmla="*/ 23 w 27"/>
                <a:gd name="T1" fmla="*/ 12 h 28"/>
                <a:gd name="T2" fmla="*/ 21 w 27"/>
                <a:gd name="T3" fmla="*/ 10 h 28"/>
                <a:gd name="T4" fmla="*/ 20 w 27"/>
                <a:gd name="T5" fmla="*/ 9 h 28"/>
                <a:gd name="T6" fmla="*/ 13 w 27"/>
                <a:gd name="T7" fmla="*/ 2 h 28"/>
                <a:gd name="T8" fmla="*/ 13 w 27"/>
                <a:gd name="T9" fmla="*/ 1 h 28"/>
                <a:gd name="T10" fmla="*/ 13 w 27"/>
                <a:gd name="T11" fmla="*/ 0 h 28"/>
                <a:gd name="T12" fmla="*/ 0 w 27"/>
                <a:gd name="T13" fmla="*/ 1 h 28"/>
                <a:gd name="T14" fmla="*/ 3 w 27"/>
                <a:gd name="T15" fmla="*/ 14 h 28"/>
                <a:gd name="T16" fmla="*/ 5 w 27"/>
                <a:gd name="T17" fmla="*/ 17 h 28"/>
                <a:gd name="T18" fmla="*/ 5 w 27"/>
                <a:gd name="T19" fmla="*/ 19 h 28"/>
                <a:gd name="T20" fmla="*/ 4 w 27"/>
                <a:gd name="T21" fmla="*/ 23 h 28"/>
                <a:gd name="T22" fmla="*/ 5 w 27"/>
                <a:gd name="T23" fmla="*/ 27 h 28"/>
                <a:gd name="T24" fmla="*/ 6 w 27"/>
                <a:gd name="T25" fmla="*/ 28 h 28"/>
                <a:gd name="T26" fmla="*/ 21 w 27"/>
                <a:gd name="T27" fmla="*/ 27 h 28"/>
                <a:gd name="T28" fmla="*/ 21 w 27"/>
                <a:gd name="T29" fmla="*/ 28 h 28"/>
                <a:gd name="T30" fmla="*/ 22 w 27"/>
                <a:gd name="T31" fmla="*/ 27 h 28"/>
                <a:gd name="T32" fmla="*/ 22 w 27"/>
                <a:gd name="T33" fmla="*/ 26 h 28"/>
                <a:gd name="T34" fmla="*/ 25 w 27"/>
                <a:gd name="T35" fmla="*/ 26 h 28"/>
                <a:gd name="T36" fmla="*/ 25 w 27"/>
                <a:gd name="T37" fmla="*/ 26 h 28"/>
                <a:gd name="T38" fmla="*/ 24 w 27"/>
                <a:gd name="T39" fmla="*/ 26 h 28"/>
                <a:gd name="T40" fmla="*/ 24 w 27"/>
                <a:gd name="T41" fmla="*/ 24 h 28"/>
                <a:gd name="T42" fmla="*/ 25 w 27"/>
                <a:gd name="T43" fmla="*/ 23 h 28"/>
                <a:gd name="T44" fmla="*/ 25 w 27"/>
                <a:gd name="T45" fmla="*/ 22 h 28"/>
                <a:gd name="T46" fmla="*/ 25 w 27"/>
                <a:gd name="T47" fmla="*/ 22 h 28"/>
                <a:gd name="T48" fmla="*/ 26 w 27"/>
                <a:gd name="T49" fmla="*/ 20 h 28"/>
                <a:gd name="T50" fmla="*/ 26 w 27"/>
                <a:gd name="T51" fmla="*/ 20 h 28"/>
                <a:gd name="T52" fmla="*/ 26 w 27"/>
                <a:gd name="T53" fmla="*/ 19 h 28"/>
                <a:gd name="T54" fmla="*/ 27 w 27"/>
                <a:gd name="T55" fmla="*/ 17 h 28"/>
                <a:gd name="T56" fmla="*/ 25 w 27"/>
                <a:gd name="T57" fmla="*/ 17 h 28"/>
                <a:gd name="T58" fmla="*/ 25 w 27"/>
                <a:gd name="T59" fmla="*/ 16 h 28"/>
                <a:gd name="T60" fmla="*/ 25 w 27"/>
                <a:gd name="T61" fmla="*/ 15 h 28"/>
                <a:gd name="T62" fmla="*/ 25 w 27"/>
                <a:gd name="T63" fmla="*/ 14 h 28"/>
                <a:gd name="T64" fmla="*/ 24 w 27"/>
                <a:gd name="T65" fmla="*/ 13 h 28"/>
                <a:gd name="T66" fmla="*/ 23 w 27"/>
                <a:gd name="T6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8">
                  <a:moveTo>
                    <a:pt x="23" y="12"/>
                  </a:moveTo>
                  <a:cubicBezTo>
                    <a:pt x="23" y="11"/>
                    <a:pt x="22" y="11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3" y="3"/>
                    <a:pt x="13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4" y="19"/>
                    <a:pt x="4" y="21"/>
                    <a:pt x="4" y="23"/>
                  </a:cubicBezTo>
                  <a:cubicBezTo>
                    <a:pt x="4" y="24"/>
                    <a:pt x="5" y="25"/>
                    <a:pt x="5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2" y="28"/>
                    <a:pt x="22" y="27"/>
                    <a:pt x="22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3" y="26"/>
                    <a:pt x="24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4" y="26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4" y="23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7" y="17"/>
                    <a:pt x="27" y="16"/>
                    <a:pt x="25" y="17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5" y="16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3" y="13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25">
              <a:extLst>
                <a:ext uri="{FF2B5EF4-FFF2-40B4-BE49-F238E27FC236}">
                  <a16:creationId xmlns:a16="http://schemas.microsoft.com/office/drawing/2014/main" id="{EE3DDA71-0BB9-49C7-BEB8-6E7266947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68477" y="1071563"/>
              <a:ext cx="101600" cy="93663"/>
            </a:xfrm>
            <a:custGeom>
              <a:avLst/>
              <a:gdLst>
                <a:gd name="T0" fmla="*/ 25 w 28"/>
                <a:gd name="T1" fmla="*/ 17 h 26"/>
                <a:gd name="T2" fmla="*/ 24 w 28"/>
                <a:gd name="T3" fmla="*/ 14 h 26"/>
                <a:gd name="T4" fmla="*/ 14 w 28"/>
                <a:gd name="T5" fmla="*/ 13 h 26"/>
                <a:gd name="T6" fmla="*/ 15 w 28"/>
                <a:gd name="T7" fmla="*/ 11 h 26"/>
                <a:gd name="T8" fmla="*/ 16 w 28"/>
                <a:gd name="T9" fmla="*/ 8 h 26"/>
                <a:gd name="T10" fmla="*/ 18 w 28"/>
                <a:gd name="T11" fmla="*/ 5 h 26"/>
                <a:gd name="T12" fmla="*/ 17 w 28"/>
                <a:gd name="T13" fmla="*/ 3 h 26"/>
                <a:gd name="T14" fmla="*/ 17 w 28"/>
                <a:gd name="T15" fmla="*/ 0 h 26"/>
                <a:gd name="T16" fmla="*/ 0 w 28"/>
                <a:gd name="T17" fmla="*/ 6 h 26"/>
                <a:gd name="T18" fmla="*/ 2 w 28"/>
                <a:gd name="T19" fmla="*/ 9 h 26"/>
                <a:gd name="T20" fmla="*/ 3 w 28"/>
                <a:gd name="T21" fmla="*/ 13 h 26"/>
                <a:gd name="T22" fmla="*/ 3 w 28"/>
                <a:gd name="T23" fmla="*/ 17 h 26"/>
                <a:gd name="T24" fmla="*/ 3 w 28"/>
                <a:gd name="T25" fmla="*/ 20 h 26"/>
                <a:gd name="T26" fmla="*/ 2 w 28"/>
                <a:gd name="T27" fmla="*/ 22 h 26"/>
                <a:gd name="T28" fmla="*/ 4 w 28"/>
                <a:gd name="T29" fmla="*/ 21 h 26"/>
                <a:gd name="T30" fmla="*/ 5 w 28"/>
                <a:gd name="T31" fmla="*/ 20 h 26"/>
                <a:gd name="T32" fmla="*/ 6 w 28"/>
                <a:gd name="T33" fmla="*/ 20 h 26"/>
                <a:gd name="T34" fmla="*/ 6 w 28"/>
                <a:gd name="T35" fmla="*/ 21 h 26"/>
                <a:gd name="T36" fmla="*/ 7 w 28"/>
                <a:gd name="T37" fmla="*/ 22 h 26"/>
                <a:gd name="T38" fmla="*/ 10 w 28"/>
                <a:gd name="T39" fmla="*/ 22 h 26"/>
                <a:gd name="T40" fmla="*/ 12 w 28"/>
                <a:gd name="T41" fmla="*/ 22 h 26"/>
                <a:gd name="T42" fmla="*/ 12 w 28"/>
                <a:gd name="T43" fmla="*/ 22 h 26"/>
                <a:gd name="T44" fmla="*/ 12 w 28"/>
                <a:gd name="T45" fmla="*/ 20 h 26"/>
                <a:gd name="T46" fmla="*/ 14 w 28"/>
                <a:gd name="T47" fmla="*/ 21 h 26"/>
                <a:gd name="T48" fmla="*/ 15 w 28"/>
                <a:gd name="T49" fmla="*/ 22 h 26"/>
                <a:gd name="T50" fmla="*/ 16 w 28"/>
                <a:gd name="T51" fmla="*/ 22 h 26"/>
                <a:gd name="T52" fmla="*/ 17 w 28"/>
                <a:gd name="T53" fmla="*/ 22 h 26"/>
                <a:gd name="T54" fmla="*/ 16 w 28"/>
                <a:gd name="T55" fmla="*/ 24 h 26"/>
                <a:gd name="T56" fmla="*/ 18 w 28"/>
                <a:gd name="T57" fmla="*/ 24 h 26"/>
                <a:gd name="T58" fmla="*/ 20 w 28"/>
                <a:gd name="T59" fmla="*/ 25 h 26"/>
                <a:gd name="T60" fmla="*/ 20 w 28"/>
                <a:gd name="T61" fmla="*/ 23 h 26"/>
                <a:gd name="T62" fmla="*/ 22 w 28"/>
                <a:gd name="T63" fmla="*/ 24 h 26"/>
                <a:gd name="T64" fmla="*/ 22 w 28"/>
                <a:gd name="T65" fmla="*/ 25 h 26"/>
                <a:gd name="T66" fmla="*/ 23 w 28"/>
                <a:gd name="T67" fmla="*/ 25 h 26"/>
                <a:gd name="T68" fmla="*/ 23 w 28"/>
                <a:gd name="T69" fmla="*/ 23 h 26"/>
                <a:gd name="T70" fmla="*/ 25 w 28"/>
                <a:gd name="T71" fmla="*/ 23 h 26"/>
                <a:gd name="T72" fmla="*/ 25 w 28"/>
                <a:gd name="T73" fmla="*/ 24 h 26"/>
                <a:gd name="T74" fmla="*/ 26 w 28"/>
                <a:gd name="T75" fmla="*/ 26 h 26"/>
                <a:gd name="T76" fmla="*/ 26 w 28"/>
                <a:gd name="T77" fmla="*/ 26 h 26"/>
                <a:gd name="T78" fmla="*/ 27 w 28"/>
                <a:gd name="T79" fmla="*/ 26 h 26"/>
                <a:gd name="T80" fmla="*/ 27 w 28"/>
                <a:gd name="T81" fmla="*/ 25 h 26"/>
                <a:gd name="T82" fmla="*/ 27 w 28"/>
                <a:gd name="T83" fmla="*/ 24 h 26"/>
                <a:gd name="T84" fmla="*/ 28 w 28"/>
                <a:gd name="T85" fmla="*/ 24 h 26"/>
                <a:gd name="T86" fmla="*/ 26 w 28"/>
                <a:gd name="T87" fmla="*/ 23 h 26"/>
                <a:gd name="T88" fmla="*/ 26 w 28"/>
                <a:gd name="T89" fmla="*/ 22 h 26"/>
                <a:gd name="T90" fmla="*/ 26 w 28"/>
                <a:gd name="T91" fmla="*/ 21 h 26"/>
                <a:gd name="T92" fmla="*/ 26 w 28"/>
                <a:gd name="T93" fmla="*/ 21 h 26"/>
                <a:gd name="T94" fmla="*/ 27 w 28"/>
                <a:gd name="T95" fmla="*/ 21 h 26"/>
                <a:gd name="T96" fmla="*/ 27 w 28"/>
                <a:gd name="T97" fmla="*/ 19 h 26"/>
                <a:gd name="T98" fmla="*/ 26 w 28"/>
                <a:gd name="T99" fmla="*/ 20 h 26"/>
                <a:gd name="T100" fmla="*/ 25 w 28"/>
                <a:gd name="T101" fmla="*/ 20 h 26"/>
                <a:gd name="T102" fmla="*/ 24 w 28"/>
                <a:gd name="T103" fmla="*/ 20 h 26"/>
                <a:gd name="T104" fmla="*/ 24 w 28"/>
                <a:gd name="T105" fmla="*/ 19 h 26"/>
                <a:gd name="T106" fmla="*/ 26 w 28"/>
                <a:gd name="T107" fmla="*/ 19 h 26"/>
                <a:gd name="T108" fmla="*/ 23 w 28"/>
                <a:gd name="T109" fmla="*/ 19 h 26"/>
                <a:gd name="T110" fmla="*/ 20 w 28"/>
                <a:gd name="T111" fmla="*/ 19 h 26"/>
                <a:gd name="T112" fmla="*/ 20 w 28"/>
                <a:gd name="T113" fmla="*/ 18 h 26"/>
                <a:gd name="T114" fmla="*/ 21 w 28"/>
                <a:gd name="T115" fmla="*/ 17 h 26"/>
                <a:gd name="T116" fmla="*/ 24 w 28"/>
                <a:gd name="T117" fmla="*/ 17 h 26"/>
                <a:gd name="T118" fmla="*/ 25 w 28"/>
                <a:gd name="T11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26"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6"/>
                    <a:pt x="25" y="16"/>
                    <a:pt x="24" y="16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4" y="13"/>
                    <a:pt x="14" y="14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ubicBezTo>
                    <a:pt x="17" y="6"/>
                    <a:pt x="18" y="5"/>
                    <a:pt x="18" y="5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10"/>
                    <a:pt x="2" y="11"/>
                  </a:cubicBezTo>
                  <a:cubicBezTo>
                    <a:pt x="2" y="12"/>
                    <a:pt x="2" y="12"/>
                    <a:pt x="3" y="13"/>
                  </a:cubicBezTo>
                  <a:cubicBezTo>
                    <a:pt x="3" y="13"/>
                    <a:pt x="4" y="13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6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5" y="21"/>
                    <a:pt x="5" y="21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10" y="22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2" y="22"/>
                    <a:pt x="11" y="21"/>
                    <a:pt x="11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5" y="22"/>
                    <a:pt x="14" y="22"/>
                    <a:pt x="15" y="22"/>
                  </a:cubicBezTo>
                  <a:cubicBezTo>
                    <a:pt x="15" y="23"/>
                    <a:pt x="16" y="22"/>
                    <a:pt x="16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6" y="22"/>
                    <a:pt x="16" y="23"/>
                    <a:pt x="17" y="23"/>
                  </a:cubicBezTo>
                  <a:cubicBezTo>
                    <a:pt x="17" y="23"/>
                    <a:pt x="16" y="24"/>
                    <a:pt x="16" y="24"/>
                  </a:cubicBezTo>
                  <a:cubicBezTo>
                    <a:pt x="16" y="24"/>
                    <a:pt x="16" y="25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20" y="25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4" y="23"/>
                    <a:pt x="24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5"/>
                    <a:pt x="25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8" y="26"/>
                    <a:pt x="28" y="25"/>
                  </a:cubicBezTo>
                  <a:cubicBezTo>
                    <a:pt x="28" y="24"/>
                    <a:pt x="27" y="25"/>
                    <a:pt x="27" y="25"/>
                  </a:cubicBezTo>
                  <a:cubicBezTo>
                    <a:pt x="27" y="25"/>
                    <a:pt x="27" y="25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3"/>
                    <a:pt x="26" y="23"/>
                  </a:cubicBezTo>
                  <a:cubicBezTo>
                    <a:pt x="26" y="23"/>
                    <a:pt x="25" y="23"/>
                    <a:pt x="25" y="22"/>
                  </a:cubicBezTo>
                  <a:cubicBezTo>
                    <a:pt x="25" y="22"/>
                    <a:pt x="25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6" y="20"/>
                    <a:pt x="25" y="21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21"/>
                    <a:pt x="24" y="20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6" y="19"/>
                    <a:pt x="26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9"/>
                    <a:pt x="23" y="19"/>
                  </a:cubicBezTo>
                  <a:cubicBezTo>
                    <a:pt x="22" y="19"/>
                    <a:pt x="22" y="20"/>
                    <a:pt x="21" y="19"/>
                  </a:cubicBezTo>
                  <a:cubicBezTo>
                    <a:pt x="21" y="19"/>
                    <a:pt x="20" y="18"/>
                    <a:pt x="20" y="19"/>
                  </a:cubicBezTo>
                  <a:cubicBezTo>
                    <a:pt x="20" y="19"/>
                    <a:pt x="19" y="19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1" y="17"/>
                    <a:pt x="20" y="17"/>
                    <a:pt x="21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8"/>
                    <a:pt x="25" y="18"/>
                    <a:pt x="26" y="18"/>
                  </a:cubicBezTo>
                  <a:cubicBezTo>
                    <a:pt x="26" y="18"/>
                    <a:pt x="26" y="17"/>
                    <a:pt x="25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26">
              <a:extLst>
                <a:ext uri="{FF2B5EF4-FFF2-40B4-BE49-F238E27FC236}">
                  <a16:creationId xmlns:a16="http://schemas.microsoft.com/office/drawing/2014/main" id="{1DC43C69-0FC6-46D1-AC20-A70F773C2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60514" y="1009651"/>
              <a:ext cx="93663" cy="65088"/>
            </a:xfrm>
            <a:custGeom>
              <a:avLst/>
              <a:gdLst>
                <a:gd name="T0" fmla="*/ 14 w 26"/>
                <a:gd name="T1" fmla="*/ 1 h 18"/>
                <a:gd name="T2" fmla="*/ 11 w 26"/>
                <a:gd name="T3" fmla="*/ 0 h 18"/>
                <a:gd name="T4" fmla="*/ 5 w 26"/>
                <a:gd name="T5" fmla="*/ 0 h 18"/>
                <a:gd name="T6" fmla="*/ 1 w 26"/>
                <a:gd name="T7" fmla="*/ 2 h 18"/>
                <a:gd name="T8" fmla="*/ 1 w 26"/>
                <a:gd name="T9" fmla="*/ 3 h 18"/>
                <a:gd name="T10" fmla="*/ 1 w 26"/>
                <a:gd name="T11" fmla="*/ 4 h 18"/>
                <a:gd name="T12" fmla="*/ 8 w 26"/>
                <a:gd name="T13" fmla="*/ 11 h 18"/>
                <a:gd name="T14" fmla="*/ 9 w 26"/>
                <a:gd name="T15" fmla="*/ 12 h 18"/>
                <a:gd name="T16" fmla="*/ 11 w 26"/>
                <a:gd name="T17" fmla="*/ 14 h 18"/>
                <a:gd name="T18" fmla="*/ 12 w 26"/>
                <a:gd name="T19" fmla="*/ 15 h 18"/>
                <a:gd name="T20" fmla="*/ 13 w 26"/>
                <a:gd name="T21" fmla="*/ 16 h 18"/>
                <a:gd name="T22" fmla="*/ 13 w 26"/>
                <a:gd name="T23" fmla="*/ 17 h 18"/>
                <a:gd name="T24" fmla="*/ 14 w 26"/>
                <a:gd name="T25" fmla="*/ 18 h 18"/>
                <a:gd name="T26" fmla="*/ 15 w 26"/>
                <a:gd name="T27" fmla="*/ 18 h 18"/>
                <a:gd name="T28" fmla="*/ 15 w 26"/>
                <a:gd name="T29" fmla="*/ 18 h 18"/>
                <a:gd name="T30" fmla="*/ 16 w 26"/>
                <a:gd name="T31" fmla="*/ 18 h 18"/>
                <a:gd name="T32" fmla="*/ 16 w 26"/>
                <a:gd name="T33" fmla="*/ 18 h 18"/>
                <a:gd name="T34" fmla="*/ 16 w 26"/>
                <a:gd name="T35" fmla="*/ 18 h 18"/>
                <a:gd name="T36" fmla="*/ 17 w 26"/>
                <a:gd name="T37" fmla="*/ 17 h 18"/>
                <a:gd name="T38" fmla="*/ 16 w 26"/>
                <a:gd name="T39" fmla="*/ 17 h 18"/>
                <a:gd name="T40" fmla="*/ 15 w 26"/>
                <a:gd name="T41" fmla="*/ 16 h 18"/>
                <a:gd name="T42" fmla="*/ 16 w 26"/>
                <a:gd name="T43" fmla="*/ 16 h 18"/>
                <a:gd name="T44" fmla="*/ 17 w 26"/>
                <a:gd name="T45" fmla="*/ 16 h 18"/>
                <a:gd name="T46" fmla="*/ 17 w 26"/>
                <a:gd name="T47" fmla="*/ 16 h 18"/>
                <a:gd name="T48" fmla="*/ 18 w 26"/>
                <a:gd name="T49" fmla="*/ 16 h 18"/>
                <a:gd name="T50" fmla="*/ 19 w 26"/>
                <a:gd name="T51" fmla="*/ 15 h 18"/>
                <a:gd name="T52" fmla="*/ 21 w 26"/>
                <a:gd name="T53" fmla="*/ 14 h 18"/>
                <a:gd name="T54" fmla="*/ 21 w 26"/>
                <a:gd name="T55" fmla="*/ 13 h 18"/>
                <a:gd name="T56" fmla="*/ 21 w 26"/>
                <a:gd name="T57" fmla="*/ 12 h 18"/>
                <a:gd name="T58" fmla="*/ 22 w 26"/>
                <a:gd name="T59" fmla="*/ 12 h 18"/>
                <a:gd name="T60" fmla="*/ 22 w 26"/>
                <a:gd name="T61" fmla="*/ 12 h 18"/>
                <a:gd name="T62" fmla="*/ 23 w 26"/>
                <a:gd name="T63" fmla="*/ 11 h 18"/>
                <a:gd name="T64" fmla="*/ 23 w 26"/>
                <a:gd name="T65" fmla="*/ 10 h 18"/>
                <a:gd name="T66" fmla="*/ 23 w 26"/>
                <a:gd name="T67" fmla="*/ 9 h 18"/>
                <a:gd name="T68" fmla="*/ 24 w 26"/>
                <a:gd name="T69" fmla="*/ 9 h 18"/>
                <a:gd name="T70" fmla="*/ 24 w 26"/>
                <a:gd name="T71" fmla="*/ 8 h 18"/>
                <a:gd name="T72" fmla="*/ 25 w 26"/>
                <a:gd name="T73" fmla="*/ 7 h 18"/>
                <a:gd name="T74" fmla="*/ 26 w 26"/>
                <a:gd name="T75" fmla="*/ 6 h 18"/>
                <a:gd name="T76" fmla="*/ 19 w 26"/>
                <a:gd name="T77" fmla="*/ 0 h 18"/>
                <a:gd name="T78" fmla="*/ 14 w 26"/>
                <a:gd name="T7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8">
                  <a:moveTo>
                    <a:pt x="14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4"/>
                  </a:cubicBezTo>
                  <a:cubicBezTo>
                    <a:pt x="1" y="5"/>
                    <a:pt x="8" y="11"/>
                    <a:pt x="8" y="11"/>
                  </a:cubicBezTo>
                  <a:cubicBezTo>
                    <a:pt x="8" y="11"/>
                    <a:pt x="8" y="12"/>
                    <a:pt x="9" y="12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7"/>
                    <a:pt x="13" y="17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20" y="14"/>
                    <a:pt x="20" y="14"/>
                    <a:pt x="21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4" y="8"/>
                    <a:pt x="24" y="8"/>
                    <a:pt x="25" y="7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27">
              <a:extLst>
                <a:ext uri="{FF2B5EF4-FFF2-40B4-BE49-F238E27FC236}">
                  <a16:creationId xmlns:a16="http://schemas.microsoft.com/office/drawing/2014/main" id="{8B22B602-0CBB-4C59-8405-9431D42F0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7677" y="1023938"/>
              <a:ext cx="65088" cy="112713"/>
            </a:xfrm>
            <a:custGeom>
              <a:avLst/>
              <a:gdLst>
                <a:gd name="T0" fmla="*/ 18 w 18"/>
                <a:gd name="T1" fmla="*/ 1 h 31"/>
                <a:gd name="T2" fmla="*/ 17 w 18"/>
                <a:gd name="T3" fmla="*/ 0 h 31"/>
                <a:gd name="T4" fmla="*/ 7 w 18"/>
                <a:gd name="T5" fmla="*/ 0 h 31"/>
                <a:gd name="T6" fmla="*/ 7 w 18"/>
                <a:gd name="T7" fmla="*/ 0 h 31"/>
                <a:gd name="T8" fmla="*/ 7 w 18"/>
                <a:gd name="T9" fmla="*/ 1 h 31"/>
                <a:gd name="T10" fmla="*/ 6 w 18"/>
                <a:gd name="T11" fmla="*/ 2 h 31"/>
                <a:gd name="T12" fmla="*/ 6 w 18"/>
                <a:gd name="T13" fmla="*/ 2 h 31"/>
                <a:gd name="T14" fmla="*/ 6 w 18"/>
                <a:gd name="T15" fmla="*/ 3 h 31"/>
                <a:gd name="T16" fmla="*/ 4 w 18"/>
                <a:gd name="T17" fmla="*/ 5 h 31"/>
                <a:gd name="T18" fmla="*/ 3 w 18"/>
                <a:gd name="T19" fmla="*/ 9 h 31"/>
                <a:gd name="T20" fmla="*/ 3 w 18"/>
                <a:gd name="T21" fmla="*/ 10 h 31"/>
                <a:gd name="T22" fmla="*/ 4 w 18"/>
                <a:gd name="T23" fmla="*/ 11 h 31"/>
                <a:gd name="T24" fmla="*/ 3 w 18"/>
                <a:gd name="T25" fmla="*/ 13 h 31"/>
                <a:gd name="T26" fmla="*/ 3 w 18"/>
                <a:gd name="T27" fmla="*/ 14 h 31"/>
                <a:gd name="T28" fmla="*/ 3 w 18"/>
                <a:gd name="T29" fmla="*/ 16 h 31"/>
                <a:gd name="T30" fmla="*/ 3 w 18"/>
                <a:gd name="T31" fmla="*/ 17 h 31"/>
                <a:gd name="T32" fmla="*/ 4 w 18"/>
                <a:gd name="T33" fmla="*/ 18 h 31"/>
                <a:gd name="T34" fmla="*/ 3 w 18"/>
                <a:gd name="T35" fmla="*/ 19 h 31"/>
                <a:gd name="T36" fmla="*/ 2 w 18"/>
                <a:gd name="T37" fmla="*/ 21 h 31"/>
                <a:gd name="T38" fmla="*/ 2 w 18"/>
                <a:gd name="T39" fmla="*/ 22 h 31"/>
                <a:gd name="T40" fmla="*/ 1 w 18"/>
                <a:gd name="T41" fmla="*/ 24 h 31"/>
                <a:gd name="T42" fmla="*/ 1 w 18"/>
                <a:gd name="T43" fmla="*/ 25 h 31"/>
                <a:gd name="T44" fmla="*/ 0 w 18"/>
                <a:gd name="T45" fmla="*/ 26 h 31"/>
                <a:gd name="T46" fmla="*/ 10 w 18"/>
                <a:gd name="T47" fmla="*/ 26 h 31"/>
                <a:gd name="T48" fmla="*/ 10 w 18"/>
                <a:gd name="T49" fmla="*/ 27 h 31"/>
                <a:gd name="T50" fmla="*/ 10 w 18"/>
                <a:gd name="T51" fmla="*/ 29 h 31"/>
                <a:gd name="T52" fmla="*/ 11 w 18"/>
                <a:gd name="T53" fmla="*/ 30 h 31"/>
                <a:gd name="T54" fmla="*/ 11 w 18"/>
                <a:gd name="T55" fmla="*/ 30 h 31"/>
                <a:gd name="T56" fmla="*/ 12 w 18"/>
                <a:gd name="T57" fmla="*/ 31 h 31"/>
                <a:gd name="T58" fmla="*/ 13 w 18"/>
                <a:gd name="T59" fmla="*/ 31 h 31"/>
                <a:gd name="T60" fmla="*/ 14 w 18"/>
                <a:gd name="T61" fmla="*/ 30 h 31"/>
                <a:gd name="T62" fmla="*/ 15 w 18"/>
                <a:gd name="T63" fmla="*/ 30 h 31"/>
                <a:gd name="T64" fmla="*/ 16 w 18"/>
                <a:gd name="T65" fmla="*/ 30 h 31"/>
                <a:gd name="T66" fmla="*/ 18 w 18"/>
                <a:gd name="T67" fmla="*/ 30 h 31"/>
                <a:gd name="T68" fmla="*/ 17 w 18"/>
                <a:gd name="T69" fmla="*/ 21 h 31"/>
                <a:gd name="T70" fmla="*/ 18 w 18"/>
                <a:gd name="T7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1">
                  <a:moveTo>
                    <a:pt x="18" y="1"/>
                  </a:moveTo>
                  <a:cubicBezTo>
                    <a:pt x="18" y="1"/>
                    <a:pt x="17" y="1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5"/>
                    <a:pt x="4" y="5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3" y="10"/>
                    <a:pt x="4" y="10"/>
                    <a:pt x="3" y="10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4" y="18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7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8"/>
                    <a:pt x="10" y="28"/>
                    <a:pt x="10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2" y="31"/>
                    <a:pt x="12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21"/>
                    <a:pt x="17" y="21"/>
                    <a:pt x="17" y="2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28">
              <a:extLst>
                <a:ext uri="{FF2B5EF4-FFF2-40B4-BE49-F238E27FC236}">
                  <a16:creationId xmlns:a16="http://schemas.microsoft.com/office/drawing/2014/main" id="{F1D895AA-8C95-4AE0-A326-E06FE09F5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464" y="784226"/>
              <a:ext cx="152400" cy="254000"/>
            </a:xfrm>
            <a:custGeom>
              <a:avLst/>
              <a:gdLst>
                <a:gd name="T0" fmla="*/ 39 w 42"/>
                <a:gd name="T1" fmla="*/ 69 h 70"/>
                <a:gd name="T2" fmla="*/ 39 w 42"/>
                <a:gd name="T3" fmla="*/ 64 h 70"/>
                <a:gd name="T4" fmla="*/ 40 w 42"/>
                <a:gd name="T5" fmla="*/ 62 h 70"/>
                <a:gd name="T6" fmla="*/ 41 w 42"/>
                <a:gd name="T7" fmla="*/ 59 h 70"/>
                <a:gd name="T8" fmla="*/ 41 w 42"/>
                <a:gd name="T9" fmla="*/ 56 h 70"/>
                <a:gd name="T10" fmla="*/ 20 w 42"/>
                <a:gd name="T11" fmla="*/ 24 h 70"/>
                <a:gd name="T12" fmla="*/ 21 w 42"/>
                <a:gd name="T13" fmla="*/ 22 h 70"/>
                <a:gd name="T14" fmla="*/ 25 w 42"/>
                <a:gd name="T15" fmla="*/ 5 h 70"/>
                <a:gd name="T16" fmla="*/ 5 w 42"/>
                <a:gd name="T17" fmla="*/ 0 h 70"/>
                <a:gd name="T18" fmla="*/ 5 w 42"/>
                <a:gd name="T19" fmla="*/ 1 h 70"/>
                <a:gd name="T20" fmla="*/ 5 w 42"/>
                <a:gd name="T21" fmla="*/ 3 h 70"/>
                <a:gd name="T22" fmla="*/ 4 w 42"/>
                <a:gd name="T23" fmla="*/ 4 h 70"/>
                <a:gd name="T24" fmla="*/ 3 w 42"/>
                <a:gd name="T25" fmla="*/ 7 h 70"/>
                <a:gd name="T26" fmla="*/ 1 w 42"/>
                <a:gd name="T27" fmla="*/ 9 h 70"/>
                <a:gd name="T28" fmla="*/ 2 w 42"/>
                <a:gd name="T29" fmla="*/ 11 h 70"/>
                <a:gd name="T30" fmla="*/ 2 w 42"/>
                <a:gd name="T31" fmla="*/ 12 h 70"/>
                <a:gd name="T32" fmla="*/ 2 w 42"/>
                <a:gd name="T33" fmla="*/ 15 h 70"/>
                <a:gd name="T34" fmla="*/ 2 w 42"/>
                <a:gd name="T35" fmla="*/ 17 h 70"/>
                <a:gd name="T36" fmla="*/ 1 w 42"/>
                <a:gd name="T37" fmla="*/ 18 h 70"/>
                <a:gd name="T38" fmla="*/ 0 w 42"/>
                <a:gd name="T39" fmla="*/ 19 h 70"/>
                <a:gd name="T40" fmla="*/ 1 w 42"/>
                <a:gd name="T41" fmla="*/ 20 h 70"/>
                <a:gd name="T42" fmla="*/ 2 w 42"/>
                <a:gd name="T43" fmla="*/ 20 h 70"/>
                <a:gd name="T44" fmla="*/ 3 w 42"/>
                <a:gd name="T45" fmla="*/ 22 h 70"/>
                <a:gd name="T46" fmla="*/ 3 w 42"/>
                <a:gd name="T47" fmla="*/ 23 h 70"/>
                <a:gd name="T48" fmla="*/ 3 w 42"/>
                <a:gd name="T49" fmla="*/ 24 h 70"/>
                <a:gd name="T50" fmla="*/ 3 w 42"/>
                <a:gd name="T51" fmla="*/ 26 h 70"/>
                <a:gd name="T52" fmla="*/ 4 w 42"/>
                <a:gd name="T53" fmla="*/ 26 h 70"/>
                <a:gd name="T54" fmla="*/ 6 w 42"/>
                <a:gd name="T55" fmla="*/ 26 h 70"/>
                <a:gd name="T56" fmla="*/ 9 w 42"/>
                <a:gd name="T57" fmla="*/ 26 h 70"/>
                <a:gd name="T58" fmla="*/ 9 w 42"/>
                <a:gd name="T59" fmla="*/ 27 h 70"/>
                <a:gd name="T60" fmla="*/ 6 w 42"/>
                <a:gd name="T61" fmla="*/ 26 h 70"/>
                <a:gd name="T62" fmla="*/ 6 w 42"/>
                <a:gd name="T63" fmla="*/ 27 h 70"/>
                <a:gd name="T64" fmla="*/ 7 w 42"/>
                <a:gd name="T65" fmla="*/ 30 h 70"/>
                <a:gd name="T66" fmla="*/ 6 w 42"/>
                <a:gd name="T67" fmla="*/ 31 h 70"/>
                <a:gd name="T68" fmla="*/ 6 w 42"/>
                <a:gd name="T69" fmla="*/ 30 h 70"/>
                <a:gd name="T70" fmla="*/ 5 w 42"/>
                <a:gd name="T71" fmla="*/ 28 h 70"/>
                <a:gd name="T72" fmla="*/ 4 w 42"/>
                <a:gd name="T73" fmla="*/ 30 h 70"/>
                <a:gd name="T74" fmla="*/ 4 w 42"/>
                <a:gd name="T75" fmla="*/ 33 h 70"/>
                <a:gd name="T76" fmla="*/ 4 w 42"/>
                <a:gd name="T77" fmla="*/ 35 h 70"/>
                <a:gd name="T78" fmla="*/ 5 w 42"/>
                <a:gd name="T79" fmla="*/ 37 h 70"/>
                <a:gd name="T80" fmla="*/ 6 w 42"/>
                <a:gd name="T81" fmla="*/ 40 h 70"/>
                <a:gd name="T82" fmla="*/ 7 w 42"/>
                <a:gd name="T83" fmla="*/ 42 h 70"/>
                <a:gd name="T84" fmla="*/ 8 w 42"/>
                <a:gd name="T85" fmla="*/ 44 h 70"/>
                <a:gd name="T86" fmla="*/ 9 w 42"/>
                <a:gd name="T87" fmla="*/ 45 h 70"/>
                <a:gd name="T88" fmla="*/ 9 w 42"/>
                <a:gd name="T89" fmla="*/ 48 h 70"/>
                <a:gd name="T90" fmla="*/ 8 w 42"/>
                <a:gd name="T91" fmla="*/ 50 h 70"/>
                <a:gd name="T92" fmla="*/ 10 w 42"/>
                <a:gd name="T93" fmla="*/ 52 h 70"/>
                <a:gd name="T94" fmla="*/ 12 w 42"/>
                <a:gd name="T95" fmla="*/ 53 h 70"/>
                <a:gd name="T96" fmla="*/ 14 w 42"/>
                <a:gd name="T97" fmla="*/ 54 h 70"/>
                <a:gd name="T98" fmla="*/ 16 w 42"/>
                <a:gd name="T99" fmla="*/ 55 h 70"/>
                <a:gd name="T100" fmla="*/ 17 w 42"/>
                <a:gd name="T101" fmla="*/ 56 h 70"/>
                <a:gd name="T102" fmla="*/ 19 w 42"/>
                <a:gd name="T103" fmla="*/ 58 h 70"/>
                <a:gd name="T104" fmla="*/ 19 w 42"/>
                <a:gd name="T105" fmla="*/ 59 h 70"/>
                <a:gd name="T106" fmla="*/ 20 w 42"/>
                <a:gd name="T107" fmla="*/ 60 h 70"/>
                <a:gd name="T108" fmla="*/ 22 w 42"/>
                <a:gd name="T109" fmla="*/ 60 h 70"/>
                <a:gd name="T110" fmla="*/ 22 w 42"/>
                <a:gd name="T111" fmla="*/ 62 h 70"/>
                <a:gd name="T112" fmla="*/ 24 w 42"/>
                <a:gd name="T113" fmla="*/ 65 h 70"/>
                <a:gd name="T114" fmla="*/ 23 w 42"/>
                <a:gd name="T115" fmla="*/ 67 h 70"/>
                <a:gd name="T116" fmla="*/ 24 w 42"/>
                <a:gd name="T117" fmla="*/ 67 h 70"/>
                <a:gd name="T118" fmla="*/ 24 w 42"/>
                <a:gd name="T119" fmla="*/ 68 h 70"/>
                <a:gd name="T120" fmla="*/ 27 w 42"/>
                <a:gd name="T121" fmla="*/ 69 h 70"/>
                <a:gd name="T122" fmla="*/ 37 w 42"/>
                <a:gd name="T1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70">
                  <a:moveTo>
                    <a:pt x="38" y="69"/>
                  </a:moveTo>
                  <a:cubicBezTo>
                    <a:pt x="39" y="70"/>
                    <a:pt x="39" y="69"/>
                    <a:pt x="39" y="69"/>
                  </a:cubicBezTo>
                  <a:cubicBezTo>
                    <a:pt x="39" y="69"/>
                    <a:pt x="38" y="68"/>
                    <a:pt x="38" y="67"/>
                  </a:cubicBezTo>
                  <a:cubicBezTo>
                    <a:pt x="37" y="66"/>
                    <a:pt x="39" y="64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40" y="63"/>
                    <a:pt x="40" y="62"/>
                  </a:cubicBezTo>
                  <a:cubicBezTo>
                    <a:pt x="40" y="62"/>
                    <a:pt x="40" y="61"/>
                    <a:pt x="41" y="61"/>
                  </a:cubicBezTo>
                  <a:cubicBezTo>
                    <a:pt x="42" y="60"/>
                    <a:pt x="42" y="59"/>
                    <a:pt x="41" y="59"/>
                  </a:cubicBezTo>
                  <a:cubicBezTo>
                    <a:pt x="41" y="59"/>
                    <a:pt x="41" y="59"/>
                    <a:pt x="41" y="58"/>
                  </a:cubicBezTo>
                  <a:cubicBezTo>
                    <a:pt x="40" y="57"/>
                    <a:pt x="41" y="57"/>
                    <a:pt x="41" y="56"/>
                  </a:cubicBezTo>
                  <a:cubicBezTo>
                    <a:pt x="41" y="56"/>
                    <a:pt x="40" y="55"/>
                    <a:pt x="40" y="55"/>
                  </a:cubicBezTo>
                  <a:cubicBezTo>
                    <a:pt x="40" y="55"/>
                    <a:pt x="19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2" y="17"/>
                    <a:pt x="2" y="17"/>
                  </a:cubicBezTo>
                  <a:cubicBezTo>
                    <a:pt x="2" y="17"/>
                    <a:pt x="1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4" y="24"/>
                    <a:pt x="4" y="24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2" y="25"/>
                    <a:pt x="2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6" y="26"/>
                  </a:cubicBezTo>
                  <a:cubicBezTo>
                    <a:pt x="6" y="26"/>
                    <a:pt x="6" y="25"/>
                    <a:pt x="7" y="26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9" y="26"/>
                    <a:pt x="11" y="25"/>
                    <a:pt x="10" y="26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9" y="27"/>
                    <a:pt x="9" y="26"/>
                    <a:pt x="8" y="26"/>
                  </a:cubicBezTo>
                  <a:cubicBezTo>
                    <a:pt x="7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6" y="28"/>
                  </a:cubicBezTo>
                  <a:cubicBezTo>
                    <a:pt x="6" y="28"/>
                    <a:pt x="5" y="28"/>
                    <a:pt x="5" y="28"/>
                  </a:cubicBezTo>
                  <a:cubicBezTo>
                    <a:pt x="5" y="28"/>
                    <a:pt x="4" y="28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5"/>
                    <a:pt x="4" y="35"/>
                  </a:cubicBezTo>
                  <a:cubicBezTo>
                    <a:pt x="4" y="35"/>
                    <a:pt x="5" y="35"/>
                    <a:pt x="5" y="36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8"/>
                    <a:pt x="5" y="38"/>
                  </a:cubicBezTo>
                  <a:cubicBezTo>
                    <a:pt x="6" y="39"/>
                    <a:pt x="6" y="39"/>
                    <a:pt x="6" y="40"/>
                  </a:cubicBezTo>
                  <a:cubicBezTo>
                    <a:pt x="6" y="40"/>
                    <a:pt x="7" y="41"/>
                    <a:pt x="7" y="41"/>
                  </a:cubicBezTo>
                  <a:cubicBezTo>
                    <a:pt x="7" y="41"/>
                    <a:pt x="7" y="42"/>
                    <a:pt x="7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9" y="47"/>
                    <a:pt x="9" y="48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49"/>
                    <a:pt x="8" y="50"/>
                    <a:pt x="8" y="50"/>
                  </a:cubicBezTo>
                  <a:cubicBezTo>
                    <a:pt x="8" y="50"/>
                    <a:pt x="8" y="51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4"/>
                    <a:pt x="14" y="54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4"/>
                    <a:pt x="15" y="54"/>
                    <a:pt x="16" y="55"/>
                  </a:cubicBezTo>
                  <a:cubicBezTo>
                    <a:pt x="16" y="55"/>
                    <a:pt x="16" y="56"/>
                    <a:pt x="16" y="56"/>
                  </a:cubicBezTo>
                  <a:cubicBezTo>
                    <a:pt x="16" y="56"/>
                    <a:pt x="16" y="56"/>
                    <a:pt x="17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9" y="59"/>
                  </a:cubicBezTo>
                  <a:cubicBezTo>
                    <a:pt x="19" y="59"/>
                    <a:pt x="18" y="60"/>
                    <a:pt x="19" y="60"/>
                  </a:cubicBezTo>
                  <a:cubicBezTo>
                    <a:pt x="19" y="60"/>
                    <a:pt x="19" y="60"/>
                    <a:pt x="20" y="60"/>
                  </a:cubicBezTo>
                  <a:cubicBezTo>
                    <a:pt x="20" y="59"/>
                    <a:pt x="20" y="59"/>
                    <a:pt x="21" y="60"/>
                  </a:cubicBezTo>
                  <a:cubicBezTo>
                    <a:pt x="21" y="60"/>
                    <a:pt x="21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1"/>
                    <a:pt x="22" y="62"/>
                    <a:pt x="22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4" y="64"/>
                    <a:pt x="24" y="65"/>
                  </a:cubicBezTo>
                  <a:cubicBezTo>
                    <a:pt x="24" y="66"/>
                    <a:pt x="23" y="66"/>
                    <a:pt x="23" y="66"/>
                  </a:cubicBezTo>
                  <a:cubicBezTo>
                    <a:pt x="23" y="66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9"/>
                    <a:pt x="37" y="69"/>
                    <a:pt x="37" y="70"/>
                  </a:cubicBezTo>
                  <a:cubicBezTo>
                    <a:pt x="38" y="70"/>
                    <a:pt x="38" y="69"/>
                    <a:pt x="38" y="6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29">
              <a:extLst>
                <a:ext uri="{FF2B5EF4-FFF2-40B4-BE49-F238E27FC236}">
                  <a16:creationId xmlns:a16="http://schemas.microsoft.com/office/drawing/2014/main" id="{F2DC3BD8-9C15-455E-A53A-4C69BE4BF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3289" y="944563"/>
              <a:ext cx="131763" cy="144463"/>
            </a:xfrm>
            <a:custGeom>
              <a:avLst/>
              <a:gdLst>
                <a:gd name="T0" fmla="*/ 10 w 36"/>
                <a:gd name="T1" fmla="*/ 0 h 40"/>
                <a:gd name="T2" fmla="*/ 9 w 36"/>
                <a:gd name="T3" fmla="*/ 5 h 40"/>
                <a:gd name="T4" fmla="*/ 8 w 36"/>
                <a:gd name="T5" fmla="*/ 4 h 40"/>
                <a:gd name="T6" fmla="*/ 7 w 36"/>
                <a:gd name="T7" fmla="*/ 4 h 40"/>
                <a:gd name="T8" fmla="*/ 5 w 36"/>
                <a:gd name="T9" fmla="*/ 5 h 40"/>
                <a:gd name="T10" fmla="*/ 5 w 36"/>
                <a:gd name="T11" fmla="*/ 7 h 40"/>
                <a:gd name="T12" fmla="*/ 4 w 36"/>
                <a:gd name="T13" fmla="*/ 8 h 40"/>
                <a:gd name="T14" fmla="*/ 5 w 36"/>
                <a:gd name="T15" fmla="*/ 11 h 40"/>
                <a:gd name="T16" fmla="*/ 4 w 36"/>
                <a:gd name="T17" fmla="*/ 11 h 40"/>
                <a:gd name="T18" fmla="*/ 5 w 36"/>
                <a:gd name="T19" fmla="*/ 12 h 40"/>
                <a:gd name="T20" fmla="*/ 5 w 36"/>
                <a:gd name="T21" fmla="*/ 14 h 40"/>
                <a:gd name="T22" fmla="*/ 5 w 36"/>
                <a:gd name="T23" fmla="*/ 15 h 40"/>
                <a:gd name="T24" fmla="*/ 5 w 36"/>
                <a:gd name="T25" fmla="*/ 17 h 40"/>
                <a:gd name="T26" fmla="*/ 4 w 36"/>
                <a:gd name="T27" fmla="*/ 18 h 40"/>
                <a:gd name="T28" fmla="*/ 3 w 36"/>
                <a:gd name="T29" fmla="*/ 19 h 40"/>
                <a:gd name="T30" fmla="*/ 3 w 36"/>
                <a:gd name="T31" fmla="*/ 20 h 40"/>
                <a:gd name="T32" fmla="*/ 2 w 36"/>
                <a:gd name="T33" fmla="*/ 23 h 40"/>
                <a:gd name="T34" fmla="*/ 3 w 36"/>
                <a:gd name="T35" fmla="*/ 25 h 40"/>
                <a:gd name="T36" fmla="*/ 2 w 36"/>
                <a:gd name="T37" fmla="*/ 25 h 40"/>
                <a:gd name="T38" fmla="*/ 1 w 36"/>
                <a:gd name="T39" fmla="*/ 26 h 40"/>
                <a:gd name="T40" fmla="*/ 0 w 36"/>
                <a:gd name="T41" fmla="*/ 27 h 40"/>
                <a:gd name="T42" fmla="*/ 20 w 36"/>
                <a:gd name="T43" fmla="*/ 38 h 40"/>
                <a:gd name="T44" fmla="*/ 31 w 36"/>
                <a:gd name="T45" fmla="*/ 40 h 40"/>
                <a:gd name="T46" fmla="*/ 36 w 36"/>
                <a:gd name="T47" fmla="*/ 4 h 40"/>
                <a:gd name="T48" fmla="*/ 10 w 36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40">
                  <a:moveTo>
                    <a:pt x="10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4" y="13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6"/>
                    <a:pt x="5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1" y="22"/>
                    <a:pt x="2" y="23"/>
                  </a:cubicBezTo>
                  <a:cubicBezTo>
                    <a:pt x="2" y="24"/>
                    <a:pt x="3" y="25"/>
                    <a:pt x="3" y="25"/>
                  </a:cubicBezTo>
                  <a:cubicBezTo>
                    <a:pt x="3" y="25"/>
                    <a:pt x="3" y="26"/>
                    <a:pt x="2" y="25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30">
              <a:extLst>
                <a:ext uri="{FF2B5EF4-FFF2-40B4-BE49-F238E27FC236}">
                  <a16:creationId xmlns:a16="http://schemas.microsoft.com/office/drawing/2014/main" id="{440C7638-1326-4A26-89FD-35FF93971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2952" y="984251"/>
              <a:ext cx="258763" cy="254000"/>
            </a:xfrm>
            <a:custGeom>
              <a:avLst/>
              <a:gdLst>
                <a:gd name="T0" fmla="*/ 65 w 71"/>
                <a:gd name="T1" fmla="*/ 21 h 70"/>
                <a:gd name="T2" fmla="*/ 62 w 71"/>
                <a:gd name="T3" fmla="*/ 19 h 70"/>
                <a:gd name="T4" fmla="*/ 58 w 71"/>
                <a:gd name="T5" fmla="*/ 20 h 70"/>
                <a:gd name="T6" fmla="*/ 56 w 71"/>
                <a:gd name="T7" fmla="*/ 20 h 70"/>
                <a:gd name="T8" fmla="*/ 54 w 71"/>
                <a:gd name="T9" fmla="*/ 19 h 70"/>
                <a:gd name="T10" fmla="*/ 52 w 71"/>
                <a:gd name="T11" fmla="*/ 20 h 70"/>
                <a:gd name="T12" fmla="*/ 50 w 71"/>
                <a:gd name="T13" fmla="*/ 19 h 70"/>
                <a:gd name="T14" fmla="*/ 48 w 71"/>
                <a:gd name="T15" fmla="*/ 20 h 70"/>
                <a:gd name="T16" fmla="*/ 46 w 71"/>
                <a:gd name="T17" fmla="*/ 17 h 70"/>
                <a:gd name="T18" fmla="*/ 45 w 71"/>
                <a:gd name="T19" fmla="*/ 18 h 70"/>
                <a:gd name="T20" fmla="*/ 43 w 71"/>
                <a:gd name="T21" fmla="*/ 17 h 70"/>
                <a:gd name="T22" fmla="*/ 40 w 71"/>
                <a:gd name="T23" fmla="*/ 16 h 70"/>
                <a:gd name="T24" fmla="*/ 37 w 71"/>
                <a:gd name="T25" fmla="*/ 14 h 70"/>
                <a:gd name="T26" fmla="*/ 21 w 71"/>
                <a:gd name="T27" fmla="*/ 0 h 70"/>
                <a:gd name="T28" fmla="*/ 0 w 71"/>
                <a:gd name="T29" fmla="*/ 28 h 70"/>
                <a:gd name="T30" fmla="*/ 2 w 71"/>
                <a:gd name="T31" fmla="*/ 31 h 70"/>
                <a:gd name="T32" fmla="*/ 6 w 71"/>
                <a:gd name="T33" fmla="*/ 35 h 70"/>
                <a:gd name="T34" fmla="*/ 9 w 71"/>
                <a:gd name="T35" fmla="*/ 40 h 70"/>
                <a:gd name="T36" fmla="*/ 12 w 71"/>
                <a:gd name="T37" fmla="*/ 46 h 70"/>
                <a:gd name="T38" fmla="*/ 15 w 71"/>
                <a:gd name="T39" fmla="*/ 47 h 70"/>
                <a:gd name="T40" fmla="*/ 19 w 71"/>
                <a:gd name="T41" fmla="*/ 44 h 70"/>
                <a:gd name="T42" fmla="*/ 23 w 71"/>
                <a:gd name="T43" fmla="*/ 44 h 70"/>
                <a:gd name="T44" fmla="*/ 27 w 71"/>
                <a:gd name="T45" fmla="*/ 45 h 70"/>
                <a:gd name="T46" fmla="*/ 30 w 71"/>
                <a:gd name="T47" fmla="*/ 48 h 70"/>
                <a:gd name="T48" fmla="*/ 34 w 71"/>
                <a:gd name="T49" fmla="*/ 54 h 70"/>
                <a:gd name="T50" fmla="*/ 37 w 71"/>
                <a:gd name="T51" fmla="*/ 59 h 70"/>
                <a:gd name="T52" fmla="*/ 39 w 71"/>
                <a:gd name="T53" fmla="*/ 64 h 70"/>
                <a:gd name="T54" fmla="*/ 42 w 71"/>
                <a:gd name="T55" fmla="*/ 68 h 70"/>
                <a:gd name="T56" fmla="*/ 48 w 71"/>
                <a:gd name="T57" fmla="*/ 69 h 70"/>
                <a:gd name="T58" fmla="*/ 50 w 71"/>
                <a:gd name="T59" fmla="*/ 67 h 70"/>
                <a:gd name="T60" fmla="*/ 50 w 71"/>
                <a:gd name="T61" fmla="*/ 59 h 70"/>
                <a:gd name="T62" fmla="*/ 50 w 71"/>
                <a:gd name="T63" fmla="*/ 67 h 70"/>
                <a:gd name="T64" fmla="*/ 48 w 71"/>
                <a:gd name="T65" fmla="*/ 62 h 70"/>
                <a:gd name="T66" fmla="*/ 47 w 71"/>
                <a:gd name="T67" fmla="*/ 61 h 70"/>
                <a:gd name="T68" fmla="*/ 49 w 71"/>
                <a:gd name="T69" fmla="*/ 59 h 70"/>
                <a:gd name="T70" fmla="*/ 50 w 71"/>
                <a:gd name="T71" fmla="*/ 57 h 70"/>
                <a:gd name="T72" fmla="*/ 52 w 71"/>
                <a:gd name="T73" fmla="*/ 54 h 70"/>
                <a:gd name="T74" fmla="*/ 51 w 71"/>
                <a:gd name="T75" fmla="*/ 57 h 70"/>
                <a:gd name="T76" fmla="*/ 54 w 71"/>
                <a:gd name="T77" fmla="*/ 54 h 70"/>
                <a:gd name="T78" fmla="*/ 55 w 71"/>
                <a:gd name="T79" fmla="*/ 51 h 70"/>
                <a:gd name="T80" fmla="*/ 55 w 71"/>
                <a:gd name="T81" fmla="*/ 54 h 70"/>
                <a:gd name="T82" fmla="*/ 57 w 71"/>
                <a:gd name="T83" fmla="*/ 53 h 70"/>
                <a:gd name="T84" fmla="*/ 59 w 71"/>
                <a:gd name="T85" fmla="*/ 51 h 70"/>
                <a:gd name="T86" fmla="*/ 62 w 71"/>
                <a:gd name="T87" fmla="*/ 50 h 70"/>
                <a:gd name="T88" fmla="*/ 63 w 71"/>
                <a:gd name="T89" fmla="*/ 49 h 70"/>
                <a:gd name="T90" fmla="*/ 64 w 71"/>
                <a:gd name="T91" fmla="*/ 45 h 70"/>
                <a:gd name="T92" fmla="*/ 64 w 71"/>
                <a:gd name="T93" fmla="*/ 47 h 70"/>
                <a:gd name="T94" fmla="*/ 68 w 71"/>
                <a:gd name="T95" fmla="*/ 46 h 70"/>
                <a:gd name="T96" fmla="*/ 70 w 71"/>
                <a:gd name="T97" fmla="*/ 44 h 70"/>
                <a:gd name="T98" fmla="*/ 70 w 71"/>
                <a:gd name="T99" fmla="*/ 38 h 70"/>
                <a:gd name="T100" fmla="*/ 68 w 71"/>
                <a:gd name="T101" fmla="*/ 32 h 70"/>
                <a:gd name="T102" fmla="*/ 67 w 71"/>
                <a:gd name="T10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0">
                  <a:moveTo>
                    <a:pt x="67" y="21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0"/>
                    <a:pt x="63" y="20"/>
                    <a:pt x="63" y="20"/>
                  </a:cubicBezTo>
                  <a:cubicBezTo>
                    <a:pt x="63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1" y="19"/>
                  </a:cubicBezTo>
                  <a:cubicBezTo>
                    <a:pt x="61" y="19"/>
                    <a:pt x="60" y="19"/>
                    <a:pt x="60" y="19"/>
                  </a:cubicBezTo>
                  <a:cubicBezTo>
                    <a:pt x="59" y="19"/>
                    <a:pt x="60" y="20"/>
                    <a:pt x="59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8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9"/>
                  </a:cubicBezTo>
                  <a:cubicBezTo>
                    <a:pt x="51" y="19"/>
                    <a:pt x="51" y="19"/>
                    <a:pt x="51" y="20"/>
                  </a:cubicBezTo>
                  <a:cubicBezTo>
                    <a:pt x="51" y="20"/>
                    <a:pt x="50" y="20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20"/>
                    <a:pt x="48" y="20"/>
                  </a:cubicBezTo>
                  <a:cubicBezTo>
                    <a:pt x="48" y="20"/>
                    <a:pt x="47" y="19"/>
                    <a:pt x="47" y="19"/>
                  </a:cubicBezTo>
                  <a:cubicBezTo>
                    <a:pt x="47" y="19"/>
                    <a:pt x="47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9"/>
                    <a:pt x="45" y="19"/>
                  </a:cubicBezTo>
                  <a:cubicBezTo>
                    <a:pt x="45" y="19"/>
                    <a:pt x="45" y="19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6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7" y="15"/>
                    <a:pt x="37" y="14"/>
                  </a:cubicBezTo>
                  <a:cubicBezTo>
                    <a:pt x="37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2" y="31"/>
                    <a:pt x="3" y="32"/>
                    <a:pt x="4" y="32"/>
                  </a:cubicBezTo>
                  <a:cubicBezTo>
                    <a:pt x="4" y="33"/>
                    <a:pt x="4" y="33"/>
                    <a:pt x="4" y="34"/>
                  </a:cubicBezTo>
                  <a:cubicBezTo>
                    <a:pt x="5" y="34"/>
                    <a:pt x="5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7" y="36"/>
                  </a:cubicBezTo>
                  <a:cubicBezTo>
                    <a:pt x="7" y="36"/>
                    <a:pt x="8" y="37"/>
                    <a:pt x="8" y="37"/>
                  </a:cubicBezTo>
                  <a:cubicBezTo>
                    <a:pt x="8" y="38"/>
                    <a:pt x="8" y="40"/>
                    <a:pt x="9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43"/>
                    <a:pt x="9" y="43"/>
                    <a:pt x="10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4" y="46"/>
                  </a:cubicBezTo>
                  <a:cubicBezTo>
                    <a:pt x="14" y="46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6" y="49"/>
                    <a:pt x="17" y="48"/>
                  </a:cubicBezTo>
                  <a:cubicBezTo>
                    <a:pt x="17" y="48"/>
                    <a:pt x="17" y="47"/>
                    <a:pt x="18" y="47"/>
                  </a:cubicBezTo>
                  <a:cubicBezTo>
                    <a:pt x="18" y="47"/>
                    <a:pt x="19" y="46"/>
                    <a:pt x="19" y="45"/>
                  </a:cubicBezTo>
                  <a:cubicBezTo>
                    <a:pt x="19" y="45"/>
                    <a:pt x="19" y="44"/>
                    <a:pt x="19" y="44"/>
                  </a:cubicBezTo>
                  <a:cubicBezTo>
                    <a:pt x="20" y="44"/>
                    <a:pt x="20" y="43"/>
                    <a:pt x="20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3" y="43"/>
                    <a:pt x="2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6" y="44"/>
                    <a:pt x="26" y="44"/>
                    <a:pt x="27" y="45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9" y="45"/>
                    <a:pt x="29" y="46"/>
                  </a:cubicBezTo>
                  <a:cubicBezTo>
                    <a:pt x="29" y="46"/>
                    <a:pt x="30" y="47"/>
                    <a:pt x="30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2" y="49"/>
                    <a:pt x="32" y="50"/>
                  </a:cubicBezTo>
                  <a:cubicBezTo>
                    <a:pt x="32" y="50"/>
                    <a:pt x="32" y="50"/>
                    <a:pt x="32" y="51"/>
                  </a:cubicBezTo>
                  <a:cubicBezTo>
                    <a:pt x="32" y="51"/>
                    <a:pt x="33" y="52"/>
                    <a:pt x="33" y="53"/>
                  </a:cubicBezTo>
                  <a:cubicBezTo>
                    <a:pt x="33" y="53"/>
                    <a:pt x="33" y="53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5" y="56"/>
                    <a:pt x="35" y="56"/>
                  </a:cubicBezTo>
                  <a:cubicBezTo>
                    <a:pt x="35" y="56"/>
                    <a:pt x="35" y="57"/>
                    <a:pt x="36" y="57"/>
                  </a:cubicBezTo>
                  <a:cubicBezTo>
                    <a:pt x="36" y="58"/>
                    <a:pt x="37" y="58"/>
                    <a:pt x="37" y="59"/>
                  </a:cubicBezTo>
                  <a:cubicBezTo>
                    <a:pt x="37" y="60"/>
                    <a:pt x="37" y="60"/>
                    <a:pt x="37" y="61"/>
                  </a:cubicBezTo>
                  <a:cubicBezTo>
                    <a:pt x="38" y="61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39" y="64"/>
                    <a:pt x="40" y="64"/>
                    <a:pt x="40" y="65"/>
                  </a:cubicBezTo>
                  <a:cubicBezTo>
                    <a:pt x="40" y="66"/>
                    <a:pt x="40" y="66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67"/>
                    <a:pt x="43" y="68"/>
                    <a:pt x="43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4" y="68"/>
                    <a:pt x="47" y="68"/>
                    <a:pt x="47" y="68"/>
                  </a:cubicBezTo>
                  <a:cubicBezTo>
                    <a:pt x="47" y="68"/>
                    <a:pt x="48" y="68"/>
                    <a:pt x="48" y="69"/>
                  </a:cubicBezTo>
                  <a:cubicBezTo>
                    <a:pt x="48" y="69"/>
                    <a:pt x="49" y="70"/>
                    <a:pt x="49" y="70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7"/>
                    <a:pt x="50" y="67"/>
                  </a:cubicBezTo>
                  <a:cubicBezTo>
                    <a:pt x="50" y="66"/>
                    <a:pt x="50" y="66"/>
                    <a:pt x="50" y="65"/>
                  </a:cubicBezTo>
                  <a:cubicBezTo>
                    <a:pt x="50" y="65"/>
                    <a:pt x="49" y="64"/>
                    <a:pt x="50" y="62"/>
                  </a:cubicBezTo>
                  <a:cubicBezTo>
                    <a:pt x="50" y="61"/>
                    <a:pt x="50" y="60"/>
                    <a:pt x="50" y="60"/>
                  </a:cubicBezTo>
                  <a:cubicBezTo>
                    <a:pt x="51" y="59"/>
                    <a:pt x="50" y="59"/>
                    <a:pt x="50" y="59"/>
                  </a:cubicBezTo>
                  <a:cubicBezTo>
                    <a:pt x="49" y="60"/>
                    <a:pt x="49" y="61"/>
                    <a:pt x="49" y="62"/>
                  </a:cubicBezTo>
                  <a:cubicBezTo>
                    <a:pt x="49" y="64"/>
                    <a:pt x="49" y="64"/>
                    <a:pt x="49" y="65"/>
                  </a:cubicBezTo>
                  <a:cubicBezTo>
                    <a:pt x="49" y="66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6"/>
                    <a:pt x="49" y="66"/>
                  </a:cubicBezTo>
                  <a:cubicBezTo>
                    <a:pt x="49" y="66"/>
                    <a:pt x="49" y="66"/>
                    <a:pt x="49" y="65"/>
                  </a:cubicBezTo>
                  <a:cubicBezTo>
                    <a:pt x="49" y="65"/>
                    <a:pt x="49" y="64"/>
                    <a:pt x="49" y="64"/>
                  </a:cubicBezTo>
                  <a:cubicBezTo>
                    <a:pt x="48" y="63"/>
                    <a:pt x="48" y="63"/>
                    <a:pt x="48" y="62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7" y="61"/>
                    <a:pt x="47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59"/>
                    <a:pt x="48" y="59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2"/>
                    <a:pt x="49" y="61"/>
                  </a:cubicBezTo>
                  <a:cubicBezTo>
                    <a:pt x="49" y="61"/>
                    <a:pt x="49" y="60"/>
                    <a:pt x="49" y="59"/>
                  </a:cubicBezTo>
                  <a:cubicBezTo>
                    <a:pt x="50" y="58"/>
                    <a:pt x="50" y="57"/>
                    <a:pt x="49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9" y="57"/>
                  </a:cubicBezTo>
                  <a:cubicBezTo>
                    <a:pt x="49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7"/>
                    <a:pt x="51" y="57"/>
                    <a:pt x="51" y="55"/>
                  </a:cubicBezTo>
                  <a:cubicBezTo>
                    <a:pt x="51" y="55"/>
                    <a:pt x="51" y="55"/>
                    <a:pt x="52" y="55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3" y="54"/>
                    <a:pt x="53" y="53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2" y="55"/>
                    <a:pt x="52" y="56"/>
                  </a:cubicBezTo>
                  <a:cubicBezTo>
                    <a:pt x="52" y="56"/>
                    <a:pt x="51" y="56"/>
                    <a:pt x="51" y="57"/>
                  </a:cubicBezTo>
                  <a:cubicBezTo>
                    <a:pt x="51" y="57"/>
                    <a:pt x="51" y="57"/>
                    <a:pt x="52" y="57"/>
                  </a:cubicBezTo>
                  <a:cubicBezTo>
                    <a:pt x="52" y="57"/>
                    <a:pt x="52" y="56"/>
                    <a:pt x="52" y="56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3" y="52"/>
                    <a:pt x="53" y="52"/>
                  </a:cubicBezTo>
                  <a:cubicBezTo>
                    <a:pt x="54" y="51"/>
                    <a:pt x="54" y="52"/>
                    <a:pt x="54" y="52"/>
                  </a:cubicBezTo>
                  <a:cubicBezTo>
                    <a:pt x="55" y="52"/>
                    <a:pt x="54" y="51"/>
                    <a:pt x="55" y="51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6" y="51"/>
                    <a:pt x="56" y="51"/>
                  </a:cubicBezTo>
                  <a:cubicBezTo>
                    <a:pt x="56" y="52"/>
                    <a:pt x="55" y="52"/>
                    <a:pt x="55" y="52"/>
                  </a:cubicBezTo>
                  <a:cubicBezTo>
                    <a:pt x="55" y="53"/>
                    <a:pt x="54" y="53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4"/>
                    <a:pt x="58" y="52"/>
                    <a:pt x="58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6" y="53"/>
                    <a:pt x="56" y="52"/>
                  </a:cubicBezTo>
                  <a:cubicBezTo>
                    <a:pt x="56" y="52"/>
                    <a:pt x="57" y="52"/>
                    <a:pt x="58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8" y="52"/>
                    <a:pt x="59" y="52"/>
                    <a:pt x="59" y="51"/>
                  </a:cubicBezTo>
                  <a:cubicBezTo>
                    <a:pt x="59" y="51"/>
                    <a:pt x="59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2" y="50"/>
                    <a:pt x="62" y="50"/>
                  </a:cubicBezTo>
                  <a:cubicBezTo>
                    <a:pt x="62" y="50"/>
                    <a:pt x="63" y="50"/>
                    <a:pt x="63" y="49"/>
                  </a:cubicBezTo>
                  <a:cubicBezTo>
                    <a:pt x="63" y="49"/>
                    <a:pt x="63" y="50"/>
                    <a:pt x="64" y="50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3" y="49"/>
                    <a:pt x="63" y="49"/>
                  </a:cubicBezTo>
                  <a:cubicBezTo>
                    <a:pt x="63" y="49"/>
                    <a:pt x="63" y="49"/>
                    <a:pt x="63" y="48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2" y="46"/>
                    <a:pt x="63" y="46"/>
                    <a:pt x="63" y="46"/>
                  </a:cubicBezTo>
                  <a:cubicBezTo>
                    <a:pt x="63" y="46"/>
                    <a:pt x="64" y="45"/>
                    <a:pt x="64" y="45"/>
                  </a:cubicBezTo>
                  <a:cubicBezTo>
                    <a:pt x="64" y="45"/>
                    <a:pt x="65" y="45"/>
                    <a:pt x="65" y="45"/>
                  </a:cubicBezTo>
                  <a:cubicBezTo>
                    <a:pt x="64" y="46"/>
                    <a:pt x="64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4" y="47"/>
                  </a:cubicBezTo>
                  <a:cubicBezTo>
                    <a:pt x="64" y="47"/>
                    <a:pt x="64" y="48"/>
                    <a:pt x="64" y="48"/>
                  </a:cubicBezTo>
                  <a:cubicBezTo>
                    <a:pt x="65" y="48"/>
                    <a:pt x="66" y="47"/>
                    <a:pt x="66" y="47"/>
                  </a:cubicBezTo>
                  <a:cubicBezTo>
                    <a:pt x="66" y="47"/>
                    <a:pt x="66" y="46"/>
                    <a:pt x="67" y="46"/>
                  </a:cubicBezTo>
                  <a:cubicBezTo>
                    <a:pt x="67" y="46"/>
                    <a:pt x="68" y="46"/>
                    <a:pt x="68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9" y="45"/>
                    <a:pt x="69" y="45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1"/>
                  </a:cubicBezTo>
                  <a:cubicBezTo>
                    <a:pt x="70" y="40"/>
                    <a:pt x="70" y="39"/>
                    <a:pt x="70" y="38"/>
                  </a:cubicBezTo>
                  <a:cubicBezTo>
                    <a:pt x="71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5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8" y="33"/>
                    <a:pt x="68" y="32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2"/>
                    <a:pt x="67" y="22"/>
                    <a:pt x="67" y="22"/>
                  </a:cubicBezTo>
                  <a:lnTo>
                    <a:pt x="67" y="2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31">
              <a:extLst>
                <a:ext uri="{FF2B5EF4-FFF2-40B4-BE49-F238E27FC236}">
                  <a16:creationId xmlns:a16="http://schemas.microsoft.com/office/drawing/2014/main" id="{747F5EFF-CA27-43F4-99E6-CCE19BD99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958851"/>
              <a:ext cx="127000" cy="133350"/>
            </a:xfrm>
            <a:custGeom>
              <a:avLst/>
              <a:gdLst>
                <a:gd name="T0" fmla="*/ 13 w 35"/>
                <a:gd name="T1" fmla="*/ 34 h 37"/>
                <a:gd name="T2" fmla="*/ 32 w 35"/>
                <a:gd name="T3" fmla="*/ 36 h 37"/>
                <a:gd name="T4" fmla="*/ 35 w 35"/>
                <a:gd name="T5" fmla="*/ 4 h 37"/>
                <a:gd name="T6" fmla="*/ 34 w 35"/>
                <a:gd name="T7" fmla="*/ 4 h 37"/>
                <a:gd name="T8" fmla="*/ 5 w 35"/>
                <a:gd name="T9" fmla="*/ 0 h 37"/>
                <a:gd name="T10" fmla="*/ 0 w 35"/>
                <a:gd name="T11" fmla="*/ 36 h 37"/>
                <a:gd name="T12" fmla="*/ 4 w 35"/>
                <a:gd name="T13" fmla="*/ 37 h 37"/>
                <a:gd name="T14" fmla="*/ 4 w 35"/>
                <a:gd name="T15" fmla="*/ 34 h 37"/>
                <a:gd name="T16" fmla="*/ 13 w 35"/>
                <a:gd name="T17" fmla="*/ 35 h 37"/>
                <a:gd name="T18" fmla="*/ 13 w 35"/>
                <a:gd name="T19" fmla="*/ 35 h 37"/>
                <a:gd name="T20" fmla="*/ 13 w 35"/>
                <a:gd name="T21" fmla="*/ 35 h 37"/>
                <a:gd name="T22" fmla="*/ 13 w 35"/>
                <a:gd name="T23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7">
                  <a:moveTo>
                    <a:pt x="13" y="34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2" y="3"/>
                    <a:pt x="6" y="1"/>
                    <a:pt x="5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3" y="3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32">
              <a:extLst>
                <a:ext uri="{FF2B5EF4-FFF2-40B4-BE49-F238E27FC236}">
                  <a16:creationId xmlns:a16="http://schemas.microsoft.com/office/drawing/2014/main" id="{2BD97287-136F-424E-AB12-6C3FB5020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973138"/>
              <a:ext cx="165100" cy="87313"/>
            </a:xfrm>
            <a:custGeom>
              <a:avLst/>
              <a:gdLst>
                <a:gd name="T0" fmla="*/ 15 w 45"/>
                <a:gd name="T1" fmla="*/ 5 h 24"/>
                <a:gd name="T2" fmla="*/ 15 w 45"/>
                <a:gd name="T3" fmla="*/ 17 h 24"/>
                <a:gd name="T4" fmla="*/ 18 w 45"/>
                <a:gd name="T5" fmla="*/ 18 h 24"/>
                <a:gd name="T6" fmla="*/ 19 w 45"/>
                <a:gd name="T7" fmla="*/ 18 h 24"/>
                <a:gd name="T8" fmla="*/ 22 w 45"/>
                <a:gd name="T9" fmla="*/ 20 h 24"/>
                <a:gd name="T10" fmla="*/ 22 w 45"/>
                <a:gd name="T11" fmla="*/ 20 h 24"/>
                <a:gd name="T12" fmla="*/ 24 w 45"/>
                <a:gd name="T13" fmla="*/ 21 h 24"/>
                <a:gd name="T14" fmla="*/ 24 w 45"/>
                <a:gd name="T15" fmla="*/ 21 h 24"/>
                <a:gd name="T16" fmla="*/ 24 w 45"/>
                <a:gd name="T17" fmla="*/ 22 h 24"/>
                <a:gd name="T18" fmla="*/ 24 w 45"/>
                <a:gd name="T19" fmla="*/ 21 h 24"/>
                <a:gd name="T20" fmla="*/ 26 w 45"/>
                <a:gd name="T21" fmla="*/ 21 h 24"/>
                <a:gd name="T22" fmla="*/ 27 w 45"/>
                <a:gd name="T23" fmla="*/ 23 h 24"/>
                <a:gd name="T24" fmla="*/ 29 w 45"/>
                <a:gd name="T25" fmla="*/ 22 h 24"/>
                <a:gd name="T26" fmla="*/ 30 w 45"/>
                <a:gd name="T27" fmla="*/ 23 h 24"/>
                <a:gd name="T28" fmla="*/ 31 w 45"/>
                <a:gd name="T29" fmla="*/ 22 h 24"/>
                <a:gd name="T30" fmla="*/ 32 w 45"/>
                <a:gd name="T31" fmla="*/ 22 h 24"/>
                <a:gd name="T32" fmla="*/ 32 w 45"/>
                <a:gd name="T33" fmla="*/ 22 h 24"/>
                <a:gd name="T34" fmla="*/ 32 w 45"/>
                <a:gd name="T35" fmla="*/ 22 h 24"/>
                <a:gd name="T36" fmla="*/ 34 w 45"/>
                <a:gd name="T37" fmla="*/ 22 h 24"/>
                <a:gd name="T38" fmla="*/ 34 w 45"/>
                <a:gd name="T39" fmla="*/ 22 h 24"/>
                <a:gd name="T40" fmla="*/ 35 w 45"/>
                <a:gd name="T41" fmla="*/ 23 h 24"/>
                <a:gd name="T42" fmla="*/ 36 w 45"/>
                <a:gd name="T43" fmla="*/ 23 h 24"/>
                <a:gd name="T44" fmla="*/ 39 w 45"/>
                <a:gd name="T45" fmla="*/ 22 h 24"/>
                <a:gd name="T46" fmla="*/ 39 w 45"/>
                <a:gd name="T47" fmla="*/ 22 h 24"/>
                <a:gd name="T48" fmla="*/ 41 w 45"/>
                <a:gd name="T49" fmla="*/ 22 h 24"/>
                <a:gd name="T50" fmla="*/ 42 w 45"/>
                <a:gd name="T51" fmla="*/ 23 h 24"/>
                <a:gd name="T52" fmla="*/ 43 w 45"/>
                <a:gd name="T53" fmla="*/ 24 h 24"/>
                <a:gd name="T54" fmla="*/ 44 w 45"/>
                <a:gd name="T55" fmla="*/ 24 h 24"/>
                <a:gd name="T56" fmla="*/ 45 w 45"/>
                <a:gd name="T57" fmla="*/ 24 h 24"/>
                <a:gd name="T58" fmla="*/ 44 w 45"/>
                <a:gd name="T59" fmla="*/ 2 h 24"/>
                <a:gd name="T60" fmla="*/ 6 w 45"/>
                <a:gd name="T61" fmla="*/ 1 h 24"/>
                <a:gd name="T62" fmla="*/ 1 w 45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24">
                  <a:moveTo>
                    <a:pt x="0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0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1"/>
                    <a:pt x="32" y="21"/>
                    <a:pt x="32" y="22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3" y="23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33">
              <a:extLst>
                <a:ext uri="{FF2B5EF4-FFF2-40B4-BE49-F238E27FC236}">
                  <a16:creationId xmlns:a16="http://schemas.microsoft.com/office/drawing/2014/main" id="{6EA37297-42C7-41E4-A999-EEFF2BF84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76414" y="990601"/>
              <a:ext cx="95250" cy="84138"/>
            </a:xfrm>
            <a:custGeom>
              <a:avLst/>
              <a:gdLst>
                <a:gd name="T0" fmla="*/ 26 w 26"/>
                <a:gd name="T1" fmla="*/ 4 h 23"/>
                <a:gd name="T2" fmla="*/ 26 w 26"/>
                <a:gd name="T3" fmla="*/ 3 h 23"/>
                <a:gd name="T4" fmla="*/ 25 w 26"/>
                <a:gd name="T5" fmla="*/ 2 h 23"/>
                <a:gd name="T6" fmla="*/ 25 w 26"/>
                <a:gd name="T7" fmla="*/ 2 h 23"/>
                <a:gd name="T8" fmla="*/ 23 w 26"/>
                <a:gd name="T9" fmla="*/ 2 h 23"/>
                <a:gd name="T10" fmla="*/ 23 w 26"/>
                <a:gd name="T11" fmla="*/ 1 h 23"/>
                <a:gd name="T12" fmla="*/ 23 w 26"/>
                <a:gd name="T13" fmla="*/ 0 h 23"/>
                <a:gd name="T14" fmla="*/ 23 w 26"/>
                <a:gd name="T15" fmla="*/ 0 h 23"/>
                <a:gd name="T16" fmla="*/ 0 w 26"/>
                <a:gd name="T17" fmla="*/ 1 h 23"/>
                <a:gd name="T18" fmla="*/ 0 w 26"/>
                <a:gd name="T19" fmla="*/ 12 h 23"/>
                <a:gd name="T20" fmla="*/ 1 w 26"/>
                <a:gd name="T21" fmla="*/ 19 h 23"/>
                <a:gd name="T22" fmla="*/ 1 w 26"/>
                <a:gd name="T23" fmla="*/ 19 h 23"/>
                <a:gd name="T24" fmla="*/ 1 w 26"/>
                <a:gd name="T25" fmla="*/ 19 h 23"/>
                <a:gd name="T26" fmla="*/ 1 w 26"/>
                <a:gd name="T27" fmla="*/ 19 h 23"/>
                <a:gd name="T28" fmla="*/ 1 w 26"/>
                <a:gd name="T29" fmla="*/ 19 h 23"/>
                <a:gd name="T30" fmla="*/ 2 w 26"/>
                <a:gd name="T31" fmla="*/ 20 h 23"/>
                <a:gd name="T32" fmla="*/ 2 w 26"/>
                <a:gd name="T33" fmla="*/ 20 h 23"/>
                <a:gd name="T34" fmla="*/ 2 w 26"/>
                <a:gd name="T35" fmla="*/ 20 h 23"/>
                <a:gd name="T36" fmla="*/ 3 w 26"/>
                <a:gd name="T37" fmla="*/ 23 h 23"/>
                <a:gd name="T38" fmla="*/ 19 w 26"/>
                <a:gd name="T39" fmla="*/ 22 h 23"/>
                <a:gd name="T40" fmla="*/ 20 w 26"/>
                <a:gd name="T41" fmla="*/ 20 h 23"/>
                <a:gd name="T42" fmla="*/ 20 w 26"/>
                <a:gd name="T43" fmla="*/ 20 h 23"/>
                <a:gd name="T44" fmla="*/ 19 w 26"/>
                <a:gd name="T45" fmla="*/ 20 h 23"/>
                <a:gd name="T46" fmla="*/ 19 w 26"/>
                <a:gd name="T47" fmla="*/ 19 h 23"/>
                <a:gd name="T48" fmla="*/ 19 w 26"/>
                <a:gd name="T49" fmla="*/ 19 h 23"/>
                <a:gd name="T50" fmla="*/ 19 w 26"/>
                <a:gd name="T51" fmla="*/ 19 h 23"/>
                <a:gd name="T52" fmla="*/ 19 w 26"/>
                <a:gd name="T53" fmla="*/ 19 h 23"/>
                <a:gd name="T54" fmla="*/ 19 w 26"/>
                <a:gd name="T55" fmla="*/ 18 h 23"/>
                <a:gd name="T56" fmla="*/ 19 w 26"/>
                <a:gd name="T57" fmla="*/ 17 h 23"/>
                <a:gd name="T58" fmla="*/ 19 w 26"/>
                <a:gd name="T59" fmla="*/ 16 h 23"/>
                <a:gd name="T60" fmla="*/ 20 w 26"/>
                <a:gd name="T61" fmla="*/ 15 h 23"/>
                <a:gd name="T62" fmla="*/ 21 w 26"/>
                <a:gd name="T63" fmla="*/ 13 h 23"/>
                <a:gd name="T64" fmla="*/ 21 w 26"/>
                <a:gd name="T65" fmla="*/ 13 h 23"/>
                <a:gd name="T66" fmla="*/ 21 w 26"/>
                <a:gd name="T67" fmla="*/ 13 h 23"/>
                <a:gd name="T68" fmla="*/ 22 w 26"/>
                <a:gd name="T69" fmla="*/ 12 h 23"/>
                <a:gd name="T70" fmla="*/ 22 w 26"/>
                <a:gd name="T71" fmla="*/ 11 h 23"/>
                <a:gd name="T72" fmla="*/ 22 w 26"/>
                <a:gd name="T73" fmla="*/ 11 h 23"/>
                <a:gd name="T74" fmla="*/ 22 w 26"/>
                <a:gd name="T75" fmla="*/ 11 h 23"/>
                <a:gd name="T76" fmla="*/ 23 w 26"/>
                <a:gd name="T77" fmla="*/ 10 h 23"/>
                <a:gd name="T78" fmla="*/ 23 w 26"/>
                <a:gd name="T79" fmla="*/ 9 h 23"/>
                <a:gd name="T80" fmla="*/ 23 w 26"/>
                <a:gd name="T81" fmla="*/ 9 h 23"/>
                <a:gd name="T82" fmla="*/ 23 w 26"/>
                <a:gd name="T83" fmla="*/ 9 h 23"/>
                <a:gd name="T84" fmla="*/ 23 w 26"/>
                <a:gd name="T85" fmla="*/ 9 h 23"/>
                <a:gd name="T86" fmla="*/ 23 w 26"/>
                <a:gd name="T87" fmla="*/ 9 h 23"/>
                <a:gd name="T88" fmla="*/ 23 w 26"/>
                <a:gd name="T89" fmla="*/ 9 h 23"/>
                <a:gd name="T90" fmla="*/ 24 w 26"/>
                <a:gd name="T91" fmla="*/ 8 h 23"/>
                <a:gd name="T92" fmla="*/ 24 w 26"/>
                <a:gd name="T93" fmla="*/ 7 h 23"/>
                <a:gd name="T94" fmla="*/ 24 w 26"/>
                <a:gd name="T95" fmla="*/ 6 h 23"/>
                <a:gd name="T96" fmla="*/ 25 w 26"/>
                <a:gd name="T97" fmla="*/ 5 h 23"/>
                <a:gd name="T98" fmla="*/ 25 w 26"/>
                <a:gd name="T99" fmla="*/ 5 h 23"/>
                <a:gd name="T100" fmla="*/ 25 w 26"/>
                <a:gd name="T101" fmla="*/ 4 h 23"/>
                <a:gd name="T102" fmla="*/ 26 w 26"/>
                <a:gd name="T10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23">
                  <a:moveTo>
                    <a:pt x="26" y="4"/>
                  </a:moveTo>
                  <a:cubicBezTo>
                    <a:pt x="26" y="4"/>
                    <a:pt x="26" y="4"/>
                    <a:pt x="26" y="3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3" y="2"/>
                    <a:pt x="23" y="2"/>
                    <a:pt x="23" y="1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1" y="15"/>
                    <a:pt x="1" y="17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2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6" y="4"/>
                    <a:pt x="2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34">
              <a:extLst>
                <a:ext uri="{FF2B5EF4-FFF2-40B4-BE49-F238E27FC236}">
                  <a16:creationId xmlns:a16="http://schemas.microsoft.com/office/drawing/2014/main" id="{35958A1F-D652-4A88-9C47-457FFFB1F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2" y="854076"/>
              <a:ext cx="73025" cy="127000"/>
            </a:xfrm>
            <a:custGeom>
              <a:avLst/>
              <a:gdLst>
                <a:gd name="T0" fmla="*/ 13 w 20"/>
                <a:gd name="T1" fmla="*/ 35 h 35"/>
                <a:gd name="T2" fmla="*/ 14 w 20"/>
                <a:gd name="T3" fmla="*/ 33 h 35"/>
                <a:gd name="T4" fmla="*/ 16 w 20"/>
                <a:gd name="T5" fmla="*/ 34 h 35"/>
                <a:gd name="T6" fmla="*/ 17 w 20"/>
                <a:gd name="T7" fmla="*/ 32 h 35"/>
                <a:gd name="T8" fmla="*/ 18 w 20"/>
                <a:gd name="T9" fmla="*/ 31 h 35"/>
                <a:gd name="T10" fmla="*/ 18 w 20"/>
                <a:gd name="T11" fmla="*/ 29 h 35"/>
                <a:gd name="T12" fmla="*/ 18 w 20"/>
                <a:gd name="T13" fmla="*/ 28 h 35"/>
                <a:gd name="T14" fmla="*/ 18 w 20"/>
                <a:gd name="T15" fmla="*/ 27 h 35"/>
                <a:gd name="T16" fmla="*/ 18 w 20"/>
                <a:gd name="T17" fmla="*/ 27 h 35"/>
                <a:gd name="T18" fmla="*/ 19 w 20"/>
                <a:gd name="T19" fmla="*/ 26 h 35"/>
                <a:gd name="T20" fmla="*/ 20 w 20"/>
                <a:gd name="T21" fmla="*/ 24 h 35"/>
                <a:gd name="T22" fmla="*/ 20 w 20"/>
                <a:gd name="T23" fmla="*/ 22 h 35"/>
                <a:gd name="T24" fmla="*/ 20 w 20"/>
                <a:gd name="T25" fmla="*/ 20 h 35"/>
                <a:gd name="T26" fmla="*/ 19 w 20"/>
                <a:gd name="T27" fmla="*/ 4 h 35"/>
                <a:gd name="T28" fmla="*/ 17 w 20"/>
                <a:gd name="T29" fmla="*/ 1 h 35"/>
                <a:gd name="T30" fmla="*/ 16 w 20"/>
                <a:gd name="T31" fmla="*/ 0 h 35"/>
                <a:gd name="T32" fmla="*/ 3 w 20"/>
                <a:gd name="T33" fmla="*/ 0 h 35"/>
                <a:gd name="T34" fmla="*/ 5 w 20"/>
                <a:gd name="T35" fmla="*/ 2 h 35"/>
                <a:gd name="T36" fmla="*/ 6 w 20"/>
                <a:gd name="T37" fmla="*/ 3 h 35"/>
                <a:gd name="T38" fmla="*/ 6 w 20"/>
                <a:gd name="T39" fmla="*/ 5 h 35"/>
                <a:gd name="T40" fmla="*/ 6 w 20"/>
                <a:gd name="T41" fmla="*/ 5 h 35"/>
                <a:gd name="T42" fmla="*/ 5 w 20"/>
                <a:gd name="T43" fmla="*/ 6 h 35"/>
                <a:gd name="T44" fmla="*/ 3 w 20"/>
                <a:gd name="T45" fmla="*/ 8 h 35"/>
                <a:gd name="T46" fmla="*/ 3 w 20"/>
                <a:gd name="T47" fmla="*/ 8 h 35"/>
                <a:gd name="T48" fmla="*/ 2 w 20"/>
                <a:gd name="T49" fmla="*/ 9 h 35"/>
                <a:gd name="T50" fmla="*/ 2 w 20"/>
                <a:gd name="T51" fmla="*/ 11 h 35"/>
                <a:gd name="T52" fmla="*/ 1 w 20"/>
                <a:gd name="T53" fmla="*/ 12 h 35"/>
                <a:gd name="T54" fmla="*/ 0 w 20"/>
                <a:gd name="T55" fmla="*/ 14 h 35"/>
                <a:gd name="T56" fmla="*/ 1 w 20"/>
                <a:gd name="T57" fmla="*/ 18 h 35"/>
                <a:gd name="T58" fmla="*/ 3 w 20"/>
                <a:gd name="T59" fmla="*/ 20 h 35"/>
                <a:gd name="T60" fmla="*/ 4 w 20"/>
                <a:gd name="T61" fmla="*/ 22 h 35"/>
                <a:gd name="T62" fmla="*/ 7 w 20"/>
                <a:gd name="T63" fmla="*/ 24 h 35"/>
                <a:gd name="T64" fmla="*/ 7 w 20"/>
                <a:gd name="T65" fmla="*/ 27 h 35"/>
                <a:gd name="T66" fmla="*/ 10 w 20"/>
                <a:gd name="T67" fmla="*/ 30 h 35"/>
                <a:gd name="T68" fmla="*/ 11 w 20"/>
                <a:gd name="T69" fmla="*/ 33 h 35"/>
                <a:gd name="T70" fmla="*/ 13 w 20"/>
                <a:gd name="T7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" h="35"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3" y="34"/>
                    <a:pt x="13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3"/>
                  </a:cubicBezTo>
                  <a:cubicBezTo>
                    <a:pt x="18" y="3"/>
                    <a:pt x="17" y="2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4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6"/>
                    <a:pt x="1" y="16"/>
                  </a:cubicBezTo>
                  <a:cubicBezTo>
                    <a:pt x="1" y="17"/>
                    <a:pt x="0" y="18"/>
                    <a:pt x="1" y="18"/>
                  </a:cubicBezTo>
                  <a:cubicBezTo>
                    <a:pt x="1" y="19"/>
                    <a:pt x="2" y="19"/>
                    <a:pt x="2" y="19"/>
                  </a:cubicBezTo>
                  <a:cubicBezTo>
                    <a:pt x="2" y="19"/>
                    <a:pt x="3" y="20"/>
                    <a:pt x="3" y="20"/>
                  </a:cubicBezTo>
                  <a:cubicBezTo>
                    <a:pt x="3" y="20"/>
                    <a:pt x="3" y="20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7" y="27"/>
                  </a:cubicBezTo>
                  <a:cubicBezTo>
                    <a:pt x="7" y="27"/>
                    <a:pt x="9" y="29"/>
                    <a:pt x="9" y="29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0"/>
                    <a:pt x="10" y="30"/>
                    <a:pt x="11" y="31"/>
                  </a:cubicBezTo>
                  <a:cubicBezTo>
                    <a:pt x="11" y="31"/>
                    <a:pt x="11" y="32"/>
                    <a:pt x="11" y="33"/>
                  </a:cubicBezTo>
                  <a:cubicBezTo>
                    <a:pt x="11" y="34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35">
              <a:extLst>
                <a:ext uri="{FF2B5EF4-FFF2-40B4-BE49-F238E27FC236}">
                  <a16:creationId xmlns:a16="http://schemas.microsoft.com/office/drawing/2014/main" id="{EA4581C5-CFAC-4337-A258-0DDF3BE00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1627" y="904876"/>
              <a:ext cx="144463" cy="76200"/>
            </a:xfrm>
            <a:custGeom>
              <a:avLst/>
              <a:gdLst>
                <a:gd name="T0" fmla="*/ 40 w 40"/>
                <a:gd name="T1" fmla="*/ 13 h 21"/>
                <a:gd name="T2" fmla="*/ 40 w 40"/>
                <a:gd name="T3" fmla="*/ 14 h 21"/>
                <a:gd name="T4" fmla="*/ 39 w 40"/>
                <a:gd name="T5" fmla="*/ 14 h 21"/>
                <a:gd name="T6" fmla="*/ 38 w 40"/>
                <a:gd name="T7" fmla="*/ 14 h 21"/>
                <a:gd name="T8" fmla="*/ 37 w 40"/>
                <a:gd name="T9" fmla="*/ 14 h 21"/>
                <a:gd name="T10" fmla="*/ 32 w 40"/>
                <a:gd name="T11" fmla="*/ 12 h 21"/>
                <a:gd name="T12" fmla="*/ 35 w 40"/>
                <a:gd name="T13" fmla="*/ 12 h 21"/>
                <a:gd name="T14" fmla="*/ 38 w 40"/>
                <a:gd name="T15" fmla="*/ 13 h 21"/>
                <a:gd name="T16" fmla="*/ 36 w 40"/>
                <a:gd name="T17" fmla="*/ 11 h 21"/>
                <a:gd name="T18" fmla="*/ 36 w 40"/>
                <a:gd name="T19" fmla="*/ 10 h 21"/>
                <a:gd name="T20" fmla="*/ 34 w 40"/>
                <a:gd name="T21" fmla="*/ 9 h 21"/>
                <a:gd name="T22" fmla="*/ 36 w 40"/>
                <a:gd name="T23" fmla="*/ 9 h 21"/>
                <a:gd name="T24" fmla="*/ 37 w 40"/>
                <a:gd name="T25" fmla="*/ 9 h 21"/>
                <a:gd name="T26" fmla="*/ 36 w 40"/>
                <a:gd name="T27" fmla="*/ 9 h 21"/>
                <a:gd name="T28" fmla="*/ 36 w 40"/>
                <a:gd name="T29" fmla="*/ 7 h 21"/>
                <a:gd name="T30" fmla="*/ 33 w 40"/>
                <a:gd name="T31" fmla="*/ 6 h 21"/>
                <a:gd name="T32" fmla="*/ 32 w 40"/>
                <a:gd name="T33" fmla="*/ 6 h 21"/>
                <a:gd name="T34" fmla="*/ 31 w 40"/>
                <a:gd name="T35" fmla="*/ 5 h 21"/>
                <a:gd name="T36" fmla="*/ 31 w 40"/>
                <a:gd name="T37" fmla="*/ 3 h 21"/>
                <a:gd name="T38" fmla="*/ 30 w 40"/>
                <a:gd name="T39" fmla="*/ 1 h 21"/>
                <a:gd name="T40" fmla="*/ 28 w 40"/>
                <a:gd name="T41" fmla="*/ 0 h 21"/>
                <a:gd name="T42" fmla="*/ 27 w 40"/>
                <a:gd name="T43" fmla="*/ 0 h 21"/>
                <a:gd name="T44" fmla="*/ 26 w 40"/>
                <a:gd name="T45" fmla="*/ 1 h 21"/>
                <a:gd name="T46" fmla="*/ 25 w 40"/>
                <a:gd name="T47" fmla="*/ 2 h 21"/>
                <a:gd name="T48" fmla="*/ 24 w 40"/>
                <a:gd name="T49" fmla="*/ 2 h 21"/>
                <a:gd name="T50" fmla="*/ 23 w 40"/>
                <a:gd name="T51" fmla="*/ 4 h 21"/>
                <a:gd name="T52" fmla="*/ 22 w 40"/>
                <a:gd name="T53" fmla="*/ 6 h 21"/>
                <a:gd name="T54" fmla="*/ 20 w 40"/>
                <a:gd name="T55" fmla="*/ 7 h 21"/>
                <a:gd name="T56" fmla="*/ 18 w 40"/>
                <a:gd name="T57" fmla="*/ 7 h 21"/>
                <a:gd name="T58" fmla="*/ 17 w 40"/>
                <a:gd name="T59" fmla="*/ 9 h 21"/>
                <a:gd name="T60" fmla="*/ 15 w 40"/>
                <a:gd name="T61" fmla="*/ 11 h 21"/>
                <a:gd name="T62" fmla="*/ 14 w 40"/>
                <a:gd name="T63" fmla="*/ 12 h 21"/>
                <a:gd name="T64" fmla="*/ 13 w 40"/>
                <a:gd name="T65" fmla="*/ 13 h 21"/>
                <a:gd name="T66" fmla="*/ 12 w 40"/>
                <a:gd name="T67" fmla="*/ 13 h 21"/>
                <a:gd name="T68" fmla="*/ 11 w 40"/>
                <a:gd name="T69" fmla="*/ 13 h 21"/>
                <a:gd name="T70" fmla="*/ 10 w 40"/>
                <a:gd name="T71" fmla="*/ 14 h 21"/>
                <a:gd name="T72" fmla="*/ 8 w 40"/>
                <a:gd name="T73" fmla="*/ 14 h 21"/>
                <a:gd name="T74" fmla="*/ 7 w 40"/>
                <a:gd name="T75" fmla="*/ 13 h 21"/>
                <a:gd name="T76" fmla="*/ 7 w 40"/>
                <a:gd name="T77" fmla="*/ 13 h 21"/>
                <a:gd name="T78" fmla="*/ 6 w 40"/>
                <a:gd name="T79" fmla="*/ 15 h 21"/>
                <a:gd name="T80" fmla="*/ 4 w 40"/>
                <a:gd name="T81" fmla="*/ 17 h 21"/>
                <a:gd name="T82" fmla="*/ 4 w 40"/>
                <a:gd name="T83" fmla="*/ 17 h 21"/>
                <a:gd name="T84" fmla="*/ 4 w 40"/>
                <a:gd name="T85" fmla="*/ 17 h 21"/>
                <a:gd name="T86" fmla="*/ 3 w 40"/>
                <a:gd name="T87" fmla="*/ 18 h 21"/>
                <a:gd name="T88" fmla="*/ 3 w 40"/>
                <a:gd name="T89" fmla="*/ 18 h 21"/>
                <a:gd name="T90" fmla="*/ 2 w 40"/>
                <a:gd name="T91" fmla="*/ 19 h 21"/>
                <a:gd name="T92" fmla="*/ 0 w 40"/>
                <a:gd name="T93" fmla="*/ 20 h 21"/>
                <a:gd name="T94" fmla="*/ 0 w 40"/>
                <a:gd name="T95" fmla="*/ 21 h 21"/>
                <a:gd name="T96" fmla="*/ 11 w 40"/>
                <a:gd name="T97" fmla="*/ 20 h 21"/>
                <a:gd name="T98" fmla="*/ 11 w 40"/>
                <a:gd name="T99" fmla="*/ 20 h 21"/>
                <a:gd name="T100" fmla="*/ 11 w 40"/>
                <a:gd name="T101" fmla="*/ 20 h 21"/>
                <a:gd name="T102" fmla="*/ 11 w 40"/>
                <a:gd name="T103" fmla="*/ 20 h 21"/>
                <a:gd name="T104" fmla="*/ 40 w 40"/>
                <a:gd name="T105" fmla="*/ 15 h 21"/>
                <a:gd name="T106" fmla="*/ 40 w 40"/>
                <a:gd name="T107" fmla="*/ 14 h 21"/>
                <a:gd name="T108" fmla="*/ 40 w 40"/>
                <a:gd name="T10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6" y="13"/>
                    <a:pt x="35" y="12"/>
                    <a:pt x="32" y="12"/>
                  </a:cubicBezTo>
                  <a:cubicBezTo>
                    <a:pt x="32" y="12"/>
                    <a:pt x="34" y="11"/>
                    <a:pt x="35" y="12"/>
                  </a:cubicBezTo>
                  <a:cubicBezTo>
                    <a:pt x="37" y="12"/>
                    <a:pt x="37" y="13"/>
                    <a:pt x="38" y="13"/>
                  </a:cubicBezTo>
                  <a:cubicBezTo>
                    <a:pt x="38" y="13"/>
                    <a:pt x="38" y="12"/>
                    <a:pt x="36" y="11"/>
                  </a:cubicBezTo>
                  <a:cubicBezTo>
                    <a:pt x="36" y="11"/>
                    <a:pt x="37" y="11"/>
                    <a:pt x="36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9"/>
                    <a:pt x="35" y="9"/>
                    <a:pt x="36" y="9"/>
                  </a:cubicBezTo>
                  <a:cubicBezTo>
                    <a:pt x="36" y="9"/>
                    <a:pt x="36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5" y="6"/>
                    <a:pt x="34" y="7"/>
                    <a:pt x="33" y="6"/>
                  </a:cubicBezTo>
                  <a:cubicBezTo>
                    <a:pt x="32" y="6"/>
                    <a:pt x="32" y="5"/>
                    <a:pt x="32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2"/>
                    <a:pt x="30" y="1"/>
                    <a:pt x="30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3"/>
                    <a:pt x="23" y="4"/>
                    <a:pt x="23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22" y="6"/>
                    <a:pt x="20" y="7"/>
                    <a:pt x="20" y="7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9" y="8"/>
                    <a:pt x="18" y="9"/>
                    <a:pt x="17" y="9"/>
                  </a:cubicBezTo>
                  <a:cubicBezTo>
                    <a:pt x="16" y="9"/>
                    <a:pt x="15" y="10"/>
                    <a:pt x="15" y="11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10" y="15"/>
                    <a:pt x="8" y="14"/>
                    <a:pt x="8" y="14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4"/>
                    <a:pt x="6" y="15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9"/>
                  </a:cubicBezTo>
                  <a:cubicBezTo>
                    <a:pt x="2" y="19"/>
                    <a:pt x="1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36">
              <a:extLst>
                <a:ext uri="{FF2B5EF4-FFF2-40B4-BE49-F238E27FC236}">
                  <a16:creationId xmlns:a16="http://schemas.microsoft.com/office/drawing/2014/main" id="{FDFAD2FA-1998-4C41-82F3-926105888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81164" y="922338"/>
              <a:ext cx="134938" cy="68263"/>
            </a:xfrm>
            <a:custGeom>
              <a:avLst/>
              <a:gdLst>
                <a:gd name="T0" fmla="*/ 30 w 37"/>
                <a:gd name="T1" fmla="*/ 15 h 19"/>
                <a:gd name="T2" fmla="*/ 33 w 37"/>
                <a:gd name="T3" fmla="*/ 13 h 19"/>
                <a:gd name="T4" fmla="*/ 34 w 37"/>
                <a:gd name="T5" fmla="*/ 12 h 19"/>
                <a:gd name="T6" fmla="*/ 37 w 37"/>
                <a:gd name="T7" fmla="*/ 8 h 19"/>
                <a:gd name="T8" fmla="*/ 36 w 37"/>
                <a:gd name="T9" fmla="*/ 7 h 19"/>
                <a:gd name="T10" fmla="*/ 35 w 37"/>
                <a:gd name="T11" fmla="*/ 6 h 19"/>
                <a:gd name="T12" fmla="*/ 35 w 37"/>
                <a:gd name="T13" fmla="*/ 4 h 19"/>
                <a:gd name="T14" fmla="*/ 32 w 37"/>
                <a:gd name="T15" fmla="*/ 2 h 19"/>
                <a:gd name="T16" fmla="*/ 30 w 37"/>
                <a:gd name="T17" fmla="*/ 2 h 19"/>
                <a:gd name="T18" fmla="*/ 27 w 37"/>
                <a:gd name="T19" fmla="*/ 1 h 19"/>
                <a:gd name="T20" fmla="*/ 22 w 37"/>
                <a:gd name="T21" fmla="*/ 0 h 19"/>
                <a:gd name="T22" fmla="*/ 23 w 37"/>
                <a:gd name="T23" fmla="*/ 1 h 19"/>
                <a:gd name="T24" fmla="*/ 23 w 37"/>
                <a:gd name="T25" fmla="*/ 1 h 19"/>
                <a:gd name="T26" fmla="*/ 22 w 37"/>
                <a:gd name="T27" fmla="*/ 2 h 19"/>
                <a:gd name="T28" fmla="*/ 20 w 37"/>
                <a:gd name="T29" fmla="*/ 3 h 19"/>
                <a:gd name="T30" fmla="*/ 20 w 37"/>
                <a:gd name="T31" fmla="*/ 5 h 19"/>
                <a:gd name="T32" fmla="*/ 19 w 37"/>
                <a:gd name="T33" fmla="*/ 6 h 19"/>
                <a:gd name="T34" fmla="*/ 17 w 37"/>
                <a:gd name="T35" fmla="*/ 8 h 19"/>
                <a:gd name="T36" fmla="*/ 17 w 37"/>
                <a:gd name="T37" fmla="*/ 8 h 19"/>
                <a:gd name="T38" fmla="*/ 15 w 37"/>
                <a:gd name="T39" fmla="*/ 7 h 19"/>
                <a:gd name="T40" fmla="*/ 15 w 37"/>
                <a:gd name="T41" fmla="*/ 9 h 19"/>
                <a:gd name="T42" fmla="*/ 14 w 37"/>
                <a:gd name="T43" fmla="*/ 9 h 19"/>
                <a:gd name="T44" fmla="*/ 13 w 37"/>
                <a:gd name="T45" fmla="*/ 9 h 19"/>
                <a:gd name="T46" fmla="*/ 12 w 37"/>
                <a:gd name="T47" fmla="*/ 9 h 19"/>
                <a:gd name="T48" fmla="*/ 9 w 37"/>
                <a:gd name="T49" fmla="*/ 10 h 19"/>
                <a:gd name="T50" fmla="*/ 8 w 37"/>
                <a:gd name="T51" fmla="*/ 9 h 19"/>
                <a:gd name="T52" fmla="*/ 7 w 37"/>
                <a:gd name="T53" fmla="*/ 10 h 19"/>
                <a:gd name="T54" fmla="*/ 7 w 37"/>
                <a:gd name="T55" fmla="*/ 12 h 19"/>
                <a:gd name="T56" fmla="*/ 6 w 37"/>
                <a:gd name="T57" fmla="*/ 13 h 19"/>
                <a:gd name="T58" fmla="*/ 6 w 37"/>
                <a:gd name="T59" fmla="*/ 13 h 19"/>
                <a:gd name="T60" fmla="*/ 5 w 37"/>
                <a:gd name="T61" fmla="*/ 15 h 19"/>
                <a:gd name="T62" fmla="*/ 3 w 37"/>
                <a:gd name="T63" fmla="*/ 14 h 19"/>
                <a:gd name="T64" fmla="*/ 2 w 37"/>
                <a:gd name="T65" fmla="*/ 16 h 19"/>
                <a:gd name="T66" fmla="*/ 2 w 37"/>
                <a:gd name="T67" fmla="*/ 16 h 19"/>
                <a:gd name="T68" fmla="*/ 2 w 37"/>
                <a:gd name="T69" fmla="*/ 16 h 19"/>
                <a:gd name="T70" fmla="*/ 0 w 37"/>
                <a:gd name="T71" fmla="*/ 18 h 19"/>
                <a:gd name="T72" fmla="*/ 0 w 37"/>
                <a:gd name="T73" fmla="*/ 19 h 19"/>
                <a:gd name="T74" fmla="*/ 7 w 37"/>
                <a:gd name="T75" fmla="*/ 18 h 19"/>
                <a:gd name="T76" fmla="*/ 30 w 37"/>
                <a:gd name="T77" fmla="*/ 16 h 19"/>
                <a:gd name="T78" fmla="*/ 30 w 37"/>
                <a:gd name="T7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19">
                  <a:moveTo>
                    <a:pt x="30" y="16"/>
                  </a:moveTo>
                  <a:cubicBezTo>
                    <a:pt x="30" y="16"/>
                    <a:pt x="30" y="16"/>
                    <a:pt x="30" y="15"/>
                  </a:cubicBezTo>
                  <a:cubicBezTo>
                    <a:pt x="31" y="15"/>
                    <a:pt x="32" y="14"/>
                    <a:pt x="32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2"/>
                    <a:pt x="34" y="12"/>
                  </a:cubicBezTo>
                  <a:cubicBezTo>
                    <a:pt x="34" y="11"/>
                    <a:pt x="35" y="10"/>
                    <a:pt x="36" y="10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22" y="2"/>
                    <a:pt x="22" y="3"/>
                    <a:pt x="21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8"/>
                    <a:pt x="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37">
              <a:extLst>
                <a:ext uri="{FF2B5EF4-FFF2-40B4-BE49-F238E27FC236}">
                  <a16:creationId xmlns:a16="http://schemas.microsoft.com/office/drawing/2014/main" id="{76738907-8D01-4A16-951E-27280D4D1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927" y="831851"/>
              <a:ext cx="114300" cy="73025"/>
            </a:xfrm>
            <a:custGeom>
              <a:avLst/>
              <a:gdLst>
                <a:gd name="T0" fmla="*/ 26 w 31"/>
                <a:gd name="T1" fmla="*/ 20 h 20"/>
                <a:gd name="T2" fmla="*/ 26 w 31"/>
                <a:gd name="T3" fmla="*/ 18 h 20"/>
                <a:gd name="T4" fmla="*/ 26 w 31"/>
                <a:gd name="T5" fmla="*/ 18 h 20"/>
                <a:gd name="T6" fmla="*/ 27 w 31"/>
                <a:gd name="T7" fmla="*/ 17 h 20"/>
                <a:gd name="T8" fmla="*/ 27 w 31"/>
                <a:gd name="T9" fmla="*/ 16 h 20"/>
                <a:gd name="T10" fmla="*/ 27 w 31"/>
                <a:gd name="T11" fmla="*/ 15 h 20"/>
                <a:gd name="T12" fmla="*/ 27 w 31"/>
                <a:gd name="T13" fmla="*/ 15 h 20"/>
                <a:gd name="T14" fmla="*/ 28 w 31"/>
                <a:gd name="T15" fmla="*/ 14 h 20"/>
                <a:gd name="T16" fmla="*/ 28 w 31"/>
                <a:gd name="T17" fmla="*/ 14 h 20"/>
                <a:gd name="T18" fmla="*/ 28 w 31"/>
                <a:gd name="T19" fmla="*/ 14 h 20"/>
                <a:gd name="T20" fmla="*/ 28 w 31"/>
                <a:gd name="T21" fmla="*/ 14 h 20"/>
                <a:gd name="T22" fmla="*/ 29 w 31"/>
                <a:gd name="T23" fmla="*/ 13 h 20"/>
                <a:gd name="T24" fmla="*/ 30 w 31"/>
                <a:gd name="T25" fmla="*/ 12 h 20"/>
                <a:gd name="T26" fmla="*/ 31 w 31"/>
                <a:gd name="T27" fmla="*/ 11 h 20"/>
                <a:gd name="T28" fmla="*/ 31 w 31"/>
                <a:gd name="T29" fmla="*/ 9 h 20"/>
                <a:gd name="T30" fmla="*/ 31 w 31"/>
                <a:gd name="T31" fmla="*/ 9 h 20"/>
                <a:gd name="T32" fmla="*/ 31 w 31"/>
                <a:gd name="T33" fmla="*/ 9 h 20"/>
                <a:gd name="T34" fmla="*/ 31 w 31"/>
                <a:gd name="T35" fmla="*/ 9 h 20"/>
                <a:gd name="T36" fmla="*/ 30 w 31"/>
                <a:gd name="T37" fmla="*/ 9 h 20"/>
                <a:gd name="T38" fmla="*/ 30 w 31"/>
                <a:gd name="T39" fmla="*/ 8 h 20"/>
                <a:gd name="T40" fmla="*/ 30 w 31"/>
                <a:gd name="T41" fmla="*/ 8 h 20"/>
                <a:gd name="T42" fmla="*/ 30 w 31"/>
                <a:gd name="T43" fmla="*/ 7 h 20"/>
                <a:gd name="T44" fmla="*/ 28 w 31"/>
                <a:gd name="T45" fmla="*/ 6 h 20"/>
                <a:gd name="T46" fmla="*/ 27 w 31"/>
                <a:gd name="T47" fmla="*/ 5 h 20"/>
                <a:gd name="T48" fmla="*/ 26 w 31"/>
                <a:gd name="T49" fmla="*/ 5 h 20"/>
                <a:gd name="T50" fmla="*/ 26 w 31"/>
                <a:gd name="T51" fmla="*/ 5 h 20"/>
                <a:gd name="T52" fmla="*/ 26 w 31"/>
                <a:gd name="T53" fmla="*/ 4 h 20"/>
                <a:gd name="T54" fmla="*/ 26 w 31"/>
                <a:gd name="T55" fmla="*/ 2 h 20"/>
                <a:gd name="T56" fmla="*/ 26 w 31"/>
                <a:gd name="T57" fmla="*/ 2 h 20"/>
                <a:gd name="T58" fmla="*/ 25 w 31"/>
                <a:gd name="T59" fmla="*/ 0 h 20"/>
                <a:gd name="T60" fmla="*/ 1 w 31"/>
                <a:gd name="T61" fmla="*/ 0 h 20"/>
                <a:gd name="T62" fmla="*/ 0 w 31"/>
                <a:gd name="T63" fmla="*/ 0 h 20"/>
                <a:gd name="T64" fmla="*/ 1 w 31"/>
                <a:gd name="T65" fmla="*/ 1 h 20"/>
                <a:gd name="T66" fmla="*/ 1 w 31"/>
                <a:gd name="T67" fmla="*/ 3 h 20"/>
                <a:gd name="T68" fmla="*/ 1 w 31"/>
                <a:gd name="T69" fmla="*/ 4 h 20"/>
                <a:gd name="T70" fmla="*/ 1 w 31"/>
                <a:gd name="T71" fmla="*/ 4 h 20"/>
                <a:gd name="T72" fmla="*/ 1 w 31"/>
                <a:gd name="T73" fmla="*/ 5 h 20"/>
                <a:gd name="T74" fmla="*/ 1 w 31"/>
                <a:gd name="T75" fmla="*/ 6 h 20"/>
                <a:gd name="T76" fmla="*/ 1 w 31"/>
                <a:gd name="T77" fmla="*/ 7 h 20"/>
                <a:gd name="T78" fmla="*/ 2 w 31"/>
                <a:gd name="T79" fmla="*/ 9 h 20"/>
                <a:gd name="T80" fmla="*/ 2 w 31"/>
                <a:gd name="T81" fmla="*/ 9 h 20"/>
                <a:gd name="T82" fmla="*/ 2 w 31"/>
                <a:gd name="T83" fmla="*/ 10 h 20"/>
                <a:gd name="T84" fmla="*/ 3 w 31"/>
                <a:gd name="T85" fmla="*/ 11 h 20"/>
                <a:gd name="T86" fmla="*/ 3 w 31"/>
                <a:gd name="T87" fmla="*/ 12 h 20"/>
                <a:gd name="T88" fmla="*/ 3 w 31"/>
                <a:gd name="T89" fmla="*/ 13 h 20"/>
                <a:gd name="T90" fmla="*/ 4 w 31"/>
                <a:gd name="T91" fmla="*/ 13 h 20"/>
                <a:gd name="T92" fmla="*/ 4 w 31"/>
                <a:gd name="T93" fmla="*/ 17 h 20"/>
                <a:gd name="T94" fmla="*/ 4 w 31"/>
                <a:gd name="T95" fmla="*/ 17 h 20"/>
                <a:gd name="T96" fmla="*/ 4 w 31"/>
                <a:gd name="T97" fmla="*/ 17 h 20"/>
                <a:gd name="T98" fmla="*/ 5 w 31"/>
                <a:gd name="T99" fmla="*/ 18 h 20"/>
                <a:gd name="T100" fmla="*/ 5 w 31"/>
                <a:gd name="T101" fmla="*/ 19 h 20"/>
                <a:gd name="T102" fmla="*/ 5 w 31"/>
                <a:gd name="T103" fmla="*/ 19 h 20"/>
                <a:gd name="T104" fmla="*/ 20 w 31"/>
                <a:gd name="T105" fmla="*/ 19 h 20"/>
                <a:gd name="T106" fmla="*/ 22 w 31"/>
                <a:gd name="T107" fmla="*/ 19 h 20"/>
                <a:gd name="T108" fmla="*/ 23 w 31"/>
                <a:gd name="T109" fmla="*/ 19 h 20"/>
                <a:gd name="T110" fmla="*/ 24 w 31"/>
                <a:gd name="T111" fmla="*/ 19 h 20"/>
                <a:gd name="T112" fmla="*/ 25 w 31"/>
                <a:gd name="T113" fmla="*/ 20 h 20"/>
                <a:gd name="T114" fmla="*/ 25 w 31"/>
                <a:gd name="T115" fmla="*/ 20 h 20"/>
                <a:gd name="T116" fmla="*/ 25 w 31"/>
                <a:gd name="T117" fmla="*/ 20 h 20"/>
                <a:gd name="T118" fmla="*/ 26 w 31"/>
                <a:gd name="T1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20">
                  <a:moveTo>
                    <a:pt x="26" y="20"/>
                  </a:moveTo>
                  <a:cubicBezTo>
                    <a:pt x="26" y="20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7" y="17"/>
                    <a:pt x="27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9" y="13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7"/>
                  </a:cubicBezTo>
                  <a:cubicBezTo>
                    <a:pt x="30" y="7"/>
                    <a:pt x="28" y="7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4"/>
                    <a:pt x="4" y="15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8"/>
                    <a:pt x="23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8">
              <a:extLst>
                <a:ext uri="{FF2B5EF4-FFF2-40B4-BE49-F238E27FC236}">
                  <a16:creationId xmlns:a16="http://schemas.microsoft.com/office/drawing/2014/main" id="{CF5225A4-1EEF-466F-ACCE-5B36DDD0C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766763"/>
              <a:ext cx="131763" cy="90488"/>
            </a:xfrm>
            <a:custGeom>
              <a:avLst/>
              <a:gdLst>
                <a:gd name="T0" fmla="*/ 35 w 36"/>
                <a:gd name="T1" fmla="*/ 24 h 25"/>
                <a:gd name="T2" fmla="*/ 35 w 36"/>
                <a:gd name="T3" fmla="*/ 22 h 25"/>
                <a:gd name="T4" fmla="*/ 35 w 36"/>
                <a:gd name="T5" fmla="*/ 19 h 25"/>
                <a:gd name="T6" fmla="*/ 34 w 36"/>
                <a:gd name="T7" fmla="*/ 18 h 25"/>
                <a:gd name="T8" fmla="*/ 35 w 36"/>
                <a:gd name="T9" fmla="*/ 18 h 25"/>
                <a:gd name="T10" fmla="*/ 35 w 36"/>
                <a:gd name="T11" fmla="*/ 6 h 25"/>
                <a:gd name="T12" fmla="*/ 35 w 36"/>
                <a:gd name="T13" fmla="*/ 5 h 25"/>
                <a:gd name="T14" fmla="*/ 35 w 36"/>
                <a:gd name="T15" fmla="*/ 2 h 25"/>
                <a:gd name="T16" fmla="*/ 2 w 36"/>
                <a:gd name="T17" fmla="*/ 0 h 25"/>
                <a:gd name="T18" fmla="*/ 1 w 36"/>
                <a:gd name="T19" fmla="*/ 6 h 25"/>
                <a:gd name="T20" fmla="*/ 1 w 36"/>
                <a:gd name="T21" fmla="*/ 6 h 25"/>
                <a:gd name="T22" fmla="*/ 0 w 36"/>
                <a:gd name="T23" fmla="*/ 19 h 25"/>
                <a:gd name="T24" fmla="*/ 19 w 36"/>
                <a:gd name="T25" fmla="*/ 21 h 25"/>
                <a:gd name="T26" fmla="*/ 21 w 36"/>
                <a:gd name="T27" fmla="*/ 21 h 25"/>
                <a:gd name="T28" fmla="*/ 22 w 36"/>
                <a:gd name="T29" fmla="*/ 21 h 25"/>
                <a:gd name="T30" fmla="*/ 23 w 36"/>
                <a:gd name="T31" fmla="*/ 22 h 25"/>
                <a:gd name="T32" fmla="*/ 25 w 36"/>
                <a:gd name="T33" fmla="*/ 22 h 25"/>
                <a:gd name="T34" fmla="*/ 27 w 36"/>
                <a:gd name="T35" fmla="*/ 23 h 25"/>
                <a:gd name="T36" fmla="*/ 29 w 36"/>
                <a:gd name="T37" fmla="*/ 23 h 25"/>
                <a:gd name="T38" fmla="*/ 31 w 36"/>
                <a:gd name="T39" fmla="*/ 23 h 25"/>
                <a:gd name="T40" fmla="*/ 32 w 36"/>
                <a:gd name="T41" fmla="*/ 23 h 25"/>
                <a:gd name="T42" fmla="*/ 35 w 36"/>
                <a:gd name="T43" fmla="*/ 24 h 25"/>
                <a:gd name="T44" fmla="*/ 35 w 36"/>
                <a:gd name="T45" fmla="*/ 25 h 25"/>
                <a:gd name="T46" fmla="*/ 35 w 36"/>
                <a:gd name="T4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25">
                  <a:moveTo>
                    <a:pt x="35" y="24"/>
                  </a:moveTo>
                  <a:cubicBezTo>
                    <a:pt x="35" y="24"/>
                    <a:pt x="35" y="24"/>
                    <a:pt x="35" y="22"/>
                  </a:cubicBezTo>
                  <a:cubicBezTo>
                    <a:pt x="35" y="21"/>
                    <a:pt x="36" y="20"/>
                    <a:pt x="35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3"/>
                    <a:pt x="35" y="2"/>
                  </a:cubicBezTo>
                  <a:cubicBezTo>
                    <a:pt x="35" y="2"/>
                    <a:pt x="12" y="2"/>
                    <a:pt x="2" y="0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4" y="22"/>
                    <a:pt x="25" y="22"/>
                    <a:pt x="25" y="22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30" y="22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5" y="24"/>
                    <a:pt x="35" y="24"/>
                  </a:cubicBezTo>
                  <a:cubicBezTo>
                    <a:pt x="36" y="25"/>
                    <a:pt x="35" y="25"/>
                    <a:pt x="35" y="25"/>
                  </a:cubicBezTo>
                  <a:cubicBezTo>
                    <a:pt x="35" y="25"/>
                    <a:pt x="36" y="25"/>
                    <a:pt x="35" y="2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39">
              <a:extLst>
                <a:ext uri="{FF2B5EF4-FFF2-40B4-BE49-F238E27FC236}">
                  <a16:creationId xmlns:a16="http://schemas.microsoft.com/office/drawing/2014/main" id="{1596107E-5EEC-4D96-BD25-1F38CE2EE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865188"/>
              <a:ext cx="58738" cy="93663"/>
            </a:xfrm>
            <a:custGeom>
              <a:avLst/>
              <a:gdLst>
                <a:gd name="T0" fmla="*/ 2 w 16"/>
                <a:gd name="T1" fmla="*/ 17 h 26"/>
                <a:gd name="T2" fmla="*/ 2 w 16"/>
                <a:gd name="T3" fmla="*/ 19 h 26"/>
                <a:gd name="T4" fmla="*/ 2 w 16"/>
                <a:gd name="T5" fmla="*/ 20 h 26"/>
                <a:gd name="T6" fmla="*/ 2 w 16"/>
                <a:gd name="T7" fmla="*/ 21 h 26"/>
                <a:gd name="T8" fmla="*/ 1 w 16"/>
                <a:gd name="T9" fmla="*/ 23 h 26"/>
                <a:gd name="T10" fmla="*/ 1 w 16"/>
                <a:gd name="T11" fmla="*/ 23 h 26"/>
                <a:gd name="T12" fmla="*/ 0 w 16"/>
                <a:gd name="T13" fmla="*/ 24 h 26"/>
                <a:gd name="T14" fmla="*/ 0 w 16"/>
                <a:gd name="T15" fmla="*/ 24 h 26"/>
                <a:gd name="T16" fmla="*/ 0 w 16"/>
                <a:gd name="T17" fmla="*/ 25 h 26"/>
                <a:gd name="T18" fmla="*/ 0 w 16"/>
                <a:gd name="T19" fmla="*/ 26 h 26"/>
                <a:gd name="T20" fmla="*/ 0 w 16"/>
                <a:gd name="T21" fmla="*/ 26 h 26"/>
                <a:gd name="T22" fmla="*/ 1 w 16"/>
                <a:gd name="T23" fmla="*/ 25 h 26"/>
                <a:gd name="T24" fmla="*/ 2 w 16"/>
                <a:gd name="T25" fmla="*/ 25 h 26"/>
                <a:gd name="T26" fmla="*/ 2 w 16"/>
                <a:gd name="T27" fmla="*/ 26 h 26"/>
                <a:gd name="T28" fmla="*/ 2 w 16"/>
                <a:gd name="T29" fmla="*/ 26 h 26"/>
                <a:gd name="T30" fmla="*/ 2 w 16"/>
                <a:gd name="T31" fmla="*/ 26 h 26"/>
                <a:gd name="T32" fmla="*/ 3 w 16"/>
                <a:gd name="T33" fmla="*/ 25 h 26"/>
                <a:gd name="T34" fmla="*/ 3 w 16"/>
                <a:gd name="T35" fmla="*/ 25 h 26"/>
                <a:gd name="T36" fmla="*/ 3 w 16"/>
                <a:gd name="T37" fmla="*/ 25 h 26"/>
                <a:gd name="T38" fmla="*/ 6 w 16"/>
                <a:gd name="T39" fmla="*/ 25 h 26"/>
                <a:gd name="T40" fmla="*/ 6 w 16"/>
                <a:gd name="T41" fmla="*/ 25 h 26"/>
                <a:gd name="T42" fmla="*/ 6 w 16"/>
                <a:gd name="T43" fmla="*/ 25 h 26"/>
                <a:gd name="T44" fmla="*/ 6 w 16"/>
                <a:gd name="T45" fmla="*/ 25 h 26"/>
                <a:gd name="T46" fmla="*/ 8 w 16"/>
                <a:gd name="T47" fmla="*/ 25 h 26"/>
                <a:gd name="T48" fmla="*/ 8 w 16"/>
                <a:gd name="T49" fmla="*/ 24 h 26"/>
                <a:gd name="T50" fmla="*/ 8 w 16"/>
                <a:gd name="T51" fmla="*/ 23 h 26"/>
                <a:gd name="T52" fmla="*/ 8 w 16"/>
                <a:gd name="T53" fmla="*/ 23 h 26"/>
                <a:gd name="T54" fmla="*/ 8 w 16"/>
                <a:gd name="T55" fmla="*/ 23 h 26"/>
                <a:gd name="T56" fmla="*/ 9 w 16"/>
                <a:gd name="T57" fmla="*/ 23 h 26"/>
                <a:gd name="T58" fmla="*/ 9 w 16"/>
                <a:gd name="T59" fmla="*/ 23 h 26"/>
                <a:gd name="T60" fmla="*/ 10 w 16"/>
                <a:gd name="T61" fmla="*/ 24 h 26"/>
                <a:gd name="T62" fmla="*/ 10 w 16"/>
                <a:gd name="T63" fmla="*/ 24 h 26"/>
                <a:gd name="T64" fmla="*/ 10 w 16"/>
                <a:gd name="T65" fmla="*/ 24 h 26"/>
                <a:gd name="T66" fmla="*/ 11 w 16"/>
                <a:gd name="T67" fmla="*/ 24 h 26"/>
                <a:gd name="T68" fmla="*/ 12 w 16"/>
                <a:gd name="T69" fmla="*/ 22 h 26"/>
                <a:gd name="T70" fmla="*/ 13 w 16"/>
                <a:gd name="T71" fmla="*/ 21 h 26"/>
                <a:gd name="T72" fmla="*/ 13 w 16"/>
                <a:gd name="T73" fmla="*/ 20 h 26"/>
                <a:gd name="T74" fmla="*/ 13 w 16"/>
                <a:gd name="T75" fmla="*/ 19 h 26"/>
                <a:gd name="T76" fmla="*/ 14 w 16"/>
                <a:gd name="T77" fmla="*/ 19 h 26"/>
                <a:gd name="T78" fmla="*/ 15 w 16"/>
                <a:gd name="T79" fmla="*/ 18 h 26"/>
                <a:gd name="T80" fmla="*/ 16 w 16"/>
                <a:gd name="T81" fmla="*/ 17 h 26"/>
                <a:gd name="T82" fmla="*/ 16 w 16"/>
                <a:gd name="T83" fmla="*/ 17 h 26"/>
                <a:gd name="T84" fmla="*/ 16 w 16"/>
                <a:gd name="T85" fmla="*/ 17 h 26"/>
                <a:gd name="T86" fmla="*/ 16 w 16"/>
                <a:gd name="T87" fmla="*/ 17 h 26"/>
                <a:gd name="T88" fmla="*/ 16 w 16"/>
                <a:gd name="T89" fmla="*/ 17 h 26"/>
                <a:gd name="T90" fmla="*/ 15 w 16"/>
                <a:gd name="T91" fmla="*/ 16 h 26"/>
                <a:gd name="T92" fmla="*/ 14 w 16"/>
                <a:gd name="T93" fmla="*/ 0 h 26"/>
                <a:gd name="T94" fmla="*/ 13 w 16"/>
                <a:gd name="T95" fmla="*/ 0 h 26"/>
                <a:gd name="T96" fmla="*/ 3 w 16"/>
                <a:gd name="T97" fmla="*/ 0 h 26"/>
                <a:gd name="T98" fmla="*/ 3 w 16"/>
                <a:gd name="T99" fmla="*/ 1 h 26"/>
                <a:gd name="T100" fmla="*/ 2 w 16"/>
                <a:gd name="T101" fmla="*/ 1 h 26"/>
                <a:gd name="T102" fmla="*/ 2 w 16"/>
                <a:gd name="T103" fmla="*/ 1 h 26"/>
                <a:gd name="T104" fmla="*/ 2 w 16"/>
                <a:gd name="T105" fmla="*/ 1 h 26"/>
                <a:gd name="T106" fmla="*/ 1 w 16"/>
                <a:gd name="T107" fmla="*/ 1 h 26"/>
                <a:gd name="T108" fmla="*/ 1 w 16"/>
                <a:gd name="T109" fmla="*/ 1 h 26"/>
                <a:gd name="T110" fmla="*/ 1 w 16"/>
                <a:gd name="T111" fmla="*/ 1 h 26"/>
                <a:gd name="T112" fmla="*/ 2 w 16"/>
                <a:gd name="T1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6">
                  <a:moveTo>
                    <a:pt x="2" y="17"/>
                  </a:move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1" y="23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2"/>
                    <a:pt x="13" y="22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5" y="19"/>
                    <a:pt x="15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17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40">
              <a:extLst>
                <a:ext uri="{FF2B5EF4-FFF2-40B4-BE49-F238E27FC236}">
                  <a16:creationId xmlns:a16="http://schemas.microsoft.com/office/drawing/2014/main" id="{BE5466F1-4EA7-4EBF-9866-AB3171A99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6689" y="882651"/>
              <a:ext cx="25400" cy="36513"/>
            </a:xfrm>
            <a:custGeom>
              <a:avLst/>
              <a:gdLst>
                <a:gd name="T0" fmla="*/ 6 w 7"/>
                <a:gd name="T1" fmla="*/ 9 h 10"/>
                <a:gd name="T2" fmla="*/ 5 w 7"/>
                <a:gd name="T3" fmla="*/ 9 h 10"/>
                <a:gd name="T4" fmla="*/ 6 w 7"/>
                <a:gd name="T5" fmla="*/ 8 h 10"/>
                <a:gd name="T6" fmla="*/ 6 w 7"/>
                <a:gd name="T7" fmla="*/ 8 h 10"/>
                <a:gd name="T8" fmla="*/ 6 w 7"/>
                <a:gd name="T9" fmla="*/ 8 h 10"/>
                <a:gd name="T10" fmla="*/ 6 w 7"/>
                <a:gd name="T11" fmla="*/ 7 h 10"/>
                <a:gd name="T12" fmla="*/ 4 w 7"/>
                <a:gd name="T13" fmla="*/ 6 h 10"/>
                <a:gd name="T14" fmla="*/ 4 w 7"/>
                <a:gd name="T15" fmla="*/ 6 h 10"/>
                <a:gd name="T16" fmla="*/ 4 w 7"/>
                <a:gd name="T17" fmla="*/ 5 h 10"/>
                <a:gd name="T18" fmla="*/ 3 w 7"/>
                <a:gd name="T19" fmla="*/ 4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1 w 7"/>
                <a:gd name="T27" fmla="*/ 1 h 10"/>
                <a:gd name="T28" fmla="*/ 1 w 7"/>
                <a:gd name="T29" fmla="*/ 0 h 10"/>
                <a:gd name="T30" fmla="*/ 0 w 7"/>
                <a:gd name="T31" fmla="*/ 1 h 10"/>
                <a:gd name="T32" fmla="*/ 0 w 7"/>
                <a:gd name="T33" fmla="*/ 1 h 10"/>
                <a:gd name="T34" fmla="*/ 1 w 7"/>
                <a:gd name="T35" fmla="*/ 0 h 10"/>
                <a:gd name="T36" fmla="*/ 0 w 7"/>
                <a:gd name="T37" fmla="*/ 1 h 10"/>
                <a:gd name="T38" fmla="*/ 0 w 7"/>
                <a:gd name="T39" fmla="*/ 1 h 10"/>
                <a:gd name="T40" fmla="*/ 3 w 7"/>
                <a:gd name="T41" fmla="*/ 10 h 10"/>
                <a:gd name="T42" fmla="*/ 6 w 7"/>
                <a:gd name="T43" fmla="*/ 9 h 10"/>
                <a:gd name="T44" fmla="*/ 7 w 7"/>
                <a:gd name="T45" fmla="*/ 9 h 10"/>
                <a:gd name="T46" fmla="*/ 6 w 7"/>
                <a:gd name="T4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6" y="8"/>
                    <a:pt x="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41">
              <a:extLst>
                <a:ext uri="{FF2B5EF4-FFF2-40B4-BE49-F238E27FC236}">
                  <a16:creationId xmlns:a16="http://schemas.microsoft.com/office/drawing/2014/main" id="{346DFD65-6FEE-42D3-9609-5AEFF2806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31939" y="831851"/>
              <a:ext cx="104775" cy="68263"/>
            </a:xfrm>
            <a:custGeom>
              <a:avLst/>
              <a:gdLst>
                <a:gd name="T0" fmla="*/ 27 w 29"/>
                <a:gd name="T1" fmla="*/ 14 h 19"/>
                <a:gd name="T2" fmla="*/ 27 w 29"/>
                <a:gd name="T3" fmla="*/ 13 h 19"/>
                <a:gd name="T4" fmla="*/ 28 w 29"/>
                <a:gd name="T5" fmla="*/ 13 h 19"/>
                <a:gd name="T6" fmla="*/ 28 w 29"/>
                <a:gd name="T7" fmla="*/ 13 h 19"/>
                <a:gd name="T8" fmla="*/ 29 w 29"/>
                <a:gd name="T9" fmla="*/ 13 h 19"/>
                <a:gd name="T10" fmla="*/ 29 w 29"/>
                <a:gd name="T11" fmla="*/ 12 h 19"/>
                <a:gd name="T12" fmla="*/ 29 w 29"/>
                <a:gd name="T13" fmla="*/ 11 h 19"/>
                <a:gd name="T14" fmla="*/ 29 w 29"/>
                <a:gd name="T15" fmla="*/ 11 h 19"/>
                <a:gd name="T16" fmla="*/ 29 w 29"/>
                <a:gd name="T17" fmla="*/ 11 h 19"/>
                <a:gd name="T18" fmla="*/ 28 w 29"/>
                <a:gd name="T19" fmla="*/ 10 h 19"/>
                <a:gd name="T20" fmla="*/ 27 w 29"/>
                <a:gd name="T21" fmla="*/ 9 h 19"/>
                <a:gd name="T22" fmla="*/ 27 w 29"/>
                <a:gd name="T23" fmla="*/ 6 h 19"/>
                <a:gd name="T24" fmla="*/ 28 w 29"/>
                <a:gd name="T25" fmla="*/ 5 h 19"/>
                <a:gd name="T26" fmla="*/ 28 w 29"/>
                <a:gd name="T27" fmla="*/ 4 h 19"/>
                <a:gd name="T28" fmla="*/ 28 w 29"/>
                <a:gd name="T29" fmla="*/ 4 h 19"/>
                <a:gd name="T30" fmla="*/ 28 w 29"/>
                <a:gd name="T31" fmla="*/ 4 h 19"/>
                <a:gd name="T32" fmla="*/ 28 w 29"/>
                <a:gd name="T33" fmla="*/ 4 h 19"/>
                <a:gd name="T34" fmla="*/ 27 w 29"/>
                <a:gd name="T35" fmla="*/ 4 h 19"/>
                <a:gd name="T36" fmla="*/ 26 w 29"/>
                <a:gd name="T37" fmla="*/ 3 h 19"/>
                <a:gd name="T38" fmla="*/ 24 w 29"/>
                <a:gd name="T39" fmla="*/ 1 h 19"/>
                <a:gd name="T40" fmla="*/ 23 w 29"/>
                <a:gd name="T41" fmla="*/ 1 h 19"/>
                <a:gd name="T42" fmla="*/ 3 w 29"/>
                <a:gd name="T43" fmla="*/ 5 h 19"/>
                <a:gd name="T44" fmla="*/ 3 w 29"/>
                <a:gd name="T45" fmla="*/ 3 h 19"/>
                <a:gd name="T46" fmla="*/ 2 w 29"/>
                <a:gd name="T47" fmla="*/ 4 h 19"/>
                <a:gd name="T48" fmla="*/ 1 w 29"/>
                <a:gd name="T49" fmla="*/ 4 h 19"/>
                <a:gd name="T50" fmla="*/ 0 w 29"/>
                <a:gd name="T51" fmla="*/ 5 h 19"/>
                <a:gd name="T52" fmla="*/ 0 w 29"/>
                <a:gd name="T53" fmla="*/ 5 h 19"/>
                <a:gd name="T54" fmla="*/ 2 w 29"/>
                <a:gd name="T55" fmla="*/ 19 h 19"/>
                <a:gd name="T56" fmla="*/ 26 w 29"/>
                <a:gd name="T57" fmla="*/ 15 h 19"/>
                <a:gd name="T58" fmla="*/ 27 w 29"/>
                <a:gd name="T59" fmla="*/ 14 h 19"/>
                <a:gd name="T60" fmla="*/ 27 w 29"/>
                <a:gd name="T6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9">
                  <a:moveTo>
                    <a:pt x="27" y="14"/>
                  </a:moveTo>
                  <a:cubicBezTo>
                    <a:pt x="27" y="14"/>
                    <a:pt x="27" y="14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29" y="13"/>
                    <a:pt x="29" y="12"/>
                    <a:pt x="29" y="12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8" y="10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8"/>
                    <a:pt x="26" y="6"/>
                    <a:pt x="27" y="6"/>
                  </a:cubicBezTo>
                  <a:cubicBezTo>
                    <a:pt x="27" y="5"/>
                    <a:pt x="27" y="5"/>
                    <a:pt x="28" y="5"/>
                  </a:cubicBezTo>
                  <a:cubicBezTo>
                    <a:pt x="28" y="5"/>
                    <a:pt x="28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3"/>
                  </a:cubicBezTo>
                  <a:cubicBezTo>
                    <a:pt x="26" y="3"/>
                    <a:pt x="25" y="2"/>
                    <a:pt x="24" y="1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42">
              <a:extLst>
                <a:ext uri="{FF2B5EF4-FFF2-40B4-BE49-F238E27FC236}">
                  <a16:creationId xmlns:a16="http://schemas.microsoft.com/office/drawing/2014/main" id="{69175178-DA95-4130-9B55-28889E153C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4" y="846138"/>
              <a:ext cx="17463" cy="47625"/>
            </a:xfrm>
            <a:custGeom>
              <a:avLst/>
              <a:gdLst>
                <a:gd name="T0" fmla="*/ 1 w 5"/>
                <a:gd name="T1" fmla="*/ 1 h 13"/>
                <a:gd name="T2" fmla="*/ 0 w 5"/>
                <a:gd name="T3" fmla="*/ 2 h 13"/>
                <a:gd name="T4" fmla="*/ 0 w 5"/>
                <a:gd name="T5" fmla="*/ 4 h 13"/>
                <a:gd name="T6" fmla="*/ 0 w 5"/>
                <a:gd name="T7" fmla="*/ 5 h 13"/>
                <a:gd name="T8" fmla="*/ 1 w 5"/>
                <a:gd name="T9" fmla="*/ 6 h 13"/>
                <a:gd name="T10" fmla="*/ 2 w 5"/>
                <a:gd name="T11" fmla="*/ 7 h 13"/>
                <a:gd name="T12" fmla="*/ 2 w 5"/>
                <a:gd name="T13" fmla="*/ 7 h 13"/>
                <a:gd name="T14" fmla="*/ 2 w 5"/>
                <a:gd name="T15" fmla="*/ 7 h 13"/>
                <a:gd name="T16" fmla="*/ 2 w 5"/>
                <a:gd name="T17" fmla="*/ 8 h 13"/>
                <a:gd name="T18" fmla="*/ 2 w 5"/>
                <a:gd name="T19" fmla="*/ 8 h 13"/>
                <a:gd name="T20" fmla="*/ 2 w 5"/>
                <a:gd name="T21" fmla="*/ 9 h 13"/>
                <a:gd name="T22" fmla="*/ 2 w 5"/>
                <a:gd name="T23" fmla="*/ 9 h 13"/>
                <a:gd name="T24" fmla="*/ 1 w 5"/>
                <a:gd name="T25" fmla="*/ 9 h 13"/>
                <a:gd name="T26" fmla="*/ 0 w 5"/>
                <a:gd name="T27" fmla="*/ 9 h 13"/>
                <a:gd name="T28" fmla="*/ 0 w 5"/>
                <a:gd name="T29" fmla="*/ 10 h 13"/>
                <a:gd name="T30" fmla="*/ 0 w 5"/>
                <a:gd name="T31" fmla="*/ 10 h 13"/>
                <a:gd name="T32" fmla="*/ 0 w 5"/>
                <a:gd name="T33" fmla="*/ 11 h 13"/>
                <a:gd name="T34" fmla="*/ 1 w 5"/>
                <a:gd name="T35" fmla="*/ 12 h 13"/>
                <a:gd name="T36" fmla="*/ 1 w 5"/>
                <a:gd name="T37" fmla="*/ 12 h 13"/>
                <a:gd name="T38" fmla="*/ 2 w 5"/>
                <a:gd name="T39" fmla="*/ 12 h 13"/>
                <a:gd name="T40" fmla="*/ 2 w 5"/>
                <a:gd name="T41" fmla="*/ 12 h 13"/>
                <a:gd name="T42" fmla="*/ 3 w 5"/>
                <a:gd name="T43" fmla="*/ 12 h 13"/>
                <a:gd name="T44" fmla="*/ 3 w 5"/>
                <a:gd name="T45" fmla="*/ 12 h 13"/>
                <a:gd name="T46" fmla="*/ 3 w 5"/>
                <a:gd name="T47" fmla="*/ 13 h 13"/>
                <a:gd name="T48" fmla="*/ 4 w 5"/>
                <a:gd name="T49" fmla="*/ 12 h 13"/>
                <a:gd name="T50" fmla="*/ 4 w 5"/>
                <a:gd name="T51" fmla="*/ 11 h 13"/>
                <a:gd name="T52" fmla="*/ 4 w 5"/>
                <a:gd name="T53" fmla="*/ 11 h 13"/>
                <a:gd name="T54" fmla="*/ 4 w 5"/>
                <a:gd name="T55" fmla="*/ 11 h 13"/>
                <a:gd name="T56" fmla="*/ 5 w 5"/>
                <a:gd name="T57" fmla="*/ 10 h 13"/>
                <a:gd name="T58" fmla="*/ 4 w 5"/>
                <a:gd name="T59" fmla="*/ 10 h 13"/>
                <a:gd name="T60" fmla="*/ 5 w 5"/>
                <a:gd name="T61" fmla="*/ 9 h 13"/>
                <a:gd name="T62" fmla="*/ 5 w 5"/>
                <a:gd name="T63" fmla="*/ 8 h 13"/>
                <a:gd name="T64" fmla="*/ 5 w 5"/>
                <a:gd name="T65" fmla="*/ 7 h 13"/>
                <a:gd name="T66" fmla="*/ 5 w 5"/>
                <a:gd name="T67" fmla="*/ 6 h 13"/>
                <a:gd name="T68" fmla="*/ 5 w 5"/>
                <a:gd name="T69" fmla="*/ 5 h 13"/>
                <a:gd name="T70" fmla="*/ 5 w 5"/>
                <a:gd name="T71" fmla="*/ 4 h 13"/>
                <a:gd name="T72" fmla="*/ 4 w 5"/>
                <a:gd name="T73" fmla="*/ 5 h 13"/>
                <a:gd name="T74" fmla="*/ 4 w 5"/>
                <a:gd name="T75" fmla="*/ 4 h 13"/>
                <a:gd name="T76" fmla="*/ 4 w 5"/>
                <a:gd name="T77" fmla="*/ 4 h 13"/>
                <a:gd name="T78" fmla="*/ 4 w 5"/>
                <a:gd name="T79" fmla="*/ 3 h 13"/>
                <a:gd name="T80" fmla="*/ 5 w 5"/>
                <a:gd name="T81" fmla="*/ 2 h 13"/>
                <a:gd name="T82" fmla="*/ 5 w 5"/>
                <a:gd name="T83" fmla="*/ 1 h 13"/>
                <a:gd name="T84" fmla="*/ 1 w 5"/>
                <a:gd name="T85" fmla="*/ 0 h 13"/>
                <a:gd name="T86" fmla="*/ 1 w 5"/>
                <a:gd name="T87" fmla="*/ 0 h 13"/>
                <a:gd name="T88" fmla="*/ 1 w 5"/>
                <a:gd name="T89" fmla="*/ 1 h 13"/>
                <a:gd name="T90" fmla="*/ 1 w 5"/>
                <a:gd name="T91" fmla="*/ 12 h 13"/>
                <a:gd name="T92" fmla="*/ 0 w 5"/>
                <a:gd name="T93" fmla="*/ 11 h 13"/>
                <a:gd name="T94" fmla="*/ 0 w 5"/>
                <a:gd name="T95" fmla="*/ 10 h 13"/>
                <a:gd name="T96" fmla="*/ 0 w 5"/>
                <a:gd name="T97" fmla="*/ 11 h 13"/>
                <a:gd name="T98" fmla="*/ 1 w 5"/>
                <a:gd name="T9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13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12"/>
                  </a:moveTo>
                  <a:cubicBezTo>
                    <a:pt x="1" y="12"/>
                    <a:pt x="1" y="1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43">
              <a:extLst>
                <a:ext uri="{FF2B5EF4-FFF2-40B4-BE49-F238E27FC236}">
                  <a16:creationId xmlns:a16="http://schemas.microsoft.com/office/drawing/2014/main" id="{23388412-D6F2-42A2-88E8-0E1BAAFCB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85889" y="817563"/>
              <a:ext cx="17463" cy="17463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0 h 5"/>
                <a:gd name="T4" fmla="*/ 2 w 5"/>
                <a:gd name="T5" fmla="*/ 0 h 5"/>
                <a:gd name="T6" fmla="*/ 0 w 5"/>
                <a:gd name="T7" fmla="*/ 0 h 5"/>
                <a:gd name="T8" fmla="*/ 1 w 5"/>
                <a:gd name="T9" fmla="*/ 4 h 5"/>
                <a:gd name="T10" fmla="*/ 1 w 5"/>
                <a:gd name="T11" fmla="*/ 5 h 5"/>
                <a:gd name="T12" fmla="*/ 2 w 5"/>
                <a:gd name="T13" fmla="*/ 5 h 5"/>
                <a:gd name="T14" fmla="*/ 3 w 5"/>
                <a:gd name="T15" fmla="*/ 4 h 5"/>
                <a:gd name="T16" fmla="*/ 3 w 5"/>
                <a:gd name="T17" fmla="*/ 3 h 5"/>
                <a:gd name="T18" fmla="*/ 3 w 5"/>
                <a:gd name="T19" fmla="*/ 2 h 5"/>
                <a:gd name="T20" fmla="*/ 3 w 5"/>
                <a:gd name="T21" fmla="*/ 2 h 5"/>
                <a:gd name="T22" fmla="*/ 4 w 5"/>
                <a:gd name="T23" fmla="*/ 3 h 5"/>
                <a:gd name="T24" fmla="*/ 4 w 5"/>
                <a:gd name="T25" fmla="*/ 3 h 5"/>
                <a:gd name="T26" fmla="*/ 5 w 5"/>
                <a:gd name="T27" fmla="*/ 3 h 5"/>
                <a:gd name="T28" fmla="*/ 4 w 5"/>
                <a:gd name="T29" fmla="*/ 1 h 5"/>
                <a:gd name="T30" fmla="*/ 3 w 5"/>
                <a:gd name="T3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44">
              <a:extLst>
                <a:ext uri="{FF2B5EF4-FFF2-40B4-BE49-F238E27FC236}">
                  <a16:creationId xmlns:a16="http://schemas.microsoft.com/office/drawing/2014/main" id="{E01C8678-1AB1-4043-98CC-037058D9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795338"/>
              <a:ext cx="66675" cy="33338"/>
            </a:xfrm>
            <a:custGeom>
              <a:avLst/>
              <a:gdLst>
                <a:gd name="T0" fmla="*/ 18 w 18"/>
                <a:gd name="T1" fmla="*/ 6 h 9"/>
                <a:gd name="T2" fmla="*/ 17 w 18"/>
                <a:gd name="T3" fmla="*/ 5 h 9"/>
                <a:gd name="T4" fmla="*/ 17 w 18"/>
                <a:gd name="T5" fmla="*/ 4 h 9"/>
                <a:gd name="T6" fmla="*/ 16 w 18"/>
                <a:gd name="T7" fmla="*/ 4 h 9"/>
                <a:gd name="T8" fmla="*/ 16 w 18"/>
                <a:gd name="T9" fmla="*/ 4 h 9"/>
                <a:gd name="T10" fmla="*/ 17 w 18"/>
                <a:gd name="T11" fmla="*/ 4 h 9"/>
                <a:gd name="T12" fmla="*/ 17 w 18"/>
                <a:gd name="T13" fmla="*/ 5 h 9"/>
                <a:gd name="T14" fmla="*/ 17 w 18"/>
                <a:gd name="T15" fmla="*/ 5 h 9"/>
                <a:gd name="T16" fmla="*/ 17 w 18"/>
                <a:gd name="T17" fmla="*/ 6 h 9"/>
                <a:gd name="T18" fmla="*/ 16 w 18"/>
                <a:gd name="T19" fmla="*/ 6 h 9"/>
                <a:gd name="T20" fmla="*/ 16 w 18"/>
                <a:gd name="T21" fmla="*/ 6 h 9"/>
                <a:gd name="T22" fmla="*/ 15 w 18"/>
                <a:gd name="T23" fmla="*/ 6 h 9"/>
                <a:gd name="T24" fmla="*/ 14 w 18"/>
                <a:gd name="T25" fmla="*/ 5 h 9"/>
                <a:gd name="T26" fmla="*/ 14 w 18"/>
                <a:gd name="T27" fmla="*/ 5 h 9"/>
                <a:gd name="T28" fmla="*/ 14 w 18"/>
                <a:gd name="T29" fmla="*/ 4 h 9"/>
                <a:gd name="T30" fmla="*/ 13 w 18"/>
                <a:gd name="T31" fmla="*/ 4 h 9"/>
                <a:gd name="T32" fmla="*/ 13 w 18"/>
                <a:gd name="T33" fmla="*/ 4 h 9"/>
                <a:gd name="T34" fmla="*/ 12 w 18"/>
                <a:gd name="T35" fmla="*/ 4 h 9"/>
                <a:gd name="T36" fmla="*/ 12 w 18"/>
                <a:gd name="T37" fmla="*/ 4 h 9"/>
                <a:gd name="T38" fmla="*/ 11 w 18"/>
                <a:gd name="T39" fmla="*/ 3 h 9"/>
                <a:gd name="T40" fmla="*/ 11 w 18"/>
                <a:gd name="T41" fmla="*/ 3 h 9"/>
                <a:gd name="T42" fmla="*/ 12 w 18"/>
                <a:gd name="T43" fmla="*/ 2 h 9"/>
                <a:gd name="T44" fmla="*/ 12 w 18"/>
                <a:gd name="T45" fmla="*/ 2 h 9"/>
                <a:gd name="T46" fmla="*/ 12 w 18"/>
                <a:gd name="T47" fmla="*/ 1 h 9"/>
                <a:gd name="T48" fmla="*/ 12 w 18"/>
                <a:gd name="T49" fmla="*/ 1 h 9"/>
                <a:gd name="T50" fmla="*/ 11 w 18"/>
                <a:gd name="T51" fmla="*/ 0 h 9"/>
                <a:gd name="T52" fmla="*/ 11 w 18"/>
                <a:gd name="T53" fmla="*/ 0 h 9"/>
                <a:gd name="T54" fmla="*/ 11 w 18"/>
                <a:gd name="T55" fmla="*/ 0 h 9"/>
                <a:gd name="T56" fmla="*/ 10 w 18"/>
                <a:gd name="T57" fmla="*/ 0 h 9"/>
                <a:gd name="T58" fmla="*/ 10 w 18"/>
                <a:gd name="T59" fmla="*/ 0 h 9"/>
                <a:gd name="T60" fmla="*/ 10 w 18"/>
                <a:gd name="T61" fmla="*/ 0 h 9"/>
                <a:gd name="T62" fmla="*/ 10 w 18"/>
                <a:gd name="T63" fmla="*/ 0 h 9"/>
                <a:gd name="T64" fmla="*/ 9 w 18"/>
                <a:gd name="T65" fmla="*/ 1 h 9"/>
                <a:gd name="T66" fmla="*/ 0 w 18"/>
                <a:gd name="T67" fmla="*/ 3 h 9"/>
                <a:gd name="T68" fmla="*/ 0 w 18"/>
                <a:gd name="T69" fmla="*/ 5 h 9"/>
                <a:gd name="T70" fmla="*/ 0 w 18"/>
                <a:gd name="T71" fmla="*/ 8 h 9"/>
                <a:gd name="T72" fmla="*/ 3 w 18"/>
                <a:gd name="T73" fmla="*/ 7 h 9"/>
                <a:gd name="T74" fmla="*/ 3 w 18"/>
                <a:gd name="T75" fmla="*/ 8 h 9"/>
                <a:gd name="T76" fmla="*/ 4 w 18"/>
                <a:gd name="T77" fmla="*/ 8 h 9"/>
                <a:gd name="T78" fmla="*/ 4 w 18"/>
                <a:gd name="T79" fmla="*/ 7 h 9"/>
                <a:gd name="T80" fmla="*/ 8 w 18"/>
                <a:gd name="T81" fmla="*/ 6 h 9"/>
                <a:gd name="T82" fmla="*/ 10 w 18"/>
                <a:gd name="T83" fmla="*/ 6 h 9"/>
                <a:gd name="T84" fmla="*/ 11 w 18"/>
                <a:gd name="T85" fmla="*/ 6 h 9"/>
                <a:gd name="T86" fmla="*/ 11 w 18"/>
                <a:gd name="T87" fmla="*/ 7 h 9"/>
                <a:gd name="T88" fmla="*/ 12 w 18"/>
                <a:gd name="T89" fmla="*/ 7 h 9"/>
                <a:gd name="T90" fmla="*/ 13 w 18"/>
                <a:gd name="T91" fmla="*/ 9 h 9"/>
                <a:gd name="T92" fmla="*/ 13 w 18"/>
                <a:gd name="T93" fmla="*/ 9 h 9"/>
                <a:gd name="T94" fmla="*/ 13 w 18"/>
                <a:gd name="T95" fmla="*/ 8 h 9"/>
                <a:gd name="T96" fmla="*/ 14 w 18"/>
                <a:gd name="T97" fmla="*/ 8 h 9"/>
                <a:gd name="T98" fmla="*/ 14 w 18"/>
                <a:gd name="T99" fmla="*/ 7 h 9"/>
                <a:gd name="T100" fmla="*/ 14 w 18"/>
                <a:gd name="T101" fmla="*/ 7 h 9"/>
                <a:gd name="T102" fmla="*/ 15 w 18"/>
                <a:gd name="T103" fmla="*/ 7 h 9"/>
                <a:gd name="T104" fmla="*/ 15 w 18"/>
                <a:gd name="T105" fmla="*/ 8 h 9"/>
                <a:gd name="T106" fmla="*/ 16 w 18"/>
                <a:gd name="T107" fmla="*/ 7 h 9"/>
                <a:gd name="T108" fmla="*/ 17 w 18"/>
                <a:gd name="T109" fmla="*/ 7 h 9"/>
                <a:gd name="T110" fmla="*/ 17 w 18"/>
                <a:gd name="T111" fmla="*/ 6 h 9"/>
                <a:gd name="T112" fmla="*/ 18 w 18"/>
                <a:gd name="T1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4"/>
                    <a:pt x="16" y="3"/>
                    <a:pt x="16" y="4"/>
                  </a:cubicBezTo>
                  <a:cubicBezTo>
                    <a:pt x="15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5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8" y="7"/>
                    <a:pt x="18" y="7"/>
                    <a:pt x="18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45">
              <a:extLst>
                <a:ext uri="{FF2B5EF4-FFF2-40B4-BE49-F238E27FC236}">
                  <a16:creationId xmlns:a16="http://schemas.microsoft.com/office/drawing/2014/main" id="{25F3FD27-68B7-4352-928D-A2D2F62F0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817563"/>
              <a:ext cx="36513" cy="31750"/>
            </a:xfrm>
            <a:custGeom>
              <a:avLst/>
              <a:gdLst>
                <a:gd name="T0" fmla="*/ 9 w 10"/>
                <a:gd name="T1" fmla="*/ 4 h 9"/>
                <a:gd name="T2" fmla="*/ 8 w 10"/>
                <a:gd name="T3" fmla="*/ 0 h 9"/>
                <a:gd name="T4" fmla="*/ 8 w 10"/>
                <a:gd name="T5" fmla="*/ 0 h 9"/>
                <a:gd name="T6" fmla="*/ 4 w 10"/>
                <a:gd name="T7" fmla="*/ 1 h 9"/>
                <a:gd name="T8" fmla="*/ 4 w 10"/>
                <a:gd name="T9" fmla="*/ 2 h 9"/>
                <a:gd name="T10" fmla="*/ 3 w 10"/>
                <a:gd name="T11" fmla="*/ 2 h 9"/>
                <a:gd name="T12" fmla="*/ 3 w 10"/>
                <a:gd name="T13" fmla="*/ 1 h 9"/>
                <a:gd name="T14" fmla="*/ 0 w 10"/>
                <a:gd name="T15" fmla="*/ 2 h 9"/>
                <a:gd name="T16" fmla="*/ 0 w 10"/>
                <a:gd name="T17" fmla="*/ 4 h 9"/>
                <a:gd name="T18" fmla="*/ 1 w 10"/>
                <a:gd name="T19" fmla="*/ 6 h 9"/>
                <a:gd name="T20" fmla="*/ 1 w 10"/>
                <a:gd name="T21" fmla="*/ 7 h 9"/>
                <a:gd name="T22" fmla="*/ 1 w 10"/>
                <a:gd name="T23" fmla="*/ 8 h 9"/>
                <a:gd name="T24" fmla="*/ 1 w 10"/>
                <a:gd name="T25" fmla="*/ 9 h 9"/>
                <a:gd name="T26" fmla="*/ 1 w 10"/>
                <a:gd name="T27" fmla="*/ 8 h 9"/>
                <a:gd name="T28" fmla="*/ 1 w 10"/>
                <a:gd name="T29" fmla="*/ 9 h 9"/>
                <a:gd name="T30" fmla="*/ 1 w 10"/>
                <a:gd name="T31" fmla="*/ 9 h 9"/>
                <a:gd name="T32" fmla="*/ 1 w 10"/>
                <a:gd name="T33" fmla="*/ 9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3 w 10"/>
                <a:gd name="T41" fmla="*/ 8 h 9"/>
                <a:gd name="T42" fmla="*/ 4 w 10"/>
                <a:gd name="T43" fmla="*/ 7 h 9"/>
                <a:gd name="T44" fmla="*/ 4 w 10"/>
                <a:gd name="T45" fmla="*/ 7 h 9"/>
                <a:gd name="T46" fmla="*/ 4 w 10"/>
                <a:gd name="T47" fmla="*/ 7 h 9"/>
                <a:gd name="T48" fmla="*/ 5 w 10"/>
                <a:gd name="T49" fmla="*/ 7 h 9"/>
                <a:gd name="T50" fmla="*/ 5 w 10"/>
                <a:gd name="T51" fmla="*/ 6 h 9"/>
                <a:gd name="T52" fmla="*/ 6 w 10"/>
                <a:gd name="T53" fmla="*/ 6 h 9"/>
                <a:gd name="T54" fmla="*/ 6 w 10"/>
                <a:gd name="T55" fmla="*/ 6 h 9"/>
                <a:gd name="T56" fmla="*/ 7 w 10"/>
                <a:gd name="T57" fmla="*/ 6 h 9"/>
                <a:gd name="T58" fmla="*/ 7 w 10"/>
                <a:gd name="T59" fmla="*/ 6 h 9"/>
                <a:gd name="T60" fmla="*/ 7 w 10"/>
                <a:gd name="T61" fmla="*/ 6 h 9"/>
                <a:gd name="T62" fmla="*/ 8 w 10"/>
                <a:gd name="T63" fmla="*/ 5 h 9"/>
                <a:gd name="T64" fmla="*/ 8 w 10"/>
                <a:gd name="T65" fmla="*/ 5 h 9"/>
                <a:gd name="T66" fmla="*/ 9 w 10"/>
                <a:gd name="T67" fmla="*/ 5 h 9"/>
                <a:gd name="T68" fmla="*/ 9 w 10"/>
                <a:gd name="T69" fmla="*/ 5 h 9"/>
                <a:gd name="T70" fmla="*/ 9 w 10"/>
                <a:gd name="T71" fmla="*/ 5 h 9"/>
                <a:gd name="T72" fmla="*/ 9 w 10"/>
                <a:gd name="T7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4"/>
                  </a:moveTo>
                  <a:cubicBezTo>
                    <a:pt x="10" y="4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46">
              <a:extLst>
                <a:ext uri="{FF2B5EF4-FFF2-40B4-BE49-F238E27FC236}">
                  <a16:creationId xmlns:a16="http://schemas.microsoft.com/office/drawing/2014/main" id="{6DB700A1-DAD4-46A6-94EA-E242F48B2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4" y="896938"/>
              <a:ext cx="80963" cy="61913"/>
            </a:xfrm>
            <a:custGeom>
              <a:avLst/>
              <a:gdLst>
                <a:gd name="T0" fmla="*/ 22 w 22"/>
                <a:gd name="T1" fmla="*/ 1 h 17"/>
                <a:gd name="T2" fmla="*/ 21 w 22"/>
                <a:gd name="T3" fmla="*/ 0 h 17"/>
                <a:gd name="T4" fmla="*/ 20 w 22"/>
                <a:gd name="T5" fmla="*/ 0 h 17"/>
                <a:gd name="T6" fmla="*/ 17 w 22"/>
                <a:gd name="T7" fmla="*/ 0 h 17"/>
                <a:gd name="T8" fmla="*/ 16 w 22"/>
                <a:gd name="T9" fmla="*/ 2 h 17"/>
                <a:gd name="T10" fmla="*/ 14 w 22"/>
                <a:gd name="T11" fmla="*/ 4 h 17"/>
                <a:gd name="T12" fmla="*/ 14 w 22"/>
                <a:gd name="T13" fmla="*/ 4 h 17"/>
                <a:gd name="T14" fmla="*/ 14 w 22"/>
                <a:gd name="T15" fmla="*/ 4 h 17"/>
                <a:gd name="T16" fmla="*/ 13 w 22"/>
                <a:gd name="T17" fmla="*/ 0 h 17"/>
                <a:gd name="T18" fmla="*/ 8 w 22"/>
                <a:gd name="T19" fmla="*/ 1 h 17"/>
                <a:gd name="T20" fmla="*/ 8 w 22"/>
                <a:gd name="T21" fmla="*/ 0 h 17"/>
                <a:gd name="T22" fmla="*/ 7 w 22"/>
                <a:gd name="T23" fmla="*/ 0 h 17"/>
                <a:gd name="T24" fmla="*/ 7 w 22"/>
                <a:gd name="T25" fmla="*/ 0 h 17"/>
                <a:gd name="T26" fmla="*/ 6 w 22"/>
                <a:gd name="T27" fmla="*/ 1 h 17"/>
                <a:gd name="T28" fmla="*/ 6 w 22"/>
                <a:gd name="T29" fmla="*/ 2 h 17"/>
                <a:gd name="T30" fmla="*/ 6 w 22"/>
                <a:gd name="T31" fmla="*/ 2 h 17"/>
                <a:gd name="T32" fmla="*/ 6 w 22"/>
                <a:gd name="T33" fmla="*/ 2 h 17"/>
                <a:gd name="T34" fmla="*/ 6 w 22"/>
                <a:gd name="T35" fmla="*/ 3 h 17"/>
                <a:gd name="T36" fmla="*/ 6 w 22"/>
                <a:gd name="T37" fmla="*/ 3 h 17"/>
                <a:gd name="T38" fmla="*/ 6 w 22"/>
                <a:gd name="T39" fmla="*/ 3 h 17"/>
                <a:gd name="T40" fmla="*/ 6 w 22"/>
                <a:gd name="T41" fmla="*/ 3 h 17"/>
                <a:gd name="T42" fmla="*/ 5 w 22"/>
                <a:gd name="T43" fmla="*/ 3 h 17"/>
                <a:gd name="T44" fmla="*/ 5 w 22"/>
                <a:gd name="T45" fmla="*/ 4 h 17"/>
                <a:gd name="T46" fmla="*/ 4 w 22"/>
                <a:gd name="T47" fmla="*/ 4 h 17"/>
                <a:gd name="T48" fmla="*/ 4 w 22"/>
                <a:gd name="T49" fmla="*/ 4 h 17"/>
                <a:gd name="T50" fmla="*/ 4 w 22"/>
                <a:gd name="T51" fmla="*/ 4 h 17"/>
                <a:gd name="T52" fmla="*/ 4 w 22"/>
                <a:gd name="T53" fmla="*/ 4 h 17"/>
                <a:gd name="T54" fmla="*/ 3 w 22"/>
                <a:gd name="T55" fmla="*/ 6 h 17"/>
                <a:gd name="T56" fmla="*/ 3 w 22"/>
                <a:gd name="T57" fmla="*/ 7 h 17"/>
                <a:gd name="T58" fmla="*/ 3 w 22"/>
                <a:gd name="T59" fmla="*/ 7 h 17"/>
                <a:gd name="T60" fmla="*/ 3 w 22"/>
                <a:gd name="T61" fmla="*/ 7 h 17"/>
                <a:gd name="T62" fmla="*/ 3 w 22"/>
                <a:gd name="T63" fmla="*/ 7 h 17"/>
                <a:gd name="T64" fmla="*/ 2 w 22"/>
                <a:gd name="T65" fmla="*/ 8 h 17"/>
                <a:gd name="T66" fmla="*/ 2 w 22"/>
                <a:gd name="T67" fmla="*/ 8 h 17"/>
                <a:gd name="T68" fmla="*/ 1 w 22"/>
                <a:gd name="T69" fmla="*/ 8 h 17"/>
                <a:gd name="T70" fmla="*/ 1 w 22"/>
                <a:gd name="T71" fmla="*/ 9 h 17"/>
                <a:gd name="T72" fmla="*/ 1 w 22"/>
                <a:gd name="T73" fmla="*/ 9 h 17"/>
                <a:gd name="T74" fmla="*/ 1 w 22"/>
                <a:gd name="T75" fmla="*/ 10 h 17"/>
                <a:gd name="T76" fmla="*/ 0 w 22"/>
                <a:gd name="T77" fmla="*/ 11 h 17"/>
                <a:gd name="T78" fmla="*/ 0 w 22"/>
                <a:gd name="T79" fmla="*/ 12 h 17"/>
                <a:gd name="T80" fmla="*/ 0 w 22"/>
                <a:gd name="T81" fmla="*/ 13 h 17"/>
                <a:gd name="T82" fmla="*/ 1 w 22"/>
                <a:gd name="T83" fmla="*/ 14 h 17"/>
                <a:gd name="T84" fmla="*/ 1 w 22"/>
                <a:gd name="T85" fmla="*/ 14 h 17"/>
                <a:gd name="T86" fmla="*/ 2 w 22"/>
                <a:gd name="T87" fmla="*/ 15 h 17"/>
                <a:gd name="T88" fmla="*/ 3 w 22"/>
                <a:gd name="T89" fmla="*/ 16 h 17"/>
                <a:gd name="T90" fmla="*/ 5 w 22"/>
                <a:gd name="T91" fmla="*/ 16 h 17"/>
                <a:gd name="T92" fmla="*/ 6 w 22"/>
                <a:gd name="T93" fmla="*/ 15 h 17"/>
                <a:gd name="T94" fmla="*/ 7 w 22"/>
                <a:gd name="T95" fmla="*/ 15 h 17"/>
                <a:gd name="T96" fmla="*/ 8 w 22"/>
                <a:gd name="T97" fmla="*/ 15 h 17"/>
                <a:gd name="T98" fmla="*/ 9 w 22"/>
                <a:gd name="T99" fmla="*/ 14 h 17"/>
                <a:gd name="T100" fmla="*/ 10 w 22"/>
                <a:gd name="T101" fmla="*/ 13 h 17"/>
                <a:gd name="T102" fmla="*/ 12 w 22"/>
                <a:gd name="T103" fmla="*/ 11 h 17"/>
                <a:gd name="T104" fmla="*/ 13 w 22"/>
                <a:gd name="T105" fmla="*/ 9 h 17"/>
                <a:gd name="T106" fmla="*/ 15 w 22"/>
                <a:gd name="T107" fmla="*/ 9 h 17"/>
                <a:gd name="T108" fmla="*/ 17 w 22"/>
                <a:gd name="T109" fmla="*/ 8 h 17"/>
                <a:gd name="T110" fmla="*/ 18 w 22"/>
                <a:gd name="T111" fmla="*/ 6 h 17"/>
                <a:gd name="T112" fmla="*/ 19 w 22"/>
                <a:gd name="T113" fmla="*/ 4 h 17"/>
                <a:gd name="T114" fmla="*/ 20 w 22"/>
                <a:gd name="T115" fmla="*/ 4 h 17"/>
                <a:gd name="T116" fmla="*/ 21 w 22"/>
                <a:gd name="T117" fmla="*/ 3 h 17"/>
                <a:gd name="T118" fmla="*/ 22 w 22"/>
                <a:gd name="T119" fmla="*/ 2 h 17"/>
                <a:gd name="T120" fmla="*/ 22 w 22"/>
                <a:gd name="T12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" h="17">
                  <a:moveTo>
                    <a:pt x="22" y="1"/>
                  </a:move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5" y="2"/>
                    <a:pt x="15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5" y="17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3" y="11"/>
                    <a:pt x="14" y="10"/>
                    <a:pt x="13" y="9"/>
                  </a:cubicBezTo>
                  <a:cubicBezTo>
                    <a:pt x="13" y="8"/>
                    <a:pt x="14" y="8"/>
                    <a:pt x="15" y="9"/>
                  </a:cubicBezTo>
                  <a:cubicBezTo>
                    <a:pt x="15" y="9"/>
                    <a:pt x="17" y="8"/>
                    <a:pt x="17" y="8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47">
              <a:extLst>
                <a:ext uri="{FF2B5EF4-FFF2-40B4-BE49-F238E27FC236}">
                  <a16:creationId xmlns:a16="http://schemas.microsoft.com/office/drawing/2014/main" id="{716207C5-EC3A-4AA5-9767-0A26480E2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849313"/>
              <a:ext cx="80963" cy="87313"/>
            </a:xfrm>
            <a:custGeom>
              <a:avLst/>
              <a:gdLst>
                <a:gd name="T0" fmla="*/ 15 w 22"/>
                <a:gd name="T1" fmla="*/ 22 h 24"/>
                <a:gd name="T2" fmla="*/ 15 w 22"/>
                <a:gd name="T3" fmla="*/ 22 h 24"/>
                <a:gd name="T4" fmla="*/ 15 w 22"/>
                <a:gd name="T5" fmla="*/ 22 h 24"/>
                <a:gd name="T6" fmla="*/ 16 w 22"/>
                <a:gd name="T7" fmla="*/ 21 h 24"/>
                <a:gd name="T8" fmla="*/ 16 w 22"/>
                <a:gd name="T9" fmla="*/ 20 h 24"/>
                <a:gd name="T10" fmla="*/ 17 w 22"/>
                <a:gd name="T11" fmla="*/ 20 h 24"/>
                <a:gd name="T12" fmla="*/ 17 w 22"/>
                <a:gd name="T13" fmla="*/ 20 h 24"/>
                <a:gd name="T14" fmla="*/ 17 w 22"/>
                <a:gd name="T15" fmla="*/ 18 h 24"/>
                <a:gd name="T16" fmla="*/ 18 w 22"/>
                <a:gd name="T17" fmla="*/ 17 h 24"/>
                <a:gd name="T18" fmla="*/ 18 w 22"/>
                <a:gd name="T19" fmla="*/ 17 h 24"/>
                <a:gd name="T20" fmla="*/ 18 w 22"/>
                <a:gd name="T21" fmla="*/ 17 h 24"/>
                <a:gd name="T22" fmla="*/ 18 w 22"/>
                <a:gd name="T23" fmla="*/ 17 h 24"/>
                <a:gd name="T24" fmla="*/ 18 w 22"/>
                <a:gd name="T25" fmla="*/ 17 h 24"/>
                <a:gd name="T26" fmla="*/ 19 w 22"/>
                <a:gd name="T27" fmla="*/ 16 h 24"/>
                <a:gd name="T28" fmla="*/ 20 w 22"/>
                <a:gd name="T29" fmla="*/ 16 h 24"/>
                <a:gd name="T30" fmla="*/ 20 w 22"/>
                <a:gd name="T31" fmla="*/ 16 h 24"/>
                <a:gd name="T32" fmla="*/ 20 w 22"/>
                <a:gd name="T33" fmla="*/ 16 h 24"/>
                <a:gd name="T34" fmla="*/ 20 w 22"/>
                <a:gd name="T35" fmla="*/ 16 h 24"/>
                <a:gd name="T36" fmla="*/ 20 w 22"/>
                <a:gd name="T37" fmla="*/ 16 h 24"/>
                <a:gd name="T38" fmla="*/ 20 w 22"/>
                <a:gd name="T39" fmla="*/ 15 h 24"/>
                <a:gd name="T40" fmla="*/ 20 w 22"/>
                <a:gd name="T41" fmla="*/ 14 h 24"/>
                <a:gd name="T42" fmla="*/ 20 w 22"/>
                <a:gd name="T43" fmla="*/ 14 h 24"/>
                <a:gd name="T44" fmla="*/ 21 w 22"/>
                <a:gd name="T45" fmla="*/ 14 h 24"/>
                <a:gd name="T46" fmla="*/ 21 w 22"/>
                <a:gd name="T47" fmla="*/ 13 h 24"/>
                <a:gd name="T48" fmla="*/ 21 w 22"/>
                <a:gd name="T49" fmla="*/ 13 h 24"/>
                <a:gd name="T50" fmla="*/ 22 w 22"/>
                <a:gd name="T51" fmla="*/ 13 h 24"/>
                <a:gd name="T52" fmla="*/ 21 w 22"/>
                <a:gd name="T53" fmla="*/ 13 h 24"/>
                <a:gd name="T54" fmla="*/ 22 w 22"/>
                <a:gd name="T55" fmla="*/ 13 h 24"/>
                <a:gd name="T56" fmla="*/ 20 w 22"/>
                <a:gd name="T57" fmla="*/ 0 h 24"/>
                <a:gd name="T58" fmla="*/ 19 w 22"/>
                <a:gd name="T59" fmla="*/ 0 h 24"/>
                <a:gd name="T60" fmla="*/ 18 w 22"/>
                <a:gd name="T61" fmla="*/ 1 h 24"/>
                <a:gd name="T62" fmla="*/ 17 w 22"/>
                <a:gd name="T63" fmla="*/ 2 h 24"/>
                <a:gd name="T64" fmla="*/ 15 w 22"/>
                <a:gd name="T65" fmla="*/ 2 h 24"/>
                <a:gd name="T66" fmla="*/ 14 w 22"/>
                <a:gd name="T67" fmla="*/ 3 h 24"/>
                <a:gd name="T68" fmla="*/ 13 w 22"/>
                <a:gd name="T69" fmla="*/ 3 h 24"/>
                <a:gd name="T70" fmla="*/ 12 w 22"/>
                <a:gd name="T71" fmla="*/ 4 h 24"/>
                <a:gd name="T72" fmla="*/ 11 w 22"/>
                <a:gd name="T73" fmla="*/ 4 h 24"/>
                <a:gd name="T74" fmla="*/ 10 w 22"/>
                <a:gd name="T75" fmla="*/ 5 h 24"/>
                <a:gd name="T76" fmla="*/ 9 w 22"/>
                <a:gd name="T77" fmla="*/ 5 h 24"/>
                <a:gd name="T78" fmla="*/ 10 w 22"/>
                <a:gd name="T79" fmla="*/ 4 h 24"/>
                <a:gd name="T80" fmla="*/ 10 w 22"/>
                <a:gd name="T81" fmla="*/ 4 h 24"/>
                <a:gd name="T82" fmla="*/ 9 w 22"/>
                <a:gd name="T83" fmla="*/ 4 h 24"/>
                <a:gd name="T84" fmla="*/ 8 w 22"/>
                <a:gd name="T85" fmla="*/ 4 h 24"/>
                <a:gd name="T86" fmla="*/ 0 w 22"/>
                <a:gd name="T87" fmla="*/ 4 h 24"/>
                <a:gd name="T88" fmla="*/ 1 w 22"/>
                <a:gd name="T89" fmla="*/ 20 h 24"/>
                <a:gd name="T90" fmla="*/ 3 w 22"/>
                <a:gd name="T91" fmla="*/ 21 h 24"/>
                <a:gd name="T92" fmla="*/ 6 w 22"/>
                <a:gd name="T93" fmla="*/ 21 h 24"/>
                <a:gd name="T94" fmla="*/ 7 w 22"/>
                <a:gd name="T95" fmla="*/ 22 h 24"/>
                <a:gd name="T96" fmla="*/ 9 w 22"/>
                <a:gd name="T97" fmla="*/ 22 h 24"/>
                <a:gd name="T98" fmla="*/ 10 w 22"/>
                <a:gd name="T99" fmla="*/ 22 h 24"/>
                <a:gd name="T100" fmla="*/ 11 w 22"/>
                <a:gd name="T101" fmla="*/ 22 h 24"/>
                <a:gd name="T102" fmla="*/ 13 w 22"/>
                <a:gd name="T103" fmla="*/ 23 h 24"/>
                <a:gd name="T104" fmla="*/ 14 w 22"/>
                <a:gd name="T105" fmla="*/ 24 h 24"/>
                <a:gd name="T106" fmla="*/ 14 w 22"/>
                <a:gd name="T107" fmla="*/ 23 h 24"/>
                <a:gd name="T108" fmla="*/ 14 w 22"/>
                <a:gd name="T109" fmla="*/ 24 h 24"/>
                <a:gd name="T110" fmla="*/ 15 w 22"/>
                <a:gd name="T111" fmla="*/ 23 h 24"/>
                <a:gd name="T112" fmla="*/ 15 w 22"/>
                <a:gd name="T1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4"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20"/>
                    <a:pt x="16" y="19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4" y="21"/>
                    <a:pt x="5" y="21"/>
                    <a:pt x="6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2"/>
                    <a:pt x="15" y="2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48">
              <a:extLst>
                <a:ext uri="{FF2B5EF4-FFF2-40B4-BE49-F238E27FC236}">
                  <a16:creationId xmlns:a16="http://schemas.microsoft.com/office/drawing/2014/main" id="{D7BFCDC3-A47B-493A-8C26-AEC2F5897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06539" y="885826"/>
              <a:ext cx="95250" cy="47625"/>
            </a:xfrm>
            <a:custGeom>
              <a:avLst/>
              <a:gdLst>
                <a:gd name="T0" fmla="*/ 25 w 26"/>
                <a:gd name="T1" fmla="*/ 8 h 13"/>
                <a:gd name="T2" fmla="*/ 19 w 26"/>
                <a:gd name="T3" fmla="*/ 0 h 13"/>
                <a:gd name="T4" fmla="*/ 19 w 26"/>
                <a:gd name="T5" fmla="*/ 0 h 13"/>
                <a:gd name="T6" fmla="*/ 0 w 26"/>
                <a:gd name="T7" fmla="*/ 3 h 13"/>
                <a:gd name="T8" fmla="*/ 0 w 26"/>
                <a:gd name="T9" fmla="*/ 3 h 13"/>
                <a:gd name="T10" fmla="*/ 1 w 26"/>
                <a:gd name="T11" fmla="*/ 7 h 13"/>
                <a:gd name="T12" fmla="*/ 3 w 26"/>
                <a:gd name="T13" fmla="*/ 5 h 13"/>
                <a:gd name="T14" fmla="*/ 5 w 26"/>
                <a:gd name="T15" fmla="*/ 3 h 13"/>
                <a:gd name="T16" fmla="*/ 8 w 26"/>
                <a:gd name="T17" fmla="*/ 3 h 13"/>
                <a:gd name="T18" fmla="*/ 8 w 26"/>
                <a:gd name="T19" fmla="*/ 4 h 13"/>
                <a:gd name="T20" fmla="*/ 9 w 26"/>
                <a:gd name="T21" fmla="*/ 5 h 13"/>
                <a:gd name="T22" fmla="*/ 12 w 26"/>
                <a:gd name="T23" fmla="*/ 6 h 13"/>
                <a:gd name="T24" fmla="*/ 13 w 26"/>
                <a:gd name="T25" fmla="*/ 10 h 13"/>
                <a:gd name="T26" fmla="*/ 15 w 26"/>
                <a:gd name="T27" fmla="*/ 11 h 13"/>
                <a:gd name="T28" fmla="*/ 18 w 26"/>
                <a:gd name="T29" fmla="*/ 12 h 13"/>
                <a:gd name="T30" fmla="*/ 18 w 26"/>
                <a:gd name="T31" fmla="*/ 12 h 13"/>
                <a:gd name="T32" fmla="*/ 19 w 26"/>
                <a:gd name="T33" fmla="*/ 12 h 13"/>
                <a:gd name="T34" fmla="*/ 18 w 26"/>
                <a:gd name="T35" fmla="*/ 11 h 13"/>
                <a:gd name="T36" fmla="*/ 17 w 26"/>
                <a:gd name="T37" fmla="*/ 10 h 13"/>
                <a:gd name="T38" fmla="*/ 18 w 26"/>
                <a:gd name="T39" fmla="*/ 10 h 13"/>
                <a:gd name="T40" fmla="*/ 17 w 26"/>
                <a:gd name="T41" fmla="*/ 8 h 13"/>
                <a:gd name="T42" fmla="*/ 17 w 26"/>
                <a:gd name="T43" fmla="*/ 7 h 13"/>
                <a:gd name="T44" fmla="*/ 17 w 26"/>
                <a:gd name="T45" fmla="*/ 6 h 13"/>
                <a:gd name="T46" fmla="*/ 18 w 26"/>
                <a:gd name="T47" fmla="*/ 6 h 13"/>
                <a:gd name="T48" fmla="*/ 17 w 26"/>
                <a:gd name="T49" fmla="*/ 5 h 13"/>
                <a:gd name="T50" fmla="*/ 17 w 26"/>
                <a:gd name="T51" fmla="*/ 4 h 13"/>
                <a:gd name="T52" fmla="*/ 17 w 26"/>
                <a:gd name="T53" fmla="*/ 4 h 13"/>
                <a:gd name="T54" fmla="*/ 17 w 26"/>
                <a:gd name="T55" fmla="*/ 4 h 13"/>
                <a:gd name="T56" fmla="*/ 17 w 26"/>
                <a:gd name="T57" fmla="*/ 3 h 13"/>
                <a:gd name="T58" fmla="*/ 18 w 26"/>
                <a:gd name="T59" fmla="*/ 3 h 13"/>
                <a:gd name="T60" fmla="*/ 18 w 26"/>
                <a:gd name="T61" fmla="*/ 3 h 13"/>
                <a:gd name="T62" fmla="*/ 19 w 26"/>
                <a:gd name="T63" fmla="*/ 2 h 13"/>
                <a:gd name="T64" fmla="*/ 20 w 26"/>
                <a:gd name="T65" fmla="*/ 2 h 13"/>
                <a:gd name="T66" fmla="*/ 19 w 26"/>
                <a:gd name="T67" fmla="*/ 3 h 13"/>
                <a:gd name="T68" fmla="*/ 18 w 26"/>
                <a:gd name="T69" fmla="*/ 4 h 13"/>
                <a:gd name="T70" fmla="*/ 19 w 26"/>
                <a:gd name="T71" fmla="*/ 5 h 13"/>
                <a:gd name="T72" fmla="*/ 19 w 26"/>
                <a:gd name="T73" fmla="*/ 6 h 13"/>
                <a:gd name="T74" fmla="*/ 18 w 26"/>
                <a:gd name="T75" fmla="*/ 7 h 13"/>
                <a:gd name="T76" fmla="*/ 19 w 26"/>
                <a:gd name="T77" fmla="*/ 8 h 13"/>
                <a:gd name="T78" fmla="*/ 19 w 26"/>
                <a:gd name="T79" fmla="*/ 9 h 13"/>
                <a:gd name="T80" fmla="*/ 19 w 26"/>
                <a:gd name="T81" fmla="*/ 9 h 13"/>
                <a:gd name="T82" fmla="*/ 19 w 26"/>
                <a:gd name="T83" fmla="*/ 10 h 13"/>
                <a:gd name="T84" fmla="*/ 20 w 26"/>
                <a:gd name="T85" fmla="*/ 10 h 13"/>
                <a:gd name="T86" fmla="*/ 21 w 26"/>
                <a:gd name="T87" fmla="*/ 10 h 13"/>
                <a:gd name="T88" fmla="*/ 21 w 26"/>
                <a:gd name="T89" fmla="*/ 11 h 13"/>
                <a:gd name="T90" fmla="*/ 22 w 26"/>
                <a:gd name="T91" fmla="*/ 11 h 13"/>
                <a:gd name="T92" fmla="*/ 22 w 26"/>
                <a:gd name="T93" fmla="*/ 12 h 13"/>
                <a:gd name="T94" fmla="*/ 22 w 26"/>
                <a:gd name="T95" fmla="*/ 13 h 13"/>
                <a:gd name="T96" fmla="*/ 24 w 26"/>
                <a:gd name="T97" fmla="*/ 12 h 13"/>
                <a:gd name="T98" fmla="*/ 25 w 26"/>
                <a:gd name="T99" fmla="*/ 10 h 13"/>
                <a:gd name="T100" fmla="*/ 25 w 26"/>
                <a:gd name="T101" fmla="*/ 11 h 13"/>
                <a:gd name="T102" fmla="*/ 25 w 26"/>
                <a:gd name="T10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13">
                  <a:moveTo>
                    <a:pt x="26" y="9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3" y="9"/>
                    <a:pt x="12" y="9"/>
                    <a:pt x="13" y="10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0"/>
                    <a:pt x="14" y="11"/>
                    <a:pt x="15" y="11"/>
                  </a:cubicBezTo>
                  <a:cubicBezTo>
                    <a:pt x="16" y="12"/>
                    <a:pt x="17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9" y="11"/>
                    <a:pt x="18" y="11"/>
                  </a:cubicBezTo>
                  <a:cubicBezTo>
                    <a:pt x="18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8" y="11"/>
                    <a:pt x="18" y="10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2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2"/>
                    <a:pt x="23" y="12"/>
                    <a:pt x="24" y="12"/>
                  </a:cubicBezTo>
                  <a:cubicBezTo>
                    <a:pt x="24" y="12"/>
                    <a:pt x="24" y="12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49">
              <a:extLst>
                <a:ext uri="{FF2B5EF4-FFF2-40B4-BE49-F238E27FC236}">
                  <a16:creationId xmlns:a16="http://schemas.microsoft.com/office/drawing/2014/main" id="{D5FF088B-C070-4270-ACBE-2596913ED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614" y="704851"/>
              <a:ext cx="153988" cy="127000"/>
            </a:xfrm>
            <a:custGeom>
              <a:avLst/>
              <a:gdLst>
                <a:gd name="T0" fmla="*/ 34 w 42"/>
                <a:gd name="T1" fmla="*/ 6 h 35"/>
                <a:gd name="T2" fmla="*/ 31 w 42"/>
                <a:gd name="T3" fmla="*/ 5 h 35"/>
                <a:gd name="T4" fmla="*/ 30 w 42"/>
                <a:gd name="T5" fmla="*/ 5 h 35"/>
                <a:gd name="T6" fmla="*/ 29 w 42"/>
                <a:gd name="T7" fmla="*/ 3 h 35"/>
                <a:gd name="T8" fmla="*/ 28 w 42"/>
                <a:gd name="T9" fmla="*/ 4 h 35"/>
                <a:gd name="T10" fmla="*/ 24 w 42"/>
                <a:gd name="T11" fmla="*/ 3 h 35"/>
                <a:gd name="T12" fmla="*/ 21 w 42"/>
                <a:gd name="T13" fmla="*/ 2 h 35"/>
                <a:gd name="T14" fmla="*/ 19 w 42"/>
                <a:gd name="T15" fmla="*/ 1 h 35"/>
                <a:gd name="T16" fmla="*/ 19 w 42"/>
                <a:gd name="T17" fmla="*/ 1 h 35"/>
                <a:gd name="T18" fmla="*/ 10 w 42"/>
                <a:gd name="T19" fmla="*/ 0 h 35"/>
                <a:gd name="T20" fmla="*/ 10 w 42"/>
                <a:gd name="T21" fmla="*/ 0 h 35"/>
                <a:gd name="T22" fmla="*/ 9 w 42"/>
                <a:gd name="T23" fmla="*/ 2 h 35"/>
                <a:gd name="T24" fmla="*/ 10 w 42"/>
                <a:gd name="T25" fmla="*/ 2 h 35"/>
                <a:gd name="T26" fmla="*/ 10 w 42"/>
                <a:gd name="T27" fmla="*/ 2 h 35"/>
                <a:gd name="T28" fmla="*/ 10 w 42"/>
                <a:gd name="T29" fmla="*/ 3 h 35"/>
                <a:gd name="T30" fmla="*/ 10 w 42"/>
                <a:gd name="T31" fmla="*/ 4 h 35"/>
                <a:gd name="T32" fmla="*/ 10 w 42"/>
                <a:gd name="T33" fmla="*/ 5 h 35"/>
                <a:gd name="T34" fmla="*/ 10 w 42"/>
                <a:gd name="T35" fmla="*/ 5 h 35"/>
                <a:gd name="T36" fmla="*/ 11 w 42"/>
                <a:gd name="T37" fmla="*/ 6 h 35"/>
                <a:gd name="T38" fmla="*/ 11 w 42"/>
                <a:gd name="T39" fmla="*/ 7 h 35"/>
                <a:gd name="T40" fmla="*/ 11 w 42"/>
                <a:gd name="T41" fmla="*/ 8 h 35"/>
                <a:gd name="T42" fmla="*/ 12 w 42"/>
                <a:gd name="T43" fmla="*/ 13 h 35"/>
                <a:gd name="T44" fmla="*/ 12 w 42"/>
                <a:gd name="T45" fmla="*/ 14 h 35"/>
                <a:gd name="T46" fmla="*/ 12 w 42"/>
                <a:gd name="T47" fmla="*/ 18 h 35"/>
                <a:gd name="T48" fmla="*/ 12 w 42"/>
                <a:gd name="T49" fmla="*/ 22 h 35"/>
                <a:gd name="T50" fmla="*/ 12 w 42"/>
                <a:gd name="T51" fmla="*/ 35 h 35"/>
                <a:gd name="T52" fmla="*/ 36 w 42"/>
                <a:gd name="T53" fmla="*/ 34 h 35"/>
                <a:gd name="T54" fmla="*/ 36 w 42"/>
                <a:gd name="T55" fmla="*/ 33 h 35"/>
                <a:gd name="T56" fmla="*/ 34 w 42"/>
                <a:gd name="T57" fmla="*/ 31 h 35"/>
                <a:gd name="T58" fmla="*/ 31 w 42"/>
                <a:gd name="T59" fmla="*/ 29 h 35"/>
                <a:gd name="T60" fmla="*/ 30 w 42"/>
                <a:gd name="T61" fmla="*/ 27 h 35"/>
                <a:gd name="T62" fmla="*/ 29 w 42"/>
                <a:gd name="T63" fmla="*/ 24 h 35"/>
                <a:gd name="T64" fmla="*/ 29 w 42"/>
                <a:gd name="T65" fmla="*/ 20 h 35"/>
                <a:gd name="T66" fmla="*/ 31 w 42"/>
                <a:gd name="T67" fmla="*/ 19 h 35"/>
                <a:gd name="T68" fmla="*/ 32 w 42"/>
                <a:gd name="T69" fmla="*/ 15 h 35"/>
                <a:gd name="T70" fmla="*/ 33 w 42"/>
                <a:gd name="T71" fmla="*/ 13 h 35"/>
                <a:gd name="T72" fmla="*/ 37 w 42"/>
                <a:gd name="T73" fmla="*/ 9 h 35"/>
                <a:gd name="T74" fmla="*/ 42 w 42"/>
                <a:gd name="T7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35">
                  <a:moveTo>
                    <a:pt x="40" y="5"/>
                  </a:moveTo>
                  <a:cubicBezTo>
                    <a:pt x="38" y="5"/>
                    <a:pt x="37" y="6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29" y="3"/>
                  </a:cubicBezTo>
                  <a:cubicBezTo>
                    <a:pt x="29" y="2"/>
                    <a:pt x="29" y="3"/>
                    <a:pt x="29" y="3"/>
                  </a:cubicBezTo>
                  <a:cubicBezTo>
                    <a:pt x="29" y="3"/>
                    <a:pt x="28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6" y="3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0"/>
                    <a:pt x="0" y="0"/>
                  </a:cubicBezTo>
                  <a:cubicBezTo>
                    <a:pt x="5" y="0"/>
                    <a:pt x="9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2" y="11"/>
                    <a:pt x="12" y="12"/>
                  </a:cubicBezTo>
                  <a:cubicBezTo>
                    <a:pt x="12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6"/>
                  </a:cubicBezTo>
                  <a:cubicBezTo>
                    <a:pt x="12" y="16"/>
                    <a:pt x="12" y="17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2"/>
                    <a:pt x="35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3" y="31"/>
                    <a:pt x="33" y="31"/>
                    <a:pt x="33" y="30"/>
                  </a:cubicBezTo>
                  <a:cubicBezTo>
                    <a:pt x="33" y="30"/>
                    <a:pt x="32" y="29"/>
                    <a:pt x="31" y="29"/>
                  </a:cubicBezTo>
                  <a:cubicBezTo>
                    <a:pt x="30" y="29"/>
                    <a:pt x="30" y="29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29" y="27"/>
                    <a:pt x="29" y="27"/>
                    <a:pt x="29" y="26"/>
                  </a:cubicBezTo>
                  <a:cubicBezTo>
                    <a:pt x="29" y="26"/>
                    <a:pt x="29" y="25"/>
                    <a:pt x="29" y="24"/>
                  </a:cubicBezTo>
                  <a:cubicBezTo>
                    <a:pt x="30" y="24"/>
                    <a:pt x="30" y="23"/>
                    <a:pt x="29" y="23"/>
                  </a:cubicBezTo>
                  <a:cubicBezTo>
                    <a:pt x="29" y="23"/>
                    <a:pt x="29" y="21"/>
                    <a:pt x="29" y="20"/>
                  </a:cubicBezTo>
                  <a:cubicBezTo>
                    <a:pt x="29" y="20"/>
                    <a:pt x="30" y="21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0"/>
                    <a:pt x="36" y="9"/>
                    <a:pt x="37" y="9"/>
                  </a:cubicBezTo>
                  <a:cubicBezTo>
                    <a:pt x="38" y="8"/>
                    <a:pt x="39" y="7"/>
                    <a:pt x="40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0" y="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50">
              <a:extLst>
                <a:ext uri="{FF2B5EF4-FFF2-40B4-BE49-F238E27FC236}">
                  <a16:creationId xmlns:a16="http://schemas.microsoft.com/office/drawing/2014/main" id="{6405E453-A148-4DFB-9ED9-C9F8E6A7D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4552" y="661988"/>
              <a:ext cx="193675" cy="130175"/>
            </a:xfrm>
            <a:custGeom>
              <a:avLst/>
              <a:gdLst>
                <a:gd name="T0" fmla="*/ 0 w 53"/>
                <a:gd name="T1" fmla="*/ 0 h 36"/>
                <a:gd name="T2" fmla="*/ 4 w 53"/>
                <a:gd name="T3" fmla="*/ 1 h 36"/>
                <a:gd name="T4" fmla="*/ 3 w 53"/>
                <a:gd name="T5" fmla="*/ 4 h 36"/>
                <a:gd name="T6" fmla="*/ 3 w 53"/>
                <a:gd name="T7" fmla="*/ 4 h 36"/>
                <a:gd name="T8" fmla="*/ 2 w 53"/>
                <a:gd name="T9" fmla="*/ 6 h 36"/>
                <a:gd name="T10" fmla="*/ 2 w 53"/>
                <a:gd name="T11" fmla="*/ 7 h 36"/>
                <a:gd name="T12" fmla="*/ 4 w 53"/>
                <a:gd name="T13" fmla="*/ 9 h 36"/>
                <a:gd name="T14" fmla="*/ 4 w 53"/>
                <a:gd name="T15" fmla="*/ 10 h 36"/>
                <a:gd name="T16" fmla="*/ 5 w 53"/>
                <a:gd name="T17" fmla="*/ 12 h 36"/>
                <a:gd name="T18" fmla="*/ 5 w 53"/>
                <a:gd name="T19" fmla="*/ 12 h 36"/>
                <a:gd name="T20" fmla="*/ 5 w 53"/>
                <a:gd name="T21" fmla="*/ 14 h 36"/>
                <a:gd name="T22" fmla="*/ 6 w 53"/>
                <a:gd name="T23" fmla="*/ 15 h 36"/>
                <a:gd name="T24" fmla="*/ 6 w 53"/>
                <a:gd name="T25" fmla="*/ 16 h 36"/>
                <a:gd name="T26" fmla="*/ 7 w 53"/>
                <a:gd name="T27" fmla="*/ 19 h 36"/>
                <a:gd name="T28" fmla="*/ 5 w 53"/>
                <a:gd name="T29" fmla="*/ 21 h 36"/>
                <a:gd name="T30" fmla="*/ 5 w 53"/>
                <a:gd name="T31" fmla="*/ 22 h 36"/>
                <a:gd name="T32" fmla="*/ 5 w 53"/>
                <a:gd name="T33" fmla="*/ 23 h 36"/>
                <a:gd name="T34" fmla="*/ 6 w 53"/>
                <a:gd name="T35" fmla="*/ 23 h 36"/>
                <a:gd name="T36" fmla="*/ 7 w 53"/>
                <a:gd name="T37" fmla="*/ 23 h 36"/>
                <a:gd name="T38" fmla="*/ 7 w 53"/>
                <a:gd name="T39" fmla="*/ 24 h 36"/>
                <a:gd name="T40" fmla="*/ 7 w 53"/>
                <a:gd name="T41" fmla="*/ 28 h 36"/>
                <a:gd name="T42" fmla="*/ 8 w 53"/>
                <a:gd name="T43" fmla="*/ 28 h 36"/>
                <a:gd name="T44" fmla="*/ 9 w 53"/>
                <a:gd name="T45" fmla="*/ 30 h 36"/>
                <a:gd name="T46" fmla="*/ 9 w 53"/>
                <a:gd name="T47" fmla="*/ 30 h 36"/>
                <a:gd name="T48" fmla="*/ 9 w 53"/>
                <a:gd name="T49" fmla="*/ 31 h 36"/>
                <a:gd name="T50" fmla="*/ 10 w 53"/>
                <a:gd name="T51" fmla="*/ 32 h 36"/>
                <a:gd name="T52" fmla="*/ 13 w 53"/>
                <a:gd name="T53" fmla="*/ 32 h 36"/>
                <a:gd name="T54" fmla="*/ 14 w 53"/>
                <a:gd name="T55" fmla="*/ 33 h 36"/>
                <a:gd name="T56" fmla="*/ 15 w 53"/>
                <a:gd name="T57" fmla="*/ 33 h 36"/>
                <a:gd name="T58" fmla="*/ 17 w 53"/>
                <a:gd name="T59" fmla="*/ 33 h 36"/>
                <a:gd name="T60" fmla="*/ 17 w 53"/>
                <a:gd name="T61" fmla="*/ 34 h 36"/>
                <a:gd name="T62" fmla="*/ 17 w 53"/>
                <a:gd name="T63" fmla="*/ 34 h 36"/>
                <a:gd name="T64" fmla="*/ 17 w 53"/>
                <a:gd name="T65" fmla="*/ 34 h 36"/>
                <a:gd name="T66" fmla="*/ 17 w 53"/>
                <a:gd name="T67" fmla="*/ 34 h 36"/>
                <a:gd name="T68" fmla="*/ 17 w 53"/>
                <a:gd name="T69" fmla="*/ 34 h 36"/>
                <a:gd name="T70" fmla="*/ 19 w 53"/>
                <a:gd name="T71" fmla="*/ 31 h 36"/>
                <a:gd name="T72" fmla="*/ 50 w 53"/>
                <a:gd name="T73" fmla="*/ 35 h 36"/>
                <a:gd name="T74" fmla="*/ 50 w 53"/>
                <a:gd name="T75" fmla="*/ 35 h 36"/>
                <a:gd name="T76" fmla="*/ 51 w 53"/>
                <a:gd name="T77" fmla="*/ 29 h 36"/>
                <a:gd name="T78" fmla="*/ 51 w 53"/>
                <a:gd name="T79" fmla="*/ 29 h 36"/>
                <a:gd name="T80" fmla="*/ 51 w 53"/>
                <a:gd name="T81" fmla="*/ 29 h 36"/>
                <a:gd name="T82" fmla="*/ 4 w 53"/>
                <a:gd name="T8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36">
                  <a:moveTo>
                    <a:pt x="4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ubicBezTo>
                    <a:pt x="6" y="20"/>
                    <a:pt x="6" y="20"/>
                    <a:pt x="5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7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10" y="32"/>
                  </a:cubicBezTo>
                  <a:cubicBezTo>
                    <a:pt x="10" y="32"/>
                    <a:pt x="11" y="33"/>
                    <a:pt x="12" y="33"/>
                  </a:cubicBezTo>
                  <a:cubicBezTo>
                    <a:pt x="13" y="33"/>
                    <a:pt x="13" y="32"/>
                    <a:pt x="13" y="32"/>
                  </a:cubicBezTo>
                  <a:cubicBezTo>
                    <a:pt x="13" y="32"/>
                    <a:pt x="14" y="32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6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2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2"/>
                    <a:pt x="53" y="10"/>
                    <a:pt x="53" y="10"/>
                  </a:cubicBezTo>
                  <a:cubicBezTo>
                    <a:pt x="53" y="10"/>
                    <a:pt x="52" y="22"/>
                    <a:pt x="51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20" y="6"/>
                    <a:pt x="4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51">
              <a:extLst>
                <a:ext uri="{FF2B5EF4-FFF2-40B4-BE49-F238E27FC236}">
                  <a16:creationId xmlns:a16="http://schemas.microsoft.com/office/drawing/2014/main" id="{8D8A3AF2-3CE6-44C5-833C-1F2BEDA14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52">
              <a:extLst>
                <a:ext uri="{FF2B5EF4-FFF2-40B4-BE49-F238E27FC236}">
                  <a16:creationId xmlns:a16="http://schemas.microsoft.com/office/drawing/2014/main" id="{975DEA0E-8CC6-4CCD-9C1A-89671E16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53">
              <a:extLst>
                <a:ext uri="{FF2B5EF4-FFF2-40B4-BE49-F238E27FC236}">
                  <a16:creationId xmlns:a16="http://schemas.microsoft.com/office/drawing/2014/main" id="{DAAB2F3F-50C6-49C8-B98A-40C86821E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7414" y="661988"/>
              <a:ext cx="112713" cy="177800"/>
            </a:xfrm>
            <a:custGeom>
              <a:avLst/>
              <a:gdLst>
                <a:gd name="T0" fmla="*/ 29 w 31"/>
                <a:gd name="T1" fmla="*/ 34 h 49"/>
                <a:gd name="T2" fmla="*/ 29 w 31"/>
                <a:gd name="T3" fmla="*/ 34 h 49"/>
                <a:gd name="T4" fmla="*/ 29 w 31"/>
                <a:gd name="T5" fmla="*/ 34 h 49"/>
                <a:gd name="T6" fmla="*/ 29 w 31"/>
                <a:gd name="T7" fmla="*/ 34 h 49"/>
                <a:gd name="T8" fmla="*/ 28 w 31"/>
                <a:gd name="T9" fmla="*/ 33 h 49"/>
                <a:gd name="T10" fmla="*/ 27 w 31"/>
                <a:gd name="T11" fmla="*/ 33 h 49"/>
                <a:gd name="T12" fmla="*/ 26 w 31"/>
                <a:gd name="T13" fmla="*/ 32 h 49"/>
                <a:gd name="T14" fmla="*/ 25 w 31"/>
                <a:gd name="T15" fmla="*/ 32 h 49"/>
                <a:gd name="T16" fmla="*/ 24 w 31"/>
                <a:gd name="T17" fmla="*/ 33 h 49"/>
                <a:gd name="T18" fmla="*/ 22 w 31"/>
                <a:gd name="T19" fmla="*/ 32 h 49"/>
                <a:gd name="T20" fmla="*/ 21 w 31"/>
                <a:gd name="T21" fmla="*/ 31 h 49"/>
                <a:gd name="T22" fmla="*/ 21 w 31"/>
                <a:gd name="T23" fmla="*/ 30 h 49"/>
                <a:gd name="T24" fmla="*/ 21 w 31"/>
                <a:gd name="T25" fmla="*/ 30 h 49"/>
                <a:gd name="T26" fmla="*/ 20 w 31"/>
                <a:gd name="T27" fmla="*/ 29 h 49"/>
                <a:gd name="T28" fmla="*/ 20 w 31"/>
                <a:gd name="T29" fmla="*/ 28 h 49"/>
                <a:gd name="T30" fmla="*/ 19 w 31"/>
                <a:gd name="T31" fmla="*/ 25 h 49"/>
                <a:gd name="T32" fmla="*/ 19 w 31"/>
                <a:gd name="T33" fmla="*/ 23 h 49"/>
                <a:gd name="T34" fmla="*/ 18 w 31"/>
                <a:gd name="T35" fmla="*/ 23 h 49"/>
                <a:gd name="T36" fmla="*/ 17 w 31"/>
                <a:gd name="T37" fmla="*/ 24 h 49"/>
                <a:gd name="T38" fmla="*/ 17 w 31"/>
                <a:gd name="T39" fmla="*/ 22 h 49"/>
                <a:gd name="T40" fmla="*/ 19 w 31"/>
                <a:gd name="T41" fmla="*/ 19 h 49"/>
                <a:gd name="T42" fmla="*/ 18 w 31"/>
                <a:gd name="T43" fmla="*/ 17 h 49"/>
                <a:gd name="T44" fmla="*/ 18 w 31"/>
                <a:gd name="T45" fmla="*/ 16 h 49"/>
                <a:gd name="T46" fmla="*/ 18 w 31"/>
                <a:gd name="T47" fmla="*/ 14 h 49"/>
                <a:gd name="T48" fmla="*/ 17 w 31"/>
                <a:gd name="T49" fmla="*/ 12 h 49"/>
                <a:gd name="T50" fmla="*/ 17 w 31"/>
                <a:gd name="T51" fmla="*/ 12 h 49"/>
                <a:gd name="T52" fmla="*/ 16 w 31"/>
                <a:gd name="T53" fmla="*/ 10 h 49"/>
                <a:gd name="T54" fmla="*/ 16 w 31"/>
                <a:gd name="T55" fmla="*/ 9 h 49"/>
                <a:gd name="T56" fmla="*/ 14 w 31"/>
                <a:gd name="T57" fmla="*/ 7 h 49"/>
                <a:gd name="T58" fmla="*/ 14 w 31"/>
                <a:gd name="T59" fmla="*/ 6 h 49"/>
                <a:gd name="T60" fmla="*/ 14 w 31"/>
                <a:gd name="T61" fmla="*/ 6 h 49"/>
                <a:gd name="T62" fmla="*/ 15 w 31"/>
                <a:gd name="T63" fmla="*/ 5 h 49"/>
                <a:gd name="T64" fmla="*/ 15 w 31"/>
                <a:gd name="T65" fmla="*/ 4 h 49"/>
                <a:gd name="T66" fmla="*/ 13 w 31"/>
                <a:gd name="T67" fmla="*/ 1 h 49"/>
                <a:gd name="T68" fmla="*/ 6 w 31"/>
                <a:gd name="T69" fmla="*/ 19 h 49"/>
                <a:gd name="T70" fmla="*/ 6 w 31"/>
                <a:gd name="T71" fmla="*/ 20 h 49"/>
                <a:gd name="T72" fmla="*/ 7 w 31"/>
                <a:gd name="T73" fmla="*/ 21 h 49"/>
                <a:gd name="T74" fmla="*/ 8 w 31"/>
                <a:gd name="T75" fmla="*/ 23 h 49"/>
                <a:gd name="T76" fmla="*/ 7 w 31"/>
                <a:gd name="T77" fmla="*/ 23 h 49"/>
                <a:gd name="T78" fmla="*/ 7 w 31"/>
                <a:gd name="T79" fmla="*/ 24 h 49"/>
                <a:gd name="T80" fmla="*/ 6 w 31"/>
                <a:gd name="T81" fmla="*/ 24 h 49"/>
                <a:gd name="T82" fmla="*/ 5 w 31"/>
                <a:gd name="T83" fmla="*/ 25 h 49"/>
                <a:gd name="T84" fmla="*/ 5 w 31"/>
                <a:gd name="T85" fmla="*/ 27 h 49"/>
                <a:gd name="T86" fmla="*/ 4 w 31"/>
                <a:gd name="T87" fmla="*/ 29 h 49"/>
                <a:gd name="T88" fmla="*/ 3 w 31"/>
                <a:gd name="T89" fmla="*/ 30 h 49"/>
                <a:gd name="T90" fmla="*/ 3 w 31"/>
                <a:gd name="T91" fmla="*/ 32 h 49"/>
                <a:gd name="T92" fmla="*/ 13 w 31"/>
                <a:gd name="T93" fmla="*/ 47 h 49"/>
                <a:gd name="T94" fmla="*/ 31 w 31"/>
                <a:gd name="T95" fmla="*/ 34 h 49"/>
                <a:gd name="T96" fmla="*/ 31 w 31"/>
                <a:gd name="T97" fmla="*/ 34 h 49"/>
                <a:gd name="T98" fmla="*/ 29 w 31"/>
                <a:gd name="T99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49">
                  <a:moveTo>
                    <a:pt x="29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8" y="17"/>
                  </a:cubicBezTo>
                  <a:cubicBezTo>
                    <a:pt x="18" y="17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7" y="13"/>
                    <a:pt x="18" y="13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8"/>
                    <a:pt x="15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4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54">
              <a:extLst>
                <a:ext uri="{FF2B5EF4-FFF2-40B4-BE49-F238E27FC236}">
                  <a16:creationId xmlns:a16="http://schemas.microsoft.com/office/drawing/2014/main" id="{5446E194-3CF2-44E7-99B6-8A6D2BE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9177" y="690563"/>
              <a:ext cx="160338" cy="127000"/>
            </a:xfrm>
            <a:custGeom>
              <a:avLst/>
              <a:gdLst>
                <a:gd name="T0" fmla="*/ 43 w 44"/>
                <a:gd name="T1" fmla="*/ 12 h 35"/>
                <a:gd name="T2" fmla="*/ 34 w 44"/>
                <a:gd name="T3" fmla="*/ 8 h 35"/>
                <a:gd name="T4" fmla="*/ 33 w 44"/>
                <a:gd name="T5" fmla="*/ 8 h 35"/>
                <a:gd name="T6" fmla="*/ 31 w 44"/>
                <a:gd name="T7" fmla="*/ 9 h 35"/>
                <a:gd name="T8" fmla="*/ 31 w 44"/>
                <a:gd name="T9" fmla="*/ 8 h 35"/>
                <a:gd name="T10" fmla="*/ 30 w 44"/>
                <a:gd name="T11" fmla="*/ 8 h 35"/>
                <a:gd name="T12" fmla="*/ 25 w 44"/>
                <a:gd name="T13" fmla="*/ 8 h 35"/>
                <a:gd name="T14" fmla="*/ 23 w 44"/>
                <a:gd name="T15" fmla="*/ 8 h 35"/>
                <a:gd name="T16" fmla="*/ 21 w 44"/>
                <a:gd name="T17" fmla="*/ 7 h 35"/>
                <a:gd name="T18" fmla="*/ 19 w 44"/>
                <a:gd name="T19" fmla="*/ 7 h 35"/>
                <a:gd name="T20" fmla="*/ 17 w 44"/>
                <a:gd name="T21" fmla="*/ 6 h 35"/>
                <a:gd name="T22" fmla="*/ 17 w 44"/>
                <a:gd name="T23" fmla="*/ 5 h 35"/>
                <a:gd name="T24" fmla="*/ 17 w 44"/>
                <a:gd name="T25" fmla="*/ 3 h 35"/>
                <a:gd name="T26" fmla="*/ 15 w 44"/>
                <a:gd name="T27" fmla="*/ 2 h 35"/>
                <a:gd name="T28" fmla="*/ 12 w 44"/>
                <a:gd name="T29" fmla="*/ 1 h 35"/>
                <a:gd name="T30" fmla="*/ 12 w 44"/>
                <a:gd name="T31" fmla="*/ 2 h 35"/>
                <a:gd name="T32" fmla="*/ 10 w 44"/>
                <a:gd name="T33" fmla="*/ 5 h 35"/>
                <a:gd name="T34" fmla="*/ 10 w 44"/>
                <a:gd name="T35" fmla="*/ 6 h 35"/>
                <a:gd name="T36" fmla="*/ 8 w 44"/>
                <a:gd name="T37" fmla="*/ 9 h 35"/>
                <a:gd name="T38" fmla="*/ 7 w 44"/>
                <a:gd name="T39" fmla="*/ 11 h 35"/>
                <a:gd name="T40" fmla="*/ 7 w 44"/>
                <a:gd name="T41" fmla="*/ 12 h 35"/>
                <a:gd name="T42" fmla="*/ 6 w 44"/>
                <a:gd name="T43" fmla="*/ 14 h 35"/>
                <a:gd name="T44" fmla="*/ 5 w 44"/>
                <a:gd name="T45" fmla="*/ 15 h 35"/>
                <a:gd name="T46" fmla="*/ 4 w 44"/>
                <a:gd name="T47" fmla="*/ 17 h 35"/>
                <a:gd name="T48" fmla="*/ 3 w 44"/>
                <a:gd name="T49" fmla="*/ 18 h 35"/>
                <a:gd name="T50" fmla="*/ 3 w 44"/>
                <a:gd name="T51" fmla="*/ 19 h 35"/>
                <a:gd name="T52" fmla="*/ 1 w 44"/>
                <a:gd name="T53" fmla="*/ 19 h 35"/>
                <a:gd name="T54" fmla="*/ 2 w 44"/>
                <a:gd name="T55" fmla="*/ 22 h 35"/>
                <a:gd name="T56" fmla="*/ 1 w 44"/>
                <a:gd name="T57" fmla="*/ 24 h 35"/>
                <a:gd name="T58" fmla="*/ 1 w 44"/>
                <a:gd name="T59" fmla="*/ 26 h 35"/>
                <a:gd name="T60" fmla="*/ 36 w 44"/>
                <a:gd name="T61" fmla="*/ 35 h 35"/>
                <a:gd name="T62" fmla="*/ 39 w 44"/>
                <a:gd name="T63" fmla="*/ 23 h 35"/>
                <a:gd name="T64" fmla="*/ 40 w 44"/>
                <a:gd name="T65" fmla="*/ 21 h 35"/>
                <a:gd name="T66" fmla="*/ 41 w 44"/>
                <a:gd name="T67" fmla="*/ 18 h 35"/>
                <a:gd name="T68" fmla="*/ 42 w 44"/>
                <a:gd name="T69" fmla="*/ 16 h 35"/>
                <a:gd name="T70" fmla="*/ 43 w 44"/>
                <a:gd name="T71" fmla="*/ 15 h 35"/>
                <a:gd name="T72" fmla="*/ 43 w 44"/>
                <a:gd name="T73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35">
                  <a:moveTo>
                    <a:pt x="43" y="13"/>
                  </a:moveTo>
                  <a:cubicBezTo>
                    <a:pt x="43" y="13"/>
                    <a:pt x="43" y="13"/>
                    <a:pt x="43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9"/>
                    <a:pt x="27" y="9"/>
                    <a:pt x="26" y="8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2"/>
                    <a:pt x="15" y="2"/>
                  </a:cubicBezTo>
                  <a:cubicBezTo>
                    <a:pt x="15" y="2"/>
                    <a:pt x="14" y="2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7"/>
                    <a:pt x="9" y="7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7" y="14"/>
                    <a:pt x="6" y="14"/>
                  </a:cubicBezTo>
                  <a:cubicBezTo>
                    <a:pt x="6" y="14"/>
                    <a:pt x="6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2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20"/>
                    <a:pt x="0" y="20"/>
                    <a:pt x="1" y="21"/>
                  </a:cubicBezTo>
                  <a:cubicBezTo>
                    <a:pt x="1" y="21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1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3"/>
                    <a:pt x="39" y="23"/>
                  </a:cubicBezTo>
                  <a:cubicBezTo>
                    <a:pt x="39" y="23"/>
                    <a:pt x="39" y="22"/>
                    <a:pt x="39" y="22"/>
                  </a:cubicBezTo>
                  <a:cubicBezTo>
                    <a:pt x="39" y="22"/>
                    <a:pt x="40" y="21"/>
                    <a:pt x="40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0" y="20"/>
                    <a:pt x="41" y="18"/>
                    <a:pt x="41" y="18"/>
                  </a:cubicBezTo>
                  <a:cubicBezTo>
                    <a:pt x="41" y="18"/>
                    <a:pt x="42" y="17"/>
                    <a:pt x="42" y="17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3"/>
                    <a:pt x="43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55">
              <a:extLst>
                <a:ext uri="{FF2B5EF4-FFF2-40B4-BE49-F238E27FC236}">
                  <a16:creationId xmlns:a16="http://schemas.microsoft.com/office/drawing/2014/main" id="{A604ABFB-B9D3-47C8-BFA0-69240E197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639763"/>
              <a:ext cx="130175" cy="90488"/>
            </a:xfrm>
            <a:custGeom>
              <a:avLst/>
              <a:gdLst>
                <a:gd name="T0" fmla="*/ 5 w 36"/>
                <a:gd name="T1" fmla="*/ 19 h 25"/>
                <a:gd name="T2" fmla="*/ 6 w 36"/>
                <a:gd name="T3" fmla="*/ 20 h 25"/>
                <a:gd name="T4" fmla="*/ 8 w 36"/>
                <a:gd name="T5" fmla="*/ 21 h 25"/>
                <a:gd name="T6" fmla="*/ 10 w 36"/>
                <a:gd name="T7" fmla="*/ 21 h 25"/>
                <a:gd name="T8" fmla="*/ 11 w 36"/>
                <a:gd name="T9" fmla="*/ 22 h 25"/>
                <a:gd name="T10" fmla="*/ 13 w 36"/>
                <a:gd name="T11" fmla="*/ 22 h 25"/>
                <a:gd name="T12" fmla="*/ 15 w 36"/>
                <a:gd name="T13" fmla="*/ 22 h 25"/>
                <a:gd name="T14" fmla="*/ 18 w 36"/>
                <a:gd name="T15" fmla="*/ 22 h 25"/>
                <a:gd name="T16" fmla="*/ 19 w 36"/>
                <a:gd name="T17" fmla="*/ 22 h 25"/>
                <a:gd name="T18" fmla="*/ 20 w 36"/>
                <a:gd name="T19" fmla="*/ 22 h 25"/>
                <a:gd name="T20" fmla="*/ 20 w 36"/>
                <a:gd name="T21" fmla="*/ 22 h 25"/>
                <a:gd name="T22" fmla="*/ 21 w 36"/>
                <a:gd name="T23" fmla="*/ 22 h 25"/>
                <a:gd name="T24" fmla="*/ 21 w 36"/>
                <a:gd name="T25" fmla="*/ 22 h 25"/>
                <a:gd name="T26" fmla="*/ 30 w 36"/>
                <a:gd name="T27" fmla="*/ 25 h 25"/>
                <a:gd name="T28" fmla="*/ 30 w 36"/>
                <a:gd name="T29" fmla="*/ 25 h 25"/>
                <a:gd name="T30" fmla="*/ 12 w 36"/>
                <a:gd name="T31" fmla="*/ 0 h 25"/>
                <a:gd name="T32" fmla="*/ 12 w 36"/>
                <a:gd name="T33" fmla="*/ 2 h 25"/>
                <a:gd name="T34" fmla="*/ 12 w 36"/>
                <a:gd name="T35" fmla="*/ 2 h 25"/>
                <a:gd name="T36" fmla="*/ 13 w 36"/>
                <a:gd name="T37" fmla="*/ 3 h 25"/>
                <a:gd name="T38" fmla="*/ 12 w 36"/>
                <a:gd name="T39" fmla="*/ 4 h 25"/>
                <a:gd name="T40" fmla="*/ 12 w 36"/>
                <a:gd name="T41" fmla="*/ 4 h 25"/>
                <a:gd name="T42" fmla="*/ 12 w 36"/>
                <a:gd name="T43" fmla="*/ 6 h 25"/>
                <a:gd name="T44" fmla="*/ 12 w 36"/>
                <a:gd name="T45" fmla="*/ 5 h 25"/>
                <a:gd name="T46" fmla="*/ 13 w 36"/>
                <a:gd name="T47" fmla="*/ 7 h 25"/>
                <a:gd name="T48" fmla="*/ 12 w 36"/>
                <a:gd name="T49" fmla="*/ 8 h 25"/>
                <a:gd name="T50" fmla="*/ 11 w 36"/>
                <a:gd name="T51" fmla="*/ 8 h 25"/>
                <a:gd name="T52" fmla="*/ 10 w 36"/>
                <a:gd name="T53" fmla="*/ 9 h 25"/>
                <a:gd name="T54" fmla="*/ 10 w 36"/>
                <a:gd name="T55" fmla="*/ 10 h 25"/>
                <a:gd name="T56" fmla="*/ 9 w 36"/>
                <a:gd name="T57" fmla="*/ 10 h 25"/>
                <a:gd name="T58" fmla="*/ 10 w 36"/>
                <a:gd name="T59" fmla="*/ 8 h 25"/>
                <a:gd name="T60" fmla="*/ 10 w 36"/>
                <a:gd name="T61" fmla="*/ 7 h 25"/>
                <a:gd name="T62" fmla="*/ 9 w 36"/>
                <a:gd name="T63" fmla="*/ 8 h 25"/>
                <a:gd name="T64" fmla="*/ 10 w 36"/>
                <a:gd name="T65" fmla="*/ 6 h 25"/>
                <a:gd name="T66" fmla="*/ 10 w 36"/>
                <a:gd name="T67" fmla="*/ 6 h 25"/>
                <a:gd name="T68" fmla="*/ 9 w 36"/>
                <a:gd name="T69" fmla="*/ 4 h 25"/>
                <a:gd name="T70" fmla="*/ 9 w 36"/>
                <a:gd name="T71" fmla="*/ 5 h 25"/>
                <a:gd name="T72" fmla="*/ 8 w 36"/>
                <a:gd name="T73" fmla="*/ 4 h 25"/>
                <a:gd name="T74" fmla="*/ 6 w 36"/>
                <a:gd name="T75" fmla="*/ 4 h 25"/>
                <a:gd name="T76" fmla="*/ 5 w 36"/>
                <a:gd name="T77" fmla="*/ 3 h 25"/>
                <a:gd name="T78" fmla="*/ 2 w 36"/>
                <a:gd name="T79" fmla="*/ 1 h 25"/>
                <a:gd name="T80" fmla="*/ 2 w 36"/>
                <a:gd name="T81" fmla="*/ 3 h 25"/>
                <a:gd name="T82" fmla="*/ 2 w 36"/>
                <a:gd name="T83" fmla="*/ 5 h 25"/>
                <a:gd name="T84" fmla="*/ 2 w 36"/>
                <a:gd name="T85" fmla="*/ 7 h 25"/>
                <a:gd name="T86" fmla="*/ 2 w 36"/>
                <a:gd name="T87" fmla="*/ 9 h 25"/>
                <a:gd name="T88" fmla="*/ 1 w 36"/>
                <a:gd name="T89" fmla="*/ 10 h 25"/>
                <a:gd name="T90" fmla="*/ 2 w 36"/>
                <a:gd name="T91" fmla="*/ 10 h 25"/>
                <a:gd name="T92" fmla="*/ 1 w 36"/>
                <a:gd name="T93" fmla="*/ 11 h 25"/>
                <a:gd name="T94" fmla="*/ 1 w 36"/>
                <a:gd name="T95" fmla="*/ 12 h 25"/>
                <a:gd name="T96" fmla="*/ 1 w 36"/>
                <a:gd name="T97" fmla="*/ 14 h 25"/>
                <a:gd name="T98" fmla="*/ 0 w 36"/>
                <a:gd name="T99" fmla="*/ 12 h 25"/>
                <a:gd name="T100" fmla="*/ 0 w 36"/>
                <a:gd name="T101" fmla="*/ 11 h 25"/>
                <a:gd name="T102" fmla="*/ 0 w 36"/>
                <a:gd name="T103" fmla="*/ 12 h 25"/>
                <a:gd name="T104" fmla="*/ 0 w 36"/>
                <a:gd name="T105" fmla="*/ 14 h 25"/>
                <a:gd name="T106" fmla="*/ 2 w 36"/>
                <a:gd name="T107" fmla="*/ 15 h 25"/>
                <a:gd name="T108" fmla="*/ 5 w 36"/>
                <a:gd name="T109" fmla="*/ 17 h 25"/>
                <a:gd name="T110" fmla="*/ 5 w 36"/>
                <a:gd name="T1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25">
                  <a:moveTo>
                    <a:pt x="5" y="18"/>
                  </a:move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2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3" y="7"/>
                    <a:pt x="13" y="7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0"/>
                    <a:pt x="1" y="11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56">
              <a:extLst>
                <a:ext uri="{FF2B5EF4-FFF2-40B4-BE49-F238E27FC236}">
                  <a16:creationId xmlns:a16="http://schemas.microsoft.com/office/drawing/2014/main" id="{5CC0C01B-BB64-48E1-AC6B-EFE437DA2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958851"/>
              <a:ext cx="188913" cy="73025"/>
            </a:xfrm>
            <a:custGeom>
              <a:avLst/>
              <a:gdLst>
                <a:gd name="T0" fmla="*/ 20 w 52"/>
                <a:gd name="T1" fmla="*/ 5 h 20"/>
                <a:gd name="T2" fmla="*/ 19 w 52"/>
                <a:gd name="T3" fmla="*/ 7 h 20"/>
                <a:gd name="T4" fmla="*/ 17 w 52"/>
                <a:gd name="T5" fmla="*/ 8 h 20"/>
                <a:gd name="T6" fmla="*/ 15 w 52"/>
                <a:gd name="T7" fmla="*/ 10 h 20"/>
                <a:gd name="T8" fmla="*/ 15 w 52"/>
                <a:gd name="T9" fmla="*/ 10 h 20"/>
                <a:gd name="T10" fmla="*/ 15 w 52"/>
                <a:gd name="T11" fmla="*/ 10 h 20"/>
                <a:gd name="T12" fmla="*/ 13 w 52"/>
                <a:gd name="T13" fmla="*/ 11 h 20"/>
                <a:gd name="T14" fmla="*/ 12 w 52"/>
                <a:gd name="T15" fmla="*/ 12 h 20"/>
                <a:gd name="T16" fmla="*/ 9 w 52"/>
                <a:gd name="T17" fmla="*/ 14 h 20"/>
                <a:gd name="T18" fmla="*/ 8 w 52"/>
                <a:gd name="T19" fmla="*/ 14 h 20"/>
                <a:gd name="T20" fmla="*/ 6 w 52"/>
                <a:gd name="T21" fmla="*/ 15 h 20"/>
                <a:gd name="T22" fmla="*/ 6 w 52"/>
                <a:gd name="T23" fmla="*/ 16 h 20"/>
                <a:gd name="T24" fmla="*/ 6 w 52"/>
                <a:gd name="T25" fmla="*/ 16 h 20"/>
                <a:gd name="T26" fmla="*/ 0 w 52"/>
                <a:gd name="T27" fmla="*/ 17 h 20"/>
                <a:gd name="T28" fmla="*/ 17 w 52"/>
                <a:gd name="T29" fmla="*/ 14 h 20"/>
                <a:gd name="T30" fmla="*/ 26 w 52"/>
                <a:gd name="T31" fmla="*/ 15 h 20"/>
                <a:gd name="T32" fmla="*/ 38 w 52"/>
                <a:gd name="T33" fmla="*/ 20 h 20"/>
                <a:gd name="T34" fmla="*/ 39 w 52"/>
                <a:gd name="T35" fmla="*/ 20 h 20"/>
                <a:gd name="T36" fmla="*/ 40 w 52"/>
                <a:gd name="T37" fmla="*/ 19 h 20"/>
                <a:gd name="T38" fmla="*/ 40 w 52"/>
                <a:gd name="T39" fmla="*/ 18 h 20"/>
                <a:gd name="T40" fmla="*/ 42 w 52"/>
                <a:gd name="T41" fmla="*/ 19 h 20"/>
                <a:gd name="T42" fmla="*/ 43 w 52"/>
                <a:gd name="T43" fmla="*/ 17 h 20"/>
                <a:gd name="T44" fmla="*/ 43 w 52"/>
                <a:gd name="T45" fmla="*/ 16 h 20"/>
                <a:gd name="T46" fmla="*/ 44 w 52"/>
                <a:gd name="T47" fmla="*/ 14 h 20"/>
                <a:gd name="T48" fmla="*/ 43 w 52"/>
                <a:gd name="T49" fmla="*/ 14 h 20"/>
                <a:gd name="T50" fmla="*/ 46 w 52"/>
                <a:gd name="T51" fmla="*/ 13 h 20"/>
                <a:gd name="T52" fmla="*/ 47 w 52"/>
                <a:gd name="T53" fmla="*/ 12 h 20"/>
                <a:gd name="T54" fmla="*/ 49 w 52"/>
                <a:gd name="T55" fmla="*/ 10 h 20"/>
                <a:gd name="T56" fmla="*/ 46 w 52"/>
                <a:gd name="T57" fmla="*/ 11 h 20"/>
                <a:gd name="T58" fmla="*/ 46 w 52"/>
                <a:gd name="T59" fmla="*/ 11 h 20"/>
                <a:gd name="T60" fmla="*/ 47 w 52"/>
                <a:gd name="T61" fmla="*/ 10 h 20"/>
                <a:gd name="T62" fmla="*/ 47 w 52"/>
                <a:gd name="T63" fmla="*/ 9 h 20"/>
                <a:gd name="T64" fmla="*/ 45 w 52"/>
                <a:gd name="T65" fmla="*/ 9 h 20"/>
                <a:gd name="T66" fmla="*/ 45 w 52"/>
                <a:gd name="T67" fmla="*/ 9 h 20"/>
                <a:gd name="T68" fmla="*/ 46 w 52"/>
                <a:gd name="T69" fmla="*/ 9 h 20"/>
                <a:gd name="T70" fmla="*/ 47 w 52"/>
                <a:gd name="T71" fmla="*/ 8 h 20"/>
                <a:gd name="T72" fmla="*/ 47 w 52"/>
                <a:gd name="T73" fmla="*/ 8 h 20"/>
                <a:gd name="T74" fmla="*/ 48 w 52"/>
                <a:gd name="T75" fmla="*/ 9 h 20"/>
                <a:gd name="T76" fmla="*/ 50 w 52"/>
                <a:gd name="T77" fmla="*/ 7 h 20"/>
                <a:gd name="T78" fmla="*/ 48 w 52"/>
                <a:gd name="T79" fmla="*/ 7 h 20"/>
                <a:gd name="T80" fmla="*/ 51 w 52"/>
                <a:gd name="T81" fmla="*/ 5 h 20"/>
                <a:gd name="T82" fmla="*/ 49 w 52"/>
                <a:gd name="T83" fmla="*/ 5 h 20"/>
                <a:gd name="T84" fmla="*/ 49 w 52"/>
                <a:gd name="T85" fmla="*/ 5 h 20"/>
                <a:gd name="T86" fmla="*/ 48 w 52"/>
                <a:gd name="T87" fmla="*/ 4 h 20"/>
                <a:gd name="T88" fmla="*/ 46 w 52"/>
                <a:gd name="T89" fmla="*/ 5 h 20"/>
                <a:gd name="T90" fmla="*/ 46 w 52"/>
                <a:gd name="T91" fmla="*/ 4 h 20"/>
                <a:gd name="T92" fmla="*/ 47 w 52"/>
                <a:gd name="T93" fmla="*/ 3 h 20"/>
                <a:gd name="T94" fmla="*/ 49 w 52"/>
                <a:gd name="T95" fmla="*/ 3 h 20"/>
                <a:gd name="T96" fmla="*/ 48 w 52"/>
                <a:gd name="T97" fmla="*/ 1 h 20"/>
                <a:gd name="T98" fmla="*/ 50 w 52"/>
                <a:gd name="T99" fmla="*/ 2 h 20"/>
                <a:gd name="T100" fmla="*/ 52 w 52"/>
                <a:gd name="T10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" h="20">
                  <a:moveTo>
                    <a:pt x="49" y="0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19"/>
                  </a:cubicBezTo>
                  <a:cubicBezTo>
                    <a:pt x="39" y="19"/>
                    <a:pt x="39" y="19"/>
                    <a:pt x="40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3" y="15"/>
                    <a:pt x="43" y="14"/>
                    <a:pt x="44" y="14"/>
                  </a:cubicBezTo>
                  <a:cubicBezTo>
                    <a:pt x="44" y="14"/>
                    <a:pt x="43" y="15"/>
                    <a:pt x="43" y="15"/>
                  </a:cubicBezTo>
                  <a:cubicBezTo>
                    <a:pt x="43" y="15"/>
                    <a:pt x="43" y="15"/>
                    <a:pt x="43" y="14"/>
                  </a:cubicBezTo>
                  <a:cubicBezTo>
                    <a:pt x="43" y="14"/>
                    <a:pt x="43" y="13"/>
                    <a:pt x="44" y="13"/>
                  </a:cubicBezTo>
                  <a:cubicBezTo>
                    <a:pt x="45" y="13"/>
                    <a:pt x="45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8" y="12"/>
                    <a:pt x="48" y="12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8" y="10"/>
                    <a:pt x="48" y="10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5" y="11"/>
                    <a:pt x="45" y="10"/>
                  </a:cubicBezTo>
                  <a:cubicBezTo>
                    <a:pt x="45" y="10"/>
                    <a:pt x="45" y="10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1"/>
                    <a:pt x="47" y="11"/>
                    <a:pt x="47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7" y="9"/>
                  </a:cubicBezTo>
                  <a:cubicBezTo>
                    <a:pt x="47" y="9"/>
                    <a:pt x="47" y="10"/>
                    <a:pt x="47" y="10"/>
                  </a:cubicBezTo>
                  <a:cubicBezTo>
                    <a:pt x="46" y="10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6" y="8"/>
                    <a:pt x="46" y="9"/>
                    <a:pt x="46" y="9"/>
                  </a:cubicBezTo>
                  <a:cubicBezTo>
                    <a:pt x="46" y="9"/>
                    <a:pt x="47" y="9"/>
                    <a:pt x="47" y="9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6" y="8"/>
                    <a:pt x="46" y="8"/>
                    <a:pt x="46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8" y="9"/>
                    <a:pt x="48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50" y="8"/>
                    <a:pt x="50" y="7"/>
                  </a:cubicBezTo>
                  <a:cubicBezTo>
                    <a:pt x="50" y="7"/>
                    <a:pt x="50" y="7"/>
                    <a:pt x="49" y="7"/>
                  </a:cubicBezTo>
                  <a:cubicBezTo>
                    <a:pt x="49" y="7"/>
                    <a:pt x="48" y="7"/>
                    <a:pt x="48" y="7"/>
                  </a:cubicBezTo>
                  <a:cubicBezTo>
                    <a:pt x="48" y="7"/>
                    <a:pt x="48" y="6"/>
                    <a:pt x="49" y="6"/>
                  </a:cubicBezTo>
                  <a:cubicBezTo>
                    <a:pt x="50" y="7"/>
                    <a:pt x="51" y="6"/>
                    <a:pt x="51" y="5"/>
                  </a:cubicBezTo>
                  <a:cubicBezTo>
                    <a:pt x="51" y="5"/>
                    <a:pt x="50" y="3"/>
                    <a:pt x="50" y="4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50" y="5"/>
                    <a:pt x="50" y="6"/>
                    <a:pt x="49" y="6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7" y="4"/>
                    <a:pt x="46" y="5"/>
                    <a:pt x="46" y="5"/>
                  </a:cubicBezTo>
                  <a:cubicBezTo>
                    <a:pt x="46" y="5"/>
                    <a:pt x="45" y="6"/>
                    <a:pt x="45" y="5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6" y="4"/>
                    <a:pt x="47" y="4"/>
                    <a:pt x="47" y="4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2"/>
                    <a:pt x="48" y="3"/>
                  </a:cubicBezTo>
                  <a:cubicBezTo>
                    <a:pt x="48" y="3"/>
                    <a:pt x="49" y="3"/>
                    <a:pt x="49" y="3"/>
                  </a:cubicBezTo>
                  <a:cubicBezTo>
                    <a:pt x="49" y="3"/>
                    <a:pt x="49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1"/>
                    <a:pt x="49" y="1"/>
                  </a:cubicBezTo>
                  <a:cubicBezTo>
                    <a:pt x="49" y="1"/>
                    <a:pt x="50" y="2"/>
                    <a:pt x="50" y="2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4"/>
                    <a:pt x="51" y="5"/>
                    <a:pt x="52" y="5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57">
              <a:extLst>
                <a:ext uri="{FF2B5EF4-FFF2-40B4-BE49-F238E27FC236}">
                  <a16:creationId xmlns:a16="http://schemas.microsoft.com/office/drawing/2014/main" id="{5203F407-267D-47F7-B36E-F4526557E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2277" y="976313"/>
              <a:ext cx="160338" cy="47625"/>
            </a:xfrm>
            <a:custGeom>
              <a:avLst/>
              <a:gdLst>
                <a:gd name="T0" fmla="*/ 30 w 44"/>
                <a:gd name="T1" fmla="*/ 11 h 13"/>
                <a:gd name="T2" fmla="*/ 30 w 44"/>
                <a:gd name="T3" fmla="*/ 11 h 13"/>
                <a:gd name="T4" fmla="*/ 30 w 44"/>
                <a:gd name="T5" fmla="*/ 10 h 13"/>
                <a:gd name="T6" fmla="*/ 31 w 44"/>
                <a:gd name="T7" fmla="*/ 10 h 13"/>
                <a:gd name="T8" fmla="*/ 32 w 44"/>
                <a:gd name="T9" fmla="*/ 9 h 13"/>
                <a:gd name="T10" fmla="*/ 32 w 44"/>
                <a:gd name="T11" fmla="*/ 9 h 13"/>
                <a:gd name="T12" fmla="*/ 33 w 44"/>
                <a:gd name="T13" fmla="*/ 9 h 13"/>
                <a:gd name="T14" fmla="*/ 33 w 44"/>
                <a:gd name="T15" fmla="*/ 9 h 13"/>
                <a:gd name="T16" fmla="*/ 37 w 44"/>
                <a:gd name="T17" fmla="*/ 7 h 13"/>
                <a:gd name="T18" fmla="*/ 37 w 44"/>
                <a:gd name="T19" fmla="*/ 6 h 13"/>
                <a:gd name="T20" fmla="*/ 37 w 44"/>
                <a:gd name="T21" fmla="*/ 6 h 13"/>
                <a:gd name="T22" fmla="*/ 38 w 44"/>
                <a:gd name="T23" fmla="*/ 5 h 13"/>
                <a:gd name="T24" fmla="*/ 39 w 44"/>
                <a:gd name="T25" fmla="*/ 5 h 13"/>
                <a:gd name="T26" fmla="*/ 39 w 44"/>
                <a:gd name="T27" fmla="*/ 5 h 13"/>
                <a:gd name="T28" fmla="*/ 39 w 44"/>
                <a:gd name="T29" fmla="*/ 4 h 13"/>
                <a:gd name="T30" fmla="*/ 41 w 44"/>
                <a:gd name="T31" fmla="*/ 3 h 13"/>
                <a:gd name="T32" fmla="*/ 41 w 44"/>
                <a:gd name="T33" fmla="*/ 3 h 13"/>
                <a:gd name="T34" fmla="*/ 42 w 44"/>
                <a:gd name="T35" fmla="*/ 2 h 13"/>
                <a:gd name="T36" fmla="*/ 42 w 44"/>
                <a:gd name="T37" fmla="*/ 2 h 13"/>
                <a:gd name="T38" fmla="*/ 42 w 44"/>
                <a:gd name="T39" fmla="*/ 2 h 13"/>
                <a:gd name="T40" fmla="*/ 43 w 44"/>
                <a:gd name="T41" fmla="*/ 2 h 13"/>
                <a:gd name="T42" fmla="*/ 43 w 44"/>
                <a:gd name="T43" fmla="*/ 1 h 13"/>
                <a:gd name="T44" fmla="*/ 44 w 44"/>
                <a:gd name="T45" fmla="*/ 0 h 13"/>
                <a:gd name="T46" fmla="*/ 44 w 44"/>
                <a:gd name="T47" fmla="*/ 0 h 13"/>
                <a:gd name="T48" fmla="*/ 33 w 44"/>
                <a:gd name="T49" fmla="*/ 1 h 13"/>
                <a:gd name="T50" fmla="*/ 31 w 44"/>
                <a:gd name="T51" fmla="*/ 1 h 13"/>
                <a:gd name="T52" fmla="*/ 10 w 44"/>
                <a:gd name="T53" fmla="*/ 3 h 13"/>
                <a:gd name="T54" fmla="*/ 10 w 44"/>
                <a:gd name="T55" fmla="*/ 3 h 13"/>
                <a:gd name="T56" fmla="*/ 10 w 44"/>
                <a:gd name="T57" fmla="*/ 3 h 13"/>
                <a:gd name="T58" fmla="*/ 3 w 44"/>
                <a:gd name="T59" fmla="*/ 4 h 13"/>
                <a:gd name="T60" fmla="*/ 3 w 44"/>
                <a:gd name="T61" fmla="*/ 5 h 13"/>
                <a:gd name="T62" fmla="*/ 3 w 44"/>
                <a:gd name="T63" fmla="*/ 5 h 13"/>
                <a:gd name="T64" fmla="*/ 3 w 44"/>
                <a:gd name="T65" fmla="*/ 6 h 13"/>
                <a:gd name="T66" fmla="*/ 3 w 44"/>
                <a:gd name="T67" fmla="*/ 6 h 13"/>
                <a:gd name="T68" fmla="*/ 2 w 44"/>
                <a:gd name="T69" fmla="*/ 6 h 13"/>
                <a:gd name="T70" fmla="*/ 2 w 44"/>
                <a:gd name="T71" fmla="*/ 7 h 13"/>
                <a:gd name="T72" fmla="*/ 2 w 44"/>
                <a:gd name="T73" fmla="*/ 7 h 13"/>
                <a:gd name="T74" fmla="*/ 3 w 44"/>
                <a:gd name="T75" fmla="*/ 8 h 13"/>
                <a:gd name="T76" fmla="*/ 3 w 44"/>
                <a:gd name="T77" fmla="*/ 8 h 13"/>
                <a:gd name="T78" fmla="*/ 2 w 44"/>
                <a:gd name="T79" fmla="*/ 8 h 13"/>
                <a:gd name="T80" fmla="*/ 2 w 44"/>
                <a:gd name="T81" fmla="*/ 9 h 13"/>
                <a:gd name="T82" fmla="*/ 2 w 44"/>
                <a:gd name="T83" fmla="*/ 9 h 13"/>
                <a:gd name="T84" fmla="*/ 1 w 44"/>
                <a:gd name="T85" fmla="*/ 10 h 13"/>
                <a:gd name="T86" fmla="*/ 1 w 44"/>
                <a:gd name="T87" fmla="*/ 12 h 13"/>
                <a:gd name="T88" fmla="*/ 0 w 44"/>
                <a:gd name="T89" fmla="*/ 13 h 13"/>
                <a:gd name="T90" fmla="*/ 10 w 44"/>
                <a:gd name="T91" fmla="*/ 13 h 13"/>
                <a:gd name="T92" fmla="*/ 24 w 44"/>
                <a:gd name="T93" fmla="*/ 12 h 13"/>
                <a:gd name="T94" fmla="*/ 29 w 44"/>
                <a:gd name="T95" fmla="*/ 12 h 13"/>
                <a:gd name="T96" fmla="*/ 30 w 44"/>
                <a:gd name="T9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13"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0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6" y="8"/>
                    <a:pt x="37" y="7"/>
                  </a:cubicBezTo>
                  <a:cubicBezTo>
                    <a:pt x="37" y="7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5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40" y="4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30" y="11"/>
                    <a:pt x="30" y="1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58">
              <a:extLst>
                <a:ext uri="{FF2B5EF4-FFF2-40B4-BE49-F238E27FC236}">
                  <a16:creationId xmlns:a16="http://schemas.microsoft.com/office/drawing/2014/main" id="{695F4498-DF6B-4304-9BD3-C21F9AA79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20827" y="749301"/>
              <a:ext cx="141288" cy="111125"/>
            </a:xfrm>
            <a:custGeom>
              <a:avLst/>
              <a:gdLst>
                <a:gd name="T0" fmla="*/ 28 w 39"/>
                <a:gd name="T1" fmla="*/ 12 h 31"/>
                <a:gd name="T2" fmla="*/ 28 w 39"/>
                <a:gd name="T3" fmla="*/ 11 h 31"/>
                <a:gd name="T4" fmla="*/ 27 w 39"/>
                <a:gd name="T5" fmla="*/ 12 h 31"/>
                <a:gd name="T6" fmla="*/ 27 w 39"/>
                <a:gd name="T7" fmla="*/ 10 h 31"/>
                <a:gd name="T8" fmla="*/ 26 w 39"/>
                <a:gd name="T9" fmla="*/ 8 h 31"/>
                <a:gd name="T10" fmla="*/ 25 w 39"/>
                <a:gd name="T11" fmla="*/ 5 h 31"/>
                <a:gd name="T12" fmla="*/ 25 w 39"/>
                <a:gd name="T13" fmla="*/ 4 h 31"/>
                <a:gd name="T14" fmla="*/ 25 w 39"/>
                <a:gd name="T15" fmla="*/ 4 h 31"/>
                <a:gd name="T16" fmla="*/ 33 w 39"/>
                <a:gd name="T17" fmla="*/ 0 h 31"/>
                <a:gd name="T18" fmla="*/ 19 w 39"/>
                <a:gd name="T19" fmla="*/ 4 h 31"/>
                <a:gd name="T20" fmla="*/ 17 w 39"/>
                <a:gd name="T21" fmla="*/ 5 h 31"/>
                <a:gd name="T22" fmla="*/ 15 w 39"/>
                <a:gd name="T23" fmla="*/ 7 h 31"/>
                <a:gd name="T24" fmla="*/ 15 w 39"/>
                <a:gd name="T25" fmla="*/ 9 h 31"/>
                <a:gd name="T26" fmla="*/ 14 w 39"/>
                <a:gd name="T27" fmla="*/ 12 h 31"/>
                <a:gd name="T28" fmla="*/ 14 w 39"/>
                <a:gd name="T29" fmla="*/ 12 h 31"/>
                <a:gd name="T30" fmla="*/ 14 w 39"/>
                <a:gd name="T31" fmla="*/ 13 h 31"/>
                <a:gd name="T32" fmla="*/ 14 w 39"/>
                <a:gd name="T33" fmla="*/ 15 h 31"/>
                <a:gd name="T34" fmla="*/ 13 w 39"/>
                <a:gd name="T35" fmla="*/ 16 h 31"/>
                <a:gd name="T36" fmla="*/ 12 w 39"/>
                <a:gd name="T37" fmla="*/ 17 h 31"/>
                <a:gd name="T38" fmla="*/ 9 w 39"/>
                <a:gd name="T39" fmla="*/ 18 h 31"/>
                <a:gd name="T40" fmla="*/ 7 w 39"/>
                <a:gd name="T41" fmla="*/ 17 h 31"/>
                <a:gd name="T42" fmla="*/ 3 w 39"/>
                <a:gd name="T43" fmla="*/ 18 h 31"/>
                <a:gd name="T44" fmla="*/ 2 w 39"/>
                <a:gd name="T45" fmla="*/ 20 h 31"/>
                <a:gd name="T46" fmla="*/ 3 w 39"/>
                <a:gd name="T47" fmla="*/ 21 h 31"/>
                <a:gd name="T48" fmla="*/ 4 w 39"/>
                <a:gd name="T49" fmla="*/ 22 h 31"/>
                <a:gd name="T50" fmla="*/ 3 w 39"/>
                <a:gd name="T51" fmla="*/ 23 h 31"/>
                <a:gd name="T52" fmla="*/ 0 w 39"/>
                <a:gd name="T53" fmla="*/ 25 h 31"/>
                <a:gd name="T54" fmla="*/ 0 w 39"/>
                <a:gd name="T55" fmla="*/ 28 h 31"/>
                <a:gd name="T56" fmla="*/ 21 w 39"/>
                <a:gd name="T57" fmla="*/ 24 h 31"/>
                <a:gd name="T58" fmla="*/ 24 w 39"/>
                <a:gd name="T59" fmla="*/ 27 h 31"/>
                <a:gd name="T60" fmla="*/ 29 w 39"/>
                <a:gd name="T61" fmla="*/ 29 h 31"/>
                <a:gd name="T62" fmla="*/ 29 w 39"/>
                <a:gd name="T63" fmla="*/ 29 h 31"/>
                <a:gd name="T64" fmla="*/ 29 w 39"/>
                <a:gd name="T65" fmla="*/ 31 h 31"/>
                <a:gd name="T66" fmla="*/ 30 w 39"/>
                <a:gd name="T67" fmla="*/ 30 h 31"/>
                <a:gd name="T68" fmla="*/ 30 w 39"/>
                <a:gd name="T69" fmla="*/ 30 h 31"/>
                <a:gd name="T70" fmla="*/ 33 w 39"/>
                <a:gd name="T71" fmla="*/ 29 h 31"/>
                <a:gd name="T72" fmla="*/ 35 w 39"/>
                <a:gd name="T73" fmla="*/ 28 h 31"/>
                <a:gd name="T74" fmla="*/ 33 w 39"/>
                <a:gd name="T75" fmla="*/ 30 h 31"/>
                <a:gd name="T76" fmla="*/ 37 w 39"/>
                <a:gd name="T77" fmla="*/ 27 h 31"/>
                <a:gd name="T78" fmla="*/ 37 w 39"/>
                <a:gd name="T79" fmla="*/ 26 h 31"/>
                <a:gd name="T80" fmla="*/ 37 w 39"/>
                <a:gd name="T81" fmla="*/ 26 h 31"/>
                <a:gd name="T82" fmla="*/ 36 w 39"/>
                <a:gd name="T83" fmla="*/ 27 h 31"/>
                <a:gd name="T84" fmla="*/ 35 w 39"/>
                <a:gd name="T85" fmla="*/ 27 h 31"/>
                <a:gd name="T86" fmla="*/ 36 w 39"/>
                <a:gd name="T87" fmla="*/ 26 h 31"/>
                <a:gd name="T88" fmla="*/ 36 w 39"/>
                <a:gd name="T89" fmla="*/ 26 h 31"/>
                <a:gd name="T90" fmla="*/ 36 w 39"/>
                <a:gd name="T91" fmla="*/ 25 h 31"/>
                <a:gd name="T92" fmla="*/ 34 w 39"/>
                <a:gd name="T93" fmla="*/ 27 h 31"/>
                <a:gd name="T94" fmla="*/ 32 w 39"/>
                <a:gd name="T95" fmla="*/ 27 h 31"/>
                <a:gd name="T96" fmla="*/ 31 w 39"/>
                <a:gd name="T97" fmla="*/ 28 h 31"/>
                <a:gd name="T98" fmla="*/ 30 w 39"/>
                <a:gd name="T99" fmla="*/ 29 h 31"/>
                <a:gd name="T100" fmla="*/ 30 w 39"/>
                <a:gd name="T101" fmla="*/ 29 h 31"/>
                <a:gd name="T102" fmla="*/ 29 w 39"/>
                <a:gd name="T103" fmla="*/ 29 h 31"/>
                <a:gd name="T104" fmla="*/ 30 w 39"/>
                <a:gd name="T105" fmla="*/ 28 h 31"/>
                <a:gd name="T106" fmla="*/ 30 w 39"/>
                <a:gd name="T107" fmla="*/ 26 h 31"/>
                <a:gd name="T108" fmla="*/ 30 w 39"/>
                <a:gd name="T109" fmla="*/ 25 h 31"/>
                <a:gd name="T110" fmla="*/ 29 w 39"/>
                <a:gd name="T111" fmla="*/ 21 h 31"/>
                <a:gd name="T112" fmla="*/ 29 w 39"/>
                <a:gd name="T113" fmla="*/ 16 h 31"/>
                <a:gd name="T114" fmla="*/ 29 w 39"/>
                <a:gd name="T115" fmla="*/ 16 h 31"/>
                <a:gd name="T116" fmla="*/ 28 w 39"/>
                <a:gd name="T11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" h="31">
                  <a:moveTo>
                    <a:pt x="28" y="13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7"/>
                    <a:pt x="26" y="6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1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5" y="18"/>
                    <a:pt x="4" y="18"/>
                    <a:pt x="3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2" y="24"/>
                    <a:pt x="1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3"/>
                    <a:pt x="21" y="24"/>
                  </a:cubicBezTo>
                  <a:cubicBezTo>
                    <a:pt x="22" y="25"/>
                    <a:pt x="23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9" y="28"/>
                    <a:pt x="29" y="2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0"/>
                  </a:cubicBezTo>
                  <a:cubicBezTo>
                    <a:pt x="30" y="30"/>
                    <a:pt x="31" y="30"/>
                    <a:pt x="31" y="30"/>
                  </a:cubicBezTo>
                  <a:cubicBezTo>
                    <a:pt x="32" y="30"/>
                    <a:pt x="33" y="29"/>
                    <a:pt x="33" y="29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8"/>
                    <a:pt x="35" y="28"/>
                    <a:pt x="35" y="28"/>
                  </a:cubicBezTo>
                  <a:cubicBezTo>
                    <a:pt x="35" y="28"/>
                    <a:pt x="35" y="28"/>
                    <a:pt x="34" y="29"/>
                  </a:cubicBezTo>
                  <a:cubicBezTo>
                    <a:pt x="33" y="29"/>
                    <a:pt x="32" y="29"/>
                    <a:pt x="33" y="30"/>
                  </a:cubicBezTo>
                  <a:cubicBezTo>
                    <a:pt x="33" y="30"/>
                    <a:pt x="34" y="30"/>
                    <a:pt x="35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6"/>
                    <a:pt x="39" y="26"/>
                    <a:pt x="38" y="25"/>
                  </a:cubicBezTo>
                  <a:cubicBezTo>
                    <a:pt x="38" y="25"/>
                    <a:pt x="38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5"/>
                    <a:pt x="37" y="26"/>
                    <a:pt x="37" y="25"/>
                  </a:cubicBezTo>
                  <a:cubicBezTo>
                    <a:pt x="37" y="25"/>
                    <a:pt x="36" y="25"/>
                    <a:pt x="36" y="25"/>
                  </a:cubicBezTo>
                  <a:cubicBezTo>
                    <a:pt x="36" y="25"/>
                    <a:pt x="35" y="26"/>
                    <a:pt x="35" y="26"/>
                  </a:cubicBezTo>
                  <a:cubicBezTo>
                    <a:pt x="35" y="26"/>
                    <a:pt x="35" y="27"/>
                    <a:pt x="34" y="27"/>
                  </a:cubicBezTo>
                  <a:cubicBezTo>
                    <a:pt x="34" y="27"/>
                    <a:pt x="33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3"/>
                    <a:pt x="29" y="22"/>
                    <a:pt x="29" y="21"/>
                  </a:cubicBezTo>
                  <a:cubicBezTo>
                    <a:pt x="29" y="21"/>
                    <a:pt x="29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59">
              <a:extLst>
                <a:ext uri="{FF2B5EF4-FFF2-40B4-BE49-F238E27FC236}">
                  <a16:creationId xmlns:a16="http://schemas.microsoft.com/office/drawing/2014/main" id="{A169BE71-6950-4621-8808-48F7BE166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04939" y="741363"/>
              <a:ext cx="33338" cy="61913"/>
            </a:xfrm>
            <a:custGeom>
              <a:avLst/>
              <a:gdLst>
                <a:gd name="T0" fmla="*/ 7 w 9"/>
                <a:gd name="T1" fmla="*/ 13 h 17"/>
                <a:gd name="T2" fmla="*/ 3 w 9"/>
                <a:gd name="T3" fmla="*/ 0 h 17"/>
                <a:gd name="T4" fmla="*/ 2 w 9"/>
                <a:gd name="T5" fmla="*/ 1 h 17"/>
                <a:gd name="T6" fmla="*/ 2 w 9"/>
                <a:gd name="T7" fmla="*/ 0 h 17"/>
                <a:gd name="T8" fmla="*/ 1 w 9"/>
                <a:gd name="T9" fmla="*/ 1 h 17"/>
                <a:gd name="T10" fmla="*/ 1 w 9"/>
                <a:gd name="T11" fmla="*/ 1 h 17"/>
                <a:gd name="T12" fmla="*/ 1 w 9"/>
                <a:gd name="T13" fmla="*/ 2 h 17"/>
                <a:gd name="T14" fmla="*/ 1 w 9"/>
                <a:gd name="T15" fmla="*/ 2 h 17"/>
                <a:gd name="T16" fmla="*/ 1 w 9"/>
                <a:gd name="T17" fmla="*/ 3 h 17"/>
                <a:gd name="T18" fmla="*/ 2 w 9"/>
                <a:gd name="T19" fmla="*/ 4 h 17"/>
                <a:gd name="T20" fmla="*/ 2 w 9"/>
                <a:gd name="T21" fmla="*/ 4 h 17"/>
                <a:gd name="T22" fmla="*/ 2 w 9"/>
                <a:gd name="T23" fmla="*/ 5 h 17"/>
                <a:gd name="T24" fmla="*/ 2 w 9"/>
                <a:gd name="T25" fmla="*/ 5 h 17"/>
                <a:gd name="T26" fmla="*/ 1 w 9"/>
                <a:gd name="T27" fmla="*/ 7 h 17"/>
                <a:gd name="T28" fmla="*/ 1 w 9"/>
                <a:gd name="T29" fmla="*/ 7 h 17"/>
                <a:gd name="T30" fmla="*/ 1 w 9"/>
                <a:gd name="T31" fmla="*/ 7 h 17"/>
                <a:gd name="T32" fmla="*/ 1 w 9"/>
                <a:gd name="T33" fmla="*/ 7 h 17"/>
                <a:gd name="T34" fmla="*/ 1 w 9"/>
                <a:gd name="T35" fmla="*/ 8 h 17"/>
                <a:gd name="T36" fmla="*/ 1 w 9"/>
                <a:gd name="T37" fmla="*/ 9 h 17"/>
                <a:gd name="T38" fmla="*/ 1 w 9"/>
                <a:gd name="T39" fmla="*/ 10 h 17"/>
                <a:gd name="T40" fmla="*/ 1 w 9"/>
                <a:gd name="T41" fmla="*/ 11 h 17"/>
                <a:gd name="T42" fmla="*/ 1 w 9"/>
                <a:gd name="T43" fmla="*/ 11 h 17"/>
                <a:gd name="T44" fmla="*/ 1 w 9"/>
                <a:gd name="T45" fmla="*/ 11 h 17"/>
                <a:gd name="T46" fmla="*/ 0 w 9"/>
                <a:gd name="T47" fmla="*/ 11 h 17"/>
                <a:gd name="T48" fmla="*/ 0 w 9"/>
                <a:gd name="T49" fmla="*/ 12 h 17"/>
                <a:gd name="T50" fmla="*/ 0 w 9"/>
                <a:gd name="T51" fmla="*/ 12 h 17"/>
                <a:gd name="T52" fmla="*/ 0 w 9"/>
                <a:gd name="T53" fmla="*/ 12 h 17"/>
                <a:gd name="T54" fmla="*/ 0 w 9"/>
                <a:gd name="T55" fmla="*/ 13 h 17"/>
                <a:gd name="T56" fmla="*/ 0 w 9"/>
                <a:gd name="T57" fmla="*/ 13 h 17"/>
                <a:gd name="T58" fmla="*/ 0 w 9"/>
                <a:gd name="T59" fmla="*/ 13 h 17"/>
                <a:gd name="T60" fmla="*/ 0 w 9"/>
                <a:gd name="T61" fmla="*/ 13 h 17"/>
                <a:gd name="T62" fmla="*/ 0 w 9"/>
                <a:gd name="T63" fmla="*/ 14 h 17"/>
                <a:gd name="T64" fmla="*/ 1 w 9"/>
                <a:gd name="T65" fmla="*/ 14 h 17"/>
                <a:gd name="T66" fmla="*/ 1 w 9"/>
                <a:gd name="T67" fmla="*/ 15 h 17"/>
                <a:gd name="T68" fmla="*/ 1 w 9"/>
                <a:gd name="T69" fmla="*/ 15 h 17"/>
                <a:gd name="T70" fmla="*/ 1 w 9"/>
                <a:gd name="T71" fmla="*/ 15 h 17"/>
                <a:gd name="T72" fmla="*/ 1 w 9"/>
                <a:gd name="T73" fmla="*/ 15 h 17"/>
                <a:gd name="T74" fmla="*/ 1 w 9"/>
                <a:gd name="T75" fmla="*/ 16 h 17"/>
                <a:gd name="T76" fmla="*/ 1 w 9"/>
                <a:gd name="T77" fmla="*/ 16 h 17"/>
                <a:gd name="T78" fmla="*/ 1 w 9"/>
                <a:gd name="T79" fmla="*/ 16 h 17"/>
                <a:gd name="T80" fmla="*/ 1 w 9"/>
                <a:gd name="T81" fmla="*/ 17 h 17"/>
                <a:gd name="T82" fmla="*/ 1 w 9"/>
                <a:gd name="T83" fmla="*/ 17 h 17"/>
                <a:gd name="T84" fmla="*/ 1 w 9"/>
                <a:gd name="T85" fmla="*/ 16 h 17"/>
                <a:gd name="T86" fmla="*/ 1 w 9"/>
                <a:gd name="T87" fmla="*/ 16 h 17"/>
                <a:gd name="T88" fmla="*/ 1 w 9"/>
                <a:gd name="T89" fmla="*/ 16 h 17"/>
                <a:gd name="T90" fmla="*/ 1 w 9"/>
                <a:gd name="T91" fmla="*/ 17 h 17"/>
                <a:gd name="T92" fmla="*/ 6 w 9"/>
                <a:gd name="T93" fmla="*/ 16 h 17"/>
                <a:gd name="T94" fmla="*/ 7 w 9"/>
                <a:gd name="T95" fmla="*/ 15 h 17"/>
                <a:gd name="T96" fmla="*/ 7 w 9"/>
                <a:gd name="T97" fmla="*/ 15 h 17"/>
                <a:gd name="T98" fmla="*/ 7 w 9"/>
                <a:gd name="T99" fmla="*/ 15 h 17"/>
                <a:gd name="T100" fmla="*/ 7 w 9"/>
                <a:gd name="T101" fmla="*/ 15 h 17"/>
                <a:gd name="T102" fmla="*/ 7 w 9"/>
                <a:gd name="T103" fmla="*/ 15 h 17"/>
                <a:gd name="T104" fmla="*/ 7 w 9"/>
                <a:gd name="T105" fmla="*/ 15 h 17"/>
                <a:gd name="T106" fmla="*/ 8 w 9"/>
                <a:gd name="T107" fmla="*/ 15 h 17"/>
                <a:gd name="T108" fmla="*/ 8 w 9"/>
                <a:gd name="T109" fmla="*/ 15 h 17"/>
                <a:gd name="T110" fmla="*/ 8 w 9"/>
                <a:gd name="T111" fmla="*/ 15 h 17"/>
                <a:gd name="T112" fmla="*/ 7 w 9"/>
                <a:gd name="T113" fmla="*/ 15 h 17"/>
                <a:gd name="T114" fmla="*/ 8 w 9"/>
                <a:gd name="T115" fmla="*/ 15 h 17"/>
                <a:gd name="T116" fmla="*/ 8 w 9"/>
                <a:gd name="T117" fmla="*/ 15 h 17"/>
                <a:gd name="T118" fmla="*/ 9 w 9"/>
                <a:gd name="T119" fmla="*/ 14 h 17"/>
                <a:gd name="T120" fmla="*/ 7 w 9"/>
                <a:gd name="T12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8" y="15"/>
                    <a:pt x="7" y="13"/>
                    <a:pt x="7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60">
              <a:extLst>
                <a:ext uri="{FF2B5EF4-FFF2-40B4-BE49-F238E27FC236}">
                  <a16:creationId xmlns:a16="http://schemas.microsoft.com/office/drawing/2014/main" id="{D91B483E-FEC5-47E2-AFEA-37D0000F7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9" y="749301"/>
              <a:ext cx="33338" cy="57150"/>
            </a:xfrm>
            <a:custGeom>
              <a:avLst/>
              <a:gdLst>
                <a:gd name="T0" fmla="*/ 8 w 9"/>
                <a:gd name="T1" fmla="*/ 14 h 16"/>
                <a:gd name="T2" fmla="*/ 8 w 9"/>
                <a:gd name="T3" fmla="*/ 14 h 16"/>
                <a:gd name="T4" fmla="*/ 8 w 9"/>
                <a:gd name="T5" fmla="*/ 13 h 16"/>
                <a:gd name="T6" fmla="*/ 7 w 9"/>
                <a:gd name="T7" fmla="*/ 12 h 16"/>
                <a:gd name="T8" fmla="*/ 7 w 9"/>
                <a:gd name="T9" fmla="*/ 11 h 16"/>
                <a:gd name="T10" fmla="*/ 7 w 9"/>
                <a:gd name="T11" fmla="*/ 11 h 16"/>
                <a:gd name="T12" fmla="*/ 7 w 9"/>
                <a:gd name="T13" fmla="*/ 10 h 16"/>
                <a:gd name="T14" fmla="*/ 7 w 9"/>
                <a:gd name="T15" fmla="*/ 10 h 16"/>
                <a:gd name="T16" fmla="*/ 7 w 9"/>
                <a:gd name="T17" fmla="*/ 9 h 16"/>
                <a:gd name="T18" fmla="*/ 8 w 9"/>
                <a:gd name="T19" fmla="*/ 9 h 16"/>
                <a:gd name="T20" fmla="*/ 8 w 9"/>
                <a:gd name="T21" fmla="*/ 6 h 16"/>
                <a:gd name="T22" fmla="*/ 8 w 9"/>
                <a:gd name="T23" fmla="*/ 6 h 16"/>
                <a:gd name="T24" fmla="*/ 8 w 9"/>
                <a:gd name="T25" fmla="*/ 5 h 16"/>
                <a:gd name="T26" fmla="*/ 8 w 9"/>
                <a:gd name="T27" fmla="*/ 5 h 16"/>
                <a:gd name="T28" fmla="*/ 8 w 9"/>
                <a:gd name="T29" fmla="*/ 5 h 16"/>
                <a:gd name="T30" fmla="*/ 9 w 9"/>
                <a:gd name="T31" fmla="*/ 4 h 16"/>
                <a:gd name="T32" fmla="*/ 9 w 9"/>
                <a:gd name="T33" fmla="*/ 3 h 16"/>
                <a:gd name="T34" fmla="*/ 9 w 9"/>
                <a:gd name="T35" fmla="*/ 2 h 16"/>
                <a:gd name="T36" fmla="*/ 9 w 9"/>
                <a:gd name="T37" fmla="*/ 2 h 16"/>
                <a:gd name="T38" fmla="*/ 8 w 9"/>
                <a:gd name="T39" fmla="*/ 1 h 16"/>
                <a:gd name="T40" fmla="*/ 0 w 9"/>
                <a:gd name="T41" fmla="*/ 3 h 16"/>
                <a:gd name="T42" fmla="*/ 0 w 9"/>
                <a:gd name="T43" fmla="*/ 3 h 16"/>
                <a:gd name="T44" fmla="*/ 0 w 9"/>
                <a:gd name="T45" fmla="*/ 4 h 16"/>
                <a:gd name="T46" fmla="*/ 0 w 9"/>
                <a:gd name="T47" fmla="*/ 4 h 16"/>
                <a:gd name="T48" fmla="*/ 1 w 9"/>
                <a:gd name="T49" fmla="*/ 6 h 16"/>
                <a:gd name="T50" fmla="*/ 1 w 9"/>
                <a:gd name="T51" fmla="*/ 8 h 16"/>
                <a:gd name="T52" fmla="*/ 2 w 9"/>
                <a:gd name="T53" fmla="*/ 9 h 16"/>
                <a:gd name="T54" fmla="*/ 2 w 9"/>
                <a:gd name="T55" fmla="*/ 10 h 16"/>
                <a:gd name="T56" fmla="*/ 2 w 9"/>
                <a:gd name="T57" fmla="*/ 11 h 16"/>
                <a:gd name="T58" fmla="*/ 2 w 9"/>
                <a:gd name="T59" fmla="*/ 11 h 16"/>
                <a:gd name="T60" fmla="*/ 2 w 9"/>
                <a:gd name="T61" fmla="*/ 11 h 16"/>
                <a:gd name="T62" fmla="*/ 3 w 9"/>
                <a:gd name="T63" fmla="*/ 11 h 16"/>
                <a:gd name="T64" fmla="*/ 3 w 9"/>
                <a:gd name="T65" fmla="*/ 12 h 16"/>
                <a:gd name="T66" fmla="*/ 3 w 9"/>
                <a:gd name="T67" fmla="*/ 14 h 16"/>
                <a:gd name="T68" fmla="*/ 4 w 9"/>
                <a:gd name="T69" fmla="*/ 15 h 16"/>
                <a:gd name="T70" fmla="*/ 4 w 9"/>
                <a:gd name="T71" fmla="*/ 16 h 16"/>
                <a:gd name="T72" fmla="*/ 8 w 9"/>
                <a:gd name="T7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" h="16"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61">
              <a:extLst>
                <a:ext uri="{FF2B5EF4-FFF2-40B4-BE49-F238E27FC236}">
                  <a16:creationId xmlns:a16="http://schemas.microsoft.com/office/drawing/2014/main" id="{0738CD33-55E6-48E9-8075-8EBA245C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252" y="752476"/>
              <a:ext cx="93663" cy="101600"/>
            </a:xfrm>
            <a:custGeom>
              <a:avLst/>
              <a:gdLst>
                <a:gd name="T0" fmla="*/ 23 w 26"/>
                <a:gd name="T1" fmla="*/ 11 h 28"/>
                <a:gd name="T2" fmla="*/ 22 w 26"/>
                <a:gd name="T3" fmla="*/ 10 h 28"/>
                <a:gd name="T4" fmla="*/ 22 w 26"/>
                <a:gd name="T5" fmla="*/ 9 h 28"/>
                <a:gd name="T6" fmla="*/ 22 w 26"/>
                <a:gd name="T7" fmla="*/ 8 h 28"/>
                <a:gd name="T8" fmla="*/ 22 w 26"/>
                <a:gd name="T9" fmla="*/ 8 h 28"/>
                <a:gd name="T10" fmla="*/ 20 w 26"/>
                <a:gd name="T11" fmla="*/ 6 h 28"/>
                <a:gd name="T12" fmla="*/ 16 w 26"/>
                <a:gd name="T13" fmla="*/ 5 h 28"/>
                <a:gd name="T14" fmla="*/ 16 w 26"/>
                <a:gd name="T15" fmla="*/ 5 h 28"/>
                <a:gd name="T16" fmla="*/ 16 w 26"/>
                <a:gd name="T17" fmla="*/ 4 h 28"/>
                <a:gd name="T18" fmla="*/ 15 w 26"/>
                <a:gd name="T19" fmla="*/ 4 h 28"/>
                <a:gd name="T20" fmla="*/ 14 w 26"/>
                <a:gd name="T21" fmla="*/ 4 h 28"/>
                <a:gd name="T22" fmla="*/ 13 w 26"/>
                <a:gd name="T23" fmla="*/ 4 h 28"/>
                <a:gd name="T24" fmla="*/ 12 w 26"/>
                <a:gd name="T25" fmla="*/ 3 h 28"/>
                <a:gd name="T26" fmla="*/ 11 w 26"/>
                <a:gd name="T27" fmla="*/ 3 h 28"/>
                <a:gd name="T28" fmla="*/ 10 w 26"/>
                <a:gd name="T29" fmla="*/ 2 h 28"/>
                <a:gd name="T30" fmla="*/ 9 w 26"/>
                <a:gd name="T31" fmla="*/ 1 h 28"/>
                <a:gd name="T32" fmla="*/ 8 w 26"/>
                <a:gd name="T33" fmla="*/ 0 h 28"/>
                <a:gd name="T34" fmla="*/ 6 w 26"/>
                <a:gd name="T35" fmla="*/ 1 h 28"/>
                <a:gd name="T36" fmla="*/ 3 w 26"/>
                <a:gd name="T37" fmla="*/ 2 h 28"/>
                <a:gd name="T38" fmla="*/ 2 w 26"/>
                <a:gd name="T39" fmla="*/ 6 h 28"/>
                <a:gd name="T40" fmla="*/ 0 w 26"/>
                <a:gd name="T41" fmla="*/ 7 h 28"/>
                <a:gd name="T42" fmla="*/ 0 w 26"/>
                <a:gd name="T43" fmla="*/ 11 h 28"/>
                <a:gd name="T44" fmla="*/ 1 w 26"/>
                <a:gd name="T45" fmla="*/ 14 h 28"/>
                <a:gd name="T46" fmla="*/ 2 w 26"/>
                <a:gd name="T47" fmla="*/ 16 h 28"/>
                <a:gd name="T48" fmla="*/ 5 w 26"/>
                <a:gd name="T49" fmla="*/ 18 h 28"/>
                <a:gd name="T50" fmla="*/ 7 w 26"/>
                <a:gd name="T51" fmla="*/ 20 h 28"/>
                <a:gd name="T52" fmla="*/ 7 w 26"/>
                <a:gd name="T53" fmla="*/ 21 h 28"/>
                <a:gd name="T54" fmla="*/ 8 w 26"/>
                <a:gd name="T55" fmla="*/ 24 h 28"/>
                <a:gd name="T56" fmla="*/ 8 w 26"/>
                <a:gd name="T57" fmla="*/ 25 h 28"/>
                <a:gd name="T58" fmla="*/ 9 w 26"/>
                <a:gd name="T59" fmla="*/ 27 h 28"/>
                <a:gd name="T60" fmla="*/ 10 w 26"/>
                <a:gd name="T61" fmla="*/ 28 h 28"/>
                <a:gd name="T62" fmla="*/ 23 w 26"/>
                <a:gd name="T63" fmla="*/ 28 h 28"/>
                <a:gd name="T64" fmla="*/ 23 w 26"/>
                <a:gd name="T65" fmla="*/ 27 h 28"/>
                <a:gd name="T66" fmla="*/ 23 w 26"/>
                <a:gd name="T67" fmla="*/ 25 h 28"/>
                <a:gd name="T68" fmla="*/ 23 w 26"/>
                <a:gd name="T69" fmla="*/ 23 h 28"/>
                <a:gd name="T70" fmla="*/ 23 w 26"/>
                <a:gd name="T71" fmla="*/ 19 h 28"/>
                <a:gd name="T72" fmla="*/ 23 w 26"/>
                <a:gd name="T73" fmla="*/ 17 h 28"/>
                <a:gd name="T74" fmla="*/ 24 w 26"/>
                <a:gd name="T75" fmla="*/ 15 h 28"/>
                <a:gd name="T76" fmla="*/ 26 w 26"/>
                <a:gd name="T77" fmla="*/ 9 h 28"/>
                <a:gd name="T78" fmla="*/ 25 w 26"/>
                <a:gd name="T79" fmla="*/ 10 h 28"/>
                <a:gd name="T80" fmla="*/ 25 w 26"/>
                <a:gd name="T81" fmla="*/ 11 h 28"/>
                <a:gd name="T82" fmla="*/ 24 w 26"/>
                <a:gd name="T83" fmla="*/ 13 h 28"/>
                <a:gd name="T84" fmla="*/ 22 w 26"/>
                <a:gd name="T85" fmla="*/ 16 h 28"/>
                <a:gd name="T86" fmla="*/ 21 w 26"/>
                <a:gd name="T87" fmla="*/ 16 h 28"/>
                <a:gd name="T88" fmla="*/ 21 w 26"/>
                <a:gd name="T89" fmla="*/ 15 h 28"/>
                <a:gd name="T90" fmla="*/ 22 w 26"/>
                <a:gd name="T91" fmla="*/ 14 h 28"/>
                <a:gd name="T92" fmla="*/ 22 w 26"/>
                <a:gd name="T93" fmla="*/ 13 h 28"/>
                <a:gd name="T94" fmla="*/ 23 w 26"/>
                <a:gd name="T95" fmla="*/ 11 h 28"/>
                <a:gd name="T96" fmla="*/ 23 w 26"/>
                <a:gd name="T97" fmla="*/ 11 h 28"/>
                <a:gd name="T98" fmla="*/ 23 w 26"/>
                <a:gd name="T9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8">
                  <a:moveTo>
                    <a:pt x="23" y="12"/>
                  </a:move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7"/>
                    <a:pt x="21" y="7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0"/>
                    <a:pt x="1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4" y="17"/>
                    <a:pt x="4" y="17"/>
                  </a:cubicBezTo>
                  <a:cubicBezTo>
                    <a:pt x="4" y="18"/>
                    <a:pt x="4" y="18"/>
                    <a:pt x="5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1"/>
                    <a:pt x="23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4" y="15"/>
                    <a:pt x="24" y="14"/>
                    <a:pt x="25" y="13"/>
                  </a:cubicBezTo>
                  <a:cubicBezTo>
                    <a:pt x="26" y="12"/>
                    <a:pt x="26" y="10"/>
                    <a:pt x="26" y="9"/>
                  </a:cubicBezTo>
                  <a:cubicBezTo>
                    <a:pt x="26" y="8"/>
                    <a:pt x="26" y="9"/>
                    <a:pt x="26" y="9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1"/>
                    <a:pt x="25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3" y="13"/>
                    <a:pt x="23" y="14"/>
                    <a:pt x="23" y="14"/>
                  </a:cubicBezTo>
                  <a:cubicBezTo>
                    <a:pt x="22" y="14"/>
                    <a:pt x="22" y="15"/>
                    <a:pt x="22" y="16"/>
                  </a:cubicBezTo>
                  <a:cubicBezTo>
                    <a:pt x="22" y="16"/>
                    <a:pt x="22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62">
              <a:extLst>
                <a:ext uri="{FF2B5EF4-FFF2-40B4-BE49-F238E27FC236}">
                  <a16:creationId xmlns:a16="http://schemas.microsoft.com/office/drawing/2014/main" id="{1E2C6884-C796-4F22-927B-4343870D9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4" y="733426"/>
              <a:ext cx="104775" cy="58738"/>
            </a:xfrm>
            <a:custGeom>
              <a:avLst/>
              <a:gdLst>
                <a:gd name="T0" fmla="*/ 28 w 29"/>
                <a:gd name="T1" fmla="*/ 8 h 16"/>
                <a:gd name="T2" fmla="*/ 26 w 29"/>
                <a:gd name="T3" fmla="*/ 7 h 16"/>
                <a:gd name="T4" fmla="*/ 25 w 29"/>
                <a:gd name="T5" fmla="*/ 6 h 16"/>
                <a:gd name="T6" fmla="*/ 24 w 29"/>
                <a:gd name="T7" fmla="*/ 6 h 16"/>
                <a:gd name="T8" fmla="*/ 23 w 29"/>
                <a:gd name="T9" fmla="*/ 5 h 16"/>
                <a:gd name="T10" fmla="*/ 22 w 29"/>
                <a:gd name="T11" fmla="*/ 4 h 16"/>
                <a:gd name="T12" fmla="*/ 21 w 29"/>
                <a:gd name="T13" fmla="*/ 4 h 16"/>
                <a:gd name="T14" fmla="*/ 20 w 29"/>
                <a:gd name="T15" fmla="*/ 5 h 16"/>
                <a:gd name="T16" fmla="*/ 17 w 29"/>
                <a:gd name="T17" fmla="*/ 5 h 16"/>
                <a:gd name="T18" fmla="*/ 16 w 29"/>
                <a:gd name="T19" fmla="*/ 7 h 16"/>
                <a:gd name="T20" fmla="*/ 13 w 29"/>
                <a:gd name="T21" fmla="*/ 7 h 16"/>
                <a:gd name="T22" fmla="*/ 11 w 29"/>
                <a:gd name="T23" fmla="*/ 5 h 16"/>
                <a:gd name="T24" fmla="*/ 10 w 29"/>
                <a:gd name="T25" fmla="*/ 5 h 16"/>
                <a:gd name="T26" fmla="*/ 9 w 29"/>
                <a:gd name="T27" fmla="*/ 5 h 16"/>
                <a:gd name="T28" fmla="*/ 8 w 29"/>
                <a:gd name="T29" fmla="*/ 5 h 16"/>
                <a:gd name="T30" fmla="*/ 7 w 29"/>
                <a:gd name="T31" fmla="*/ 6 h 16"/>
                <a:gd name="T32" fmla="*/ 8 w 29"/>
                <a:gd name="T33" fmla="*/ 3 h 16"/>
                <a:gd name="T34" fmla="*/ 10 w 29"/>
                <a:gd name="T35" fmla="*/ 2 h 16"/>
                <a:gd name="T36" fmla="*/ 10 w 29"/>
                <a:gd name="T37" fmla="*/ 0 h 16"/>
                <a:gd name="T38" fmla="*/ 8 w 29"/>
                <a:gd name="T39" fmla="*/ 1 h 16"/>
                <a:gd name="T40" fmla="*/ 7 w 29"/>
                <a:gd name="T41" fmla="*/ 2 h 16"/>
                <a:gd name="T42" fmla="*/ 5 w 29"/>
                <a:gd name="T43" fmla="*/ 3 h 16"/>
                <a:gd name="T44" fmla="*/ 5 w 29"/>
                <a:gd name="T45" fmla="*/ 4 h 16"/>
                <a:gd name="T46" fmla="*/ 4 w 29"/>
                <a:gd name="T47" fmla="*/ 5 h 16"/>
                <a:gd name="T48" fmla="*/ 3 w 29"/>
                <a:gd name="T49" fmla="*/ 5 h 16"/>
                <a:gd name="T50" fmla="*/ 1 w 29"/>
                <a:gd name="T51" fmla="*/ 6 h 16"/>
                <a:gd name="T52" fmla="*/ 0 w 29"/>
                <a:gd name="T53" fmla="*/ 7 h 16"/>
                <a:gd name="T54" fmla="*/ 1 w 29"/>
                <a:gd name="T55" fmla="*/ 8 h 16"/>
                <a:gd name="T56" fmla="*/ 2 w 29"/>
                <a:gd name="T57" fmla="*/ 9 h 16"/>
                <a:gd name="T58" fmla="*/ 4 w 29"/>
                <a:gd name="T59" fmla="*/ 9 h 16"/>
                <a:gd name="T60" fmla="*/ 5 w 29"/>
                <a:gd name="T61" fmla="*/ 9 h 16"/>
                <a:gd name="T62" fmla="*/ 6 w 29"/>
                <a:gd name="T63" fmla="*/ 10 h 16"/>
                <a:gd name="T64" fmla="*/ 11 w 29"/>
                <a:gd name="T65" fmla="*/ 13 h 16"/>
                <a:gd name="T66" fmla="*/ 11 w 29"/>
                <a:gd name="T67" fmla="*/ 14 h 16"/>
                <a:gd name="T68" fmla="*/ 12 w 29"/>
                <a:gd name="T69" fmla="*/ 16 h 16"/>
                <a:gd name="T70" fmla="*/ 12 w 29"/>
                <a:gd name="T71" fmla="*/ 16 h 16"/>
                <a:gd name="T72" fmla="*/ 12 w 29"/>
                <a:gd name="T73" fmla="*/ 15 h 16"/>
                <a:gd name="T74" fmla="*/ 13 w 29"/>
                <a:gd name="T75" fmla="*/ 13 h 16"/>
                <a:gd name="T76" fmla="*/ 16 w 29"/>
                <a:gd name="T77" fmla="*/ 10 h 16"/>
                <a:gd name="T78" fmla="*/ 16 w 29"/>
                <a:gd name="T79" fmla="*/ 11 h 16"/>
                <a:gd name="T80" fmla="*/ 16 w 29"/>
                <a:gd name="T81" fmla="*/ 12 h 16"/>
                <a:gd name="T82" fmla="*/ 17 w 29"/>
                <a:gd name="T83" fmla="*/ 11 h 16"/>
                <a:gd name="T84" fmla="*/ 21 w 29"/>
                <a:gd name="T85" fmla="*/ 8 h 16"/>
                <a:gd name="T86" fmla="*/ 24 w 29"/>
                <a:gd name="T87" fmla="*/ 10 h 16"/>
                <a:gd name="T88" fmla="*/ 24 w 29"/>
                <a:gd name="T89" fmla="*/ 10 h 16"/>
                <a:gd name="T90" fmla="*/ 24 w 29"/>
                <a:gd name="T91" fmla="*/ 10 h 16"/>
                <a:gd name="T92" fmla="*/ 25 w 29"/>
                <a:gd name="T93" fmla="*/ 9 h 16"/>
                <a:gd name="T94" fmla="*/ 25 w 29"/>
                <a:gd name="T95" fmla="*/ 9 h 16"/>
                <a:gd name="T96" fmla="*/ 26 w 29"/>
                <a:gd name="T97" fmla="*/ 9 h 16"/>
                <a:gd name="T98" fmla="*/ 27 w 29"/>
                <a:gd name="T99" fmla="*/ 9 h 16"/>
                <a:gd name="T100" fmla="*/ 29 w 29"/>
                <a:gd name="T10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" h="16">
                  <a:moveTo>
                    <a:pt x="29" y="8"/>
                  </a:moveTo>
                  <a:cubicBezTo>
                    <a:pt x="29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9"/>
                    <a:pt x="20" y="9"/>
                    <a:pt x="21" y="8"/>
                  </a:cubicBezTo>
                  <a:cubicBezTo>
                    <a:pt x="21" y="8"/>
                    <a:pt x="21" y="8"/>
                    <a:pt x="22" y="8"/>
                  </a:cubicBezTo>
                  <a:cubicBezTo>
                    <a:pt x="22" y="8"/>
                    <a:pt x="22" y="8"/>
                    <a:pt x="23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4429826-9BD7-4D6C-850B-4825F657AC9B}"/>
              </a:ext>
            </a:extLst>
          </p:cNvPr>
          <p:cNvGrpSpPr/>
          <p:nvPr/>
        </p:nvGrpSpPr>
        <p:grpSpPr>
          <a:xfrm>
            <a:off x="6989430" y="2356404"/>
            <a:ext cx="1697372" cy="1340154"/>
            <a:chOff x="1333145" y="5049909"/>
            <a:chExt cx="1697372" cy="1340154"/>
          </a:xfrm>
        </p:grpSpPr>
        <p:sp>
          <p:nvSpPr>
            <p:cNvPr id="119" name="AutoShape 62">
              <a:extLst>
                <a:ext uri="{FF2B5EF4-FFF2-40B4-BE49-F238E27FC236}">
                  <a16:creationId xmlns:a16="http://schemas.microsoft.com/office/drawing/2014/main" id="{EA60EF3D-5E38-4409-A22F-F3DD9B147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50499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BBAF59CD-93B2-4410-855D-5E41F7CD8484}"/>
                </a:ext>
              </a:extLst>
            </p:cNvPr>
            <p:cNvGrpSpPr/>
            <p:nvPr/>
          </p:nvGrpSpPr>
          <p:grpSpPr>
            <a:xfrm>
              <a:off x="1333145" y="5555713"/>
              <a:ext cx="1697372" cy="834350"/>
              <a:chOff x="2126253" y="3896702"/>
              <a:chExt cx="1697372" cy="834350"/>
            </a:xfrm>
          </p:grpSpPr>
          <p:sp>
            <p:nvSpPr>
              <p:cNvPr id="121" name="Rectangle 17">
                <a:extLst>
                  <a:ext uri="{FF2B5EF4-FFF2-40B4-BE49-F238E27FC236}">
                    <a16:creationId xmlns:a16="http://schemas.microsoft.com/office/drawing/2014/main" id="{E4F1DAB2-7B45-4155-9ED7-23FC8748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EEB3D647-A102-4720-8B6A-17EC3502B0CE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18BF76B7-3FD9-4BA7-9C5E-07C58632DE45}"/>
              </a:ext>
            </a:extLst>
          </p:cNvPr>
          <p:cNvGrpSpPr/>
          <p:nvPr/>
        </p:nvGrpSpPr>
        <p:grpSpPr>
          <a:xfrm>
            <a:off x="9656428" y="2356404"/>
            <a:ext cx="1697372" cy="1340154"/>
            <a:chOff x="9432786" y="4838202"/>
            <a:chExt cx="1697372" cy="1340154"/>
          </a:xfrm>
        </p:grpSpPr>
        <p:sp>
          <p:nvSpPr>
            <p:cNvPr id="124" name="AutoShape 62">
              <a:extLst>
                <a:ext uri="{FF2B5EF4-FFF2-40B4-BE49-F238E27FC236}">
                  <a16:creationId xmlns:a16="http://schemas.microsoft.com/office/drawing/2014/main" id="{73F34551-0B70-41C7-BA6F-8C82BD86E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B7616B9-1FBA-4D78-98AC-03730C38F148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126" name="Rectangle 17">
                <a:extLst>
                  <a:ext uri="{FF2B5EF4-FFF2-40B4-BE49-F238E27FC236}">
                    <a16:creationId xmlns:a16="http://schemas.microsoft.com/office/drawing/2014/main" id="{8FDE8C3D-5FB3-4003-9F74-FBF52541C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6E8B474E-CF57-408A-AA6F-C0B8B357C627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DF78B036-D44C-4B16-BD8F-1BC49C9BBC3A}"/>
              </a:ext>
            </a:extLst>
          </p:cNvPr>
          <p:cNvGrpSpPr/>
          <p:nvPr/>
        </p:nvGrpSpPr>
        <p:grpSpPr>
          <a:xfrm>
            <a:off x="6989430" y="4518007"/>
            <a:ext cx="1697372" cy="1340154"/>
            <a:chOff x="1333145" y="5049909"/>
            <a:chExt cx="1697372" cy="1340154"/>
          </a:xfrm>
        </p:grpSpPr>
        <p:sp>
          <p:nvSpPr>
            <p:cNvPr id="129" name="AutoShape 62">
              <a:extLst>
                <a:ext uri="{FF2B5EF4-FFF2-40B4-BE49-F238E27FC236}">
                  <a16:creationId xmlns:a16="http://schemas.microsoft.com/office/drawing/2014/main" id="{98D83613-82E4-4BBA-B69F-2EE264C45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50499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FD127951-DCBE-4344-B521-2CB6C40BDF59}"/>
                </a:ext>
              </a:extLst>
            </p:cNvPr>
            <p:cNvGrpSpPr/>
            <p:nvPr/>
          </p:nvGrpSpPr>
          <p:grpSpPr>
            <a:xfrm>
              <a:off x="1333145" y="5555713"/>
              <a:ext cx="1697372" cy="834350"/>
              <a:chOff x="2126253" y="3896702"/>
              <a:chExt cx="1697372" cy="834350"/>
            </a:xfrm>
          </p:grpSpPr>
          <p:sp>
            <p:nvSpPr>
              <p:cNvPr id="131" name="Rectangle 17">
                <a:extLst>
                  <a:ext uri="{FF2B5EF4-FFF2-40B4-BE49-F238E27FC236}">
                    <a16:creationId xmlns:a16="http://schemas.microsoft.com/office/drawing/2014/main" id="{85A30749-8323-45F8-A7DF-2F06905B9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5D6B1AD7-809B-4B12-A9A8-30B2060CF607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98AF5E9-39AF-4952-B668-AAC3E71647A7}"/>
              </a:ext>
            </a:extLst>
          </p:cNvPr>
          <p:cNvGrpSpPr/>
          <p:nvPr/>
        </p:nvGrpSpPr>
        <p:grpSpPr>
          <a:xfrm>
            <a:off x="9656428" y="4518007"/>
            <a:ext cx="1697372" cy="1340154"/>
            <a:chOff x="9432786" y="4838202"/>
            <a:chExt cx="1697372" cy="1340154"/>
          </a:xfrm>
        </p:grpSpPr>
        <p:sp>
          <p:nvSpPr>
            <p:cNvPr id="134" name="AutoShape 62">
              <a:extLst>
                <a:ext uri="{FF2B5EF4-FFF2-40B4-BE49-F238E27FC236}">
                  <a16:creationId xmlns:a16="http://schemas.microsoft.com/office/drawing/2014/main" id="{A55F586A-3633-4F35-B6DB-29754E536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87A76FAE-35CF-4A53-AB4F-360DD610AD95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136" name="Rectangle 17">
                <a:extLst>
                  <a:ext uri="{FF2B5EF4-FFF2-40B4-BE49-F238E27FC236}">
                    <a16:creationId xmlns:a16="http://schemas.microsoft.com/office/drawing/2014/main" id="{675DF7F2-8D2A-4E90-8C83-E5992849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0C4B09F8-D78E-433F-995B-AA07213CBF09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2618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B586EBE-2B32-436B-A803-BF39EA36C08E}"/>
              </a:ext>
            </a:extLst>
          </p:cNvPr>
          <p:cNvGrpSpPr/>
          <p:nvPr/>
        </p:nvGrpSpPr>
        <p:grpSpPr>
          <a:xfrm>
            <a:off x="979198" y="1814513"/>
            <a:ext cx="4610100" cy="4599763"/>
            <a:chOff x="979198" y="1814513"/>
            <a:chExt cx="4610100" cy="4599763"/>
          </a:xfrm>
        </p:grpSpPr>
        <p:sp>
          <p:nvSpPr>
            <p:cNvPr id="151" name="Freeform 5">
              <a:extLst>
                <a:ext uri="{FF2B5EF4-FFF2-40B4-BE49-F238E27FC236}">
                  <a16:creationId xmlns:a16="http://schemas.microsoft.com/office/drawing/2014/main" id="{2A03BDDE-B34E-4ACD-AECC-6293B2A5D4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1720" y="1814513"/>
              <a:ext cx="2777578" cy="2770194"/>
            </a:xfrm>
            <a:custGeom>
              <a:avLst/>
              <a:gdLst>
                <a:gd name="T0" fmla="*/ 189 w 986"/>
                <a:gd name="T1" fmla="*/ 693 h 986"/>
                <a:gd name="T2" fmla="*/ 149 w 986"/>
                <a:gd name="T3" fmla="*/ 688 h 986"/>
                <a:gd name="T4" fmla="*/ 0 w 986"/>
                <a:gd name="T5" fmla="*/ 837 h 986"/>
                <a:gd name="T6" fmla="*/ 149 w 986"/>
                <a:gd name="T7" fmla="*/ 986 h 986"/>
                <a:gd name="T8" fmla="*/ 298 w 986"/>
                <a:gd name="T9" fmla="*/ 837 h 986"/>
                <a:gd name="T10" fmla="*/ 293 w 986"/>
                <a:gd name="T11" fmla="*/ 797 h 986"/>
                <a:gd name="T12" fmla="*/ 708 w 986"/>
                <a:gd name="T13" fmla="*/ 382 h 986"/>
                <a:gd name="T14" fmla="*/ 775 w 986"/>
                <a:gd name="T15" fmla="*/ 391 h 986"/>
                <a:gd name="T16" fmla="*/ 986 w 986"/>
                <a:gd name="T17" fmla="*/ 181 h 986"/>
                <a:gd name="T18" fmla="*/ 827 w 986"/>
                <a:gd name="T19" fmla="*/ 159 h 986"/>
                <a:gd name="T20" fmla="*/ 805 w 986"/>
                <a:gd name="T21" fmla="*/ 0 h 986"/>
                <a:gd name="T22" fmla="*/ 595 w 986"/>
                <a:gd name="T23" fmla="*/ 211 h 986"/>
                <a:gd name="T24" fmla="*/ 604 w 986"/>
                <a:gd name="T25" fmla="*/ 278 h 986"/>
                <a:gd name="T26" fmla="*/ 189 w 986"/>
                <a:gd name="T27" fmla="*/ 693 h 986"/>
                <a:gd name="T28" fmla="*/ 189 w 986"/>
                <a:gd name="T29" fmla="*/ 693 h 986"/>
                <a:gd name="T30" fmla="*/ 189 w 986"/>
                <a:gd name="T31" fmla="*/ 693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6" h="986">
                  <a:moveTo>
                    <a:pt x="189" y="693"/>
                  </a:moveTo>
                  <a:cubicBezTo>
                    <a:pt x="176" y="690"/>
                    <a:pt x="163" y="688"/>
                    <a:pt x="149" y="688"/>
                  </a:cubicBezTo>
                  <a:cubicBezTo>
                    <a:pt x="67" y="688"/>
                    <a:pt x="0" y="755"/>
                    <a:pt x="0" y="837"/>
                  </a:cubicBezTo>
                  <a:cubicBezTo>
                    <a:pt x="0" y="919"/>
                    <a:pt x="67" y="986"/>
                    <a:pt x="149" y="986"/>
                  </a:cubicBezTo>
                  <a:cubicBezTo>
                    <a:pt x="231" y="986"/>
                    <a:pt x="298" y="919"/>
                    <a:pt x="298" y="837"/>
                  </a:cubicBezTo>
                  <a:cubicBezTo>
                    <a:pt x="298" y="823"/>
                    <a:pt x="296" y="810"/>
                    <a:pt x="293" y="797"/>
                  </a:cubicBezTo>
                  <a:cubicBezTo>
                    <a:pt x="708" y="382"/>
                    <a:pt x="708" y="382"/>
                    <a:pt x="708" y="382"/>
                  </a:cubicBezTo>
                  <a:cubicBezTo>
                    <a:pt x="775" y="391"/>
                    <a:pt x="775" y="391"/>
                    <a:pt x="775" y="391"/>
                  </a:cubicBezTo>
                  <a:cubicBezTo>
                    <a:pt x="986" y="181"/>
                    <a:pt x="986" y="181"/>
                    <a:pt x="986" y="181"/>
                  </a:cubicBezTo>
                  <a:cubicBezTo>
                    <a:pt x="827" y="159"/>
                    <a:pt x="827" y="159"/>
                    <a:pt x="827" y="159"/>
                  </a:cubicBezTo>
                  <a:cubicBezTo>
                    <a:pt x="805" y="0"/>
                    <a:pt x="805" y="0"/>
                    <a:pt x="805" y="0"/>
                  </a:cubicBezTo>
                  <a:cubicBezTo>
                    <a:pt x="595" y="211"/>
                    <a:pt x="595" y="211"/>
                    <a:pt x="595" y="211"/>
                  </a:cubicBezTo>
                  <a:cubicBezTo>
                    <a:pt x="604" y="278"/>
                    <a:pt x="604" y="278"/>
                    <a:pt x="604" y="278"/>
                  </a:cubicBezTo>
                  <a:lnTo>
                    <a:pt x="189" y="693"/>
                  </a:lnTo>
                  <a:close/>
                  <a:moveTo>
                    <a:pt x="189" y="693"/>
                  </a:moveTo>
                  <a:cubicBezTo>
                    <a:pt x="189" y="693"/>
                    <a:pt x="189" y="693"/>
                    <a:pt x="189" y="69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">
              <a:extLst>
                <a:ext uri="{FF2B5EF4-FFF2-40B4-BE49-F238E27FC236}">
                  <a16:creationId xmlns:a16="http://schemas.microsoft.com/office/drawing/2014/main" id="{23AECC15-DEEC-40BC-9812-ABE7520B91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96198" y="2871794"/>
              <a:ext cx="2634342" cy="2626960"/>
            </a:xfrm>
            <a:custGeom>
              <a:avLst/>
              <a:gdLst>
                <a:gd name="T0" fmla="*/ 490 w 935"/>
                <a:gd name="T1" fmla="*/ 174 h 935"/>
                <a:gd name="T2" fmla="*/ 613 w 935"/>
                <a:gd name="T3" fmla="*/ 52 h 935"/>
                <a:gd name="T4" fmla="*/ 169 w 935"/>
                <a:gd name="T5" fmla="*/ 155 h 935"/>
                <a:gd name="T6" fmla="*/ 169 w 935"/>
                <a:gd name="T7" fmla="*/ 766 h 935"/>
                <a:gd name="T8" fmla="*/ 780 w 935"/>
                <a:gd name="T9" fmla="*/ 766 h 935"/>
                <a:gd name="T10" fmla="*/ 883 w 935"/>
                <a:gd name="T11" fmla="*/ 322 h 935"/>
                <a:gd name="T12" fmla="*/ 761 w 935"/>
                <a:gd name="T13" fmla="*/ 445 h 935"/>
                <a:gd name="T14" fmla="*/ 677 w 935"/>
                <a:gd name="T15" fmla="*/ 664 h 935"/>
                <a:gd name="T16" fmla="*/ 271 w 935"/>
                <a:gd name="T17" fmla="*/ 664 h 935"/>
                <a:gd name="T18" fmla="*/ 271 w 935"/>
                <a:gd name="T19" fmla="*/ 258 h 935"/>
                <a:gd name="T20" fmla="*/ 490 w 935"/>
                <a:gd name="T21" fmla="*/ 174 h 935"/>
                <a:gd name="T22" fmla="*/ 490 w 935"/>
                <a:gd name="T23" fmla="*/ 174 h 935"/>
                <a:gd name="T24" fmla="*/ 490 w 935"/>
                <a:gd name="T25" fmla="*/ 174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5" h="935">
                  <a:moveTo>
                    <a:pt x="490" y="174"/>
                  </a:moveTo>
                  <a:cubicBezTo>
                    <a:pt x="613" y="52"/>
                    <a:pt x="613" y="52"/>
                    <a:pt x="613" y="52"/>
                  </a:cubicBezTo>
                  <a:cubicBezTo>
                    <a:pt x="462" y="0"/>
                    <a:pt x="289" y="35"/>
                    <a:pt x="169" y="155"/>
                  </a:cubicBezTo>
                  <a:cubicBezTo>
                    <a:pt x="0" y="324"/>
                    <a:pt x="0" y="598"/>
                    <a:pt x="169" y="766"/>
                  </a:cubicBezTo>
                  <a:cubicBezTo>
                    <a:pt x="337" y="935"/>
                    <a:pt x="611" y="935"/>
                    <a:pt x="780" y="766"/>
                  </a:cubicBezTo>
                  <a:cubicBezTo>
                    <a:pt x="900" y="646"/>
                    <a:pt x="935" y="473"/>
                    <a:pt x="883" y="322"/>
                  </a:cubicBezTo>
                  <a:cubicBezTo>
                    <a:pt x="761" y="445"/>
                    <a:pt x="761" y="445"/>
                    <a:pt x="761" y="445"/>
                  </a:cubicBezTo>
                  <a:cubicBezTo>
                    <a:pt x="765" y="523"/>
                    <a:pt x="737" y="604"/>
                    <a:pt x="677" y="664"/>
                  </a:cubicBezTo>
                  <a:cubicBezTo>
                    <a:pt x="565" y="776"/>
                    <a:pt x="383" y="776"/>
                    <a:pt x="271" y="664"/>
                  </a:cubicBezTo>
                  <a:cubicBezTo>
                    <a:pt x="159" y="552"/>
                    <a:pt x="159" y="370"/>
                    <a:pt x="271" y="258"/>
                  </a:cubicBezTo>
                  <a:cubicBezTo>
                    <a:pt x="331" y="198"/>
                    <a:pt x="411" y="170"/>
                    <a:pt x="490" y="174"/>
                  </a:cubicBezTo>
                  <a:close/>
                  <a:moveTo>
                    <a:pt x="490" y="174"/>
                  </a:moveTo>
                  <a:cubicBezTo>
                    <a:pt x="490" y="174"/>
                    <a:pt x="490" y="174"/>
                    <a:pt x="490" y="174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7">
              <a:extLst>
                <a:ext uri="{FF2B5EF4-FFF2-40B4-BE49-F238E27FC236}">
                  <a16:creationId xmlns:a16="http://schemas.microsoft.com/office/drawing/2014/main" id="{737C8272-6615-42B4-8CF6-9BF7F4904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9198" y="1941505"/>
              <a:ext cx="4483108" cy="4472771"/>
            </a:xfrm>
            <a:custGeom>
              <a:avLst/>
              <a:gdLst>
                <a:gd name="T0" fmla="*/ 1315 w 1592"/>
                <a:gd name="T1" fmla="*/ 547 h 1592"/>
                <a:gd name="T2" fmla="*/ 1203 w 1592"/>
                <a:gd name="T3" fmla="*/ 1195 h 1592"/>
                <a:gd name="T4" fmla="*/ 397 w 1592"/>
                <a:gd name="T5" fmla="*/ 1195 h 1592"/>
                <a:gd name="T6" fmla="*/ 397 w 1592"/>
                <a:gd name="T7" fmla="*/ 389 h 1592"/>
                <a:gd name="T8" fmla="*/ 1045 w 1592"/>
                <a:gd name="T9" fmla="*/ 277 h 1592"/>
                <a:gd name="T10" fmla="*/ 1162 w 1592"/>
                <a:gd name="T11" fmla="*/ 159 h 1592"/>
                <a:gd name="T12" fmla="*/ 285 w 1592"/>
                <a:gd name="T13" fmla="*/ 276 h 1592"/>
                <a:gd name="T14" fmla="*/ 285 w 1592"/>
                <a:gd name="T15" fmla="*/ 1307 h 1592"/>
                <a:gd name="T16" fmla="*/ 1315 w 1592"/>
                <a:gd name="T17" fmla="*/ 1307 h 1592"/>
                <a:gd name="T18" fmla="*/ 1432 w 1592"/>
                <a:gd name="T19" fmla="*/ 429 h 1592"/>
                <a:gd name="T20" fmla="*/ 1315 w 1592"/>
                <a:gd name="T21" fmla="*/ 547 h 1592"/>
                <a:gd name="T22" fmla="*/ 1315 w 1592"/>
                <a:gd name="T23" fmla="*/ 547 h 1592"/>
                <a:gd name="T24" fmla="*/ 1315 w 1592"/>
                <a:gd name="T25" fmla="*/ 547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2" h="1592">
                  <a:moveTo>
                    <a:pt x="1315" y="547"/>
                  </a:moveTo>
                  <a:cubicBezTo>
                    <a:pt x="1416" y="759"/>
                    <a:pt x="1379" y="1020"/>
                    <a:pt x="1203" y="1195"/>
                  </a:cubicBezTo>
                  <a:cubicBezTo>
                    <a:pt x="981" y="1418"/>
                    <a:pt x="620" y="1418"/>
                    <a:pt x="397" y="1195"/>
                  </a:cubicBezTo>
                  <a:cubicBezTo>
                    <a:pt x="174" y="972"/>
                    <a:pt x="174" y="611"/>
                    <a:pt x="397" y="389"/>
                  </a:cubicBezTo>
                  <a:cubicBezTo>
                    <a:pt x="572" y="213"/>
                    <a:pt x="833" y="176"/>
                    <a:pt x="1045" y="277"/>
                  </a:cubicBezTo>
                  <a:cubicBezTo>
                    <a:pt x="1162" y="159"/>
                    <a:pt x="1162" y="159"/>
                    <a:pt x="1162" y="159"/>
                  </a:cubicBezTo>
                  <a:cubicBezTo>
                    <a:pt x="884" y="0"/>
                    <a:pt x="522" y="39"/>
                    <a:pt x="285" y="276"/>
                  </a:cubicBezTo>
                  <a:cubicBezTo>
                    <a:pt x="0" y="561"/>
                    <a:pt x="0" y="1023"/>
                    <a:pt x="285" y="1307"/>
                  </a:cubicBezTo>
                  <a:cubicBezTo>
                    <a:pt x="569" y="1592"/>
                    <a:pt x="1031" y="1592"/>
                    <a:pt x="1315" y="1307"/>
                  </a:cubicBezTo>
                  <a:cubicBezTo>
                    <a:pt x="1553" y="1069"/>
                    <a:pt x="1592" y="708"/>
                    <a:pt x="1432" y="429"/>
                  </a:cubicBezTo>
                  <a:lnTo>
                    <a:pt x="1315" y="547"/>
                  </a:lnTo>
                  <a:close/>
                  <a:moveTo>
                    <a:pt x="1315" y="547"/>
                  </a:moveTo>
                  <a:cubicBezTo>
                    <a:pt x="1315" y="547"/>
                    <a:pt x="1315" y="547"/>
                    <a:pt x="1315" y="547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9" name="Rectangle 158">
            <a:extLst>
              <a:ext uri="{FF2B5EF4-FFF2-40B4-BE49-F238E27FC236}">
                <a16:creationId xmlns:a16="http://schemas.microsoft.com/office/drawing/2014/main" id="{7739C016-374D-4B4C-B3A1-19B47D58E26F}"/>
              </a:ext>
            </a:extLst>
          </p:cNvPr>
          <p:cNvSpPr/>
          <p:nvPr/>
        </p:nvSpPr>
        <p:spPr>
          <a:xfrm>
            <a:off x="7139340" y="2842972"/>
            <a:ext cx="363346" cy="3633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451B2E15-DC6A-4838-BC11-ECCD2322A055}"/>
              </a:ext>
            </a:extLst>
          </p:cNvPr>
          <p:cNvCxnSpPr>
            <a:cxnSpLocks/>
          </p:cNvCxnSpPr>
          <p:nvPr/>
        </p:nvCxnSpPr>
        <p:spPr>
          <a:xfrm>
            <a:off x="8532629" y="2878451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E08E197B-C489-4B51-BBC0-7D215FC3B8E8}"/>
              </a:ext>
            </a:extLst>
          </p:cNvPr>
          <p:cNvSpPr txBox="1"/>
          <p:nvPr/>
        </p:nvSpPr>
        <p:spPr>
          <a:xfrm>
            <a:off x="7475994" y="2747646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26%</a:t>
            </a:r>
          </a:p>
        </p:txBody>
      </p:sp>
      <p:sp>
        <p:nvSpPr>
          <p:cNvPr id="158" name="Rectangle 9">
            <a:extLst>
              <a:ext uri="{FF2B5EF4-FFF2-40B4-BE49-F238E27FC236}">
                <a16:creationId xmlns:a16="http://schemas.microsoft.com/office/drawing/2014/main" id="{EA9AABE6-655E-4D1A-AF6A-F31EC3EC2F7A}"/>
              </a:ext>
            </a:extLst>
          </p:cNvPr>
          <p:cNvSpPr>
            <a:spLocks/>
          </p:cNvSpPr>
          <p:nvPr/>
        </p:nvSpPr>
        <p:spPr bwMode="auto">
          <a:xfrm>
            <a:off x="8758951" y="2741363"/>
            <a:ext cx="2453847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6CBA8393-14EA-44F6-A029-A1CBEE1BEBF9}"/>
              </a:ext>
            </a:extLst>
          </p:cNvPr>
          <p:cNvSpPr/>
          <p:nvPr/>
        </p:nvSpPr>
        <p:spPr>
          <a:xfrm>
            <a:off x="7139340" y="3529370"/>
            <a:ext cx="363346" cy="3633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9CC12191-0ACB-4424-B074-85D7B48DBC39}"/>
              </a:ext>
            </a:extLst>
          </p:cNvPr>
          <p:cNvCxnSpPr>
            <a:cxnSpLocks/>
          </p:cNvCxnSpPr>
          <p:nvPr/>
        </p:nvCxnSpPr>
        <p:spPr>
          <a:xfrm>
            <a:off x="8532629" y="3564849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054631CA-4CA5-4C4D-A1F5-B35F4F2417F1}"/>
              </a:ext>
            </a:extLst>
          </p:cNvPr>
          <p:cNvSpPr txBox="1"/>
          <p:nvPr/>
        </p:nvSpPr>
        <p:spPr>
          <a:xfrm>
            <a:off x="7475994" y="3434044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27%</a:t>
            </a:r>
          </a:p>
        </p:txBody>
      </p:sp>
      <p:sp>
        <p:nvSpPr>
          <p:cNvPr id="174" name="Rectangle 9">
            <a:extLst>
              <a:ext uri="{FF2B5EF4-FFF2-40B4-BE49-F238E27FC236}">
                <a16:creationId xmlns:a16="http://schemas.microsoft.com/office/drawing/2014/main" id="{06C57BC8-DC2C-426C-B795-9CFDE7831E05}"/>
              </a:ext>
            </a:extLst>
          </p:cNvPr>
          <p:cNvSpPr>
            <a:spLocks/>
          </p:cNvSpPr>
          <p:nvPr/>
        </p:nvSpPr>
        <p:spPr bwMode="auto">
          <a:xfrm>
            <a:off x="8758951" y="3427761"/>
            <a:ext cx="2453847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6BC9220C-18CF-4674-9FC8-850AA5FC02D7}"/>
              </a:ext>
            </a:extLst>
          </p:cNvPr>
          <p:cNvSpPr/>
          <p:nvPr/>
        </p:nvSpPr>
        <p:spPr>
          <a:xfrm>
            <a:off x="7139340" y="4215768"/>
            <a:ext cx="363346" cy="3633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D3AA8422-3B7D-42EF-A842-9F612AE4B3F8}"/>
              </a:ext>
            </a:extLst>
          </p:cNvPr>
          <p:cNvCxnSpPr>
            <a:cxnSpLocks/>
          </p:cNvCxnSpPr>
          <p:nvPr/>
        </p:nvCxnSpPr>
        <p:spPr>
          <a:xfrm>
            <a:off x="8532629" y="4251247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Box 185">
            <a:extLst>
              <a:ext uri="{FF2B5EF4-FFF2-40B4-BE49-F238E27FC236}">
                <a16:creationId xmlns:a16="http://schemas.microsoft.com/office/drawing/2014/main" id="{E695ED39-FBD8-426A-8C98-B156AA470437}"/>
              </a:ext>
            </a:extLst>
          </p:cNvPr>
          <p:cNvSpPr txBox="1"/>
          <p:nvPr/>
        </p:nvSpPr>
        <p:spPr>
          <a:xfrm>
            <a:off x="7475994" y="4120442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28%</a:t>
            </a:r>
          </a:p>
        </p:txBody>
      </p:sp>
      <p:sp>
        <p:nvSpPr>
          <p:cNvPr id="187" name="Rectangle 9">
            <a:extLst>
              <a:ext uri="{FF2B5EF4-FFF2-40B4-BE49-F238E27FC236}">
                <a16:creationId xmlns:a16="http://schemas.microsoft.com/office/drawing/2014/main" id="{983BB9A1-3470-40DF-AA9E-F6B377E9B02B}"/>
              </a:ext>
            </a:extLst>
          </p:cNvPr>
          <p:cNvSpPr>
            <a:spLocks/>
          </p:cNvSpPr>
          <p:nvPr/>
        </p:nvSpPr>
        <p:spPr bwMode="auto">
          <a:xfrm>
            <a:off x="8758951" y="4114159"/>
            <a:ext cx="2453847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649862D-5D8F-4045-AB86-6622E16B4E60}"/>
              </a:ext>
            </a:extLst>
          </p:cNvPr>
          <p:cNvSpPr/>
          <p:nvPr/>
        </p:nvSpPr>
        <p:spPr>
          <a:xfrm>
            <a:off x="7139340" y="4902166"/>
            <a:ext cx="363346" cy="3633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11076842-9B9E-4888-91E8-ECAA4858D61B}"/>
              </a:ext>
            </a:extLst>
          </p:cNvPr>
          <p:cNvCxnSpPr>
            <a:cxnSpLocks/>
          </p:cNvCxnSpPr>
          <p:nvPr/>
        </p:nvCxnSpPr>
        <p:spPr>
          <a:xfrm>
            <a:off x="8532629" y="4937645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55F32220-6CE6-4DC5-8B77-5EB1242302C1}"/>
              </a:ext>
            </a:extLst>
          </p:cNvPr>
          <p:cNvSpPr txBox="1"/>
          <p:nvPr/>
        </p:nvSpPr>
        <p:spPr>
          <a:xfrm>
            <a:off x="7475994" y="4806840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29%</a:t>
            </a:r>
          </a:p>
        </p:txBody>
      </p:sp>
      <p:sp>
        <p:nvSpPr>
          <p:cNvPr id="217" name="Rectangle 9">
            <a:extLst>
              <a:ext uri="{FF2B5EF4-FFF2-40B4-BE49-F238E27FC236}">
                <a16:creationId xmlns:a16="http://schemas.microsoft.com/office/drawing/2014/main" id="{68737705-7731-4D19-AF84-0AEF877749FE}"/>
              </a:ext>
            </a:extLst>
          </p:cNvPr>
          <p:cNvSpPr>
            <a:spLocks/>
          </p:cNvSpPr>
          <p:nvPr/>
        </p:nvSpPr>
        <p:spPr bwMode="auto">
          <a:xfrm>
            <a:off x="8758951" y="4800557"/>
            <a:ext cx="2453847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276ADE-310B-4E17-80F5-2E07B641560F}"/>
              </a:ext>
            </a:extLst>
          </p:cNvPr>
          <p:cNvSpPr txBox="1"/>
          <p:nvPr/>
        </p:nvSpPr>
        <p:spPr>
          <a:xfrm>
            <a:off x="7154942" y="2901535"/>
            <a:ext cx="3321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167EAD70-F383-4F11-BAAC-8E25F06B2BBD}"/>
              </a:ext>
            </a:extLst>
          </p:cNvPr>
          <p:cNvSpPr txBox="1"/>
          <p:nvPr/>
        </p:nvSpPr>
        <p:spPr>
          <a:xfrm>
            <a:off x="7154942" y="3587933"/>
            <a:ext cx="3321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6095AF46-7CCA-4FD0-84A4-EE5E15740C05}"/>
              </a:ext>
            </a:extLst>
          </p:cNvPr>
          <p:cNvSpPr txBox="1"/>
          <p:nvPr/>
        </p:nvSpPr>
        <p:spPr>
          <a:xfrm>
            <a:off x="7154942" y="4274331"/>
            <a:ext cx="3321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</a:t>
            </a: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6F78C635-EF1A-4079-BEAE-1AC261A0491A}"/>
              </a:ext>
            </a:extLst>
          </p:cNvPr>
          <p:cNvSpPr txBox="1"/>
          <p:nvPr/>
        </p:nvSpPr>
        <p:spPr>
          <a:xfrm>
            <a:off x="7154942" y="4960729"/>
            <a:ext cx="3321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048425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BBC8DE-1AE9-4E44-8865-6810037FE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2ECA12-D8F5-413B-BB4F-C18AD6E6FA59}"/>
              </a:ext>
            </a:extLst>
          </p:cNvPr>
          <p:cNvSpPr/>
          <p:nvPr/>
        </p:nvSpPr>
        <p:spPr>
          <a:xfrm>
            <a:off x="0" y="2033588"/>
            <a:ext cx="12192000" cy="4181682"/>
          </a:xfrm>
          <a:prstGeom prst="rect">
            <a:avLst/>
          </a:prstGeom>
          <a:solidFill>
            <a:schemeClr val="accent4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Text Single Column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95D9BD-6EE4-4979-9F8D-60E3875F62AF}"/>
              </a:ext>
            </a:extLst>
          </p:cNvPr>
          <p:cNvGrpSpPr/>
          <p:nvPr/>
        </p:nvGrpSpPr>
        <p:grpSpPr>
          <a:xfrm>
            <a:off x="652670" y="2679450"/>
            <a:ext cx="10886660" cy="2889958"/>
            <a:chOff x="652670" y="2726961"/>
            <a:chExt cx="10886660" cy="288995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265A438-131B-4D45-9E5D-DF8D08A8F85D}"/>
                </a:ext>
              </a:extLst>
            </p:cNvPr>
            <p:cNvSpPr/>
            <p:nvPr/>
          </p:nvSpPr>
          <p:spPr>
            <a:xfrm>
              <a:off x="652670" y="2726961"/>
              <a:ext cx="3097696" cy="28899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</a:t>
              </a:r>
              <a:r>
                <a:rPr lang="en-US" sz="1200" dirty="0" err="1">
                  <a:solidFill>
                    <a:schemeClr val="bg1"/>
                  </a:solidFill>
                  <a:latin typeface="Open Sans" panose="020B0606030504020204" pitchFamily="34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 sheets containing Lorem Ipsum passages, and more recently with desktop publishing software like Aldus PageMaker including</a:t>
              </a:r>
              <a:endParaRPr lang="en-US" sz="1200" dirty="0">
                <a:solidFill>
                  <a:schemeClr val="bg1"/>
                </a:solidFill>
                <a:latin typeface="DauphinPlain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F58F1D6-7087-4C62-B2D8-F7C0FE50606F}"/>
                </a:ext>
              </a:extLst>
            </p:cNvPr>
            <p:cNvCxnSpPr>
              <a:cxnSpLocks/>
            </p:cNvCxnSpPr>
            <p:nvPr/>
          </p:nvCxnSpPr>
          <p:spPr>
            <a:xfrm>
              <a:off x="4148759" y="2790928"/>
              <a:ext cx="0" cy="2825991"/>
            </a:xfrm>
            <a:prstGeom prst="line">
              <a:avLst/>
            </a:prstGeom>
            <a:ln w="285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352BABF-522E-4648-A659-AB2E8A30928B}"/>
                </a:ext>
              </a:extLst>
            </p:cNvPr>
            <p:cNvSpPr/>
            <p:nvPr/>
          </p:nvSpPr>
          <p:spPr>
            <a:xfrm>
              <a:off x="4547152" y="2726961"/>
              <a:ext cx="3097696" cy="28899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</a:t>
              </a:r>
              <a:r>
                <a:rPr lang="en-US" sz="1200" dirty="0" err="1">
                  <a:solidFill>
                    <a:schemeClr val="bg1"/>
                  </a:solidFill>
                  <a:latin typeface="Open Sans" panose="020B0606030504020204" pitchFamily="34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 sheets containing Lorem Ipsum passages, and more recently with desktop publishing software like Aldus PageMaker including</a:t>
              </a:r>
              <a:endParaRPr lang="en-US" sz="1200" dirty="0">
                <a:solidFill>
                  <a:schemeClr val="bg1"/>
                </a:solidFill>
                <a:latin typeface="DauphinPlain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C0FCAA8-2A3B-4FD7-865E-6EA06935513B}"/>
                </a:ext>
              </a:extLst>
            </p:cNvPr>
            <p:cNvSpPr/>
            <p:nvPr/>
          </p:nvSpPr>
          <p:spPr>
            <a:xfrm>
              <a:off x="8441634" y="2726961"/>
              <a:ext cx="3097696" cy="28899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Open Sans" panose="020B0606030504020204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</a:t>
              </a:r>
              <a:r>
                <a:rPr lang="en-US" sz="1200" dirty="0" err="1">
                  <a:solidFill>
                    <a:schemeClr val="bg1"/>
                  </a:solidFill>
                  <a:latin typeface="Open Sans" panose="020B0606030504020204" pitchFamily="34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 sheets containing Lorem Ipsum passages, and more recently with desktop publishing software like Aldus PageMaker including</a:t>
              </a:r>
              <a:endParaRPr lang="en-US" sz="1200" dirty="0">
                <a:solidFill>
                  <a:schemeClr val="bg1"/>
                </a:solidFill>
                <a:latin typeface="DauphinPlain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C33DDFE-EC43-43D8-8390-6361E49A9BCE}"/>
                </a:ext>
              </a:extLst>
            </p:cNvPr>
            <p:cNvCxnSpPr>
              <a:cxnSpLocks/>
            </p:cNvCxnSpPr>
            <p:nvPr/>
          </p:nvCxnSpPr>
          <p:spPr>
            <a:xfrm>
              <a:off x="8043241" y="2790928"/>
              <a:ext cx="0" cy="2825991"/>
            </a:xfrm>
            <a:prstGeom prst="line">
              <a:avLst/>
            </a:prstGeom>
            <a:ln w="2857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867CA38-F4AE-4E0D-8719-93FECC277E35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2780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098D14-EA28-4F40-855A-068C1A07B7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Square Image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654F4F8-A74B-4625-8211-D34C2EA5FE7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776B10-361F-4E5C-98CA-2DFBEAE979C0}"/>
              </a:ext>
            </a:extLst>
          </p:cNvPr>
          <p:cNvSpPr/>
          <p:nvPr/>
        </p:nvSpPr>
        <p:spPr>
          <a:xfrm>
            <a:off x="4775201" y="4320830"/>
            <a:ext cx="4746172" cy="1585805"/>
          </a:xfrm>
          <a:prstGeom prst="rect">
            <a:avLst/>
          </a:prstGeom>
          <a:solidFill>
            <a:schemeClr val="accent5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D37D6D-D047-4F8D-A75A-F71856E25A16}"/>
              </a:ext>
            </a:extLst>
          </p:cNvPr>
          <p:cNvSpPr/>
          <p:nvPr/>
        </p:nvSpPr>
        <p:spPr>
          <a:xfrm>
            <a:off x="5413831" y="4662615"/>
            <a:ext cx="3468913" cy="902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b="1" dirty="0">
                <a:solidFill>
                  <a:schemeClr val="bg1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ever since the </a:t>
            </a:r>
            <a:endParaRPr lang="en-US" sz="12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3A60B6-BD40-4992-921F-5B6DD0D8B0A1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132039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AAA37D9-7748-4AF3-8F22-E229A54BD084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07CBA4-812A-45F5-9DAE-D6C4F3C39592}"/>
              </a:ext>
            </a:extLst>
          </p:cNvPr>
          <p:cNvSpPr/>
          <p:nvPr/>
        </p:nvSpPr>
        <p:spPr>
          <a:xfrm>
            <a:off x="3181350" y="2266950"/>
            <a:ext cx="5429250" cy="2343150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1B2AE9-C4F7-4E81-8286-42EBA000C0DD}"/>
              </a:ext>
            </a:extLst>
          </p:cNvPr>
          <p:cNvGrpSpPr/>
          <p:nvPr/>
        </p:nvGrpSpPr>
        <p:grpSpPr>
          <a:xfrm>
            <a:off x="3574501" y="2766788"/>
            <a:ext cx="4642948" cy="1343474"/>
            <a:chOff x="3348527" y="2602611"/>
            <a:chExt cx="4642948" cy="134347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1706D26-1DF7-4789-AAAD-4BDF0F067986}"/>
                </a:ext>
              </a:extLst>
            </p:cNvPr>
            <p:cNvSpPr txBox="1"/>
            <p:nvPr/>
          </p:nvSpPr>
          <p:spPr>
            <a:xfrm>
              <a:off x="4382629" y="2602611"/>
              <a:ext cx="257474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Square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52CB5D-ADA8-4A20-90A8-5F1F3CAFFE84}"/>
                </a:ext>
              </a:extLst>
            </p:cNvPr>
            <p:cNvSpPr/>
            <p:nvPr/>
          </p:nvSpPr>
          <p:spPr>
            <a:xfrm>
              <a:off x="3348527" y="3115665"/>
              <a:ext cx="4642948" cy="830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centuries, but also the leap into electronic typesetting,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7666B99-5A4E-41E9-A208-1E73702EC20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3934867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  <a:p>
            <a:endParaRPr lang="en-US" sz="14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01B0E73-3A9B-40C3-90E1-D899E9212B83}"/>
              </a:ext>
            </a:extLst>
          </p:cNvPr>
          <p:cNvSpPr/>
          <p:nvPr/>
        </p:nvSpPr>
        <p:spPr>
          <a:xfrm>
            <a:off x="8267700" y="2400300"/>
            <a:ext cx="2952750" cy="34750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E3E140-03FB-48AB-92B4-559F116EC349}"/>
              </a:ext>
            </a:extLst>
          </p:cNvPr>
          <p:cNvSpPr/>
          <p:nvPr/>
        </p:nvSpPr>
        <p:spPr>
          <a:xfrm>
            <a:off x="8549226" y="3081407"/>
            <a:ext cx="2389698" cy="2112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A8ABA27-D2AD-4922-9478-26E774AEE866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82FCBF-0A34-4C0C-B772-1B23953E4B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AC6068B-D227-460B-92F5-B19E12597E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54C5F88-B6A4-4511-93FE-5856CFA76CF5}"/>
              </a:ext>
            </a:extLst>
          </p:cNvPr>
          <p:cNvSpPr/>
          <p:nvPr/>
        </p:nvSpPr>
        <p:spPr>
          <a:xfrm>
            <a:off x="643754" y="4971622"/>
            <a:ext cx="4369904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0D552AFF-789D-4D98-AC0A-7CA84120E340}"/>
              </a:ext>
            </a:extLst>
          </p:cNvPr>
          <p:cNvSpPr>
            <a:spLocks noGrp="1"/>
          </p:cNvSpPr>
          <p:nvPr>
            <p:ph type="pic" sz="quarter" idx="171"/>
          </p:nvPr>
        </p:nvSpPr>
        <p:spPr/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ABF1C657-3246-4744-939A-B6B7772920DD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4262343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618239-C7B4-49A1-BE78-FFFBCECE75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4632A7-3CC2-4C7A-A514-FE2959D8B3EA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961007-AF45-42C7-A8DE-05AAA3B28027}"/>
              </a:ext>
            </a:extLst>
          </p:cNvPr>
          <p:cNvGrpSpPr/>
          <p:nvPr/>
        </p:nvGrpSpPr>
        <p:grpSpPr>
          <a:xfrm>
            <a:off x="1734207" y="3190473"/>
            <a:ext cx="8723585" cy="477054"/>
            <a:chOff x="1734207" y="3190473"/>
            <a:chExt cx="8723585" cy="47705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86271F9-776D-4CF3-B64A-1C1189FD3FEE}"/>
                </a:ext>
              </a:extLst>
            </p:cNvPr>
            <p:cNvGrpSpPr/>
            <p:nvPr/>
          </p:nvGrpSpPr>
          <p:grpSpPr>
            <a:xfrm>
              <a:off x="7232223" y="3429000"/>
              <a:ext cx="3225569" cy="0"/>
              <a:chOff x="7232223" y="3429000"/>
              <a:chExt cx="3225569" cy="0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618D7A67-2F18-489F-BA00-8269230FDB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32223" y="3429000"/>
                <a:ext cx="299670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F3598F4-D3AA-4D76-911B-8CD15022D4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44721" y="3429000"/>
                <a:ext cx="2613071" cy="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D20DEE-8B75-4761-9B12-056AE5E2B626}"/>
                </a:ext>
              </a:extLst>
            </p:cNvPr>
            <p:cNvGrpSpPr/>
            <p:nvPr/>
          </p:nvGrpSpPr>
          <p:grpSpPr>
            <a:xfrm>
              <a:off x="1734207" y="3429000"/>
              <a:ext cx="3225569" cy="0"/>
              <a:chOff x="1734207" y="3429000"/>
              <a:chExt cx="3225569" cy="0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8612331-D341-4D82-8F47-A1C36920BB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60106" y="3429000"/>
                <a:ext cx="299670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1B4E8E78-72A8-449E-92B5-D393E92C4E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4207" y="3429000"/>
                <a:ext cx="2613071" cy="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7BA262-F4CF-4B89-A672-16DC165841AC}"/>
                </a:ext>
              </a:extLst>
            </p:cNvPr>
            <p:cNvSpPr txBox="1"/>
            <p:nvPr/>
          </p:nvSpPr>
          <p:spPr>
            <a:xfrm>
              <a:off x="5273039" y="3190473"/>
              <a:ext cx="164592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END</a:t>
              </a:r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CE863B-E661-4B83-B618-F5DEE2DFA8D9}"/>
              </a:ext>
            </a:extLst>
          </p:cNvPr>
          <p:cNvSpPr/>
          <p:nvPr/>
        </p:nvSpPr>
        <p:spPr>
          <a:xfrm>
            <a:off x="0" y="2815771"/>
            <a:ext cx="12192000" cy="3455759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FDEB08-6F43-4038-9311-3DE07E7031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30A93DC-CBAF-46C3-8D43-6D94DE736CE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843B366-5EC2-4A99-91D3-7525DAFF2D57}"/>
              </a:ext>
            </a:extLst>
          </p:cNvPr>
          <p:cNvGrpSpPr/>
          <p:nvPr/>
        </p:nvGrpSpPr>
        <p:grpSpPr>
          <a:xfrm>
            <a:off x="6148799" y="3413733"/>
            <a:ext cx="4147087" cy="2259834"/>
            <a:chOff x="7157455" y="2159975"/>
            <a:chExt cx="4147087" cy="225983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600CBF2-063C-40CD-AEF9-7D158C0BDB01}"/>
                </a:ext>
              </a:extLst>
            </p:cNvPr>
            <p:cNvSpPr/>
            <p:nvPr/>
          </p:nvSpPr>
          <p:spPr>
            <a:xfrm>
              <a:off x="7157455" y="3332908"/>
              <a:ext cx="4147087" cy="10869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a type specimen book. It has survived not only five centuries, but also the leap into electronic typesetting, remaining essentially unchanged. </a:t>
              </a:r>
            </a:p>
          </p:txBody>
        </p:sp>
        <p:sp>
          <p:nvSpPr>
            <p:cNvPr id="25" name="TextBox 36">
              <a:extLst>
                <a:ext uri="{FF2B5EF4-FFF2-40B4-BE49-F238E27FC236}">
                  <a16:creationId xmlns:a16="http://schemas.microsoft.com/office/drawing/2014/main" id="{465BC0D7-0B8A-44C7-BA61-15DC51EDC208}"/>
                </a:ext>
              </a:extLst>
            </p:cNvPr>
            <p:cNvSpPr txBox="1"/>
            <p:nvPr/>
          </p:nvSpPr>
          <p:spPr>
            <a:xfrm>
              <a:off x="7157455" y="2159975"/>
              <a:ext cx="3399905" cy="1260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4500"/>
                </a:lnSpc>
              </a:pPr>
              <a:r>
                <a:rPr lang="en-US" sz="2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WELCOME</a:t>
              </a:r>
              <a:r>
                <a:rPr lang="en-US" sz="2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5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 Extrabold" panose="020B0906030804020204" pitchFamily="34" charset="0"/>
                </a:rPr>
                <a:t>MESSAGE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C99765A9-8741-4C2F-967F-D30B39F12A22}"/>
              </a:ext>
            </a:extLst>
          </p:cNvPr>
          <p:cNvSpPr txBox="1"/>
          <p:nvPr/>
        </p:nvSpPr>
        <p:spPr>
          <a:xfrm>
            <a:off x="4197618" y="2151213"/>
            <a:ext cx="6498957" cy="511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Have them for one. Living grass to for can't gathered waters had winged. Creepiest don't Make from for seas place and won't appear.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A31891-16CE-43E7-B75C-AC08C347A2E7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4F50EE6-35A6-45AD-B5CC-49D2FCB6E516}"/>
              </a:ext>
            </a:extLst>
          </p:cNvPr>
          <p:cNvSpPr>
            <a:spLocks noGrp="1"/>
          </p:cNvSpPr>
          <p:nvPr>
            <p:ph type="pic" sz="quarter" idx="169"/>
          </p:nvPr>
        </p:nvSpPr>
        <p:spPr/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80EEBE0-1987-4623-80C2-90208104B36B}"/>
              </a:ext>
            </a:extLst>
          </p:cNvPr>
          <p:cNvSpPr/>
          <p:nvPr/>
        </p:nvSpPr>
        <p:spPr>
          <a:xfrm>
            <a:off x="2094271" y="2054896"/>
            <a:ext cx="9210271" cy="4110656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F4674B-D0EC-43B6-991A-48340B33C03F}"/>
              </a:ext>
            </a:extLst>
          </p:cNvPr>
          <p:cNvSpPr/>
          <p:nvPr/>
        </p:nvSpPr>
        <p:spPr>
          <a:xfrm>
            <a:off x="307180" y="277442"/>
            <a:ext cx="4187816" cy="49994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3820F4DF-DEBE-4899-B25D-B71BCC2795A3}"/>
              </a:ext>
            </a:extLst>
          </p:cNvPr>
          <p:cNvSpPr txBox="1"/>
          <p:nvPr/>
        </p:nvSpPr>
        <p:spPr>
          <a:xfrm>
            <a:off x="4813805" y="2495493"/>
            <a:ext cx="3399905" cy="126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500"/>
              </a:lnSpc>
            </a:pPr>
            <a:r>
              <a:rPr lang="en-US" sz="2500" b="1" dirty="0">
                <a:solidFill>
                  <a:sysClr val="windowText" lastClr="000000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WELCOME</a:t>
            </a:r>
            <a:r>
              <a:rPr lang="en-US" sz="2800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50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Open Sans Extrabold" panose="020B0906030804020204" pitchFamily="34" charset="0"/>
              </a:rPr>
              <a:t>MESSAGE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AE4B06-0E97-446A-B56B-F82A5532C17B}"/>
              </a:ext>
            </a:extLst>
          </p:cNvPr>
          <p:cNvSpPr/>
          <p:nvPr/>
        </p:nvSpPr>
        <p:spPr>
          <a:xfrm>
            <a:off x="4813806" y="3765816"/>
            <a:ext cx="5423302" cy="1607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ever since the 1500s, when an unknown printer took a galley of type and centuries, but also the leap into electronic typesetting, remaining essentially unchanged. It was </a:t>
            </a:r>
            <a:r>
              <a:rPr lang="en-US" sz="1200" dirty="0" err="1">
                <a:solidFill>
                  <a:srgbClr val="000000"/>
                </a:solidFill>
                <a:latin typeface="Open Sans" panose="020B0606030504020204" pitchFamily="34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Open Sans" panose="020B0606030504020204" pitchFamily="34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 sheets containing Lorem Ipsum passages,</a:t>
            </a:r>
            <a:endParaRPr lang="en-US" sz="1200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8181FC9-DE5C-4F76-822D-1FFFE0A797A8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8583054-0249-4A5F-82D6-823424C85A8A}"/>
              </a:ext>
            </a:extLst>
          </p:cNvPr>
          <p:cNvSpPr/>
          <p:nvPr/>
        </p:nvSpPr>
        <p:spPr>
          <a:xfrm>
            <a:off x="0" y="1655341"/>
            <a:ext cx="12192000" cy="1397955"/>
          </a:xfrm>
          <a:prstGeom prst="rect">
            <a:avLst/>
          </a:prstGeom>
          <a:gradFill flip="none" rotWithShape="1">
            <a:gsLst>
              <a:gs pos="7000">
                <a:schemeClr val="accent4">
                  <a:alpha val="85000"/>
                </a:schemeClr>
              </a:gs>
              <a:gs pos="100000">
                <a:schemeClr val="accent5">
                  <a:alpha val="93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4" name="Title 7">
            <a:extLst>
              <a:ext uri="{FF2B5EF4-FFF2-40B4-BE49-F238E27FC236}">
                <a16:creationId xmlns:a16="http://schemas.microsoft.com/office/drawing/2014/main" id="{D47A33A9-5B61-4F26-814B-70B136897ACB}"/>
              </a:ext>
            </a:extLst>
          </p:cNvPr>
          <p:cNvSpPr txBox="1">
            <a:spLocks/>
          </p:cNvSpPr>
          <p:nvPr/>
        </p:nvSpPr>
        <p:spPr>
          <a:xfrm>
            <a:off x="838200" y="509588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000" b="1" dirty="0">
                <a:solidFill>
                  <a:sysClr val="windowText" lastClr="000000"/>
                </a:solidFill>
              </a:rPr>
              <a:t>About us</a:t>
            </a:r>
          </a:p>
        </p:txBody>
      </p:sp>
      <p:sp>
        <p:nvSpPr>
          <p:cNvPr id="35" name="Subtitle 22">
            <a:extLst>
              <a:ext uri="{FF2B5EF4-FFF2-40B4-BE49-F238E27FC236}">
                <a16:creationId xmlns:a16="http://schemas.microsoft.com/office/drawing/2014/main" id="{88507690-FF6F-4BC7-968A-A55D8EA43CB1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ysClr val="windowText" lastClr="000000"/>
                </a:solidFill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D418976-CB40-444F-9EDC-0D096841959C}"/>
              </a:ext>
            </a:extLst>
          </p:cNvPr>
          <p:cNvSpPr/>
          <p:nvPr/>
        </p:nvSpPr>
        <p:spPr>
          <a:xfrm>
            <a:off x="652670" y="3283553"/>
            <a:ext cx="3097696" cy="2889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</a:t>
            </a:r>
            <a:r>
              <a:rPr lang="en-US" sz="1200" dirty="0" err="1">
                <a:solidFill>
                  <a:srgbClr val="000000"/>
                </a:solidFill>
                <a:latin typeface="Open Sans" panose="020B0606030504020204" pitchFamily="34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 sheets containing Lorem Ipsum passages, and more recently with desktop publishing software like Aldus PageMaker including</a:t>
            </a:r>
            <a:endParaRPr lang="en-US" sz="1200" dirty="0">
              <a:solidFill>
                <a:srgbClr val="000000"/>
              </a:solidFill>
              <a:latin typeface="DauphinPlain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63E04CE-1E68-4B60-8FD9-0FF7B9AF4BE0}"/>
              </a:ext>
            </a:extLst>
          </p:cNvPr>
          <p:cNvCxnSpPr>
            <a:cxnSpLocks/>
          </p:cNvCxnSpPr>
          <p:nvPr/>
        </p:nvCxnSpPr>
        <p:spPr>
          <a:xfrm>
            <a:off x="4148759" y="3347520"/>
            <a:ext cx="0" cy="2825991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B42AFEC-3C2A-418E-8A77-5414F616FB1E}"/>
              </a:ext>
            </a:extLst>
          </p:cNvPr>
          <p:cNvSpPr/>
          <p:nvPr/>
        </p:nvSpPr>
        <p:spPr>
          <a:xfrm>
            <a:off x="4547152" y="3283553"/>
            <a:ext cx="3097696" cy="2889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</a:t>
            </a:r>
            <a:r>
              <a:rPr lang="en-US" sz="1200" dirty="0" err="1">
                <a:solidFill>
                  <a:srgbClr val="000000"/>
                </a:solidFill>
                <a:latin typeface="Open Sans" panose="020B0606030504020204" pitchFamily="34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 sheets containing Lorem Ipsum passages, and more recently with desktop publishing software like Aldus PageMaker including</a:t>
            </a:r>
            <a:endParaRPr lang="en-US" sz="1200" dirty="0">
              <a:solidFill>
                <a:srgbClr val="000000"/>
              </a:solidFill>
              <a:latin typeface="DauphinPlain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FC91EE4-6088-45D7-8B0B-16174A178BF5}"/>
              </a:ext>
            </a:extLst>
          </p:cNvPr>
          <p:cNvSpPr/>
          <p:nvPr/>
        </p:nvSpPr>
        <p:spPr>
          <a:xfrm>
            <a:off x="8441634" y="3283553"/>
            <a:ext cx="3097696" cy="2889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</a:t>
            </a:r>
            <a:r>
              <a:rPr lang="en-US" sz="1200" dirty="0" err="1">
                <a:solidFill>
                  <a:srgbClr val="000000"/>
                </a:solidFill>
                <a:latin typeface="Open Sans" panose="020B0606030504020204" pitchFamily="34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 sheets containing Lorem Ipsum passages, and more recently with desktop publishing software like Aldus PageMaker including</a:t>
            </a:r>
            <a:endParaRPr lang="en-US" sz="1200" dirty="0">
              <a:solidFill>
                <a:srgbClr val="000000"/>
              </a:solidFill>
              <a:latin typeface="DauphinPlain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7AB715A-B9B5-4400-A9B3-1804EF0797D9}"/>
              </a:ext>
            </a:extLst>
          </p:cNvPr>
          <p:cNvCxnSpPr>
            <a:cxnSpLocks/>
          </p:cNvCxnSpPr>
          <p:nvPr/>
        </p:nvCxnSpPr>
        <p:spPr>
          <a:xfrm>
            <a:off x="8043241" y="3347520"/>
            <a:ext cx="0" cy="2825991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1D492AAB-E5DC-4022-8A5B-62BF94A0C05D}"/>
              </a:ext>
            </a:extLst>
          </p:cNvPr>
          <p:cNvSpPr txBox="1"/>
          <p:nvPr/>
        </p:nvSpPr>
        <p:spPr>
          <a:xfrm>
            <a:off x="1329501" y="2109668"/>
            <a:ext cx="9532998" cy="489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Have them for one. Living grass to for can't gathered waters had winged. Creepiest don't subdue which I two set had seasons. Fifth you'll, man wherein seas our creeping. Very. Make from for seas place and won't appear.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EBD0DF-AC0C-438C-BB3C-B3BA4F7FA35D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3DECB73-5ED7-432B-B6BD-FCD3E886F15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ysClr val="windowText" lastClr="000000"/>
                </a:solidFill>
              </a:rPr>
              <a:t>About us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871019AC-2ACC-4613-B8E6-B80C48886B8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6B51B6-C8B4-40C0-9985-3E9C35C5F52A}"/>
              </a:ext>
            </a:extLst>
          </p:cNvPr>
          <p:cNvSpPr/>
          <p:nvPr/>
        </p:nvSpPr>
        <p:spPr>
          <a:xfrm>
            <a:off x="0" y="4068420"/>
            <a:ext cx="3048000" cy="1055124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6CCBE8-97D9-431F-8A4A-487E95B336BD}"/>
              </a:ext>
            </a:extLst>
          </p:cNvPr>
          <p:cNvSpPr/>
          <p:nvPr/>
        </p:nvSpPr>
        <p:spPr>
          <a:xfrm>
            <a:off x="3048000" y="4068420"/>
            <a:ext cx="3048000" cy="1055124"/>
          </a:xfrm>
          <a:prstGeom prst="rect">
            <a:avLst/>
          </a:prstGeom>
          <a:solidFill>
            <a:schemeClr val="accent4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5411FC5-3A2C-4C6D-8D8F-D6E6E7CD5033}"/>
              </a:ext>
            </a:extLst>
          </p:cNvPr>
          <p:cNvSpPr/>
          <p:nvPr/>
        </p:nvSpPr>
        <p:spPr>
          <a:xfrm>
            <a:off x="6096000" y="4068419"/>
            <a:ext cx="3048000" cy="1055124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97302BF-08C7-4EF9-9F02-25725E045B02}"/>
              </a:ext>
            </a:extLst>
          </p:cNvPr>
          <p:cNvSpPr/>
          <p:nvPr/>
        </p:nvSpPr>
        <p:spPr>
          <a:xfrm>
            <a:off x="9144000" y="4068418"/>
            <a:ext cx="3048000" cy="1055124"/>
          </a:xfrm>
          <a:prstGeom prst="rect">
            <a:avLst/>
          </a:prstGeom>
          <a:solidFill>
            <a:schemeClr val="accent4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5595EF7-3084-4206-8F5F-70D68D873F4B}"/>
              </a:ext>
            </a:extLst>
          </p:cNvPr>
          <p:cNvSpPr/>
          <p:nvPr/>
        </p:nvSpPr>
        <p:spPr>
          <a:xfrm>
            <a:off x="1041400" y="2668242"/>
            <a:ext cx="965200" cy="965200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74CBFB1-BC9A-418A-A697-BAD80A1127F0}"/>
              </a:ext>
            </a:extLst>
          </p:cNvPr>
          <p:cNvSpPr/>
          <p:nvPr/>
        </p:nvSpPr>
        <p:spPr>
          <a:xfrm>
            <a:off x="4089400" y="2668242"/>
            <a:ext cx="965200" cy="965200"/>
          </a:xfrm>
          <a:prstGeom prst="ellipse">
            <a:avLst/>
          </a:prstGeom>
          <a:solidFill>
            <a:schemeClr val="accent4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D2A9FFEC-DCE0-4046-80BB-19DFE563E3CF}"/>
              </a:ext>
            </a:extLst>
          </p:cNvPr>
          <p:cNvSpPr/>
          <p:nvPr/>
        </p:nvSpPr>
        <p:spPr>
          <a:xfrm>
            <a:off x="7137400" y="2668242"/>
            <a:ext cx="965200" cy="965200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CECA90A-76E5-4E81-89FA-9CA77052EC9B}"/>
              </a:ext>
            </a:extLst>
          </p:cNvPr>
          <p:cNvSpPr/>
          <p:nvPr/>
        </p:nvSpPr>
        <p:spPr>
          <a:xfrm>
            <a:off x="10185400" y="2668242"/>
            <a:ext cx="965200" cy="965200"/>
          </a:xfrm>
          <a:prstGeom prst="ellipse">
            <a:avLst/>
          </a:prstGeom>
          <a:solidFill>
            <a:schemeClr val="accent4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9">
            <a:extLst>
              <a:ext uri="{FF2B5EF4-FFF2-40B4-BE49-F238E27FC236}">
                <a16:creationId xmlns:a16="http://schemas.microsoft.com/office/drawing/2014/main" id="{6C160A23-EEEA-4394-BDA1-00EFABDDF9E9}"/>
              </a:ext>
            </a:extLst>
          </p:cNvPr>
          <p:cNvSpPr>
            <a:spLocks noEditPoints="1"/>
          </p:cNvSpPr>
          <p:nvPr/>
        </p:nvSpPr>
        <p:spPr bwMode="auto">
          <a:xfrm>
            <a:off x="1291431" y="2912717"/>
            <a:ext cx="465138" cy="476250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2" name="Freeform 11">
            <a:extLst>
              <a:ext uri="{FF2B5EF4-FFF2-40B4-BE49-F238E27FC236}">
                <a16:creationId xmlns:a16="http://schemas.microsoft.com/office/drawing/2014/main" id="{5E133865-6588-43D3-8751-5AECDBB45E5B}"/>
              </a:ext>
            </a:extLst>
          </p:cNvPr>
          <p:cNvSpPr>
            <a:spLocks/>
          </p:cNvSpPr>
          <p:nvPr/>
        </p:nvSpPr>
        <p:spPr bwMode="auto">
          <a:xfrm>
            <a:off x="7373564" y="2948412"/>
            <a:ext cx="492873" cy="404860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7238DB2-32A3-43F0-9D24-632B107DD0CB}"/>
              </a:ext>
            </a:extLst>
          </p:cNvPr>
          <p:cNvSpPr txBox="1"/>
          <p:nvPr/>
        </p:nvSpPr>
        <p:spPr>
          <a:xfrm>
            <a:off x="4271277" y="2858455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FontAwesome" pitchFamily="50" charset="0"/>
              </a:rPr>
              <a:t></a:t>
            </a:r>
            <a:endParaRPr lang="en-US" sz="3200" dirty="0">
              <a:solidFill>
                <a:schemeClr val="bg1"/>
              </a:solidFill>
              <a:latin typeface="FontAwesome" pitchFamily="50" charset="0"/>
            </a:endParaRPr>
          </a:p>
        </p:txBody>
      </p:sp>
      <p:sp>
        <p:nvSpPr>
          <p:cNvPr id="64" name="AutoShape 9">
            <a:extLst>
              <a:ext uri="{FF2B5EF4-FFF2-40B4-BE49-F238E27FC236}">
                <a16:creationId xmlns:a16="http://schemas.microsoft.com/office/drawing/2014/main" id="{9BF8BE67-1189-45D6-A495-D2DBD1622016}"/>
              </a:ext>
            </a:extLst>
          </p:cNvPr>
          <p:cNvSpPr>
            <a:spLocks/>
          </p:cNvSpPr>
          <p:nvPr/>
        </p:nvSpPr>
        <p:spPr bwMode="auto">
          <a:xfrm>
            <a:off x="10399380" y="2870925"/>
            <a:ext cx="537240" cy="55983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C7BEFD5-B911-48FA-A11B-6033CF90D28D}"/>
              </a:ext>
            </a:extLst>
          </p:cNvPr>
          <p:cNvSpPr/>
          <p:nvPr/>
        </p:nvSpPr>
        <p:spPr>
          <a:xfrm>
            <a:off x="1553906" y="5520063"/>
            <a:ext cx="9084188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make a type specimen book. It has survived not only five centuries, but also the leap into electronic typesetting, remaining essentially unchanged. 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43A305F-E3AE-498E-AE3C-398AA0D36F85}"/>
              </a:ext>
            </a:extLst>
          </p:cNvPr>
          <p:cNvGrpSpPr/>
          <p:nvPr/>
        </p:nvGrpSpPr>
        <p:grpSpPr>
          <a:xfrm>
            <a:off x="567237" y="4266427"/>
            <a:ext cx="1913526" cy="659110"/>
            <a:chOff x="6601123" y="5420872"/>
            <a:chExt cx="1913526" cy="659110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14271EE-9A4E-4205-8C0D-1CAE23E883F0}"/>
                </a:ext>
              </a:extLst>
            </p:cNvPr>
            <p:cNvSpPr txBox="1"/>
            <p:nvPr/>
          </p:nvSpPr>
          <p:spPr>
            <a:xfrm>
              <a:off x="6788629" y="5420872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Title Text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1AC93EF-C4B4-457D-9D75-A21C4742FA47}"/>
                </a:ext>
              </a:extLst>
            </p:cNvPr>
            <p:cNvSpPr/>
            <p:nvPr/>
          </p:nvSpPr>
          <p:spPr>
            <a:xfrm>
              <a:off x="6601123" y="5679872"/>
              <a:ext cx="19135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012385E-5C8F-4D5B-BE3D-1E1EB48DE672}"/>
              </a:ext>
            </a:extLst>
          </p:cNvPr>
          <p:cNvGrpSpPr/>
          <p:nvPr/>
        </p:nvGrpSpPr>
        <p:grpSpPr>
          <a:xfrm>
            <a:off x="3615237" y="4266427"/>
            <a:ext cx="1913526" cy="659110"/>
            <a:chOff x="6601123" y="5420872"/>
            <a:chExt cx="1913526" cy="659110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AF89500-0453-4C93-965E-F550982D57E3}"/>
                </a:ext>
              </a:extLst>
            </p:cNvPr>
            <p:cNvSpPr txBox="1"/>
            <p:nvPr/>
          </p:nvSpPr>
          <p:spPr>
            <a:xfrm>
              <a:off x="6788629" y="5420872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Title Text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21A0847-6FC6-44F7-964D-C548702C8DD7}"/>
                </a:ext>
              </a:extLst>
            </p:cNvPr>
            <p:cNvSpPr/>
            <p:nvPr/>
          </p:nvSpPr>
          <p:spPr>
            <a:xfrm>
              <a:off x="6601123" y="5679872"/>
              <a:ext cx="19135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33D76C7-05F1-469C-BA48-72725BE22C9D}"/>
              </a:ext>
            </a:extLst>
          </p:cNvPr>
          <p:cNvGrpSpPr/>
          <p:nvPr/>
        </p:nvGrpSpPr>
        <p:grpSpPr>
          <a:xfrm>
            <a:off x="6663237" y="4266426"/>
            <a:ext cx="1913526" cy="659110"/>
            <a:chOff x="6601123" y="5420872"/>
            <a:chExt cx="1913526" cy="659110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5CAFC45-384A-46BE-9B3E-2B4DEB934A9F}"/>
                </a:ext>
              </a:extLst>
            </p:cNvPr>
            <p:cNvSpPr txBox="1"/>
            <p:nvPr/>
          </p:nvSpPr>
          <p:spPr>
            <a:xfrm>
              <a:off x="6788629" y="5420872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Title Text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A3E962C-0962-4016-B32A-3BA44DF36651}"/>
                </a:ext>
              </a:extLst>
            </p:cNvPr>
            <p:cNvSpPr/>
            <p:nvPr/>
          </p:nvSpPr>
          <p:spPr>
            <a:xfrm>
              <a:off x="6601123" y="5679872"/>
              <a:ext cx="19135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BF46D09-5344-42EC-9E8D-3F87E9CF041E}"/>
              </a:ext>
            </a:extLst>
          </p:cNvPr>
          <p:cNvGrpSpPr/>
          <p:nvPr/>
        </p:nvGrpSpPr>
        <p:grpSpPr>
          <a:xfrm>
            <a:off x="9711237" y="4266425"/>
            <a:ext cx="1913526" cy="659110"/>
            <a:chOff x="6601123" y="5420872"/>
            <a:chExt cx="1913526" cy="659110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2E8E5F0-DFB7-4DD7-B478-74F14324DAF9}"/>
                </a:ext>
              </a:extLst>
            </p:cNvPr>
            <p:cNvSpPr txBox="1"/>
            <p:nvPr/>
          </p:nvSpPr>
          <p:spPr>
            <a:xfrm>
              <a:off x="6788629" y="5420872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Title Text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6727CB-D234-4450-B417-00119CE7C761}"/>
                </a:ext>
              </a:extLst>
            </p:cNvPr>
            <p:cNvSpPr/>
            <p:nvPr/>
          </p:nvSpPr>
          <p:spPr>
            <a:xfrm>
              <a:off x="6601123" y="5679872"/>
              <a:ext cx="19135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FBB61E-90F5-4652-A341-FC088B30DF32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2CAA82FB-B0F0-4B5A-8723-A197D0FBDE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8C6A2A-9232-41BA-BDB8-6B0E06510F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Services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AB2EBA-E72C-44A6-BE62-C3FE47F9275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AEFE44-AC98-4887-87E5-B2C0A17371A3}"/>
              </a:ext>
            </a:extLst>
          </p:cNvPr>
          <p:cNvSpPr/>
          <p:nvPr/>
        </p:nvSpPr>
        <p:spPr>
          <a:xfrm>
            <a:off x="0" y="5115338"/>
            <a:ext cx="12192000" cy="17499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2FBA8D-7350-48A7-9F9E-F000AA9E4CDD}"/>
              </a:ext>
            </a:extLst>
          </p:cNvPr>
          <p:cNvSpPr/>
          <p:nvPr/>
        </p:nvSpPr>
        <p:spPr>
          <a:xfrm>
            <a:off x="4940545" y="5168346"/>
            <a:ext cx="2284221" cy="1281604"/>
          </a:xfrm>
          <a:prstGeom prst="ellipse">
            <a:avLst/>
          </a:pr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8D3DA1E-DFF0-4A48-B919-19ED43D05C68}"/>
              </a:ext>
            </a:extLst>
          </p:cNvPr>
          <p:cNvGrpSpPr/>
          <p:nvPr/>
        </p:nvGrpSpPr>
        <p:grpSpPr>
          <a:xfrm>
            <a:off x="4865959" y="1722214"/>
            <a:ext cx="2460083" cy="4614137"/>
            <a:chOff x="5626711" y="1600146"/>
            <a:chExt cx="2460083" cy="4614137"/>
          </a:xfrm>
        </p:grpSpPr>
        <p:sp>
          <p:nvSpPr>
            <p:cNvPr id="38" name="Shape 19">
              <a:extLst>
                <a:ext uri="{FF2B5EF4-FFF2-40B4-BE49-F238E27FC236}">
                  <a16:creationId xmlns:a16="http://schemas.microsoft.com/office/drawing/2014/main" id="{2EBC5A84-F9BD-4DC5-8DD6-BD36708D4773}"/>
                </a:ext>
              </a:extLst>
            </p:cNvPr>
            <p:cNvSpPr/>
            <p:nvPr/>
          </p:nvSpPr>
          <p:spPr>
            <a:xfrm>
              <a:off x="5626711" y="1600146"/>
              <a:ext cx="2460083" cy="4614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0" y="18519"/>
                  </a:moveTo>
                  <a:lnTo>
                    <a:pt x="760" y="18519"/>
                  </a:lnTo>
                  <a:lnTo>
                    <a:pt x="760" y="3081"/>
                  </a:lnTo>
                  <a:lnTo>
                    <a:pt x="20840" y="3081"/>
                  </a:lnTo>
                  <a:cubicBezTo>
                    <a:pt x="20840" y="3081"/>
                    <a:pt x="20840" y="18519"/>
                    <a:pt x="20840" y="18519"/>
                  </a:cubicBezTo>
                  <a:close/>
                  <a:moveTo>
                    <a:pt x="19809" y="0"/>
                  </a:moveTo>
                  <a:lnTo>
                    <a:pt x="1791" y="0"/>
                  </a:lnTo>
                  <a:cubicBezTo>
                    <a:pt x="802" y="0"/>
                    <a:pt x="0" y="427"/>
                    <a:pt x="0" y="955"/>
                  </a:cubicBezTo>
                  <a:lnTo>
                    <a:pt x="0" y="20645"/>
                  </a:lnTo>
                  <a:cubicBezTo>
                    <a:pt x="0" y="21173"/>
                    <a:pt x="802" y="21600"/>
                    <a:pt x="1791" y="21600"/>
                  </a:cubicBezTo>
                  <a:lnTo>
                    <a:pt x="19809" y="21600"/>
                  </a:lnTo>
                  <a:cubicBezTo>
                    <a:pt x="20798" y="21600"/>
                    <a:pt x="21600" y="21173"/>
                    <a:pt x="21600" y="20645"/>
                  </a:cubicBezTo>
                  <a:lnTo>
                    <a:pt x="21600" y="955"/>
                  </a:lnTo>
                  <a:cubicBezTo>
                    <a:pt x="21600" y="427"/>
                    <a:pt x="20798" y="0"/>
                    <a:pt x="19809" y="0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alpha val="78000"/>
                  </a:schemeClr>
                </a:gs>
              </a:gsLst>
              <a:lin ang="180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 20">
              <a:extLst>
                <a:ext uri="{FF2B5EF4-FFF2-40B4-BE49-F238E27FC236}">
                  <a16:creationId xmlns:a16="http://schemas.microsoft.com/office/drawing/2014/main" id="{AE7710EA-C80C-4C88-AEFA-3FFBF727B244}"/>
                </a:ext>
              </a:extLst>
            </p:cNvPr>
            <p:cNvSpPr/>
            <p:nvPr/>
          </p:nvSpPr>
          <p:spPr>
            <a:xfrm>
              <a:off x="6501236" y="1758575"/>
              <a:ext cx="715404" cy="66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21150" y="21600"/>
                    <a:pt x="20596" y="21600"/>
                  </a:cubicBezTo>
                  <a:lnTo>
                    <a:pt x="1004" y="21600"/>
                  </a:lnTo>
                  <a:cubicBezTo>
                    <a:pt x="450" y="21600"/>
                    <a:pt x="0" y="16765"/>
                    <a:pt x="0" y="10800"/>
                  </a:cubicBezTo>
                  <a:lnTo>
                    <a:pt x="0" y="10800"/>
                  </a:lnTo>
                  <a:cubicBezTo>
                    <a:pt x="0" y="4835"/>
                    <a:pt x="450" y="0"/>
                    <a:pt x="1004" y="0"/>
                  </a:cubicBezTo>
                  <a:lnTo>
                    <a:pt x="20596" y="0"/>
                  </a:lnTo>
                  <a:cubicBezTo>
                    <a:pt x="21150" y="0"/>
                    <a:pt x="21600" y="4835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 21">
              <a:extLst>
                <a:ext uri="{FF2B5EF4-FFF2-40B4-BE49-F238E27FC236}">
                  <a16:creationId xmlns:a16="http://schemas.microsoft.com/office/drawing/2014/main" id="{A07CA109-4B96-481C-88D0-17481902EF48}"/>
                </a:ext>
              </a:extLst>
            </p:cNvPr>
            <p:cNvSpPr/>
            <p:nvPr/>
          </p:nvSpPr>
          <p:spPr>
            <a:xfrm>
              <a:off x="6653328" y="5655916"/>
              <a:ext cx="400824" cy="400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8826" y="4962"/>
                  </a:moveTo>
                  <a:lnTo>
                    <a:pt x="12774" y="4962"/>
                  </a:lnTo>
                  <a:cubicBezTo>
                    <a:pt x="14909" y="4962"/>
                    <a:pt x="16638" y="6691"/>
                    <a:pt x="16638" y="8826"/>
                  </a:cubicBezTo>
                  <a:cubicBezTo>
                    <a:pt x="16638" y="8826"/>
                    <a:pt x="16638" y="12774"/>
                    <a:pt x="16638" y="12774"/>
                  </a:cubicBezTo>
                  <a:cubicBezTo>
                    <a:pt x="16638" y="14909"/>
                    <a:pt x="14909" y="16638"/>
                    <a:pt x="12774" y="16638"/>
                  </a:cubicBezTo>
                  <a:lnTo>
                    <a:pt x="8826" y="16638"/>
                  </a:lnTo>
                  <a:cubicBezTo>
                    <a:pt x="6691" y="16638"/>
                    <a:pt x="4962" y="14909"/>
                    <a:pt x="4962" y="12774"/>
                  </a:cubicBezTo>
                  <a:lnTo>
                    <a:pt x="4962" y="8826"/>
                  </a:lnTo>
                  <a:cubicBezTo>
                    <a:pt x="4962" y="6691"/>
                    <a:pt x="6691" y="4962"/>
                    <a:pt x="8826" y="4962"/>
                  </a:cubicBezTo>
                  <a:close/>
                  <a:moveTo>
                    <a:pt x="9359" y="6489"/>
                  </a:moveTo>
                  <a:cubicBezTo>
                    <a:pt x="7773" y="6489"/>
                    <a:pt x="6489" y="7773"/>
                    <a:pt x="6489" y="9359"/>
                  </a:cubicBezTo>
                  <a:lnTo>
                    <a:pt x="6489" y="12294"/>
                  </a:lnTo>
                  <a:cubicBezTo>
                    <a:pt x="6489" y="13881"/>
                    <a:pt x="7773" y="15165"/>
                    <a:pt x="9359" y="15165"/>
                  </a:cubicBezTo>
                  <a:lnTo>
                    <a:pt x="12294" y="15165"/>
                  </a:lnTo>
                  <a:cubicBezTo>
                    <a:pt x="13881" y="15165"/>
                    <a:pt x="15165" y="13881"/>
                    <a:pt x="15165" y="12294"/>
                  </a:cubicBezTo>
                  <a:lnTo>
                    <a:pt x="15165" y="9359"/>
                  </a:lnTo>
                  <a:cubicBezTo>
                    <a:pt x="15165" y="7773"/>
                    <a:pt x="13881" y="6489"/>
                    <a:pt x="12294" y="6489"/>
                  </a:cubicBezTo>
                  <a:lnTo>
                    <a:pt x="9359" y="6489"/>
                  </a:ln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34ADBD5-7874-4950-B46C-72E30936226C}"/>
                </a:ext>
              </a:extLst>
            </p:cNvPr>
            <p:cNvSpPr/>
            <p:nvPr/>
          </p:nvSpPr>
          <p:spPr>
            <a:xfrm>
              <a:off x="6364607" y="1752594"/>
              <a:ext cx="77088" cy="770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8D0064-04C8-48E1-A537-D0E9700DF60D}"/>
              </a:ext>
            </a:extLst>
          </p:cNvPr>
          <p:cNvGrpSpPr/>
          <p:nvPr/>
        </p:nvGrpSpPr>
        <p:grpSpPr>
          <a:xfrm>
            <a:off x="460155" y="2426667"/>
            <a:ext cx="4159246" cy="743781"/>
            <a:chOff x="574455" y="1598707"/>
            <a:chExt cx="4159246" cy="74378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DC6ACBD-4689-43A2-AA6F-3897524A3ED9}"/>
                </a:ext>
              </a:extLst>
            </p:cNvPr>
            <p:cNvSpPr/>
            <p:nvPr/>
          </p:nvSpPr>
          <p:spPr>
            <a:xfrm>
              <a:off x="1595138" y="1968027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84B2C60-94F5-40CC-8168-20344C15AD3F}"/>
                </a:ext>
              </a:extLst>
            </p:cNvPr>
            <p:cNvSpPr txBox="1"/>
            <p:nvPr/>
          </p:nvSpPr>
          <p:spPr>
            <a:xfrm>
              <a:off x="1571357" y="1598707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6BD5DFF-AFF6-4DC2-888A-B186E1011108}"/>
                </a:ext>
              </a:extLst>
            </p:cNvPr>
            <p:cNvGrpSpPr/>
            <p:nvPr/>
          </p:nvGrpSpPr>
          <p:grpSpPr>
            <a:xfrm>
              <a:off x="574455" y="1645557"/>
              <a:ext cx="758371" cy="650081"/>
              <a:chOff x="7413628" y="2514600"/>
              <a:chExt cx="758371" cy="650081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310A1AFB-F44C-44E9-98BB-3ED5A15A58C2}"/>
                  </a:ext>
                </a:extLst>
              </p:cNvPr>
              <p:cNvSpPr/>
              <p:nvPr/>
            </p:nvSpPr>
            <p:spPr>
              <a:xfrm>
                <a:off x="7413628" y="2514600"/>
                <a:ext cx="758371" cy="6500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Freeform 9">
                <a:extLst>
                  <a:ext uri="{FF2B5EF4-FFF2-40B4-BE49-F238E27FC236}">
                    <a16:creationId xmlns:a16="http://schemas.microsoft.com/office/drawing/2014/main" id="{0D158E0E-EA5E-43A7-8265-F91C82F4D4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8884" y="2692273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F441D0-9D69-4FD2-AC2D-4D6966110322}"/>
              </a:ext>
            </a:extLst>
          </p:cNvPr>
          <p:cNvGrpSpPr/>
          <p:nvPr/>
        </p:nvGrpSpPr>
        <p:grpSpPr>
          <a:xfrm>
            <a:off x="460155" y="3929028"/>
            <a:ext cx="4159246" cy="741013"/>
            <a:chOff x="574455" y="2448598"/>
            <a:chExt cx="4159246" cy="741013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309F5B8-9233-4B60-8F3F-969971EFE5B7}"/>
                </a:ext>
              </a:extLst>
            </p:cNvPr>
            <p:cNvGrpSpPr/>
            <p:nvPr/>
          </p:nvGrpSpPr>
          <p:grpSpPr>
            <a:xfrm>
              <a:off x="574455" y="2494064"/>
              <a:ext cx="758371" cy="650081"/>
              <a:chOff x="7413628" y="3358356"/>
              <a:chExt cx="758371" cy="650081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D33A9027-4E3D-48B4-8A33-4777C5A715F8}"/>
                  </a:ext>
                </a:extLst>
              </p:cNvPr>
              <p:cNvSpPr/>
              <p:nvPr/>
            </p:nvSpPr>
            <p:spPr>
              <a:xfrm>
                <a:off x="7413628" y="3358356"/>
                <a:ext cx="758371" cy="65008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Freeform 8">
                <a:extLst>
                  <a:ext uri="{FF2B5EF4-FFF2-40B4-BE49-F238E27FC236}">
                    <a16:creationId xmlns:a16="http://schemas.microsoft.com/office/drawing/2014/main" id="{7A9F5834-8EC3-4D61-8240-6B756BD64A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7410" y="3547327"/>
                <a:ext cx="290806" cy="272139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34B002E6-72BC-435B-9997-F8A9E363F432}"/>
                </a:ext>
              </a:extLst>
            </p:cNvPr>
            <p:cNvSpPr/>
            <p:nvPr/>
          </p:nvSpPr>
          <p:spPr>
            <a:xfrm>
              <a:off x="1595138" y="2815150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B9A7286-5C15-40BE-BD18-41DE15546133}"/>
                </a:ext>
              </a:extLst>
            </p:cNvPr>
            <p:cNvSpPr txBox="1"/>
            <p:nvPr/>
          </p:nvSpPr>
          <p:spPr>
            <a:xfrm>
              <a:off x="1571357" y="2448598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C09E91-9D59-4639-B4D0-44468052BB55}"/>
              </a:ext>
            </a:extLst>
          </p:cNvPr>
          <p:cNvGrpSpPr/>
          <p:nvPr/>
        </p:nvGrpSpPr>
        <p:grpSpPr>
          <a:xfrm>
            <a:off x="7546541" y="2426667"/>
            <a:ext cx="4159246" cy="743781"/>
            <a:chOff x="574455" y="3295721"/>
            <a:chExt cx="4159246" cy="74378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E40FBE8A-6026-4D32-86C2-9C21DF7EAA41}"/>
                </a:ext>
              </a:extLst>
            </p:cNvPr>
            <p:cNvGrpSpPr/>
            <p:nvPr/>
          </p:nvGrpSpPr>
          <p:grpSpPr>
            <a:xfrm>
              <a:off x="574455" y="3342571"/>
              <a:ext cx="758371" cy="650081"/>
              <a:chOff x="7413628" y="4202112"/>
              <a:chExt cx="758371" cy="650081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B9E581EF-E400-4A6A-B136-EBC27B3B884D}"/>
                  </a:ext>
                </a:extLst>
              </p:cNvPr>
              <p:cNvSpPr/>
              <p:nvPr/>
            </p:nvSpPr>
            <p:spPr>
              <a:xfrm>
                <a:off x="7413628" y="4202112"/>
                <a:ext cx="758371" cy="65008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3DEE6BE8-BA47-4B29-A648-E3A81BF43E7B}"/>
                  </a:ext>
                </a:extLst>
              </p:cNvPr>
              <p:cNvGrpSpPr/>
              <p:nvPr/>
            </p:nvGrpSpPr>
            <p:grpSpPr>
              <a:xfrm>
                <a:off x="7677867" y="4379785"/>
                <a:ext cx="229893" cy="294734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82" name="Freeform 5">
                  <a:extLst>
                    <a:ext uri="{FF2B5EF4-FFF2-40B4-BE49-F238E27FC236}">
                      <a16:creationId xmlns:a16="http://schemas.microsoft.com/office/drawing/2014/main" id="{7BE0528B-01D7-4471-9467-05F39661C6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6">
                  <a:extLst>
                    <a:ext uri="{FF2B5EF4-FFF2-40B4-BE49-F238E27FC236}">
                      <a16:creationId xmlns:a16="http://schemas.microsoft.com/office/drawing/2014/main" id="{02E85BF3-84A1-4606-AFD3-A427D100401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7">
                  <a:extLst>
                    <a:ext uri="{FF2B5EF4-FFF2-40B4-BE49-F238E27FC236}">
                      <a16:creationId xmlns:a16="http://schemas.microsoft.com/office/drawing/2014/main" id="{E253FC14-0F56-4451-A772-56DE585EE40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5ED0786-135B-45A2-906A-F391ABF37CB9}"/>
                </a:ext>
              </a:extLst>
            </p:cNvPr>
            <p:cNvSpPr/>
            <p:nvPr/>
          </p:nvSpPr>
          <p:spPr>
            <a:xfrm>
              <a:off x="1595138" y="3665041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5D84C19-0A43-4C6D-B099-73A3CCE37E6A}"/>
                </a:ext>
              </a:extLst>
            </p:cNvPr>
            <p:cNvSpPr txBox="1"/>
            <p:nvPr/>
          </p:nvSpPr>
          <p:spPr>
            <a:xfrm>
              <a:off x="1571356" y="3295721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99477F5-EE31-463B-B24B-67CDCF1511E2}"/>
              </a:ext>
            </a:extLst>
          </p:cNvPr>
          <p:cNvGrpSpPr/>
          <p:nvPr/>
        </p:nvGrpSpPr>
        <p:grpSpPr>
          <a:xfrm>
            <a:off x="7546541" y="3929028"/>
            <a:ext cx="4159246" cy="750556"/>
            <a:chOff x="574455" y="4145613"/>
            <a:chExt cx="4159246" cy="750556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E3D547D-21B3-44BE-8D8D-DAC66DFCB5E8}"/>
                </a:ext>
              </a:extLst>
            </p:cNvPr>
            <p:cNvGrpSpPr/>
            <p:nvPr/>
          </p:nvGrpSpPr>
          <p:grpSpPr>
            <a:xfrm>
              <a:off x="574455" y="4195851"/>
              <a:ext cx="758371" cy="650081"/>
              <a:chOff x="7413628" y="5045869"/>
              <a:chExt cx="758371" cy="650081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D645B5E-D448-4BC0-A4F2-B2F7CCB57A39}"/>
                  </a:ext>
                </a:extLst>
              </p:cNvPr>
              <p:cNvSpPr/>
              <p:nvPr/>
            </p:nvSpPr>
            <p:spPr>
              <a:xfrm>
                <a:off x="7413628" y="5045869"/>
                <a:ext cx="758371" cy="65008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Freeform 10">
                <a:extLst>
                  <a:ext uri="{FF2B5EF4-FFF2-40B4-BE49-F238E27FC236}">
                    <a16:creationId xmlns:a16="http://schemas.microsoft.com/office/drawing/2014/main" id="{83641623-B768-4FA8-BC12-D2E3B51284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50849" y="5223542"/>
                <a:ext cx="283928" cy="294734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3E034EF-7D66-4FE5-93D0-FE6B5AEEA51D}"/>
                </a:ext>
              </a:extLst>
            </p:cNvPr>
            <p:cNvSpPr/>
            <p:nvPr/>
          </p:nvSpPr>
          <p:spPr>
            <a:xfrm>
              <a:off x="1595138" y="4521708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66E6A8D-A3D2-4E2A-9EB2-E099A091B07B}"/>
                </a:ext>
              </a:extLst>
            </p:cNvPr>
            <p:cNvSpPr txBox="1"/>
            <p:nvPr/>
          </p:nvSpPr>
          <p:spPr>
            <a:xfrm>
              <a:off x="1571356" y="4145613"/>
              <a:ext cx="16043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1E3BC721-A0A3-4502-B620-ECEDE6D51E8B}"/>
              </a:ext>
            </a:extLst>
          </p:cNvPr>
          <p:cNvSpPr/>
          <p:nvPr/>
        </p:nvSpPr>
        <p:spPr>
          <a:xfrm>
            <a:off x="460155" y="5612974"/>
            <a:ext cx="3629698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solidFill>
                  <a:schemeClr val="bg1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</a:rPr>
              <a:t> is simply dummy text of the printing and typesetting industry. Lorem 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9C14AF9-9F80-4AEE-9440-5B5183FC325A}"/>
              </a:ext>
            </a:extLst>
          </p:cNvPr>
          <p:cNvSpPr/>
          <p:nvPr/>
        </p:nvSpPr>
        <p:spPr>
          <a:xfrm>
            <a:off x="7546541" y="5612974"/>
            <a:ext cx="3629698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solidFill>
                  <a:schemeClr val="bg1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</a:rPr>
              <a:t> is simply dummy text of the printing and typesetting industry. Lorem 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5CA3023-98D3-4E00-BE8C-66BC596C13AC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E65129-85BF-4D6C-8098-F0F5B5B2595F}"/>
              </a:ext>
            </a:extLst>
          </p:cNvPr>
          <p:cNvGrpSpPr/>
          <p:nvPr/>
        </p:nvGrpSpPr>
        <p:grpSpPr>
          <a:xfrm>
            <a:off x="2319078" y="1761427"/>
            <a:ext cx="7553847" cy="5096573"/>
            <a:chOff x="2203834" y="1761427"/>
            <a:chExt cx="7553847" cy="509657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E19733E-9C04-47A2-87FC-7CBBDD488A35}"/>
                </a:ext>
              </a:extLst>
            </p:cNvPr>
            <p:cNvSpPr/>
            <p:nvPr/>
          </p:nvSpPr>
          <p:spPr>
            <a:xfrm>
              <a:off x="5914120" y="1761427"/>
              <a:ext cx="127000" cy="127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A69F2E1-F7AD-453B-95AE-3FD0C57AADAC}"/>
                </a:ext>
              </a:extLst>
            </p:cNvPr>
            <p:cNvGrpSpPr/>
            <p:nvPr/>
          </p:nvGrpSpPr>
          <p:grpSpPr>
            <a:xfrm>
              <a:off x="2203834" y="1814513"/>
              <a:ext cx="7553847" cy="5043487"/>
              <a:chOff x="2203834" y="1814513"/>
              <a:chExt cx="7553847" cy="5043487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F9344DAE-BE6C-4648-BDC2-B2D9A83E53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7620" y="1814513"/>
                <a:ext cx="1" cy="5043487"/>
              </a:xfrm>
              <a:prstGeom prst="line">
                <a:avLst/>
              </a:prstGeom>
              <a:ln w="2857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9F4543C-BBF6-4A83-AA18-BD70B1DE3E4B}"/>
                  </a:ext>
                </a:extLst>
              </p:cNvPr>
              <p:cNvGrpSpPr/>
              <p:nvPr/>
            </p:nvGrpSpPr>
            <p:grpSpPr>
              <a:xfrm>
                <a:off x="5598435" y="2223467"/>
                <a:ext cx="4159246" cy="743781"/>
                <a:chOff x="574455" y="1598707"/>
                <a:chExt cx="4159246" cy="743781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AB64F761-2A40-49BC-AFE7-804325F49CE9}"/>
                    </a:ext>
                  </a:extLst>
                </p:cNvPr>
                <p:cNvSpPr/>
                <p:nvPr/>
              </p:nvSpPr>
              <p:spPr>
                <a:xfrm>
                  <a:off x="1595138" y="1968027"/>
                  <a:ext cx="3138563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C10341C5-B01E-4309-B7C9-6CA163754801}"/>
                    </a:ext>
                  </a:extLst>
                </p:cNvPr>
                <p:cNvSpPr txBox="1"/>
                <p:nvPr/>
              </p:nvSpPr>
              <p:spPr>
                <a:xfrm>
                  <a:off x="1571357" y="1598707"/>
                  <a:ext cx="14736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Corporate</a:t>
                  </a:r>
                </a:p>
              </p:txBody>
            </p: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A16985FC-7410-47F3-A434-33E9A12069FE}"/>
                    </a:ext>
                  </a:extLst>
                </p:cNvPr>
                <p:cNvGrpSpPr/>
                <p:nvPr/>
              </p:nvGrpSpPr>
              <p:grpSpPr>
                <a:xfrm>
                  <a:off x="574455" y="1645557"/>
                  <a:ext cx="758371" cy="650081"/>
                  <a:chOff x="7413628" y="2514600"/>
                  <a:chExt cx="758371" cy="650081"/>
                </a:xfrm>
              </p:grpSpPr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616960E5-7E12-4D7C-BE2E-D2E822618D1D}"/>
                      </a:ext>
                    </a:extLst>
                  </p:cNvPr>
                  <p:cNvSpPr/>
                  <p:nvPr/>
                </p:nvSpPr>
                <p:spPr>
                  <a:xfrm>
                    <a:off x="7413628" y="2514600"/>
                    <a:ext cx="758371" cy="650081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3" name="Freeform 9">
                    <a:extLst>
                      <a:ext uri="{FF2B5EF4-FFF2-40B4-BE49-F238E27FC236}">
                        <a16:creationId xmlns:a16="http://schemas.microsoft.com/office/drawing/2014/main" id="{439529A3-A8FD-4730-93B2-9114E708904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648884" y="2692273"/>
                    <a:ext cx="287859" cy="294734"/>
                  </a:xfrm>
                  <a:custGeom>
                    <a:avLst/>
                    <a:gdLst>
                      <a:gd name="T0" fmla="*/ 105 w 129"/>
                      <a:gd name="T1" fmla="*/ 89 h 130"/>
                      <a:gd name="T2" fmla="*/ 97 w 129"/>
                      <a:gd name="T3" fmla="*/ 89 h 130"/>
                      <a:gd name="T4" fmla="*/ 80 w 129"/>
                      <a:gd name="T5" fmla="*/ 73 h 130"/>
                      <a:gd name="T6" fmla="*/ 80 w 129"/>
                      <a:gd name="T7" fmla="*/ 68 h 130"/>
                      <a:gd name="T8" fmla="*/ 88 w 129"/>
                      <a:gd name="T9" fmla="*/ 53 h 130"/>
                      <a:gd name="T10" fmla="*/ 90 w 129"/>
                      <a:gd name="T11" fmla="*/ 51 h 130"/>
                      <a:gd name="T12" fmla="*/ 91 w 129"/>
                      <a:gd name="T13" fmla="*/ 39 h 130"/>
                      <a:gd name="T14" fmla="*/ 90 w 129"/>
                      <a:gd name="T15" fmla="*/ 37 h 130"/>
                      <a:gd name="T16" fmla="*/ 90 w 129"/>
                      <a:gd name="T17" fmla="*/ 23 h 130"/>
                      <a:gd name="T18" fmla="*/ 85 w 129"/>
                      <a:gd name="T19" fmla="*/ 7 h 130"/>
                      <a:gd name="T20" fmla="*/ 72 w 129"/>
                      <a:gd name="T21" fmla="*/ 1 h 130"/>
                      <a:gd name="T22" fmla="*/ 55 w 129"/>
                      <a:gd name="T23" fmla="*/ 1 h 130"/>
                      <a:gd name="T24" fmla="*/ 42 w 129"/>
                      <a:gd name="T25" fmla="*/ 10 h 130"/>
                      <a:gd name="T26" fmla="*/ 38 w 129"/>
                      <a:gd name="T27" fmla="*/ 23 h 130"/>
                      <a:gd name="T28" fmla="*/ 38 w 129"/>
                      <a:gd name="T29" fmla="*/ 37 h 130"/>
                      <a:gd name="T30" fmla="*/ 37 w 129"/>
                      <a:gd name="T31" fmla="*/ 40 h 130"/>
                      <a:gd name="T32" fmla="*/ 39 w 129"/>
                      <a:gd name="T33" fmla="*/ 52 h 130"/>
                      <a:gd name="T34" fmla="*/ 41 w 129"/>
                      <a:gd name="T35" fmla="*/ 55 h 130"/>
                      <a:gd name="T36" fmla="*/ 48 w 129"/>
                      <a:gd name="T37" fmla="*/ 68 h 130"/>
                      <a:gd name="T38" fmla="*/ 48 w 129"/>
                      <a:gd name="T39" fmla="*/ 73 h 130"/>
                      <a:gd name="T40" fmla="*/ 32 w 129"/>
                      <a:gd name="T41" fmla="*/ 89 h 130"/>
                      <a:gd name="T42" fmla="*/ 24 w 129"/>
                      <a:gd name="T43" fmla="*/ 89 h 130"/>
                      <a:gd name="T44" fmla="*/ 0 w 129"/>
                      <a:gd name="T45" fmla="*/ 113 h 130"/>
                      <a:gd name="T46" fmla="*/ 0 w 129"/>
                      <a:gd name="T47" fmla="*/ 122 h 130"/>
                      <a:gd name="T48" fmla="*/ 8 w 129"/>
                      <a:gd name="T49" fmla="*/ 130 h 130"/>
                      <a:gd name="T50" fmla="*/ 121 w 129"/>
                      <a:gd name="T51" fmla="*/ 130 h 130"/>
                      <a:gd name="T52" fmla="*/ 129 w 129"/>
                      <a:gd name="T53" fmla="*/ 122 h 130"/>
                      <a:gd name="T54" fmla="*/ 129 w 129"/>
                      <a:gd name="T55" fmla="*/ 113 h 130"/>
                      <a:gd name="T56" fmla="*/ 105 w 129"/>
                      <a:gd name="T57" fmla="*/ 89 h 130"/>
                      <a:gd name="T58" fmla="*/ 105 w 129"/>
                      <a:gd name="T59" fmla="*/ 89 h 130"/>
                      <a:gd name="T60" fmla="*/ 105 w 129"/>
                      <a:gd name="T61" fmla="*/ 89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29" h="130">
                        <a:moveTo>
                          <a:pt x="105" y="89"/>
                        </a:moveTo>
                        <a:cubicBezTo>
                          <a:pt x="97" y="89"/>
                          <a:pt x="97" y="89"/>
                          <a:pt x="97" y="89"/>
                        </a:cubicBezTo>
                        <a:cubicBezTo>
                          <a:pt x="88" y="89"/>
                          <a:pt x="80" y="82"/>
                          <a:pt x="80" y="73"/>
                        </a:cubicBezTo>
                        <a:cubicBezTo>
                          <a:pt x="80" y="68"/>
                          <a:pt x="80" y="68"/>
                          <a:pt x="80" y="68"/>
                        </a:cubicBezTo>
                        <a:cubicBezTo>
                          <a:pt x="84" y="64"/>
                          <a:pt x="87" y="59"/>
                          <a:pt x="88" y="53"/>
                        </a:cubicBezTo>
                        <a:cubicBezTo>
                          <a:pt x="88" y="52"/>
                          <a:pt x="89" y="52"/>
                          <a:pt x="90" y="51"/>
                        </a:cubicBezTo>
                        <a:cubicBezTo>
                          <a:pt x="93" y="48"/>
                          <a:pt x="94" y="43"/>
                          <a:pt x="91" y="39"/>
                        </a:cubicBezTo>
                        <a:cubicBezTo>
                          <a:pt x="91" y="39"/>
                          <a:pt x="90" y="38"/>
                          <a:pt x="90" y="37"/>
                        </a:cubicBezTo>
                        <a:cubicBezTo>
                          <a:pt x="90" y="33"/>
                          <a:pt x="90" y="28"/>
                          <a:pt x="90" y="23"/>
                        </a:cubicBezTo>
                        <a:cubicBezTo>
                          <a:pt x="90" y="18"/>
                          <a:pt x="89" y="12"/>
                          <a:pt x="85" y="7"/>
                        </a:cubicBezTo>
                        <a:cubicBezTo>
                          <a:pt x="81" y="4"/>
                          <a:pt x="77" y="2"/>
                          <a:pt x="72" y="1"/>
                        </a:cubicBezTo>
                        <a:cubicBezTo>
                          <a:pt x="66" y="0"/>
                          <a:pt x="60" y="0"/>
                          <a:pt x="55" y="1"/>
                        </a:cubicBezTo>
                        <a:cubicBezTo>
                          <a:pt x="50" y="3"/>
                          <a:pt x="45" y="6"/>
                          <a:pt x="42" y="10"/>
                        </a:cubicBezTo>
                        <a:cubicBezTo>
                          <a:pt x="40" y="14"/>
                          <a:pt x="38" y="18"/>
                          <a:pt x="38" y="23"/>
                        </a:cubicBezTo>
                        <a:cubicBezTo>
                          <a:pt x="38" y="28"/>
                          <a:pt x="38" y="32"/>
                          <a:pt x="38" y="37"/>
                        </a:cubicBezTo>
                        <a:cubicBezTo>
                          <a:pt x="38" y="38"/>
                          <a:pt x="38" y="39"/>
                          <a:pt x="37" y="40"/>
                        </a:cubicBezTo>
                        <a:cubicBezTo>
                          <a:pt x="35" y="44"/>
                          <a:pt x="36" y="49"/>
                          <a:pt x="39" y="52"/>
                        </a:cubicBezTo>
                        <a:cubicBezTo>
                          <a:pt x="40" y="53"/>
                          <a:pt x="41" y="54"/>
                          <a:pt x="41" y="55"/>
                        </a:cubicBezTo>
                        <a:cubicBezTo>
                          <a:pt x="42" y="59"/>
                          <a:pt x="45" y="64"/>
                          <a:pt x="48" y="68"/>
                        </a:cubicBezTo>
                        <a:cubicBezTo>
                          <a:pt x="48" y="73"/>
                          <a:pt x="48" y="73"/>
                          <a:pt x="48" y="73"/>
                        </a:cubicBezTo>
                        <a:cubicBezTo>
                          <a:pt x="48" y="82"/>
                          <a:pt x="41" y="89"/>
                          <a:pt x="32" y="89"/>
                        </a:cubicBezTo>
                        <a:cubicBezTo>
                          <a:pt x="24" y="89"/>
                          <a:pt x="24" y="89"/>
                          <a:pt x="24" y="89"/>
                        </a:cubicBezTo>
                        <a:cubicBezTo>
                          <a:pt x="24" y="89"/>
                          <a:pt x="9" y="93"/>
                          <a:pt x="0" y="113"/>
                        </a:cubicBezTo>
                        <a:cubicBezTo>
                          <a:pt x="0" y="122"/>
                          <a:pt x="0" y="122"/>
                          <a:pt x="0" y="122"/>
                        </a:cubicBezTo>
                        <a:cubicBezTo>
                          <a:pt x="0" y="126"/>
                          <a:pt x="3" y="130"/>
                          <a:pt x="8" y="130"/>
                        </a:cubicBezTo>
                        <a:cubicBezTo>
                          <a:pt x="121" y="130"/>
                          <a:pt x="121" y="130"/>
                          <a:pt x="121" y="130"/>
                        </a:cubicBezTo>
                        <a:cubicBezTo>
                          <a:pt x="125" y="130"/>
                          <a:pt x="129" y="126"/>
                          <a:pt x="129" y="122"/>
                        </a:cubicBezTo>
                        <a:cubicBezTo>
                          <a:pt x="129" y="113"/>
                          <a:pt x="129" y="113"/>
                          <a:pt x="129" y="113"/>
                        </a:cubicBezTo>
                        <a:cubicBezTo>
                          <a:pt x="119" y="93"/>
                          <a:pt x="105" y="89"/>
                          <a:pt x="105" y="89"/>
                        </a:cubicBezTo>
                        <a:close/>
                        <a:moveTo>
                          <a:pt x="105" y="89"/>
                        </a:moveTo>
                        <a:cubicBezTo>
                          <a:pt x="105" y="89"/>
                          <a:pt x="105" y="89"/>
                          <a:pt x="105" y="89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0B024702-376F-400F-A0A8-40B611A07050}"/>
                  </a:ext>
                </a:extLst>
              </p:cNvPr>
              <p:cNvGrpSpPr/>
              <p:nvPr/>
            </p:nvGrpSpPr>
            <p:grpSpPr>
              <a:xfrm>
                <a:off x="5598435" y="5516541"/>
                <a:ext cx="4159246" cy="741013"/>
                <a:chOff x="574455" y="2448598"/>
                <a:chExt cx="4159246" cy="741013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9A1518AB-0977-474E-B3B1-40B0E9205A12}"/>
                    </a:ext>
                  </a:extLst>
                </p:cNvPr>
                <p:cNvGrpSpPr/>
                <p:nvPr/>
              </p:nvGrpSpPr>
              <p:grpSpPr>
                <a:xfrm>
                  <a:off x="574455" y="2494064"/>
                  <a:ext cx="758371" cy="650081"/>
                  <a:chOff x="7413628" y="3358356"/>
                  <a:chExt cx="758371" cy="650081"/>
                </a:xfrm>
              </p:grpSpPr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BCD1D510-7CBF-49EE-8535-CB268E21E9CC}"/>
                      </a:ext>
                    </a:extLst>
                  </p:cNvPr>
                  <p:cNvSpPr/>
                  <p:nvPr/>
                </p:nvSpPr>
                <p:spPr>
                  <a:xfrm>
                    <a:off x="7413628" y="3358356"/>
                    <a:ext cx="758371" cy="650081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2" name="Freeform 8">
                    <a:extLst>
                      <a:ext uri="{FF2B5EF4-FFF2-40B4-BE49-F238E27FC236}">
                        <a16:creationId xmlns:a16="http://schemas.microsoft.com/office/drawing/2014/main" id="{51B94B9F-F5E5-4CAC-906A-144FEE5BDC8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647410" y="3547327"/>
                    <a:ext cx="290806" cy="272139"/>
                  </a:xfrm>
                  <a:custGeom>
                    <a:avLst/>
                    <a:gdLst>
                      <a:gd name="T0" fmla="*/ 129 w 130"/>
                      <a:gd name="T1" fmla="*/ 35 h 120"/>
                      <a:gd name="T2" fmla="*/ 94 w 130"/>
                      <a:gd name="T3" fmla="*/ 0 h 120"/>
                      <a:gd name="T4" fmla="*/ 64 w 130"/>
                      <a:gd name="T5" fmla="*/ 17 h 120"/>
                      <a:gd name="T6" fmla="*/ 35 w 130"/>
                      <a:gd name="T7" fmla="*/ 0 h 120"/>
                      <a:gd name="T8" fmla="*/ 0 w 130"/>
                      <a:gd name="T9" fmla="*/ 35 h 120"/>
                      <a:gd name="T10" fmla="*/ 2 w 130"/>
                      <a:gd name="T11" fmla="*/ 49 h 120"/>
                      <a:gd name="T12" fmla="*/ 19 w 130"/>
                      <a:gd name="T13" fmla="*/ 79 h 120"/>
                      <a:gd name="T14" fmla="*/ 64 w 130"/>
                      <a:gd name="T15" fmla="*/ 120 h 120"/>
                      <a:gd name="T16" fmla="*/ 110 w 130"/>
                      <a:gd name="T17" fmla="*/ 79 h 120"/>
                      <a:gd name="T18" fmla="*/ 128 w 130"/>
                      <a:gd name="T19" fmla="*/ 49 h 120"/>
                      <a:gd name="T20" fmla="*/ 129 w 130"/>
                      <a:gd name="T21" fmla="*/ 35 h 120"/>
                      <a:gd name="T22" fmla="*/ 123 w 130"/>
                      <a:gd name="T23" fmla="*/ 48 h 120"/>
                      <a:gd name="T24" fmla="*/ 107 w 130"/>
                      <a:gd name="T25" fmla="*/ 75 h 120"/>
                      <a:gd name="T26" fmla="*/ 64 w 130"/>
                      <a:gd name="T27" fmla="*/ 113 h 120"/>
                      <a:gd name="T28" fmla="*/ 23 w 130"/>
                      <a:gd name="T29" fmla="*/ 75 h 120"/>
                      <a:gd name="T30" fmla="*/ 6 w 130"/>
                      <a:gd name="T31" fmla="*/ 48 h 120"/>
                      <a:gd name="T32" fmla="*/ 5 w 130"/>
                      <a:gd name="T33" fmla="*/ 36 h 120"/>
                      <a:gd name="T34" fmla="*/ 5 w 130"/>
                      <a:gd name="T35" fmla="*/ 36 h 120"/>
                      <a:gd name="T36" fmla="*/ 35 w 130"/>
                      <a:gd name="T37" fmla="*/ 5 h 120"/>
                      <a:gd name="T38" fmla="*/ 62 w 130"/>
                      <a:gd name="T39" fmla="*/ 23 h 120"/>
                      <a:gd name="T40" fmla="*/ 64 w 130"/>
                      <a:gd name="T41" fmla="*/ 29 h 120"/>
                      <a:gd name="T42" fmla="*/ 67 w 130"/>
                      <a:gd name="T43" fmla="*/ 23 h 120"/>
                      <a:gd name="T44" fmla="*/ 94 w 130"/>
                      <a:gd name="T45" fmla="*/ 5 h 120"/>
                      <a:gd name="T46" fmla="*/ 124 w 130"/>
                      <a:gd name="T47" fmla="*/ 36 h 120"/>
                      <a:gd name="T48" fmla="*/ 123 w 130"/>
                      <a:gd name="T49" fmla="*/ 48 h 120"/>
                      <a:gd name="T50" fmla="*/ 123 w 130"/>
                      <a:gd name="T51" fmla="*/ 48 h 120"/>
                      <a:gd name="T52" fmla="*/ 123 w 130"/>
                      <a:gd name="T53" fmla="*/ 48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30" h="120">
                        <a:moveTo>
                          <a:pt x="129" y="35"/>
                        </a:moveTo>
                        <a:cubicBezTo>
                          <a:pt x="127" y="15"/>
                          <a:pt x="113" y="0"/>
                          <a:pt x="94" y="0"/>
                        </a:cubicBezTo>
                        <a:cubicBezTo>
                          <a:pt x="82" y="0"/>
                          <a:pt x="71" y="6"/>
                          <a:pt x="64" y="17"/>
                        </a:cubicBezTo>
                        <a:cubicBezTo>
                          <a:pt x="58" y="6"/>
                          <a:pt x="47" y="0"/>
                          <a:pt x="35" y="0"/>
                        </a:cubicBezTo>
                        <a:cubicBezTo>
                          <a:pt x="17" y="0"/>
                          <a:pt x="2" y="15"/>
                          <a:pt x="0" y="35"/>
                        </a:cubicBezTo>
                        <a:cubicBezTo>
                          <a:pt x="0" y="36"/>
                          <a:pt x="0" y="41"/>
                          <a:pt x="2" y="49"/>
                        </a:cubicBezTo>
                        <a:cubicBezTo>
                          <a:pt x="4" y="60"/>
                          <a:pt x="10" y="71"/>
                          <a:pt x="19" y="79"/>
                        </a:cubicBezTo>
                        <a:cubicBezTo>
                          <a:pt x="64" y="120"/>
                          <a:pt x="64" y="120"/>
                          <a:pt x="64" y="120"/>
                        </a:cubicBezTo>
                        <a:cubicBezTo>
                          <a:pt x="110" y="79"/>
                          <a:pt x="110" y="79"/>
                          <a:pt x="110" y="79"/>
                        </a:cubicBezTo>
                        <a:cubicBezTo>
                          <a:pt x="119" y="71"/>
                          <a:pt x="126" y="60"/>
                          <a:pt x="128" y="49"/>
                        </a:cubicBezTo>
                        <a:cubicBezTo>
                          <a:pt x="130" y="41"/>
                          <a:pt x="129" y="36"/>
                          <a:pt x="129" y="35"/>
                        </a:cubicBezTo>
                        <a:close/>
                        <a:moveTo>
                          <a:pt x="123" y="48"/>
                        </a:moveTo>
                        <a:cubicBezTo>
                          <a:pt x="121" y="58"/>
                          <a:pt x="115" y="68"/>
                          <a:pt x="107" y="75"/>
                        </a:cubicBezTo>
                        <a:cubicBezTo>
                          <a:pt x="64" y="113"/>
                          <a:pt x="64" y="113"/>
                          <a:pt x="64" y="113"/>
                        </a:cubicBezTo>
                        <a:cubicBezTo>
                          <a:pt x="23" y="75"/>
                          <a:pt x="23" y="75"/>
                          <a:pt x="23" y="75"/>
                        </a:cubicBezTo>
                        <a:cubicBezTo>
                          <a:pt x="14" y="68"/>
                          <a:pt x="9" y="58"/>
                          <a:pt x="6" y="48"/>
                        </a:cubicBezTo>
                        <a:cubicBezTo>
                          <a:pt x="5" y="40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7" y="18"/>
                          <a:pt x="20" y="5"/>
                          <a:pt x="35" y="5"/>
                        </a:cubicBezTo>
                        <a:cubicBezTo>
                          <a:pt x="47" y="5"/>
                          <a:pt x="57" y="12"/>
                          <a:pt x="62" y="23"/>
                        </a:cubicBezTo>
                        <a:cubicBezTo>
                          <a:pt x="64" y="29"/>
                          <a:pt x="64" y="29"/>
                          <a:pt x="64" y="29"/>
                        </a:cubicBezTo>
                        <a:cubicBezTo>
                          <a:pt x="67" y="23"/>
                          <a:pt x="67" y="23"/>
                          <a:pt x="67" y="23"/>
                        </a:cubicBezTo>
                        <a:cubicBezTo>
                          <a:pt x="72" y="12"/>
                          <a:pt x="82" y="5"/>
                          <a:pt x="94" y="5"/>
                        </a:cubicBezTo>
                        <a:cubicBezTo>
                          <a:pt x="110" y="5"/>
                          <a:pt x="123" y="18"/>
                          <a:pt x="124" y="36"/>
                        </a:cubicBezTo>
                        <a:cubicBezTo>
                          <a:pt x="124" y="36"/>
                          <a:pt x="125" y="40"/>
                          <a:pt x="123" y="48"/>
                        </a:cubicBezTo>
                        <a:close/>
                        <a:moveTo>
                          <a:pt x="123" y="48"/>
                        </a:moveTo>
                        <a:cubicBezTo>
                          <a:pt x="123" y="48"/>
                          <a:pt x="123" y="48"/>
                          <a:pt x="123" y="48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D8430142-DDD3-4559-A12D-1EA16630EFA8}"/>
                    </a:ext>
                  </a:extLst>
                </p:cNvPr>
                <p:cNvSpPr/>
                <p:nvPr/>
              </p:nvSpPr>
              <p:spPr>
                <a:xfrm>
                  <a:off x="1595138" y="2815150"/>
                  <a:ext cx="3138563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C347B0C-8C3B-4B55-9ACF-0698B4293C10}"/>
                    </a:ext>
                  </a:extLst>
                </p:cNvPr>
                <p:cNvSpPr txBox="1"/>
                <p:nvPr/>
              </p:nvSpPr>
              <p:spPr>
                <a:xfrm>
                  <a:off x="1571357" y="2448598"/>
                  <a:ext cx="13335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Charities</a:t>
                  </a: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45D8CBE-827C-4CDF-8C6B-D6C885342693}"/>
                  </a:ext>
                </a:extLst>
              </p:cNvPr>
              <p:cNvGrpSpPr/>
              <p:nvPr/>
            </p:nvGrpSpPr>
            <p:grpSpPr>
              <a:xfrm>
                <a:off x="2203834" y="3870004"/>
                <a:ext cx="4152972" cy="743781"/>
                <a:chOff x="1602511" y="5351046"/>
                <a:chExt cx="4152972" cy="743781"/>
              </a:xfrm>
            </p:grpSpPr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F545FEC4-6CC6-443B-9508-6117F2C6D7D4}"/>
                    </a:ext>
                  </a:extLst>
                </p:cNvPr>
                <p:cNvGrpSpPr/>
                <p:nvPr/>
              </p:nvGrpSpPr>
              <p:grpSpPr>
                <a:xfrm>
                  <a:off x="4997112" y="5397896"/>
                  <a:ext cx="758371" cy="650081"/>
                  <a:chOff x="7413628" y="4202112"/>
                  <a:chExt cx="758371" cy="650081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BF01947D-CD93-4CD4-AD00-F8F74BD512FC}"/>
                      </a:ext>
                    </a:extLst>
                  </p:cNvPr>
                  <p:cNvSpPr/>
                  <p:nvPr/>
                </p:nvSpPr>
                <p:spPr>
                  <a:xfrm>
                    <a:off x="7413628" y="4202112"/>
                    <a:ext cx="758371" cy="650081"/>
                  </a:xfrm>
                  <a:prstGeom prst="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1962F5EF-E6AC-4F55-8C3C-1D976A2B5C37}"/>
                      </a:ext>
                    </a:extLst>
                  </p:cNvPr>
                  <p:cNvGrpSpPr/>
                  <p:nvPr/>
                </p:nvGrpSpPr>
                <p:grpSpPr>
                  <a:xfrm>
                    <a:off x="7677867" y="4379785"/>
                    <a:ext cx="229893" cy="294734"/>
                    <a:chOff x="2522538" y="3189288"/>
                    <a:chExt cx="371475" cy="476250"/>
                  </a:xfrm>
                  <a:solidFill>
                    <a:schemeClr val="bg1"/>
                  </a:solidFill>
                </p:grpSpPr>
                <p:sp>
                  <p:nvSpPr>
                    <p:cNvPr id="60" name="Freeform 5">
                      <a:extLst>
                        <a:ext uri="{FF2B5EF4-FFF2-40B4-BE49-F238E27FC236}">
                          <a16:creationId xmlns:a16="http://schemas.microsoft.com/office/drawing/2014/main" id="{F95AB447-AC23-412C-9B30-F8AD7BC12A9E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613025" y="3189288"/>
                      <a:ext cx="192088" cy="238125"/>
                    </a:xfrm>
                    <a:custGeom>
                      <a:avLst/>
                      <a:gdLst>
                        <a:gd name="T0" fmla="*/ 2 w 53"/>
                        <a:gd name="T1" fmla="*/ 65 h 65"/>
                        <a:gd name="T2" fmla="*/ 5 w 53"/>
                        <a:gd name="T3" fmla="*/ 62 h 65"/>
                        <a:gd name="T4" fmla="*/ 5 w 53"/>
                        <a:gd name="T5" fmla="*/ 27 h 65"/>
                        <a:gd name="T6" fmla="*/ 26 w 53"/>
                        <a:gd name="T7" fmla="*/ 6 h 65"/>
                        <a:gd name="T8" fmla="*/ 48 w 53"/>
                        <a:gd name="T9" fmla="*/ 27 h 65"/>
                        <a:gd name="T10" fmla="*/ 48 w 53"/>
                        <a:gd name="T11" fmla="*/ 62 h 65"/>
                        <a:gd name="T12" fmla="*/ 50 w 53"/>
                        <a:gd name="T13" fmla="*/ 65 h 65"/>
                        <a:gd name="T14" fmla="*/ 53 w 53"/>
                        <a:gd name="T15" fmla="*/ 62 h 65"/>
                        <a:gd name="T16" fmla="*/ 53 w 53"/>
                        <a:gd name="T17" fmla="*/ 27 h 65"/>
                        <a:gd name="T18" fmla="*/ 26 w 53"/>
                        <a:gd name="T19" fmla="*/ 0 h 65"/>
                        <a:gd name="T20" fmla="*/ 0 w 53"/>
                        <a:gd name="T21" fmla="*/ 27 h 65"/>
                        <a:gd name="T22" fmla="*/ 0 w 53"/>
                        <a:gd name="T23" fmla="*/ 62 h 65"/>
                        <a:gd name="T24" fmla="*/ 2 w 53"/>
                        <a:gd name="T25" fmla="*/ 65 h 65"/>
                        <a:gd name="T26" fmla="*/ 2 w 53"/>
                        <a:gd name="T27" fmla="*/ 65 h 65"/>
                        <a:gd name="T28" fmla="*/ 2 w 53"/>
                        <a:gd name="T29" fmla="*/ 65 h 6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53" h="65">
                          <a:moveTo>
                            <a:pt x="2" y="65"/>
                          </a:moveTo>
                          <a:cubicBezTo>
                            <a:pt x="4" y="65"/>
                            <a:pt x="5" y="63"/>
                            <a:pt x="5" y="62"/>
                          </a:cubicBezTo>
                          <a:cubicBezTo>
                            <a:pt x="5" y="27"/>
                            <a:pt x="5" y="27"/>
                            <a:pt x="5" y="27"/>
                          </a:cubicBezTo>
                          <a:cubicBezTo>
                            <a:pt x="5" y="15"/>
                            <a:pt x="15" y="6"/>
                            <a:pt x="26" y="6"/>
                          </a:cubicBezTo>
                          <a:cubicBezTo>
                            <a:pt x="38" y="6"/>
                            <a:pt x="48" y="15"/>
                            <a:pt x="48" y="27"/>
                          </a:cubicBezTo>
                          <a:cubicBezTo>
                            <a:pt x="48" y="62"/>
                            <a:pt x="48" y="62"/>
                            <a:pt x="48" y="62"/>
                          </a:cubicBezTo>
                          <a:cubicBezTo>
                            <a:pt x="48" y="63"/>
                            <a:pt x="49" y="65"/>
                            <a:pt x="50" y="65"/>
                          </a:cubicBezTo>
                          <a:cubicBezTo>
                            <a:pt x="52" y="65"/>
                            <a:pt x="53" y="63"/>
                            <a:pt x="53" y="62"/>
                          </a:cubicBezTo>
                          <a:cubicBezTo>
                            <a:pt x="53" y="27"/>
                            <a:pt x="53" y="27"/>
                            <a:pt x="53" y="27"/>
                          </a:cubicBezTo>
                          <a:cubicBezTo>
                            <a:pt x="53" y="12"/>
                            <a:pt x="41" y="0"/>
                            <a:pt x="26" y="0"/>
                          </a:cubicBezTo>
                          <a:cubicBezTo>
                            <a:pt x="12" y="0"/>
                            <a:pt x="0" y="12"/>
                            <a:pt x="0" y="27"/>
                          </a:cubicBezTo>
                          <a:cubicBezTo>
                            <a:pt x="0" y="62"/>
                            <a:pt x="0" y="62"/>
                            <a:pt x="0" y="62"/>
                          </a:cubicBezTo>
                          <a:cubicBezTo>
                            <a:pt x="0" y="64"/>
                            <a:pt x="1" y="65"/>
                            <a:pt x="2" y="65"/>
                          </a:cubicBezTo>
                          <a:close/>
                          <a:moveTo>
                            <a:pt x="2" y="65"/>
                          </a:moveTo>
                          <a:cubicBezTo>
                            <a:pt x="2" y="65"/>
                            <a:pt x="2" y="65"/>
                            <a:pt x="2" y="65"/>
                          </a:cubicBez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" name="Freeform 6">
                      <a:extLst>
                        <a:ext uri="{FF2B5EF4-FFF2-40B4-BE49-F238E27FC236}">
                          <a16:creationId xmlns:a16="http://schemas.microsoft.com/office/drawing/2014/main" id="{FE6F31FB-D2DB-40EE-9073-9803745C682C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522538" y="3332163"/>
                      <a:ext cx="371475" cy="333375"/>
                    </a:xfrm>
                    <a:custGeom>
                      <a:avLst/>
                      <a:gdLst>
                        <a:gd name="T0" fmla="*/ 102 w 103"/>
                        <a:gd name="T1" fmla="*/ 79 h 91"/>
                        <a:gd name="T2" fmla="*/ 95 w 103"/>
                        <a:gd name="T3" fmla="*/ 0 h 91"/>
                        <a:gd name="T4" fmla="*/ 83 w 103"/>
                        <a:gd name="T5" fmla="*/ 0 h 91"/>
                        <a:gd name="T6" fmla="*/ 83 w 103"/>
                        <a:gd name="T7" fmla="*/ 25 h 91"/>
                        <a:gd name="T8" fmla="*/ 75 w 103"/>
                        <a:gd name="T9" fmla="*/ 34 h 91"/>
                        <a:gd name="T10" fmla="*/ 67 w 103"/>
                        <a:gd name="T11" fmla="*/ 25 h 91"/>
                        <a:gd name="T12" fmla="*/ 67 w 103"/>
                        <a:gd name="T13" fmla="*/ 0 h 91"/>
                        <a:gd name="T14" fmla="*/ 35 w 103"/>
                        <a:gd name="T15" fmla="*/ 0 h 91"/>
                        <a:gd name="T16" fmla="*/ 35 w 103"/>
                        <a:gd name="T17" fmla="*/ 25 h 91"/>
                        <a:gd name="T18" fmla="*/ 28 w 103"/>
                        <a:gd name="T19" fmla="*/ 34 h 91"/>
                        <a:gd name="T20" fmla="*/ 19 w 103"/>
                        <a:gd name="T21" fmla="*/ 26 h 91"/>
                        <a:gd name="T22" fmla="*/ 19 w 103"/>
                        <a:gd name="T23" fmla="*/ 0 h 91"/>
                        <a:gd name="T24" fmla="*/ 8 w 103"/>
                        <a:gd name="T25" fmla="*/ 0 h 91"/>
                        <a:gd name="T26" fmla="*/ 1 w 103"/>
                        <a:gd name="T27" fmla="*/ 79 h 91"/>
                        <a:gd name="T28" fmla="*/ 11 w 103"/>
                        <a:gd name="T29" fmla="*/ 91 h 91"/>
                        <a:gd name="T30" fmla="*/ 92 w 103"/>
                        <a:gd name="T31" fmla="*/ 91 h 91"/>
                        <a:gd name="T32" fmla="*/ 102 w 103"/>
                        <a:gd name="T33" fmla="*/ 79 h 91"/>
                        <a:gd name="T34" fmla="*/ 51 w 103"/>
                        <a:gd name="T35" fmla="*/ 83 h 91"/>
                        <a:gd name="T36" fmla="*/ 29 w 103"/>
                        <a:gd name="T37" fmla="*/ 60 h 91"/>
                        <a:gd name="T38" fmla="*/ 51 w 103"/>
                        <a:gd name="T39" fmla="*/ 37 h 91"/>
                        <a:gd name="T40" fmla="*/ 74 w 103"/>
                        <a:gd name="T41" fmla="*/ 60 h 91"/>
                        <a:gd name="T42" fmla="*/ 51 w 103"/>
                        <a:gd name="T43" fmla="*/ 83 h 91"/>
                        <a:gd name="T44" fmla="*/ 51 w 103"/>
                        <a:gd name="T45" fmla="*/ 83 h 91"/>
                        <a:gd name="T46" fmla="*/ 51 w 103"/>
                        <a:gd name="T47" fmla="*/ 83 h 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</a:cxnLst>
                      <a:rect l="0" t="0" r="r" b="b"/>
                      <a:pathLst>
                        <a:path w="103" h="91">
                          <a:moveTo>
                            <a:pt x="102" y="79"/>
                          </a:moveTo>
                          <a:cubicBezTo>
                            <a:pt x="95" y="0"/>
                            <a:pt x="95" y="0"/>
                            <a:pt x="95" y="0"/>
                          </a:cubicBezTo>
                          <a:cubicBezTo>
                            <a:pt x="83" y="0"/>
                            <a:pt x="83" y="0"/>
                            <a:pt x="83" y="0"/>
                          </a:cubicBezTo>
                          <a:cubicBezTo>
                            <a:pt x="83" y="25"/>
                            <a:pt x="83" y="25"/>
                            <a:pt x="83" y="25"/>
                          </a:cubicBezTo>
                          <a:cubicBezTo>
                            <a:pt x="83" y="30"/>
                            <a:pt x="80" y="34"/>
                            <a:pt x="75" y="34"/>
                          </a:cubicBezTo>
                          <a:cubicBezTo>
                            <a:pt x="71" y="34"/>
                            <a:pt x="67" y="30"/>
                            <a:pt x="67" y="25"/>
                          </a:cubicBezTo>
                          <a:cubicBezTo>
                            <a:pt x="67" y="0"/>
                            <a:pt x="67" y="0"/>
                            <a:pt x="67" y="0"/>
                          </a:cubicBezTo>
                          <a:cubicBezTo>
                            <a:pt x="35" y="0"/>
                            <a:pt x="35" y="0"/>
                            <a:pt x="35" y="0"/>
                          </a:cubicBezTo>
                          <a:cubicBezTo>
                            <a:pt x="35" y="25"/>
                            <a:pt x="35" y="25"/>
                            <a:pt x="35" y="25"/>
                          </a:cubicBezTo>
                          <a:cubicBezTo>
                            <a:pt x="35" y="30"/>
                            <a:pt x="32" y="33"/>
                            <a:pt x="28" y="34"/>
                          </a:cubicBezTo>
                          <a:cubicBezTo>
                            <a:pt x="23" y="34"/>
                            <a:pt x="19" y="30"/>
                            <a:pt x="19" y="26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1" y="79"/>
                            <a:pt x="1" y="79"/>
                            <a:pt x="1" y="79"/>
                          </a:cubicBezTo>
                          <a:cubicBezTo>
                            <a:pt x="0" y="85"/>
                            <a:pt x="5" y="91"/>
                            <a:pt x="11" y="91"/>
                          </a:cubicBezTo>
                          <a:cubicBezTo>
                            <a:pt x="92" y="91"/>
                            <a:pt x="92" y="91"/>
                            <a:pt x="92" y="91"/>
                          </a:cubicBezTo>
                          <a:cubicBezTo>
                            <a:pt x="98" y="91"/>
                            <a:pt x="103" y="85"/>
                            <a:pt x="102" y="79"/>
                          </a:cubicBezTo>
                          <a:close/>
                          <a:moveTo>
                            <a:pt x="51" y="83"/>
                          </a:moveTo>
                          <a:cubicBezTo>
                            <a:pt x="39" y="83"/>
                            <a:pt x="29" y="73"/>
                            <a:pt x="29" y="60"/>
                          </a:cubicBezTo>
                          <a:cubicBezTo>
                            <a:pt x="29" y="48"/>
                            <a:pt x="39" y="37"/>
                            <a:pt x="51" y="37"/>
                          </a:cubicBezTo>
                          <a:cubicBezTo>
                            <a:pt x="64" y="37"/>
                            <a:pt x="74" y="48"/>
                            <a:pt x="74" y="60"/>
                          </a:cubicBezTo>
                          <a:cubicBezTo>
                            <a:pt x="74" y="73"/>
                            <a:pt x="64" y="83"/>
                            <a:pt x="51" y="83"/>
                          </a:cubicBezTo>
                          <a:close/>
                          <a:moveTo>
                            <a:pt x="51" y="83"/>
                          </a:moveTo>
                          <a:cubicBezTo>
                            <a:pt x="51" y="83"/>
                            <a:pt x="51" y="83"/>
                            <a:pt x="51" y="83"/>
                          </a:cubicBez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" name="Freeform 7">
                      <a:extLst>
                        <a:ext uri="{FF2B5EF4-FFF2-40B4-BE49-F238E27FC236}">
                          <a16:creationId xmlns:a16="http://schemas.microsoft.com/office/drawing/2014/main" id="{FE2DB083-313B-436B-828F-F6F8F437A80F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646363" y="3489326"/>
                      <a:ext cx="125413" cy="128588"/>
                    </a:xfrm>
                    <a:custGeom>
                      <a:avLst/>
                      <a:gdLst>
                        <a:gd name="T0" fmla="*/ 17 w 35"/>
                        <a:gd name="T1" fmla="*/ 0 h 35"/>
                        <a:gd name="T2" fmla="*/ 0 w 35"/>
                        <a:gd name="T3" fmla="*/ 17 h 35"/>
                        <a:gd name="T4" fmla="*/ 17 w 35"/>
                        <a:gd name="T5" fmla="*/ 35 h 35"/>
                        <a:gd name="T6" fmla="*/ 35 w 35"/>
                        <a:gd name="T7" fmla="*/ 17 h 35"/>
                        <a:gd name="T8" fmla="*/ 17 w 35"/>
                        <a:gd name="T9" fmla="*/ 0 h 35"/>
                        <a:gd name="T10" fmla="*/ 19 w 35"/>
                        <a:gd name="T11" fmla="*/ 26 h 35"/>
                        <a:gd name="T12" fmla="*/ 19 w 35"/>
                        <a:gd name="T13" fmla="*/ 27 h 35"/>
                        <a:gd name="T14" fmla="*/ 17 w 35"/>
                        <a:gd name="T15" fmla="*/ 29 h 35"/>
                        <a:gd name="T16" fmla="*/ 16 w 35"/>
                        <a:gd name="T17" fmla="*/ 27 h 35"/>
                        <a:gd name="T18" fmla="*/ 16 w 35"/>
                        <a:gd name="T19" fmla="*/ 26 h 35"/>
                        <a:gd name="T20" fmla="*/ 14 w 35"/>
                        <a:gd name="T21" fmla="*/ 25 h 35"/>
                        <a:gd name="T22" fmla="*/ 14 w 35"/>
                        <a:gd name="T23" fmla="*/ 23 h 35"/>
                        <a:gd name="T24" fmla="*/ 16 w 35"/>
                        <a:gd name="T25" fmla="*/ 23 h 35"/>
                        <a:gd name="T26" fmla="*/ 17 w 35"/>
                        <a:gd name="T27" fmla="*/ 24 h 35"/>
                        <a:gd name="T28" fmla="*/ 18 w 35"/>
                        <a:gd name="T29" fmla="*/ 24 h 35"/>
                        <a:gd name="T30" fmla="*/ 20 w 35"/>
                        <a:gd name="T31" fmla="*/ 21 h 35"/>
                        <a:gd name="T32" fmla="*/ 17 w 35"/>
                        <a:gd name="T33" fmla="*/ 19 h 35"/>
                        <a:gd name="T34" fmla="*/ 17 w 35"/>
                        <a:gd name="T35" fmla="*/ 19 h 35"/>
                        <a:gd name="T36" fmla="*/ 12 w 35"/>
                        <a:gd name="T37" fmla="*/ 14 h 35"/>
                        <a:gd name="T38" fmla="*/ 16 w 35"/>
                        <a:gd name="T39" fmla="*/ 8 h 35"/>
                        <a:gd name="T40" fmla="*/ 16 w 35"/>
                        <a:gd name="T41" fmla="*/ 7 h 35"/>
                        <a:gd name="T42" fmla="*/ 17 w 35"/>
                        <a:gd name="T43" fmla="*/ 6 h 35"/>
                        <a:gd name="T44" fmla="*/ 19 w 35"/>
                        <a:gd name="T45" fmla="*/ 7 h 35"/>
                        <a:gd name="T46" fmla="*/ 19 w 35"/>
                        <a:gd name="T47" fmla="*/ 8 h 35"/>
                        <a:gd name="T48" fmla="*/ 21 w 35"/>
                        <a:gd name="T49" fmla="*/ 10 h 35"/>
                        <a:gd name="T50" fmla="*/ 21 w 35"/>
                        <a:gd name="T51" fmla="*/ 12 h 35"/>
                        <a:gd name="T52" fmla="*/ 19 w 35"/>
                        <a:gd name="T53" fmla="*/ 12 h 35"/>
                        <a:gd name="T54" fmla="*/ 18 w 35"/>
                        <a:gd name="T55" fmla="*/ 11 h 35"/>
                        <a:gd name="T56" fmla="*/ 17 w 35"/>
                        <a:gd name="T57" fmla="*/ 11 h 35"/>
                        <a:gd name="T58" fmla="*/ 15 w 35"/>
                        <a:gd name="T59" fmla="*/ 14 h 35"/>
                        <a:gd name="T60" fmla="*/ 17 w 35"/>
                        <a:gd name="T61" fmla="*/ 16 h 35"/>
                        <a:gd name="T62" fmla="*/ 18 w 35"/>
                        <a:gd name="T63" fmla="*/ 16 h 35"/>
                        <a:gd name="T64" fmla="*/ 23 w 35"/>
                        <a:gd name="T65" fmla="*/ 21 h 35"/>
                        <a:gd name="T66" fmla="*/ 19 w 35"/>
                        <a:gd name="T67" fmla="*/ 26 h 35"/>
                        <a:gd name="T68" fmla="*/ 19 w 35"/>
                        <a:gd name="T69" fmla="*/ 26 h 35"/>
                        <a:gd name="T70" fmla="*/ 19 w 35"/>
                        <a:gd name="T71" fmla="*/ 26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35" h="35">
                          <a:moveTo>
                            <a:pt x="17" y="0"/>
                          </a:moveTo>
                          <a:cubicBezTo>
                            <a:pt x="8" y="0"/>
                            <a:pt x="0" y="8"/>
                            <a:pt x="0" y="17"/>
                          </a:cubicBezTo>
                          <a:cubicBezTo>
                            <a:pt x="0" y="27"/>
                            <a:pt x="8" y="35"/>
                            <a:pt x="17" y="35"/>
                          </a:cubicBezTo>
                          <a:cubicBezTo>
                            <a:pt x="27" y="35"/>
                            <a:pt x="35" y="27"/>
                            <a:pt x="35" y="17"/>
                          </a:cubicBezTo>
                          <a:cubicBezTo>
                            <a:pt x="35" y="8"/>
                            <a:pt x="27" y="0"/>
                            <a:pt x="17" y="0"/>
                          </a:cubicBezTo>
                          <a:close/>
                          <a:moveTo>
                            <a:pt x="19" y="26"/>
                          </a:moveTo>
                          <a:cubicBezTo>
                            <a:pt x="19" y="27"/>
                            <a:pt x="19" y="27"/>
                            <a:pt x="19" y="27"/>
                          </a:cubicBezTo>
                          <a:cubicBezTo>
                            <a:pt x="19" y="28"/>
                            <a:pt x="18" y="29"/>
                            <a:pt x="17" y="29"/>
                          </a:cubicBezTo>
                          <a:cubicBezTo>
                            <a:pt x="17" y="29"/>
                            <a:pt x="16" y="28"/>
                            <a:pt x="16" y="27"/>
                          </a:cubicBezTo>
                          <a:cubicBezTo>
                            <a:pt x="16" y="26"/>
                            <a:pt x="16" y="26"/>
                            <a:pt x="16" y="26"/>
                          </a:cubicBezTo>
                          <a:cubicBezTo>
                            <a:pt x="15" y="26"/>
                            <a:pt x="14" y="26"/>
                            <a:pt x="14" y="25"/>
                          </a:cubicBezTo>
                          <a:cubicBezTo>
                            <a:pt x="13" y="24"/>
                            <a:pt x="13" y="23"/>
                            <a:pt x="14" y="23"/>
                          </a:cubicBezTo>
                          <a:cubicBezTo>
                            <a:pt x="14" y="22"/>
                            <a:pt x="15" y="22"/>
                            <a:pt x="16" y="23"/>
                          </a:cubicBezTo>
                          <a:cubicBezTo>
                            <a:pt x="16" y="23"/>
                            <a:pt x="17" y="23"/>
                            <a:pt x="17" y="24"/>
                          </a:cubicBezTo>
                          <a:cubicBezTo>
                            <a:pt x="18" y="24"/>
                            <a:pt x="18" y="24"/>
                            <a:pt x="18" y="24"/>
                          </a:cubicBezTo>
                          <a:cubicBezTo>
                            <a:pt x="19" y="23"/>
                            <a:pt x="20" y="22"/>
                            <a:pt x="20" y="21"/>
                          </a:cubicBezTo>
                          <a:cubicBezTo>
                            <a:pt x="20" y="20"/>
                            <a:pt x="19" y="19"/>
                            <a:pt x="17" y="19"/>
                          </a:cubicBezTo>
                          <a:cubicBezTo>
                            <a:pt x="17" y="19"/>
                            <a:pt x="17" y="19"/>
                            <a:pt x="17" y="19"/>
                          </a:cubicBezTo>
                          <a:cubicBezTo>
                            <a:pt x="14" y="19"/>
                            <a:pt x="12" y="16"/>
                            <a:pt x="12" y="14"/>
                          </a:cubicBezTo>
                          <a:cubicBezTo>
                            <a:pt x="12" y="11"/>
                            <a:pt x="14" y="9"/>
                            <a:pt x="16" y="8"/>
                          </a:cubicBezTo>
                          <a:cubicBezTo>
                            <a:pt x="16" y="7"/>
                            <a:pt x="16" y="7"/>
                            <a:pt x="16" y="7"/>
                          </a:cubicBezTo>
                          <a:cubicBezTo>
                            <a:pt x="16" y="6"/>
                            <a:pt x="17" y="6"/>
                            <a:pt x="17" y="6"/>
                          </a:cubicBezTo>
                          <a:cubicBezTo>
                            <a:pt x="18" y="6"/>
                            <a:pt x="19" y="6"/>
                            <a:pt x="19" y="7"/>
                          </a:cubicBezTo>
                          <a:cubicBezTo>
                            <a:pt x="19" y="8"/>
                            <a:pt x="19" y="8"/>
                            <a:pt x="19" y="8"/>
                          </a:cubicBezTo>
                          <a:cubicBezTo>
                            <a:pt x="20" y="9"/>
                            <a:pt x="21" y="9"/>
                            <a:pt x="21" y="10"/>
                          </a:cubicBezTo>
                          <a:cubicBezTo>
                            <a:pt x="22" y="10"/>
                            <a:pt x="22" y="11"/>
                            <a:pt x="21" y="12"/>
                          </a:cubicBezTo>
                          <a:cubicBezTo>
                            <a:pt x="21" y="13"/>
                            <a:pt x="20" y="13"/>
                            <a:pt x="19" y="12"/>
                          </a:cubicBezTo>
                          <a:cubicBezTo>
                            <a:pt x="19" y="12"/>
                            <a:pt x="18" y="11"/>
                            <a:pt x="18" y="11"/>
                          </a:cubicBezTo>
                          <a:cubicBezTo>
                            <a:pt x="17" y="11"/>
                            <a:pt x="17" y="11"/>
                            <a:pt x="17" y="11"/>
                          </a:cubicBezTo>
                          <a:cubicBezTo>
                            <a:pt x="16" y="11"/>
                            <a:pt x="15" y="12"/>
                            <a:pt x="15" y="14"/>
                          </a:cubicBezTo>
                          <a:cubicBezTo>
                            <a:pt x="15" y="15"/>
                            <a:pt x="16" y="16"/>
                            <a:pt x="17" y="16"/>
                          </a:cubicBezTo>
                          <a:cubicBezTo>
                            <a:pt x="18" y="16"/>
                            <a:pt x="18" y="16"/>
                            <a:pt x="18" y="16"/>
                          </a:cubicBezTo>
                          <a:cubicBezTo>
                            <a:pt x="20" y="16"/>
                            <a:pt x="23" y="18"/>
                            <a:pt x="23" y="21"/>
                          </a:cubicBezTo>
                          <a:cubicBezTo>
                            <a:pt x="23" y="24"/>
                            <a:pt x="21" y="26"/>
                            <a:pt x="19" y="26"/>
                          </a:cubicBezTo>
                          <a:close/>
                          <a:moveTo>
                            <a:pt x="19" y="26"/>
                          </a:moveTo>
                          <a:cubicBezTo>
                            <a:pt x="19" y="26"/>
                            <a:pt x="19" y="26"/>
                            <a:pt x="19" y="26"/>
                          </a:cubicBez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62326208-1B70-43B6-B503-238B8B8FFAEF}"/>
                    </a:ext>
                  </a:extLst>
                </p:cNvPr>
                <p:cNvSpPr/>
                <p:nvPr/>
              </p:nvSpPr>
              <p:spPr>
                <a:xfrm>
                  <a:off x="1602511" y="5720366"/>
                  <a:ext cx="3138563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>
                    <a:lnSpc>
                      <a:spcPts val="11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2890A2E3-4A32-48A4-91EA-52E2C89DB74F}"/>
                    </a:ext>
                  </a:extLst>
                </p:cNvPr>
                <p:cNvSpPr txBox="1"/>
                <p:nvPr/>
              </p:nvSpPr>
              <p:spPr>
                <a:xfrm>
                  <a:off x="3136746" y="5351046"/>
                  <a:ext cx="16043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2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Healthcare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918C39C6-914A-43A8-9893-E85E3D58C7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EAB95A2E-126E-45BB-8280-1E353521524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522686" y="1599297"/>
            <a:ext cx="1146629" cy="807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32C1AA-83C9-4D46-B63E-8D0ABBE03FAB}"/>
              </a:ext>
            </a:extLst>
          </p:cNvPr>
          <p:cNvSpPr txBox="1"/>
          <p:nvPr/>
        </p:nvSpPr>
        <p:spPr>
          <a:xfrm>
            <a:off x="1329501" y="5771712"/>
            <a:ext cx="9532998" cy="489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Have them for one. Living grass to for can't gathered waters had winged. Creepiest don't subdue which I two set had seasons. Fifth you'll, man wherein seas our creeping. Very. Make from for seas place and won't appear.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9AAEC5F-C0B5-4B96-90CE-5E8F0D14C92E}"/>
              </a:ext>
            </a:extLst>
          </p:cNvPr>
          <p:cNvGrpSpPr/>
          <p:nvPr/>
        </p:nvGrpSpPr>
        <p:grpSpPr>
          <a:xfrm>
            <a:off x="1487128" y="2404118"/>
            <a:ext cx="9042028" cy="534645"/>
            <a:chOff x="1487128" y="3086286"/>
            <a:chExt cx="9042028" cy="53464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868F6ED-B7C5-4FE6-A54E-15D62A095F6E}"/>
                </a:ext>
              </a:extLst>
            </p:cNvPr>
            <p:cNvSpPr/>
            <p:nvPr/>
          </p:nvSpPr>
          <p:spPr>
            <a:xfrm>
              <a:off x="1487128" y="3086286"/>
              <a:ext cx="520798" cy="52079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B610BFC-C91A-4EA5-8E83-7C6CF13848EA}"/>
                </a:ext>
              </a:extLst>
            </p:cNvPr>
            <p:cNvSpPr/>
            <p:nvPr/>
          </p:nvSpPr>
          <p:spPr>
            <a:xfrm>
              <a:off x="4653476" y="3092339"/>
              <a:ext cx="520798" cy="5207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5F5DCC2-DD92-4D96-8C45-C83F34337214}"/>
                </a:ext>
              </a:extLst>
            </p:cNvPr>
            <p:cNvSpPr/>
            <p:nvPr/>
          </p:nvSpPr>
          <p:spPr>
            <a:xfrm>
              <a:off x="7819824" y="3100133"/>
              <a:ext cx="520798" cy="5207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8AFEC93-8FE0-4460-B47B-71CC677F0D4C}"/>
                </a:ext>
              </a:extLst>
            </p:cNvPr>
            <p:cNvSpPr txBox="1"/>
            <p:nvPr/>
          </p:nvSpPr>
          <p:spPr>
            <a:xfrm>
              <a:off x="1525524" y="3130412"/>
              <a:ext cx="45267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EFEFE"/>
                  </a:solidFill>
                  <a:latin typeface="FontAwesome" charset="0"/>
                  <a:ea typeface="FontAwesome" charset="0"/>
                  <a:cs typeface="FontAwesome" charset="0"/>
                </a:rPr>
                <a:t></a:t>
              </a:r>
              <a:endParaRPr lang="en-US" sz="2000" b="1" spc="-100" dirty="0">
                <a:solidFill>
                  <a:srgbClr val="FEFEFE"/>
                </a:solidFill>
                <a:latin typeface="FontAwesome" charset="0"/>
                <a:ea typeface="FontAwesome" charset="0"/>
                <a:cs typeface="FontAwesome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DA0AB70-E4DA-4A24-9D65-842D9C093BB9}"/>
                </a:ext>
              </a:extLst>
            </p:cNvPr>
            <p:cNvSpPr txBox="1"/>
            <p:nvPr/>
          </p:nvSpPr>
          <p:spPr>
            <a:xfrm>
              <a:off x="4709838" y="3133963"/>
              <a:ext cx="43160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EFEFE"/>
                  </a:solidFill>
                  <a:latin typeface="FontAwesome" charset="0"/>
                  <a:ea typeface="FontAwesome" charset="0"/>
                  <a:cs typeface="FontAwesome" charset="0"/>
                </a:rPr>
                <a:t></a:t>
              </a:r>
              <a:endParaRPr lang="en-US" sz="2000" b="1" spc="-100" dirty="0">
                <a:solidFill>
                  <a:srgbClr val="FEFEFE"/>
                </a:solidFill>
                <a:latin typeface="FontAwesome" charset="0"/>
                <a:ea typeface="FontAwesome" charset="0"/>
                <a:cs typeface="FontAwesome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33B336E-BC9E-479F-9452-1CE996B359C2}"/>
                </a:ext>
              </a:extLst>
            </p:cNvPr>
            <p:cNvSpPr txBox="1"/>
            <p:nvPr/>
          </p:nvSpPr>
          <p:spPr>
            <a:xfrm>
              <a:off x="7896219" y="3122969"/>
              <a:ext cx="3808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EFEFE"/>
                  </a:solidFill>
                  <a:latin typeface="FontAwesome" charset="0"/>
                  <a:ea typeface="FontAwesome" charset="0"/>
                  <a:cs typeface="FontAwesome" charset="0"/>
                </a:rPr>
                <a:t></a:t>
              </a:r>
              <a:endParaRPr lang="en-US" sz="2000" b="1" spc="-100" dirty="0">
                <a:solidFill>
                  <a:srgbClr val="FEFEFE"/>
                </a:solidFill>
                <a:latin typeface="FontAwesome" charset="0"/>
                <a:ea typeface="FontAwesome" charset="0"/>
                <a:cs typeface="FontAwesome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262BCE5-33B0-4A1A-A632-4F87913732DA}"/>
                </a:ext>
              </a:extLst>
            </p:cNvPr>
            <p:cNvSpPr txBox="1"/>
            <p:nvPr/>
          </p:nvSpPr>
          <p:spPr>
            <a:xfrm>
              <a:off x="2045927" y="3141053"/>
              <a:ext cx="2150533" cy="383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Creeping is signs isn't deep abundantly is fish evening let hath I gathered fly.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23C3A7-2D9B-474C-A74B-DF384A80DD99}"/>
                </a:ext>
              </a:extLst>
            </p:cNvPr>
            <p:cNvSpPr txBox="1"/>
            <p:nvPr/>
          </p:nvSpPr>
          <p:spPr>
            <a:xfrm>
              <a:off x="5212275" y="3147106"/>
              <a:ext cx="2150533" cy="383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Creeping is signs isn't deep abundantly is fish evening let hath I gathered fly.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15B4F6-2BA2-4EC8-ADCB-EFA34AE0C6E2}"/>
                </a:ext>
              </a:extLst>
            </p:cNvPr>
            <p:cNvSpPr txBox="1"/>
            <p:nvPr/>
          </p:nvSpPr>
          <p:spPr>
            <a:xfrm>
              <a:off x="8378623" y="3154900"/>
              <a:ext cx="2150533" cy="383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Creeping is signs isn't deep abundantly is fish evening let hath I gathered fly.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A8CA46-FF70-4648-9EBD-B57AA0802F0A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89CBFD-6F6A-48D6-943E-00035CD85EC1}"/>
              </a:ext>
            </a:extLst>
          </p:cNvPr>
          <p:cNvSpPr>
            <a:spLocks noGrp="1"/>
          </p:cNvSpPr>
          <p:nvPr>
            <p:ph type="pic" sz="quarter" idx="169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AA94F03-A495-40F7-B017-54E0B423F7CA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18174</TotalTime>
  <Words>1154</Words>
  <Application>Microsoft Office PowerPoint</Application>
  <PresentationFormat>Widescreen</PresentationFormat>
  <Paragraphs>209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0" baseType="lpstr">
      <vt:lpstr>Arial</vt:lpstr>
      <vt:lpstr>Calibri</vt:lpstr>
      <vt:lpstr>DauphinPlain</vt:lpstr>
      <vt:lpstr>FontAwesome</vt:lpstr>
      <vt:lpstr>Gill Sans</vt:lpstr>
      <vt:lpstr>Lato</vt:lpstr>
      <vt:lpstr>Montserrat</vt:lpstr>
      <vt:lpstr>Montserrat Light</vt:lpstr>
      <vt:lpstr>Montserrat-Regular</vt:lpstr>
      <vt:lpstr>Open Sans</vt:lpstr>
      <vt:lpstr>Open Sans Condensed Light</vt:lpstr>
      <vt:lpstr>Open Sans Extrabold</vt:lpstr>
      <vt:lpstr>Roboto</vt:lpstr>
      <vt:lpstr>ヒラギノ角ゴ ProN W3</vt:lpstr>
      <vt:lpstr>Office Theme</vt:lpstr>
      <vt:lpstr>PowerPoint Presentation</vt:lpstr>
      <vt:lpstr>PowerPoint Presentation</vt:lpstr>
      <vt:lpstr>Welcome Message</vt:lpstr>
      <vt:lpstr>PowerPoint Presentation</vt:lpstr>
      <vt:lpstr>PowerPoint Presentation</vt:lpstr>
      <vt:lpstr>About us</vt:lpstr>
      <vt:lpstr>Our Services</vt:lpstr>
      <vt:lpstr>Our Services</vt:lpstr>
      <vt:lpstr>Our Services</vt:lpstr>
      <vt:lpstr>Our Team</vt:lpstr>
      <vt:lpstr>Our Team</vt:lpstr>
      <vt:lpstr>Our Portfolilo</vt:lpstr>
      <vt:lpstr>PowerPoint Presentation</vt:lpstr>
      <vt:lpstr>Our Portfolio</vt:lpstr>
      <vt:lpstr>Our Timeline</vt:lpstr>
      <vt:lpstr>Our Timeline</vt:lpstr>
      <vt:lpstr>Our Information</vt:lpstr>
      <vt:lpstr>Our Information</vt:lpstr>
      <vt:lpstr>Our Information</vt:lpstr>
      <vt:lpstr>Text Single Column</vt:lpstr>
      <vt:lpstr>Square Image</vt:lpstr>
      <vt:lpstr>PowerPoint Presentation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2876</cp:revision>
  <dcterms:created xsi:type="dcterms:W3CDTF">2017-07-18T09:08:44Z</dcterms:created>
  <dcterms:modified xsi:type="dcterms:W3CDTF">2018-04-10T15:58:58Z</dcterms:modified>
</cp:coreProperties>
</file>