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1"/>
  </p:notesMasterIdLst>
  <p:handoutMasterIdLst>
    <p:handoutMasterId r:id="rId12"/>
  </p:handoutMasterIdLst>
  <p:sldIdLst>
    <p:sldId id="273" r:id="rId2"/>
    <p:sldId id="275" r:id="rId3"/>
    <p:sldId id="278" r:id="rId4"/>
    <p:sldId id="284" r:id="rId5"/>
    <p:sldId id="280" r:id="rId6"/>
    <p:sldId id="277" r:id="rId7"/>
    <p:sldId id="281" r:id="rId8"/>
    <p:sldId id="283" r:id="rId9"/>
    <p:sldId id="28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404040"/>
    <a:srgbClr val="D9EBBC"/>
    <a:srgbClr val="003049"/>
    <a:srgbClr val="006092"/>
    <a:srgbClr val="EF4630"/>
    <a:srgbClr val="FFD400"/>
    <a:srgbClr val="44C8F5"/>
    <a:srgbClr val="9FCD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82" autoAdjust="0"/>
    <p:restoredTop sz="94664" autoAdjust="0"/>
  </p:normalViewPr>
  <p:slideViewPr>
    <p:cSldViewPr snapToGrid="0" snapToObjects="1">
      <p:cViewPr varScale="1">
        <p:scale>
          <a:sx n="78" d="100"/>
          <a:sy n="78" d="100"/>
        </p:scale>
        <p:origin x="216" y="78"/>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10/15/2017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10/15/2017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211350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3061946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1849997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1847484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1762110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4242760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19046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220956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2594862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5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497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28BBD9EF-169D-4B7E-841E-620C245460E6}"/>
              </a:ext>
            </a:extLst>
          </p:cNvPr>
          <p:cNvSpPr>
            <a:spLocks noGrp="1"/>
          </p:cNvSpPr>
          <p:nvPr>
            <p:ph type="pic" sz="quarter" idx="12" hasCustomPrompt="1"/>
          </p:nvPr>
        </p:nvSpPr>
        <p:spPr>
          <a:xfrm>
            <a:off x="1782543" y="2735034"/>
            <a:ext cx="3173233" cy="2631461"/>
          </a:xfrm>
          <a:custGeom>
            <a:avLst/>
            <a:gdLst>
              <a:gd name="connsiteX0" fmla="*/ 0 w 3173233"/>
              <a:gd name="connsiteY0" fmla="*/ 0 h 2631461"/>
              <a:gd name="connsiteX1" fmla="*/ 3173233 w 3173233"/>
              <a:gd name="connsiteY1" fmla="*/ 0 h 2631461"/>
              <a:gd name="connsiteX2" fmla="*/ 3173233 w 3173233"/>
              <a:gd name="connsiteY2" fmla="*/ 2631461 h 2631461"/>
              <a:gd name="connsiteX3" fmla="*/ 0 w 3173233"/>
              <a:gd name="connsiteY3" fmla="*/ 2631461 h 2631461"/>
            </a:gdLst>
            <a:ahLst/>
            <a:cxnLst>
              <a:cxn ang="0">
                <a:pos x="connsiteX0" y="connsiteY0"/>
              </a:cxn>
              <a:cxn ang="0">
                <a:pos x="connsiteX1" y="connsiteY1"/>
              </a:cxn>
              <a:cxn ang="0">
                <a:pos x="connsiteX2" y="connsiteY2"/>
              </a:cxn>
              <a:cxn ang="0">
                <a:pos x="connsiteX3" y="connsiteY3"/>
              </a:cxn>
            </a:cxnLst>
            <a:rect l="l" t="t" r="r" b="b"/>
            <a:pathLst>
              <a:path w="3173233" h="2631461">
                <a:moveTo>
                  <a:pt x="0" y="0"/>
                </a:moveTo>
                <a:lnTo>
                  <a:pt x="3173233" y="0"/>
                </a:lnTo>
                <a:lnTo>
                  <a:pt x="3173233" y="2631461"/>
                </a:lnTo>
                <a:lnTo>
                  <a:pt x="0" y="2631461"/>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3991360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EBA4EC5C-C2F7-479F-976A-5B018BD1EA7E}"/>
              </a:ext>
            </a:extLst>
          </p:cNvPr>
          <p:cNvSpPr>
            <a:spLocks noGrp="1"/>
          </p:cNvSpPr>
          <p:nvPr>
            <p:ph type="pic" sz="quarter" idx="12" hasCustomPrompt="1"/>
          </p:nvPr>
        </p:nvSpPr>
        <p:spPr>
          <a:xfrm>
            <a:off x="2286000" y="2452436"/>
            <a:ext cx="4248150" cy="4405564"/>
          </a:xfrm>
          <a:custGeom>
            <a:avLst/>
            <a:gdLst>
              <a:gd name="connsiteX0" fmla="*/ 0 w 3932930"/>
              <a:gd name="connsiteY0" fmla="*/ 0 h 2212381"/>
              <a:gd name="connsiteX1" fmla="*/ 3932930 w 3932930"/>
              <a:gd name="connsiteY1" fmla="*/ 0 h 2212381"/>
              <a:gd name="connsiteX2" fmla="*/ 3932930 w 3932930"/>
              <a:gd name="connsiteY2" fmla="*/ 2212381 h 2212381"/>
              <a:gd name="connsiteX3" fmla="*/ 0 w 3932930"/>
              <a:gd name="connsiteY3" fmla="*/ 2212381 h 2212381"/>
            </a:gdLst>
            <a:ahLst/>
            <a:cxnLst>
              <a:cxn ang="0">
                <a:pos x="connsiteX0" y="connsiteY0"/>
              </a:cxn>
              <a:cxn ang="0">
                <a:pos x="connsiteX1" y="connsiteY1"/>
              </a:cxn>
              <a:cxn ang="0">
                <a:pos x="connsiteX2" y="connsiteY2"/>
              </a:cxn>
              <a:cxn ang="0">
                <a:pos x="connsiteX3" y="connsiteY3"/>
              </a:cxn>
            </a:cxnLst>
            <a:rect l="l" t="t" r="r" b="b"/>
            <a:pathLst>
              <a:path w="3932930" h="2212381">
                <a:moveTo>
                  <a:pt x="0" y="0"/>
                </a:moveTo>
                <a:lnTo>
                  <a:pt x="3932930" y="0"/>
                </a:lnTo>
                <a:lnTo>
                  <a:pt x="3932930" y="2212381"/>
                </a:lnTo>
                <a:lnTo>
                  <a:pt x="0" y="2212381"/>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771512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EBA4EC5C-C2F7-479F-976A-5B018BD1EA7E}"/>
              </a:ext>
            </a:extLst>
          </p:cNvPr>
          <p:cNvSpPr>
            <a:spLocks noGrp="1"/>
          </p:cNvSpPr>
          <p:nvPr>
            <p:ph type="pic" sz="quarter" idx="12" hasCustomPrompt="1"/>
          </p:nvPr>
        </p:nvSpPr>
        <p:spPr>
          <a:xfrm>
            <a:off x="3654788" y="2858703"/>
            <a:ext cx="2040259" cy="1809834"/>
          </a:xfrm>
          <a:custGeom>
            <a:avLst/>
            <a:gdLst>
              <a:gd name="connsiteX0" fmla="*/ 0 w 3932930"/>
              <a:gd name="connsiteY0" fmla="*/ 0 h 2212381"/>
              <a:gd name="connsiteX1" fmla="*/ 3932930 w 3932930"/>
              <a:gd name="connsiteY1" fmla="*/ 0 h 2212381"/>
              <a:gd name="connsiteX2" fmla="*/ 3932930 w 3932930"/>
              <a:gd name="connsiteY2" fmla="*/ 2212381 h 2212381"/>
              <a:gd name="connsiteX3" fmla="*/ 0 w 3932930"/>
              <a:gd name="connsiteY3" fmla="*/ 2212381 h 2212381"/>
            </a:gdLst>
            <a:ahLst/>
            <a:cxnLst>
              <a:cxn ang="0">
                <a:pos x="connsiteX0" y="connsiteY0"/>
              </a:cxn>
              <a:cxn ang="0">
                <a:pos x="connsiteX1" y="connsiteY1"/>
              </a:cxn>
              <a:cxn ang="0">
                <a:pos x="connsiteX2" y="connsiteY2"/>
              </a:cxn>
              <a:cxn ang="0">
                <a:pos x="connsiteX3" y="connsiteY3"/>
              </a:cxn>
            </a:cxnLst>
            <a:rect l="l" t="t" r="r" b="b"/>
            <a:pathLst>
              <a:path w="3932930" h="2212381">
                <a:moveTo>
                  <a:pt x="0" y="0"/>
                </a:moveTo>
                <a:lnTo>
                  <a:pt x="3932930" y="0"/>
                </a:lnTo>
                <a:lnTo>
                  <a:pt x="3932930" y="2212381"/>
                </a:lnTo>
                <a:lnTo>
                  <a:pt x="0" y="2212381"/>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8" name="Picture Placeholder 7">
            <a:extLst>
              <a:ext uri="{FF2B5EF4-FFF2-40B4-BE49-F238E27FC236}">
                <a16:creationId xmlns:a16="http://schemas.microsoft.com/office/drawing/2014/main" id="{91D38FDA-A23F-4278-8718-82E9F314AD35}"/>
              </a:ext>
            </a:extLst>
          </p:cNvPr>
          <p:cNvSpPr>
            <a:spLocks noGrp="1"/>
          </p:cNvSpPr>
          <p:nvPr>
            <p:ph type="pic" sz="quarter" idx="13" hasCustomPrompt="1"/>
          </p:nvPr>
        </p:nvSpPr>
        <p:spPr>
          <a:xfrm>
            <a:off x="6136732" y="2858703"/>
            <a:ext cx="2040259" cy="1809834"/>
          </a:xfrm>
          <a:custGeom>
            <a:avLst/>
            <a:gdLst>
              <a:gd name="connsiteX0" fmla="*/ 0 w 3932930"/>
              <a:gd name="connsiteY0" fmla="*/ 0 h 2212381"/>
              <a:gd name="connsiteX1" fmla="*/ 3932930 w 3932930"/>
              <a:gd name="connsiteY1" fmla="*/ 0 h 2212381"/>
              <a:gd name="connsiteX2" fmla="*/ 3932930 w 3932930"/>
              <a:gd name="connsiteY2" fmla="*/ 2212381 h 2212381"/>
              <a:gd name="connsiteX3" fmla="*/ 0 w 3932930"/>
              <a:gd name="connsiteY3" fmla="*/ 2212381 h 2212381"/>
            </a:gdLst>
            <a:ahLst/>
            <a:cxnLst>
              <a:cxn ang="0">
                <a:pos x="connsiteX0" y="connsiteY0"/>
              </a:cxn>
              <a:cxn ang="0">
                <a:pos x="connsiteX1" y="connsiteY1"/>
              </a:cxn>
              <a:cxn ang="0">
                <a:pos x="connsiteX2" y="connsiteY2"/>
              </a:cxn>
              <a:cxn ang="0">
                <a:pos x="connsiteX3" y="connsiteY3"/>
              </a:cxn>
            </a:cxnLst>
            <a:rect l="l" t="t" r="r" b="b"/>
            <a:pathLst>
              <a:path w="3932930" h="2212381">
                <a:moveTo>
                  <a:pt x="0" y="0"/>
                </a:moveTo>
                <a:lnTo>
                  <a:pt x="3932930" y="0"/>
                </a:lnTo>
                <a:lnTo>
                  <a:pt x="3932930" y="2212381"/>
                </a:lnTo>
                <a:lnTo>
                  <a:pt x="0" y="2212381"/>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9" name="Picture Placeholder 8">
            <a:extLst>
              <a:ext uri="{FF2B5EF4-FFF2-40B4-BE49-F238E27FC236}">
                <a16:creationId xmlns:a16="http://schemas.microsoft.com/office/drawing/2014/main" id="{E1316AE3-0880-4A1E-A08B-7A9E15805FDC}"/>
              </a:ext>
            </a:extLst>
          </p:cNvPr>
          <p:cNvSpPr>
            <a:spLocks noGrp="1"/>
          </p:cNvSpPr>
          <p:nvPr>
            <p:ph type="pic" sz="quarter" idx="14" hasCustomPrompt="1"/>
          </p:nvPr>
        </p:nvSpPr>
        <p:spPr>
          <a:xfrm>
            <a:off x="8618675" y="2858703"/>
            <a:ext cx="2040259" cy="1809834"/>
          </a:xfrm>
          <a:custGeom>
            <a:avLst/>
            <a:gdLst>
              <a:gd name="connsiteX0" fmla="*/ 0 w 3932930"/>
              <a:gd name="connsiteY0" fmla="*/ 0 h 2212381"/>
              <a:gd name="connsiteX1" fmla="*/ 3932930 w 3932930"/>
              <a:gd name="connsiteY1" fmla="*/ 0 h 2212381"/>
              <a:gd name="connsiteX2" fmla="*/ 3932930 w 3932930"/>
              <a:gd name="connsiteY2" fmla="*/ 2212381 h 2212381"/>
              <a:gd name="connsiteX3" fmla="*/ 0 w 3932930"/>
              <a:gd name="connsiteY3" fmla="*/ 2212381 h 2212381"/>
            </a:gdLst>
            <a:ahLst/>
            <a:cxnLst>
              <a:cxn ang="0">
                <a:pos x="connsiteX0" y="connsiteY0"/>
              </a:cxn>
              <a:cxn ang="0">
                <a:pos x="connsiteX1" y="connsiteY1"/>
              </a:cxn>
              <a:cxn ang="0">
                <a:pos x="connsiteX2" y="connsiteY2"/>
              </a:cxn>
              <a:cxn ang="0">
                <a:pos x="connsiteX3" y="connsiteY3"/>
              </a:cxn>
            </a:cxnLst>
            <a:rect l="l" t="t" r="r" b="b"/>
            <a:pathLst>
              <a:path w="3932930" h="2212381">
                <a:moveTo>
                  <a:pt x="0" y="0"/>
                </a:moveTo>
                <a:lnTo>
                  <a:pt x="3932930" y="0"/>
                </a:lnTo>
                <a:lnTo>
                  <a:pt x="3932930" y="2212381"/>
                </a:lnTo>
                <a:lnTo>
                  <a:pt x="0" y="2212381"/>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080118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a:xfrm>
            <a:off x="5806282" y="5850100"/>
            <a:ext cx="579436" cy="579440"/>
          </a:xfrm>
          <a:prstGeom prst="rect">
            <a:avLst/>
          </a:prstGeom>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5850CCD9-FD2E-4773-A5C2-E176E5F8103D}"/>
              </a:ext>
            </a:extLst>
          </p:cNvPr>
          <p:cNvSpPr>
            <a:spLocks noGrp="1"/>
          </p:cNvSpPr>
          <p:nvPr>
            <p:ph type="pic" sz="quarter" idx="12" hasCustomPrompt="1"/>
          </p:nvPr>
        </p:nvSpPr>
        <p:spPr>
          <a:xfrm>
            <a:off x="0" y="0"/>
            <a:ext cx="12192000" cy="6858000"/>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684009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9_01">
    <p:spTree>
      <p:nvGrpSpPr>
        <p:cNvPr id="1" name=""/>
        <p:cNvGrpSpPr/>
        <p:nvPr/>
      </p:nvGrpSpPr>
      <p:grpSpPr>
        <a:xfrm>
          <a:off x="0" y="0"/>
          <a:ext cx="0" cy="0"/>
          <a:chOff x="0" y="0"/>
          <a:chExt cx="0" cy="0"/>
        </a:xfrm>
      </p:grpSpPr>
      <p:sp>
        <p:nvSpPr>
          <p:cNvPr id="4" name="Title 3"/>
          <p:cNvSpPr>
            <a:spLocks noGrp="1"/>
          </p:cNvSpPr>
          <p:nvPr>
            <p:ph type="title"/>
          </p:nvPr>
        </p:nvSpPr>
        <p:spPr>
          <a:xfrm>
            <a:off x="838200" y="611595"/>
            <a:ext cx="10515600" cy="680223"/>
          </a:xfrm>
          <a:prstGeom prst="rect">
            <a:avLst/>
          </a:prstGeom>
        </p:spPr>
        <p:txBody>
          <a:bodyPr>
            <a:normAutofit/>
          </a:bodyPr>
          <a:lstStyle>
            <a:lvl1pPr algn="ctr">
              <a:defRPr sz="3000">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100784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1732637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01">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445143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9">
            <a:extLst>
              <a:ext uri="{FF2B5EF4-FFF2-40B4-BE49-F238E27FC236}">
                <a16:creationId xmlns:a16="http://schemas.microsoft.com/office/drawing/2014/main" id="{8E7C3A85-BD39-44EC-9412-2E8CF95A5A4A}"/>
              </a:ext>
            </a:extLst>
          </p:cNvPr>
          <p:cNvSpPr>
            <a:spLocks noGrp="1"/>
          </p:cNvSpPr>
          <p:nvPr>
            <p:ph type="sldNum" sz="quarter" idx="4"/>
          </p:nvPr>
        </p:nvSpPr>
        <p:spPr>
          <a:xfrm>
            <a:off x="10861558" y="6052473"/>
            <a:ext cx="463178" cy="463182"/>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cxnSp>
        <p:nvCxnSpPr>
          <p:cNvPr id="4" name="Straight Connector 3">
            <a:extLst>
              <a:ext uri="{FF2B5EF4-FFF2-40B4-BE49-F238E27FC236}">
                <a16:creationId xmlns:a16="http://schemas.microsoft.com/office/drawing/2014/main" id="{F6293549-BC50-4CDF-84B7-73A1FD3BB789}"/>
              </a:ext>
            </a:extLst>
          </p:cNvPr>
          <p:cNvCxnSpPr>
            <a:cxnSpLocks/>
            <a:endCxn id="3" idx="1"/>
          </p:cNvCxnSpPr>
          <p:nvPr userDrawn="1"/>
        </p:nvCxnSpPr>
        <p:spPr>
          <a:xfrm>
            <a:off x="2372497" y="6284064"/>
            <a:ext cx="8489061" cy="0"/>
          </a:xfrm>
          <a:prstGeom prst="line">
            <a:avLst/>
          </a:prstGeom>
          <a:ln w="19050">
            <a:solidFill>
              <a:srgbClr val="000000">
                <a:alpha val="50196"/>
              </a:srgbClr>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12602493-75AF-4A2F-ABA3-91FF1793E833}"/>
              </a:ext>
            </a:extLst>
          </p:cNvPr>
          <p:cNvPicPr>
            <a:picLocks noChangeAspect="1"/>
          </p:cNvPicPr>
          <p:nvPr userDrawn="1"/>
        </p:nvPicPr>
        <p:blipFill>
          <a:blip r:embed="rId9"/>
          <a:stretch>
            <a:fillRect/>
          </a:stretch>
        </p:blipFill>
        <p:spPr>
          <a:xfrm>
            <a:off x="867265" y="5940171"/>
            <a:ext cx="1386986" cy="575485"/>
          </a:xfrm>
          <a:prstGeom prst="rect">
            <a:avLst/>
          </a:prstGeom>
        </p:spPr>
      </p:pic>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1" r:id="rId5"/>
    <p:sldLayoutId id="2147483772" r:id="rId6"/>
    <p:sldLayoutId id="2147483777" r:id="rId7"/>
  </p:sldLayoutIdLst>
  <p:hf hdr="0" dt="0"/>
  <p:txStyles>
    <p:titleStyle>
      <a:lvl1pPr algn="ctr" defTabSz="914400" rtl="0" eaLnBrk="1" latinLnBrk="0" hangingPunct="1">
        <a:lnSpc>
          <a:spcPct val="90000"/>
        </a:lnSpc>
        <a:spcBef>
          <a:spcPct val="0"/>
        </a:spcBef>
        <a:buNone/>
        <a:defRPr sz="3500" b="0" i="0" kern="12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D50D655E-EF6F-4ACB-B605-DACBD8BAD82F}"/>
              </a:ext>
            </a:extLst>
          </p:cNvPr>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E2FCFCEC-0B2B-46CE-A0AD-EDBDBF9BE44B}"/>
              </a:ext>
            </a:extLst>
          </p:cNvPr>
          <p:cNvGrpSpPr/>
          <p:nvPr/>
        </p:nvGrpSpPr>
        <p:grpSpPr>
          <a:xfrm rot="5400000">
            <a:off x="4165373" y="-2650629"/>
            <a:ext cx="3861256" cy="12159258"/>
            <a:chOff x="-2900363" y="1131888"/>
            <a:chExt cx="660400" cy="2079626"/>
          </a:xfrm>
          <a:solidFill>
            <a:schemeClr val="tx2">
              <a:lumMod val="75000"/>
              <a:alpha val="15000"/>
            </a:schemeClr>
          </a:solidFill>
        </p:grpSpPr>
        <p:sp>
          <p:nvSpPr>
            <p:cNvPr id="26" name="Freeform 10">
              <a:extLst>
                <a:ext uri="{FF2B5EF4-FFF2-40B4-BE49-F238E27FC236}">
                  <a16:creationId xmlns:a16="http://schemas.microsoft.com/office/drawing/2014/main" id="{D74438C7-9B2A-4626-B03E-A83586F60995}"/>
                </a:ext>
              </a:extLst>
            </p:cNvPr>
            <p:cNvSpPr>
              <a:spLocks/>
            </p:cNvSpPr>
            <p:nvPr/>
          </p:nvSpPr>
          <p:spPr bwMode="auto">
            <a:xfrm>
              <a:off x="-2444751" y="1131888"/>
              <a:ext cx="65088" cy="430213"/>
            </a:xfrm>
            <a:custGeom>
              <a:avLst/>
              <a:gdLst>
                <a:gd name="T0" fmla="*/ 10 w 18"/>
                <a:gd name="T1" fmla="*/ 0 h 119"/>
                <a:gd name="T2" fmla="*/ 5 w 18"/>
                <a:gd name="T3" fmla="*/ 6 h 119"/>
                <a:gd name="T4" fmla="*/ 0 w 18"/>
                <a:gd name="T5" fmla="*/ 109 h 119"/>
                <a:gd name="T6" fmla="*/ 0 w 18"/>
                <a:gd name="T7" fmla="*/ 109 h 119"/>
                <a:gd name="T8" fmla="*/ 18 w 18"/>
                <a:gd name="T9" fmla="*/ 118 h 119"/>
                <a:gd name="T10" fmla="*/ 18 w 18"/>
                <a:gd name="T11" fmla="*/ 119 h 119"/>
                <a:gd name="T12" fmla="*/ 14 w 18"/>
                <a:gd name="T13" fmla="*/ 7 h 119"/>
                <a:gd name="T14" fmla="*/ 10 w 18"/>
                <a:gd name="T15" fmla="*/ 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9">
                  <a:moveTo>
                    <a:pt x="10" y="0"/>
                  </a:moveTo>
                  <a:cubicBezTo>
                    <a:pt x="8" y="0"/>
                    <a:pt x="6" y="2"/>
                    <a:pt x="5" y="6"/>
                  </a:cubicBezTo>
                  <a:cubicBezTo>
                    <a:pt x="5" y="9"/>
                    <a:pt x="1" y="75"/>
                    <a:pt x="0" y="109"/>
                  </a:cubicBezTo>
                  <a:cubicBezTo>
                    <a:pt x="0" y="109"/>
                    <a:pt x="0" y="109"/>
                    <a:pt x="0" y="109"/>
                  </a:cubicBezTo>
                  <a:cubicBezTo>
                    <a:pt x="7" y="109"/>
                    <a:pt x="14" y="112"/>
                    <a:pt x="18" y="118"/>
                  </a:cubicBezTo>
                  <a:cubicBezTo>
                    <a:pt x="18" y="119"/>
                    <a:pt x="18" y="119"/>
                    <a:pt x="18" y="119"/>
                  </a:cubicBezTo>
                  <a:cubicBezTo>
                    <a:pt x="17" y="93"/>
                    <a:pt x="14" y="7"/>
                    <a:pt x="14" y="7"/>
                  </a:cubicBezTo>
                  <a:cubicBezTo>
                    <a:pt x="14" y="3"/>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8C29EB2C-F949-4FC7-BB4D-CF61D9EDC0DF}"/>
                </a:ext>
              </a:extLst>
            </p:cNvPr>
            <p:cNvSpPr>
              <a:spLocks/>
            </p:cNvSpPr>
            <p:nvPr/>
          </p:nvSpPr>
          <p:spPr bwMode="auto">
            <a:xfrm>
              <a:off x="-2444751" y="2800351"/>
              <a:ext cx="65088" cy="411163"/>
            </a:xfrm>
            <a:custGeom>
              <a:avLst/>
              <a:gdLst>
                <a:gd name="T0" fmla="*/ 18 w 18"/>
                <a:gd name="T1" fmla="*/ 0 h 114"/>
                <a:gd name="T2" fmla="*/ 2 w 18"/>
                <a:gd name="T3" fmla="*/ 7 h 114"/>
                <a:gd name="T4" fmla="*/ 0 w 18"/>
                <a:gd name="T5" fmla="*/ 6 h 114"/>
                <a:gd name="T6" fmla="*/ 5 w 18"/>
                <a:gd name="T7" fmla="*/ 109 h 114"/>
                <a:gd name="T8" fmla="*/ 9 w 18"/>
                <a:gd name="T9" fmla="*/ 114 h 114"/>
                <a:gd name="T10" fmla="*/ 14 w 18"/>
                <a:gd name="T11" fmla="*/ 108 h 114"/>
                <a:gd name="T12" fmla="*/ 18 w 18"/>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8" h="114">
                  <a:moveTo>
                    <a:pt x="18" y="0"/>
                  </a:moveTo>
                  <a:cubicBezTo>
                    <a:pt x="14" y="4"/>
                    <a:pt x="8" y="7"/>
                    <a:pt x="2" y="7"/>
                  </a:cubicBezTo>
                  <a:cubicBezTo>
                    <a:pt x="1" y="7"/>
                    <a:pt x="0" y="7"/>
                    <a:pt x="0" y="6"/>
                  </a:cubicBezTo>
                  <a:cubicBezTo>
                    <a:pt x="1" y="40"/>
                    <a:pt x="5" y="105"/>
                    <a:pt x="5" y="109"/>
                  </a:cubicBezTo>
                  <a:cubicBezTo>
                    <a:pt x="5" y="112"/>
                    <a:pt x="7" y="114"/>
                    <a:pt x="9" y="114"/>
                  </a:cubicBezTo>
                  <a:cubicBezTo>
                    <a:pt x="12" y="114"/>
                    <a:pt x="14" y="112"/>
                    <a:pt x="14" y="108"/>
                  </a:cubicBezTo>
                  <a:cubicBezTo>
                    <a:pt x="14" y="108"/>
                    <a:pt x="17" y="29"/>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a:extLst>
                <a:ext uri="{FF2B5EF4-FFF2-40B4-BE49-F238E27FC236}">
                  <a16:creationId xmlns:a16="http://schemas.microsoft.com/office/drawing/2014/main" id="{9A36122E-825F-4A3E-A900-C383439DEEE9}"/>
                </a:ext>
              </a:extLst>
            </p:cNvPr>
            <p:cNvSpPr>
              <a:spLocks/>
            </p:cNvSpPr>
            <p:nvPr/>
          </p:nvSpPr>
          <p:spPr bwMode="auto">
            <a:xfrm>
              <a:off x="-2900363" y="1619251"/>
              <a:ext cx="660400" cy="654050"/>
            </a:xfrm>
            <a:custGeom>
              <a:avLst/>
              <a:gdLst>
                <a:gd name="T0" fmla="*/ 127 w 180"/>
                <a:gd name="T1" fmla="*/ 0 h 181"/>
                <a:gd name="T2" fmla="*/ 119 w 180"/>
                <a:gd name="T3" fmla="*/ 3 h 181"/>
                <a:gd name="T4" fmla="*/ 114 w 180"/>
                <a:gd name="T5" fmla="*/ 23 h 181"/>
                <a:gd name="T6" fmla="*/ 130 w 180"/>
                <a:gd name="T7" fmla="*/ 55 h 181"/>
                <a:gd name="T8" fmla="*/ 37 w 180"/>
                <a:gd name="T9" fmla="*/ 62 h 181"/>
                <a:gd name="T10" fmla="*/ 0 w 180"/>
                <a:gd name="T11" fmla="*/ 150 h 181"/>
                <a:gd name="T12" fmla="*/ 0 w 180"/>
                <a:gd name="T13" fmla="*/ 175 h 181"/>
                <a:gd name="T14" fmla="*/ 179 w 180"/>
                <a:gd name="T15" fmla="*/ 181 h 181"/>
                <a:gd name="T16" fmla="*/ 180 w 180"/>
                <a:gd name="T17" fmla="*/ 157 h 181"/>
                <a:gd name="T18" fmla="*/ 140 w 180"/>
                <a:gd name="T19" fmla="*/ 7 h 181"/>
                <a:gd name="T20" fmla="*/ 127 w 180"/>
                <a:gd name="T21"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81">
                  <a:moveTo>
                    <a:pt x="127" y="0"/>
                  </a:moveTo>
                  <a:cubicBezTo>
                    <a:pt x="124" y="0"/>
                    <a:pt x="121" y="1"/>
                    <a:pt x="119" y="3"/>
                  </a:cubicBezTo>
                  <a:cubicBezTo>
                    <a:pt x="112" y="7"/>
                    <a:pt x="110" y="16"/>
                    <a:pt x="114" y="23"/>
                  </a:cubicBezTo>
                  <a:cubicBezTo>
                    <a:pt x="120" y="33"/>
                    <a:pt x="126" y="44"/>
                    <a:pt x="130" y="55"/>
                  </a:cubicBezTo>
                  <a:cubicBezTo>
                    <a:pt x="37" y="62"/>
                    <a:pt x="37" y="62"/>
                    <a:pt x="37" y="62"/>
                  </a:cubicBezTo>
                  <a:cubicBezTo>
                    <a:pt x="4" y="67"/>
                    <a:pt x="0" y="102"/>
                    <a:pt x="0" y="150"/>
                  </a:cubicBezTo>
                  <a:cubicBezTo>
                    <a:pt x="0" y="158"/>
                    <a:pt x="0" y="167"/>
                    <a:pt x="0" y="175"/>
                  </a:cubicBezTo>
                  <a:cubicBezTo>
                    <a:pt x="179" y="181"/>
                    <a:pt x="179" y="181"/>
                    <a:pt x="179" y="181"/>
                  </a:cubicBezTo>
                  <a:cubicBezTo>
                    <a:pt x="180" y="173"/>
                    <a:pt x="180" y="165"/>
                    <a:pt x="180" y="157"/>
                  </a:cubicBezTo>
                  <a:cubicBezTo>
                    <a:pt x="180" y="107"/>
                    <a:pt x="169" y="53"/>
                    <a:pt x="140" y="7"/>
                  </a:cubicBezTo>
                  <a:cubicBezTo>
                    <a:pt x="137" y="3"/>
                    <a:pt x="132" y="0"/>
                    <a:pt x="1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3">
              <a:extLst>
                <a:ext uri="{FF2B5EF4-FFF2-40B4-BE49-F238E27FC236}">
                  <a16:creationId xmlns:a16="http://schemas.microsoft.com/office/drawing/2014/main" id="{C12EDE6A-34D5-4EC4-AACF-4E726D1CE494}"/>
                </a:ext>
              </a:extLst>
            </p:cNvPr>
            <p:cNvSpPr>
              <a:spLocks noEditPoints="1"/>
            </p:cNvSpPr>
            <p:nvPr/>
          </p:nvSpPr>
          <p:spPr bwMode="auto">
            <a:xfrm>
              <a:off x="-2892426" y="2312988"/>
              <a:ext cx="641350" cy="414338"/>
            </a:xfrm>
            <a:custGeom>
              <a:avLst/>
              <a:gdLst>
                <a:gd name="T0" fmla="*/ 137 w 175"/>
                <a:gd name="T1" fmla="*/ 43 h 115"/>
                <a:gd name="T2" fmla="*/ 30 w 175"/>
                <a:gd name="T3" fmla="*/ 34 h 115"/>
                <a:gd name="T4" fmla="*/ 30 w 175"/>
                <a:gd name="T5" fmla="*/ 21 h 115"/>
                <a:gd name="T6" fmla="*/ 30 w 175"/>
                <a:gd name="T7" fmla="*/ 21 h 115"/>
                <a:gd name="T8" fmla="*/ 141 w 175"/>
                <a:gd name="T9" fmla="*/ 25 h 115"/>
                <a:gd name="T10" fmla="*/ 140 w 175"/>
                <a:gd name="T11" fmla="*/ 33 h 115"/>
                <a:gd name="T12" fmla="*/ 137 w 175"/>
                <a:gd name="T13" fmla="*/ 43 h 115"/>
                <a:gd name="T14" fmla="*/ 0 w 175"/>
                <a:gd name="T15" fmla="*/ 0 h 115"/>
                <a:gd name="T16" fmla="*/ 24 w 175"/>
                <a:gd name="T17" fmla="*/ 55 h 115"/>
                <a:gd name="T18" fmla="*/ 130 w 175"/>
                <a:gd name="T19" fmla="*/ 64 h 115"/>
                <a:gd name="T20" fmla="*/ 114 w 175"/>
                <a:gd name="T21" fmla="*/ 91 h 115"/>
                <a:gd name="T22" fmla="*/ 117 w 175"/>
                <a:gd name="T23" fmla="*/ 112 h 115"/>
                <a:gd name="T24" fmla="*/ 126 w 175"/>
                <a:gd name="T25" fmla="*/ 115 h 115"/>
                <a:gd name="T26" fmla="*/ 138 w 175"/>
                <a:gd name="T27" fmla="*/ 109 h 115"/>
                <a:gd name="T28" fmla="*/ 175 w 175"/>
                <a:gd name="T29" fmla="*/ 6 h 115"/>
                <a:gd name="T30" fmla="*/ 0 w 175"/>
                <a:gd name="T3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5" h="115">
                  <a:moveTo>
                    <a:pt x="137" y="43"/>
                  </a:moveTo>
                  <a:cubicBezTo>
                    <a:pt x="30" y="34"/>
                    <a:pt x="30" y="34"/>
                    <a:pt x="30" y="34"/>
                  </a:cubicBezTo>
                  <a:cubicBezTo>
                    <a:pt x="21" y="32"/>
                    <a:pt x="22" y="21"/>
                    <a:pt x="30" y="21"/>
                  </a:cubicBezTo>
                  <a:cubicBezTo>
                    <a:pt x="30" y="21"/>
                    <a:pt x="30" y="21"/>
                    <a:pt x="30" y="21"/>
                  </a:cubicBezTo>
                  <a:cubicBezTo>
                    <a:pt x="141" y="25"/>
                    <a:pt x="141" y="25"/>
                    <a:pt x="141" y="25"/>
                  </a:cubicBezTo>
                  <a:cubicBezTo>
                    <a:pt x="141" y="28"/>
                    <a:pt x="140" y="31"/>
                    <a:pt x="140" y="33"/>
                  </a:cubicBezTo>
                  <a:cubicBezTo>
                    <a:pt x="139" y="37"/>
                    <a:pt x="138" y="40"/>
                    <a:pt x="137" y="43"/>
                  </a:cubicBezTo>
                  <a:moveTo>
                    <a:pt x="0" y="0"/>
                  </a:moveTo>
                  <a:cubicBezTo>
                    <a:pt x="2" y="29"/>
                    <a:pt x="9" y="52"/>
                    <a:pt x="24" y="55"/>
                  </a:cubicBezTo>
                  <a:cubicBezTo>
                    <a:pt x="130" y="64"/>
                    <a:pt x="130" y="64"/>
                    <a:pt x="130" y="64"/>
                  </a:cubicBezTo>
                  <a:cubicBezTo>
                    <a:pt x="125" y="75"/>
                    <a:pt x="120" y="84"/>
                    <a:pt x="114" y="91"/>
                  </a:cubicBezTo>
                  <a:cubicBezTo>
                    <a:pt x="109" y="98"/>
                    <a:pt x="110" y="107"/>
                    <a:pt x="117" y="112"/>
                  </a:cubicBezTo>
                  <a:cubicBezTo>
                    <a:pt x="120" y="114"/>
                    <a:pt x="123" y="115"/>
                    <a:pt x="126" y="115"/>
                  </a:cubicBezTo>
                  <a:cubicBezTo>
                    <a:pt x="131" y="115"/>
                    <a:pt x="135" y="113"/>
                    <a:pt x="138" y="109"/>
                  </a:cubicBezTo>
                  <a:cubicBezTo>
                    <a:pt x="156" y="87"/>
                    <a:pt x="170" y="50"/>
                    <a:pt x="175" y="6"/>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32" name="Picture 31">
            <a:extLst>
              <a:ext uri="{FF2B5EF4-FFF2-40B4-BE49-F238E27FC236}">
                <a16:creationId xmlns:a16="http://schemas.microsoft.com/office/drawing/2014/main" id="{02B9FDC1-B6DE-4BC4-972A-8F8BE05631E2}"/>
              </a:ext>
            </a:extLst>
          </p:cNvPr>
          <p:cNvPicPr>
            <a:picLocks noChangeAspect="1"/>
          </p:cNvPicPr>
          <p:nvPr/>
        </p:nvPicPr>
        <p:blipFill>
          <a:blip r:embed="rId3"/>
          <a:stretch>
            <a:fillRect/>
          </a:stretch>
        </p:blipFill>
        <p:spPr>
          <a:xfrm>
            <a:off x="4074736" y="2594473"/>
            <a:ext cx="4042528" cy="1669054"/>
          </a:xfrm>
          <a:prstGeom prst="rect">
            <a:avLst/>
          </a:prstGeom>
        </p:spPr>
      </p:pic>
    </p:spTree>
    <p:extLst>
      <p:ext uri="{BB962C8B-B14F-4D97-AF65-F5344CB8AC3E}">
        <p14:creationId xmlns:p14="http://schemas.microsoft.com/office/powerpoint/2010/main" val="213716710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A67C87F-725D-435E-A569-431F3F197E5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96A20CD0-50DD-430C-88EB-1DFB58CE2B05}"/>
              </a:ext>
            </a:extLst>
          </p:cNvPr>
          <p:cNvGrpSpPr/>
          <p:nvPr/>
        </p:nvGrpSpPr>
        <p:grpSpPr>
          <a:xfrm rot="10800000">
            <a:off x="-1588" y="0"/>
            <a:ext cx="12195175" cy="1898651"/>
            <a:chOff x="-1588" y="4959348"/>
            <a:chExt cx="12195175" cy="1898651"/>
          </a:xfrm>
        </p:grpSpPr>
        <p:sp>
          <p:nvSpPr>
            <p:cNvPr id="15" name="Freeform 5">
              <a:extLst>
                <a:ext uri="{FF2B5EF4-FFF2-40B4-BE49-F238E27FC236}">
                  <a16:creationId xmlns:a16="http://schemas.microsoft.com/office/drawing/2014/main" id="{00FD9872-7737-496A-957F-B84362CB651C}"/>
                </a:ext>
              </a:extLst>
            </p:cNvPr>
            <p:cNvSpPr>
              <a:spLocks/>
            </p:cNvSpPr>
            <p:nvPr/>
          </p:nvSpPr>
          <p:spPr bwMode="auto">
            <a:xfrm>
              <a:off x="-1588" y="4959348"/>
              <a:ext cx="5773738" cy="1458913"/>
            </a:xfrm>
            <a:custGeom>
              <a:avLst/>
              <a:gdLst>
                <a:gd name="T0" fmla="*/ 0 w 2424"/>
                <a:gd name="T1" fmla="*/ 0 h 612"/>
                <a:gd name="T2" fmla="*/ 0 w 2424"/>
                <a:gd name="T3" fmla="*/ 292 h 612"/>
                <a:gd name="T4" fmla="*/ 2424 w 2424"/>
                <a:gd name="T5" fmla="*/ 440 h 612"/>
                <a:gd name="T6" fmla="*/ 0 w 2424"/>
                <a:gd name="T7" fmla="*/ 0 h 612"/>
              </a:gdLst>
              <a:ahLst/>
              <a:cxnLst>
                <a:cxn ang="0">
                  <a:pos x="T0" y="T1"/>
                </a:cxn>
                <a:cxn ang="0">
                  <a:pos x="T2" y="T3"/>
                </a:cxn>
                <a:cxn ang="0">
                  <a:pos x="T4" y="T5"/>
                </a:cxn>
                <a:cxn ang="0">
                  <a:pos x="T6" y="T7"/>
                </a:cxn>
              </a:cxnLst>
              <a:rect l="0" t="0" r="r" b="b"/>
              <a:pathLst>
                <a:path w="2424" h="612">
                  <a:moveTo>
                    <a:pt x="0" y="0"/>
                  </a:moveTo>
                  <a:cubicBezTo>
                    <a:pt x="0" y="292"/>
                    <a:pt x="0" y="292"/>
                    <a:pt x="0" y="292"/>
                  </a:cubicBezTo>
                  <a:cubicBezTo>
                    <a:pt x="0" y="292"/>
                    <a:pt x="491" y="612"/>
                    <a:pt x="2424" y="440"/>
                  </a:cubicBezTo>
                  <a:cubicBezTo>
                    <a:pt x="2424" y="440"/>
                    <a:pt x="574" y="612"/>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97A4C9FC-7B71-44E1-B7A4-A060D3D3E917}"/>
                </a:ext>
              </a:extLst>
            </p:cNvPr>
            <p:cNvSpPr>
              <a:spLocks/>
            </p:cNvSpPr>
            <p:nvPr/>
          </p:nvSpPr>
          <p:spPr bwMode="auto">
            <a:xfrm>
              <a:off x="-1588" y="5529261"/>
              <a:ext cx="12195175" cy="1328738"/>
            </a:xfrm>
            <a:custGeom>
              <a:avLst/>
              <a:gdLst>
                <a:gd name="T0" fmla="*/ 2858 w 5120"/>
                <a:gd name="T1" fmla="*/ 178 h 558"/>
                <a:gd name="T2" fmla="*/ 0 w 5120"/>
                <a:gd name="T3" fmla="*/ 105 h 558"/>
                <a:gd name="T4" fmla="*/ 0 w 5120"/>
                <a:gd name="T5" fmla="*/ 558 h 558"/>
                <a:gd name="T6" fmla="*/ 5120 w 5120"/>
                <a:gd name="T7" fmla="*/ 558 h 558"/>
                <a:gd name="T8" fmla="*/ 5120 w 5120"/>
                <a:gd name="T9" fmla="*/ 0 h 558"/>
                <a:gd name="T10" fmla="*/ 2858 w 5120"/>
                <a:gd name="T11" fmla="*/ 178 h 558"/>
              </a:gdLst>
              <a:ahLst/>
              <a:cxnLst>
                <a:cxn ang="0">
                  <a:pos x="T0" y="T1"/>
                </a:cxn>
                <a:cxn ang="0">
                  <a:pos x="T2" y="T3"/>
                </a:cxn>
                <a:cxn ang="0">
                  <a:pos x="T4" y="T5"/>
                </a:cxn>
                <a:cxn ang="0">
                  <a:pos x="T6" y="T7"/>
                </a:cxn>
                <a:cxn ang="0">
                  <a:pos x="T8" y="T9"/>
                </a:cxn>
                <a:cxn ang="0">
                  <a:pos x="T10" y="T11"/>
                </a:cxn>
              </a:cxnLst>
              <a:rect l="0" t="0" r="r" b="b"/>
              <a:pathLst>
                <a:path w="5120" h="558">
                  <a:moveTo>
                    <a:pt x="2858" y="178"/>
                  </a:moveTo>
                  <a:cubicBezTo>
                    <a:pt x="708" y="460"/>
                    <a:pt x="0" y="105"/>
                    <a:pt x="0" y="105"/>
                  </a:cubicBezTo>
                  <a:cubicBezTo>
                    <a:pt x="0" y="558"/>
                    <a:pt x="0" y="558"/>
                    <a:pt x="0" y="558"/>
                  </a:cubicBezTo>
                  <a:cubicBezTo>
                    <a:pt x="5120" y="558"/>
                    <a:pt x="5120" y="558"/>
                    <a:pt x="5120" y="558"/>
                  </a:cubicBezTo>
                  <a:cubicBezTo>
                    <a:pt x="5120" y="0"/>
                    <a:pt x="5120" y="0"/>
                    <a:pt x="5120" y="0"/>
                  </a:cubicBezTo>
                  <a:cubicBezTo>
                    <a:pt x="3938" y="14"/>
                    <a:pt x="2858" y="178"/>
                    <a:pt x="2858" y="17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5" name="Group 24">
            <a:extLst>
              <a:ext uri="{FF2B5EF4-FFF2-40B4-BE49-F238E27FC236}">
                <a16:creationId xmlns:a16="http://schemas.microsoft.com/office/drawing/2014/main" id="{BE5E5BC1-903A-4DFC-A14C-2EA0188B91A2}"/>
              </a:ext>
            </a:extLst>
          </p:cNvPr>
          <p:cNvGrpSpPr/>
          <p:nvPr/>
        </p:nvGrpSpPr>
        <p:grpSpPr>
          <a:xfrm>
            <a:off x="5980617" y="2483408"/>
            <a:ext cx="4428841" cy="2883086"/>
            <a:chOff x="-3400141" y="530145"/>
            <a:chExt cx="4428841" cy="2883086"/>
          </a:xfrm>
        </p:grpSpPr>
        <p:sp>
          <p:nvSpPr>
            <p:cNvPr id="26" name="TextBox 25">
              <a:extLst>
                <a:ext uri="{FF2B5EF4-FFF2-40B4-BE49-F238E27FC236}">
                  <a16:creationId xmlns:a16="http://schemas.microsoft.com/office/drawing/2014/main" id="{F191B425-D891-45A5-AFC6-F0047A037367}"/>
                </a:ext>
              </a:extLst>
            </p:cNvPr>
            <p:cNvSpPr txBox="1"/>
            <p:nvPr/>
          </p:nvSpPr>
          <p:spPr>
            <a:xfrm>
              <a:off x="-3400141" y="530145"/>
              <a:ext cx="3399905" cy="1267783"/>
            </a:xfrm>
            <a:prstGeom prst="rect">
              <a:avLst/>
            </a:prstGeom>
            <a:noFill/>
          </p:spPr>
          <p:txBody>
            <a:bodyPr wrap="square" rtlCol="0">
              <a:spAutoFit/>
            </a:bodyPr>
            <a:lstStyle/>
            <a:p>
              <a:pPr>
                <a:lnSpc>
                  <a:spcPts val="4500"/>
                </a:lnSpc>
              </a:pPr>
              <a:r>
                <a:rPr lang="en-US" sz="2500" b="1" dirty="0">
                  <a:solidFill>
                    <a:schemeClr val="tx2">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WELCOME</a:t>
              </a:r>
              <a:r>
                <a:rPr lang="en-US" sz="28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 </a:t>
              </a:r>
              <a:r>
                <a:rPr lang="en-US" sz="5000" b="1"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MESSAGE</a:t>
              </a:r>
            </a:p>
          </p:txBody>
        </p:sp>
        <p:sp>
          <p:nvSpPr>
            <p:cNvPr id="27" name="Rectangle 9">
              <a:extLst>
                <a:ext uri="{FF2B5EF4-FFF2-40B4-BE49-F238E27FC236}">
                  <a16:creationId xmlns:a16="http://schemas.microsoft.com/office/drawing/2014/main" id="{2E4B70E2-94CF-4433-832A-F0E7706142CF}"/>
                </a:ext>
              </a:extLst>
            </p:cNvPr>
            <p:cNvSpPr>
              <a:spLocks/>
            </p:cNvSpPr>
            <p:nvPr/>
          </p:nvSpPr>
          <p:spPr bwMode="auto">
            <a:xfrm>
              <a:off x="-3306855" y="1915861"/>
              <a:ext cx="4335555" cy="46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a:t>
              </a:r>
            </a:p>
            <a:p>
              <a:pPr>
                <a:lnSpc>
                  <a:spcPts val="1200"/>
                </a:lnSpc>
              </a:pPr>
              <a:r>
                <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a:t>
              </a:r>
            </a:p>
          </p:txBody>
        </p:sp>
        <p:grpSp>
          <p:nvGrpSpPr>
            <p:cNvPr id="28" name="Group 27">
              <a:extLst>
                <a:ext uri="{FF2B5EF4-FFF2-40B4-BE49-F238E27FC236}">
                  <a16:creationId xmlns:a16="http://schemas.microsoft.com/office/drawing/2014/main" id="{561FDC21-86AB-46E0-AC8B-CC1C5B569704}"/>
                </a:ext>
              </a:extLst>
            </p:cNvPr>
            <p:cNvGrpSpPr/>
            <p:nvPr/>
          </p:nvGrpSpPr>
          <p:grpSpPr>
            <a:xfrm>
              <a:off x="-3306855" y="3060083"/>
              <a:ext cx="1170398" cy="353148"/>
              <a:chOff x="-1814634" y="1287908"/>
              <a:chExt cx="1950122" cy="588417"/>
            </a:xfrm>
          </p:grpSpPr>
          <p:grpSp>
            <p:nvGrpSpPr>
              <p:cNvPr id="30" name="Group 29">
                <a:extLst>
                  <a:ext uri="{FF2B5EF4-FFF2-40B4-BE49-F238E27FC236}">
                    <a16:creationId xmlns:a16="http://schemas.microsoft.com/office/drawing/2014/main" id="{551EDC5C-9E1C-402B-9DF7-CD54297F21D3}"/>
                  </a:ext>
                </a:extLst>
              </p:cNvPr>
              <p:cNvGrpSpPr/>
              <p:nvPr/>
            </p:nvGrpSpPr>
            <p:grpSpPr>
              <a:xfrm>
                <a:off x="-1814634" y="1287908"/>
                <a:ext cx="588412" cy="588417"/>
                <a:chOff x="7136966" y="5134202"/>
                <a:chExt cx="588412" cy="588417"/>
              </a:xfrm>
            </p:grpSpPr>
            <p:sp>
              <p:nvSpPr>
                <p:cNvPr id="37" name="Oval 36">
                  <a:extLst>
                    <a:ext uri="{FF2B5EF4-FFF2-40B4-BE49-F238E27FC236}">
                      <a16:creationId xmlns:a16="http://schemas.microsoft.com/office/drawing/2014/main" id="{2BBE782C-80F4-4847-A2A0-F9FFA423F21E}"/>
                    </a:ext>
                  </a:extLst>
                </p:cNvPr>
                <p:cNvSpPr/>
                <p:nvPr/>
              </p:nvSpPr>
              <p:spPr>
                <a:xfrm>
                  <a:off x="7136966" y="5134202"/>
                  <a:ext cx="588412" cy="58841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AutoShape 1">
                  <a:extLst>
                    <a:ext uri="{FF2B5EF4-FFF2-40B4-BE49-F238E27FC236}">
                      <a16:creationId xmlns:a16="http://schemas.microsoft.com/office/drawing/2014/main" id="{D2D356FA-B6A2-45DF-B17F-058A6D45022C}"/>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accent3"/>
                </a:solidFill>
                <a:ln>
                  <a:noFill/>
                </a:ln>
                <a:extLst/>
              </p:spPr>
              <p:txBody>
                <a:bodyPr lIns="0" tIns="0" rIns="0" bIns="0"/>
                <a:lstStyle/>
                <a:p>
                  <a:endParaRPr lang="en-US"/>
                </a:p>
              </p:txBody>
            </p:sp>
          </p:grpSp>
          <p:grpSp>
            <p:nvGrpSpPr>
              <p:cNvPr id="31" name="Group 30">
                <a:extLst>
                  <a:ext uri="{FF2B5EF4-FFF2-40B4-BE49-F238E27FC236}">
                    <a16:creationId xmlns:a16="http://schemas.microsoft.com/office/drawing/2014/main" id="{139DAA23-9BD3-4C6C-B0E9-B5965F89CE59}"/>
                  </a:ext>
                </a:extLst>
              </p:cNvPr>
              <p:cNvGrpSpPr/>
              <p:nvPr/>
            </p:nvGrpSpPr>
            <p:grpSpPr>
              <a:xfrm>
                <a:off x="-1133779" y="1287908"/>
                <a:ext cx="588412" cy="588417"/>
                <a:chOff x="8007734" y="5134202"/>
                <a:chExt cx="588412" cy="588417"/>
              </a:xfrm>
            </p:grpSpPr>
            <p:sp>
              <p:nvSpPr>
                <p:cNvPr id="35" name="Oval 34">
                  <a:extLst>
                    <a:ext uri="{FF2B5EF4-FFF2-40B4-BE49-F238E27FC236}">
                      <a16:creationId xmlns:a16="http://schemas.microsoft.com/office/drawing/2014/main" id="{89A5B7EA-1F90-47EF-9FB1-B499E2DFAC5D}"/>
                    </a:ext>
                  </a:extLst>
                </p:cNvPr>
                <p:cNvSpPr/>
                <p:nvPr/>
              </p:nvSpPr>
              <p:spPr>
                <a:xfrm>
                  <a:off x="8007734" y="5134202"/>
                  <a:ext cx="588412" cy="58841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AutoShape 21">
                  <a:extLst>
                    <a:ext uri="{FF2B5EF4-FFF2-40B4-BE49-F238E27FC236}">
                      <a16:creationId xmlns:a16="http://schemas.microsoft.com/office/drawing/2014/main" id="{9DE8618A-A893-4442-807E-70390BC0B70B}"/>
                    </a:ext>
                  </a:extLst>
                </p:cNvPr>
                <p:cNvSpPr>
                  <a:spLocks/>
                </p:cNvSpPr>
                <p:nvPr/>
              </p:nvSpPr>
              <p:spPr bwMode="auto">
                <a:xfrm>
                  <a:off x="8190112"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3"/>
                </a:solidFill>
                <a:ln>
                  <a:noFill/>
                </a:ln>
              </p:spPr>
              <p:txBody>
                <a:bodyPr lIns="0" tIns="0" rIns="0" bIns="0"/>
                <a:lstStyle/>
                <a:p>
                  <a:endParaRPr lang="en-US"/>
                </a:p>
              </p:txBody>
            </p:sp>
          </p:grpSp>
          <p:grpSp>
            <p:nvGrpSpPr>
              <p:cNvPr id="32" name="Group 31">
                <a:extLst>
                  <a:ext uri="{FF2B5EF4-FFF2-40B4-BE49-F238E27FC236}">
                    <a16:creationId xmlns:a16="http://schemas.microsoft.com/office/drawing/2014/main" id="{44274117-4247-4464-A413-CF9FDF7002FF}"/>
                  </a:ext>
                </a:extLst>
              </p:cNvPr>
              <p:cNvGrpSpPr/>
              <p:nvPr/>
            </p:nvGrpSpPr>
            <p:grpSpPr>
              <a:xfrm>
                <a:off x="-452924" y="1287908"/>
                <a:ext cx="588412" cy="588417"/>
                <a:chOff x="8878507" y="5134202"/>
                <a:chExt cx="588412" cy="588417"/>
              </a:xfrm>
            </p:grpSpPr>
            <p:sp>
              <p:nvSpPr>
                <p:cNvPr id="33" name="Oval 32">
                  <a:extLst>
                    <a:ext uri="{FF2B5EF4-FFF2-40B4-BE49-F238E27FC236}">
                      <a16:creationId xmlns:a16="http://schemas.microsoft.com/office/drawing/2014/main" id="{1929B44C-86EA-4ED7-B563-6C7BBAEC3826}"/>
                    </a:ext>
                  </a:extLst>
                </p:cNvPr>
                <p:cNvSpPr/>
                <p:nvPr/>
              </p:nvSpPr>
              <p:spPr>
                <a:xfrm>
                  <a:off x="8878507" y="5134202"/>
                  <a:ext cx="588412" cy="58841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AutoShape 18">
                  <a:extLst>
                    <a:ext uri="{FF2B5EF4-FFF2-40B4-BE49-F238E27FC236}">
                      <a16:creationId xmlns:a16="http://schemas.microsoft.com/office/drawing/2014/main" id="{B828A8DD-FC18-48E7-A1F9-0E822EB847BE}"/>
                    </a:ext>
                  </a:extLst>
                </p:cNvPr>
                <p:cNvSpPr>
                  <a:spLocks/>
                </p:cNvSpPr>
                <p:nvPr/>
              </p:nvSpPr>
              <p:spPr bwMode="auto">
                <a:xfrm>
                  <a:off x="9006202"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a:p>
              </p:txBody>
            </p:sp>
          </p:grpSp>
        </p:grpSp>
        <p:sp>
          <p:nvSpPr>
            <p:cNvPr id="29" name="TextBox 28">
              <a:extLst>
                <a:ext uri="{FF2B5EF4-FFF2-40B4-BE49-F238E27FC236}">
                  <a16:creationId xmlns:a16="http://schemas.microsoft.com/office/drawing/2014/main" id="{0558E98E-9636-4E75-A165-78CEE4B2728A}"/>
                </a:ext>
              </a:extLst>
            </p:cNvPr>
            <p:cNvSpPr txBox="1"/>
            <p:nvPr/>
          </p:nvSpPr>
          <p:spPr>
            <a:xfrm>
              <a:off x="-3400141" y="2741761"/>
              <a:ext cx="4133416" cy="246221"/>
            </a:xfrm>
            <a:prstGeom prst="rect">
              <a:avLst/>
            </a:prstGeom>
            <a:noFill/>
          </p:spPr>
          <p:txBody>
            <a:bodyPr wrap="square" rtlCol="0">
              <a:spAutoFit/>
            </a:bodyPr>
            <a:lstStyle/>
            <a:p>
              <a:r>
                <a:rPr lang="en-US" sz="1000" spc="200" dirty="0">
                  <a:latin typeface="Open Sans" panose="020B0606030504020204" pitchFamily="34" charset="0"/>
                  <a:ea typeface="Open Sans" panose="020B0606030504020204" pitchFamily="34" charset="0"/>
                  <a:cs typeface="Open Sans" panose="020B0606030504020204" pitchFamily="34" charset="0"/>
                </a:rPr>
                <a:t>www.website/ fb/ you tube/company name.com</a:t>
              </a:r>
            </a:p>
          </p:txBody>
        </p:sp>
      </p:grpSp>
      <p:cxnSp>
        <p:nvCxnSpPr>
          <p:cNvPr id="46" name="Straight Connector 45">
            <a:extLst>
              <a:ext uri="{FF2B5EF4-FFF2-40B4-BE49-F238E27FC236}">
                <a16:creationId xmlns:a16="http://schemas.microsoft.com/office/drawing/2014/main" id="{8E11C4D0-34C9-4F17-8556-F5E25F9C473E}"/>
              </a:ext>
            </a:extLst>
          </p:cNvPr>
          <p:cNvCxnSpPr>
            <a:cxnSpLocks/>
          </p:cNvCxnSpPr>
          <p:nvPr/>
        </p:nvCxnSpPr>
        <p:spPr>
          <a:xfrm flipH="1">
            <a:off x="5514839" y="2735033"/>
            <a:ext cx="1" cy="2631461"/>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Picture Placeholder 8">
            <a:extLst>
              <a:ext uri="{FF2B5EF4-FFF2-40B4-BE49-F238E27FC236}">
                <a16:creationId xmlns:a16="http://schemas.microsoft.com/office/drawing/2014/main" id="{5FEA1432-D06B-40CE-800F-B400496245B9}"/>
              </a:ext>
            </a:extLst>
          </p:cNvPr>
          <p:cNvPicPr>
            <a:picLocks noGrp="1" noChangeAspect="1"/>
          </p:cNvPicPr>
          <p:nvPr>
            <p:ph type="pic" sz="quarter" idx="12"/>
          </p:nvPr>
        </p:nvPicPr>
        <p:blipFill>
          <a:blip r:embed="rId3"/>
          <a:srcRect t="11515" b="11515"/>
          <a:stretch>
            <a:fillRect/>
          </a:stretch>
        </p:blipFill>
        <p:spPr/>
      </p:pic>
    </p:spTree>
    <p:extLst>
      <p:ext uri="{BB962C8B-B14F-4D97-AF65-F5344CB8AC3E}">
        <p14:creationId xmlns:p14="http://schemas.microsoft.com/office/powerpoint/2010/main" val="13262855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Shape 74">
            <a:extLst>
              <a:ext uri="{FF2B5EF4-FFF2-40B4-BE49-F238E27FC236}">
                <a16:creationId xmlns:a16="http://schemas.microsoft.com/office/drawing/2014/main" id="{5CD18784-2FB4-4731-B8AB-4BD60834C376}"/>
              </a:ext>
            </a:extLst>
          </p:cNvPr>
          <p:cNvSpPr/>
          <p:nvPr/>
        </p:nvSpPr>
        <p:spPr>
          <a:xfrm>
            <a:off x="4232590" y="1"/>
            <a:ext cx="7959410" cy="5236399"/>
          </a:xfrm>
          <a:custGeom>
            <a:avLst/>
            <a:gdLst>
              <a:gd name="connsiteX0" fmla="*/ 294835 w 7959410"/>
              <a:gd name="connsiteY0" fmla="*/ 0 h 5236399"/>
              <a:gd name="connsiteX1" fmla="*/ 7959410 w 7959410"/>
              <a:gd name="connsiteY1" fmla="*/ 0 h 5236399"/>
              <a:gd name="connsiteX2" fmla="*/ 7959410 w 7959410"/>
              <a:gd name="connsiteY2" fmla="*/ 3301900 h 5236399"/>
              <a:gd name="connsiteX3" fmla="*/ 7796686 w 7959410"/>
              <a:gd name="connsiteY3" fmla="*/ 3543234 h 5236399"/>
              <a:gd name="connsiteX4" fmla="*/ 4262311 w 7959410"/>
              <a:gd name="connsiteY4" fmla="*/ 5236399 h 5236399"/>
              <a:gd name="connsiteX5" fmla="*/ 0 w 7959410"/>
              <a:gd name="connsiteY5" fmla="*/ 1396068 h 5236399"/>
              <a:gd name="connsiteX6" fmla="*/ 191625 w 7959410"/>
              <a:gd name="connsiteY6" fmla="*/ 254071 h 523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9410" h="5236399">
                <a:moveTo>
                  <a:pt x="294835" y="0"/>
                </a:moveTo>
                <a:lnTo>
                  <a:pt x="7959410" y="0"/>
                </a:lnTo>
                <a:lnTo>
                  <a:pt x="7959410" y="3301900"/>
                </a:lnTo>
                <a:lnTo>
                  <a:pt x="7796686" y="3543234"/>
                </a:lnTo>
                <a:cubicBezTo>
                  <a:pt x="7030718" y="4564768"/>
                  <a:pt x="5733567" y="5236399"/>
                  <a:pt x="4262311" y="5236399"/>
                </a:cubicBezTo>
                <a:cubicBezTo>
                  <a:pt x="1908302" y="5236399"/>
                  <a:pt x="0" y="3517024"/>
                  <a:pt x="0" y="1396068"/>
                </a:cubicBezTo>
                <a:cubicBezTo>
                  <a:pt x="0" y="998389"/>
                  <a:pt x="67089" y="614828"/>
                  <a:pt x="191625" y="254071"/>
                </a:cubicBezTo>
                <a:close/>
              </a:path>
            </a:pathLst>
          </a:custGeom>
          <a:gradFill>
            <a:gsLst>
              <a:gs pos="0">
                <a:schemeClr val="accent5"/>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1" name="Group 60">
            <a:extLst>
              <a:ext uri="{FF2B5EF4-FFF2-40B4-BE49-F238E27FC236}">
                <a16:creationId xmlns:a16="http://schemas.microsoft.com/office/drawing/2014/main" id="{BED834C7-6713-4AC4-8C6A-FF9546C8370E}"/>
              </a:ext>
            </a:extLst>
          </p:cNvPr>
          <p:cNvGrpSpPr/>
          <p:nvPr/>
        </p:nvGrpSpPr>
        <p:grpSpPr>
          <a:xfrm>
            <a:off x="8774732" y="1545021"/>
            <a:ext cx="2190184" cy="4271069"/>
            <a:chOff x="14279563" y="1344613"/>
            <a:chExt cx="1622426" cy="3163888"/>
          </a:xfrm>
        </p:grpSpPr>
        <p:sp>
          <p:nvSpPr>
            <p:cNvPr id="62" name="Freeform 61">
              <a:extLst>
                <a:ext uri="{FF2B5EF4-FFF2-40B4-BE49-F238E27FC236}">
                  <a16:creationId xmlns:a16="http://schemas.microsoft.com/office/drawing/2014/main" id="{F34EC070-94C6-4B26-92D1-55E13806141E}"/>
                </a:ext>
              </a:extLst>
            </p:cNvPr>
            <p:cNvSpPr>
              <a:spLocks/>
            </p:cNvSpPr>
            <p:nvPr/>
          </p:nvSpPr>
          <p:spPr bwMode="auto">
            <a:xfrm>
              <a:off x="14622463" y="3025776"/>
              <a:ext cx="155575" cy="238125"/>
            </a:xfrm>
            <a:custGeom>
              <a:avLst/>
              <a:gdLst>
                <a:gd name="T0" fmla="*/ 17 w 43"/>
                <a:gd name="T1" fmla="*/ 66 h 66"/>
                <a:gd name="T2" fmla="*/ 12 w 43"/>
                <a:gd name="T3" fmla="*/ 64 h 66"/>
                <a:gd name="T4" fmla="*/ 1 w 43"/>
                <a:gd name="T5" fmla="*/ 41 h 66"/>
                <a:gd name="T6" fmla="*/ 12 w 43"/>
                <a:gd name="T7" fmla="*/ 14 h 66"/>
                <a:gd name="T8" fmla="*/ 38 w 43"/>
                <a:gd name="T9" fmla="*/ 5 h 66"/>
                <a:gd name="T10" fmla="*/ 43 w 43"/>
                <a:gd name="T11" fmla="*/ 18 h 66"/>
                <a:gd name="T12" fmla="*/ 40 w 43"/>
                <a:gd name="T13" fmla="*/ 28 h 66"/>
                <a:gd name="T14" fmla="*/ 41 w 43"/>
                <a:gd name="T15" fmla="*/ 37 h 66"/>
                <a:gd name="T16" fmla="*/ 39 w 43"/>
                <a:gd name="T17" fmla="*/ 45 h 66"/>
                <a:gd name="T18" fmla="*/ 31 w 43"/>
                <a:gd name="T19" fmla="*/ 64 h 66"/>
                <a:gd name="T20" fmla="*/ 17 w 43"/>
                <a:gd name="T21"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6">
                  <a:moveTo>
                    <a:pt x="17" y="66"/>
                  </a:moveTo>
                  <a:cubicBezTo>
                    <a:pt x="15" y="65"/>
                    <a:pt x="13" y="65"/>
                    <a:pt x="12" y="64"/>
                  </a:cubicBezTo>
                  <a:cubicBezTo>
                    <a:pt x="3" y="61"/>
                    <a:pt x="0" y="48"/>
                    <a:pt x="1" y="41"/>
                  </a:cubicBezTo>
                  <a:cubicBezTo>
                    <a:pt x="2" y="31"/>
                    <a:pt x="5" y="21"/>
                    <a:pt x="12" y="14"/>
                  </a:cubicBezTo>
                  <a:cubicBezTo>
                    <a:pt x="18" y="7"/>
                    <a:pt x="29" y="0"/>
                    <a:pt x="38" y="5"/>
                  </a:cubicBezTo>
                  <a:cubicBezTo>
                    <a:pt x="42" y="8"/>
                    <a:pt x="43" y="13"/>
                    <a:pt x="43" y="18"/>
                  </a:cubicBezTo>
                  <a:cubicBezTo>
                    <a:pt x="43" y="21"/>
                    <a:pt x="41" y="25"/>
                    <a:pt x="40" y="28"/>
                  </a:cubicBezTo>
                  <a:cubicBezTo>
                    <a:pt x="40" y="31"/>
                    <a:pt x="41" y="34"/>
                    <a:pt x="41" y="37"/>
                  </a:cubicBezTo>
                  <a:cubicBezTo>
                    <a:pt x="41" y="40"/>
                    <a:pt x="40" y="43"/>
                    <a:pt x="39" y="45"/>
                  </a:cubicBezTo>
                  <a:cubicBezTo>
                    <a:pt x="36" y="53"/>
                    <a:pt x="39" y="60"/>
                    <a:pt x="31" y="64"/>
                  </a:cubicBezTo>
                  <a:cubicBezTo>
                    <a:pt x="27" y="65"/>
                    <a:pt x="21" y="66"/>
                    <a:pt x="17" y="66"/>
                  </a:cubicBezTo>
                  <a:close/>
                </a:path>
              </a:pathLst>
            </a:custGeom>
            <a:solidFill>
              <a:srgbClr val="F5CC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2">
              <a:extLst>
                <a:ext uri="{FF2B5EF4-FFF2-40B4-BE49-F238E27FC236}">
                  <a16:creationId xmlns:a16="http://schemas.microsoft.com/office/drawing/2014/main" id="{5A83374E-D42C-4C86-BFAB-C95D8FCC2BEB}"/>
                </a:ext>
              </a:extLst>
            </p:cNvPr>
            <p:cNvSpPr>
              <a:spLocks/>
            </p:cNvSpPr>
            <p:nvPr/>
          </p:nvSpPr>
          <p:spPr bwMode="auto">
            <a:xfrm>
              <a:off x="14655801" y="3209926"/>
              <a:ext cx="130175" cy="65088"/>
            </a:xfrm>
            <a:custGeom>
              <a:avLst/>
              <a:gdLst>
                <a:gd name="T0" fmla="*/ 9 w 36"/>
                <a:gd name="T1" fmla="*/ 5 h 18"/>
                <a:gd name="T2" fmla="*/ 14 w 36"/>
                <a:gd name="T3" fmla="*/ 17 h 18"/>
                <a:gd name="T4" fmla="*/ 29 w 36"/>
                <a:gd name="T5" fmla="*/ 5 h 18"/>
                <a:gd name="T6" fmla="*/ 9 w 36"/>
                <a:gd name="T7" fmla="*/ 5 h 18"/>
              </a:gdLst>
              <a:ahLst/>
              <a:cxnLst>
                <a:cxn ang="0">
                  <a:pos x="T0" y="T1"/>
                </a:cxn>
                <a:cxn ang="0">
                  <a:pos x="T2" y="T3"/>
                </a:cxn>
                <a:cxn ang="0">
                  <a:pos x="T4" y="T5"/>
                </a:cxn>
                <a:cxn ang="0">
                  <a:pos x="T6" y="T7"/>
                </a:cxn>
              </a:cxnLst>
              <a:rect l="0" t="0" r="r" b="b"/>
              <a:pathLst>
                <a:path w="36" h="18">
                  <a:moveTo>
                    <a:pt x="9" y="5"/>
                  </a:moveTo>
                  <a:cubicBezTo>
                    <a:pt x="0" y="12"/>
                    <a:pt x="4" y="18"/>
                    <a:pt x="14" y="17"/>
                  </a:cubicBezTo>
                  <a:cubicBezTo>
                    <a:pt x="20" y="17"/>
                    <a:pt x="36" y="14"/>
                    <a:pt x="29" y="5"/>
                  </a:cubicBezTo>
                  <a:cubicBezTo>
                    <a:pt x="25" y="0"/>
                    <a:pt x="13" y="1"/>
                    <a:pt x="9" y="5"/>
                  </a:cubicBezTo>
                  <a:close/>
                </a:path>
              </a:pathLst>
            </a:custGeom>
            <a:solidFill>
              <a:srgbClr val="EDB6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63">
              <a:extLst>
                <a:ext uri="{FF2B5EF4-FFF2-40B4-BE49-F238E27FC236}">
                  <a16:creationId xmlns:a16="http://schemas.microsoft.com/office/drawing/2014/main" id="{26BC7DE8-7084-4A7B-BB3F-74F1C1585D9D}"/>
                </a:ext>
              </a:extLst>
            </p:cNvPr>
            <p:cNvSpPr>
              <a:spLocks/>
            </p:cNvSpPr>
            <p:nvPr/>
          </p:nvSpPr>
          <p:spPr bwMode="auto">
            <a:xfrm>
              <a:off x="14293851" y="3284538"/>
              <a:ext cx="846138" cy="520700"/>
            </a:xfrm>
            <a:custGeom>
              <a:avLst/>
              <a:gdLst>
                <a:gd name="T0" fmla="*/ 234 w 234"/>
                <a:gd name="T1" fmla="*/ 0 h 144"/>
                <a:gd name="T2" fmla="*/ 234 w 234"/>
                <a:gd name="T3" fmla="*/ 1 h 144"/>
                <a:gd name="T4" fmla="*/ 234 w 234"/>
                <a:gd name="T5" fmla="*/ 134 h 144"/>
                <a:gd name="T6" fmla="*/ 224 w 234"/>
                <a:gd name="T7" fmla="*/ 144 h 144"/>
                <a:gd name="T8" fmla="*/ 9 w 234"/>
                <a:gd name="T9" fmla="*/ 144 h 144"/>
                <a:gd name="T10" fmla="*/ 0 w 234"/>
                <a:gd name="T11" fmla="*/ 134 h 144"/>
                <a:gd name="T12" fmla="*/ 0 w 234"/>
                <a:gd name="T13" fmla="*/ 1 h 144"/>
                <a:gd name="T14" fmla="*/ 0 w 234"/>
                <a:gd name="T15" fmla="*/ 0 h 144"/>
                <a:gd name="T16" fmla="*/ 234 w 234"/>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4">
                  <a:moveTo>
                    <a:pt x="234" y="0"/>
                  </a:moveTo>
                  <a:cubicBezTo>
                    <a:pt x="234" y="0"/>
                    <a:pt x="234" y="0"/>
                    <a:pt x="234" y="1"/>
                  </a:cubicBezTo>
                  <a:cubicBezTo>
                    <a:pt x="234" y="134"/>
                    <a:pt x="234" y="134"/>
                    <a:pt x="234" y="134"/>
                  </a:cubicBezTo>
                  <a:cubicBezTo>
                    <a:pt x="234" y="139"/>
                    <a:pt x="230" y="144"/>
                    <a:pt x="224" y="144"/>
                  </a:cubicBezTo>
                  <a:cubicBezTo>
                    <a:pt x="9" y="144"/>
                    <a:pt x="9" y="144"/>
                    <a:pt x="9" y="144"/>
                  </a:cubicBezTo>
                  <a:cubicBezTo>
                    <a:pt x="4" y="144"/>
                    <a:pt x="0" y="139"/>
                    <a:pt x="0" y="134"/>
                  </a:cubicBezTo>
                  <a:cubicBezTo>
                    <a:pt x="0" y="1"/>
                    <a:pt x="0" y="1"/>
                    <a:pt x="0" y="1"/>
                  </a:cubicBezTo>
                  <a:cubicBezTo>
                    <a:pt x="0" y="0"/>
                    <a:pt x="0" y="0"/>
                    <a:pt x="0" y="0"/>
                  </a:cubicBezTo>
                  <a:lnTo>
                    <a:pt x="234" y="0"/>
                  </a:lnTo>
                  <a:close/>
                </a:path>
              </a:pathLst>
            </a:custGeom>
            <a:solidFill>
              <a:srgbClr val="93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4">
              <a:extLst>
                <a:ext uri="{FF2B5EF4-FFF2-40B4-BE49-F238E27FC236}">
                  <a16:creationId xmlns:a16="http://schemas.microsoft.com/office/drawing/2014/main" id="{0948C05D-6D74-41FA-BEFD-9DD0DDF08D66}"/>
                </a:ext>
              </a:extLst>
            </p:cNvPr>
            <p:cNvSpPr>
              <a:spLocks/>
            </p:cNvSpPr>
            <p:nvPr/>
          </p:nvSpPr>
          <p:spPr bwMode="auto">
            <a:xfrm>
              <a:off x="14279563" y="3284538"/>
              <a:ext cx="871538" cy="277813"/>
            </a:xfrm>
            <a:custGeom>
              <a:avLst/>
              <a:gdLst>
                <a:gd name="T0" fmla="*/ 241 w 241"/>
                <a:gd name="T1" fmla="*/ 0 h 77"/>
                <a:gd name="T2" fmla="*/ 241 w 241"/>
                <a:gd name="T3" fmla="*/ 0 h 77"/>
                <a:gd name="T4" fmla="*/ 241 w 241"/>
                <a:gd name="T5" fmla="*/ 47 h 77"/>
                <a:gd name="T6" fmla="*/ 121 w 241"/>
                <a:gd name="T7" fmla="*/ 77 h 77"/>
                <a:gd name="T8" fmla="*/ 0 w 241"/>
                <a:gd name="T9" fmla="*/ 47 h 77"/>
                <a:gd name="T10" fmla="*/ 0 w 241"/>
                <a:gd name="T11" fmla="*/ 0 h 77"/>
                <a:gd name="T12" fmla="*/ 0 w 241"/>
                <a:gd name="T13" fmla="*/ 0 h 77"/>
                <a:gd name="T14" fmla="*/ 241 w 241"/>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77">
                  <a:moveTo>
                    <a:pt x="241" y="0"/>
                  </a:moveTo>
                  <a:cubicBezTo>
                    <a:pt x="241" y="0"/>
                    <a:pt x="241" y="0"/>
                    <a:pt x="241" y="0"/>
                  </a:cubicBezTo>
                  <a:cubicBezTo>
                    <a:pt x="241" y="47"/>
                    <a:pt x="241" y="47"/>
                    <a:pt x="241" y="47"/>
                  </a:cubicBezTo>
                  <a:cubicBezTo>
                    <a:pt x="215" y="65"/>
                    <a:pt x="171" y="77"/>
                    <a:pt x="121" y="77"/>
                  </a:cubicBezTo>
                  <a:cubicBezTo>
                    <a:pt x="71" y="77"/>
                    <a:pt x="27" y="65"/>
                    <a:pt x="0" y="47"/>
                  </a:cubicBezTo>
                  <a:cubicBezTo>
                    <a:pt x="0" y="0"/>
                    <a:pt x="0" y="0"/>
                    <a:pt x="0" y="0"/>
                  </a:cubicBezTo>
                  <a:cubicBezTo>
                    <a:pt x="0" y="0"/>
                    <a:pt x="0" y="0"/>
                    <a:pt x="0" y="0"/>
                  </a:cubicBezTo>
                  <a:lnTo>
                    <a:pt x="241" y="0"/>
                  </a:lnTo>
                  <a:close/>
                </a:path>
              </a:pathLst>
            </a:custGeom>
            <a:solidFill>
              <a:srgbClr val="B06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5">
              <a:extLst>
                <a:ext uri="{FF2B5EF4-FFF2-40B4-BE49-F238E27FC236}">
                  <a16:creationId xmlns:a16="http://schemas.microsoft.com/office/drawing/2014/main" id="{7189CB2A-DBDA-4669-8B12-FD479332454C}"/>
                </a:ext>
              </a:extLst>
            </p:cNvPr>
            <p:cNvSpPr>
              <a:spLocks/>
            </p:cNvSpPr>
            <p:nvPr/>
          </p:nvSpPr>
          <p:spPr bwMode="auto">
            <a:xfrm>
              <a:off x="14571663" y="3170238"/>
              <a:ext cx="288925" cy="125413"/>
            </a:xfrm>
            <a:custGeom>
              <a:avLst/>
              <a:gdLst>
                <a:gd name="T0" fmla="*/ 80 w 80"/>
                <a:gd name="T1" fmla="*/ 35 h 35"/>
                <a:gd name="T2" fmla="*/ 78 w 80"/>
                <a:gd name="T3" fmla="*/ 23 h 35"/>
                <a:gd name="T4" fmla="*/ 78 w 80"/>
                <a:gd name="T5" fmla="*/ 21 h 35"/>
                <a:gd name="T6" fmla="*/ 78 w 80"/>
                <a:gd name="T7" fmla="*/ 21 h 35"/>
                <a:gd name="T8" fmla="*/ 78 w 80"/>
                <a:gd name="T9" fmla="*/ 21 h 35"/>
                <a:gd name="T10" fmla="*/ 2 w 80"/>
                <a:gd name="T11" fmla="*/ 21 h 35"/>
                <a:gd name="T12" fmla="*/ 2 w 80"/>
                <a:gd name="T13" fmla="*/ 21 h 35"/>
                <a:gd name="T14" fmla="*/ 2 w 80"/>
                <a:gd name="T15" fmla="*/ 21 h 35"/>
                <a:gd name="T16" fmla="*/ 2 w 80"/>
                <a:gd name="T17" fmla="*/ 23 h 35"/>
                <a:gd name="T18" fmla="*/ 0 w 80"/>
                <a:gd name="T19" fmla="*/ 35 h 35"/>
                <a:gd name="T20" fmla="*/ 4 w 80"/>
                <a:gd name="T21" fmla="*/ 35 h 35"/>
                <a:gd name="T22" fmla="*/ 6 w 80"/>
                <a:gd name="T23" fmla="*/ 24 h 35"/>
                <a:gd name="T24" fmla="*/ 10 w 80"/>
                <a:gd name="T25" fmla="*/ 22 h 35"/>
                <a:gd name="T26" fmla="*/ 70 w 80"/>
                <a:gd name="T27" fmla="*/ 22 h 35"/>
                <a:gd name="T28" fmla="*/ 74 w 80"/>
                <a:gd name="T29" fmla="*/ 24 h 35"/>
                <a:gd name="T30" fmla="*/ 76 w 80"/>
                <a:gd name="T31" fmla="*/ 35 h 35"/>
                <a:gd name="T32" fmla="*/ 80 w 80"/>
                <a:gd name="T33"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35">
                  <a:moveTo>
                    <a:pt x="80" y="35"/>
                  </a:moveTo>
                  <a:cubicBezTo>
                    <a:pt x="80" y="31"/>
                    <a:pt x="79" y="27"/>
                    <a:pt x="78" y="23"/>
                  </a:cubicBezTo>
                  <a:cubicBezTo>
                    <a:pt x="78" y="23"/>
                    <a:pt x="78" y="22"/>
                    <a:pt x="78" y="21"/>
                  </a:cubicBezTo>
                  <a:cubicBezTo>
                    <a:pt x="78" y="21"/>
                    <a:pt x="78" y="21"/>
                    <a:pt x="78" y="21"/>
                  </a:cubicBezTo>
                  <a:cubicBezTo>
                    <a:pt x="78" y="21"/>
                    <a:pt x="78" y="21"/>
                    <a:pt x="78" y="21"/>
                  </a:cubicBezTo>
                  <a:cubicBezTo>
                    <a:pt x="71" y="0"/>
                    <a:pt x="9" y="0"/>
                    <a:pt x="2" y="21"/>
                  </a:cubicBezTo>
                  <a:cubicBezTo>
                    <a:pt x="2" y="21"/>
                    <a:pt x="2" y="21"/>
                    <a:pt x="2" y="21"/>
                  </a:cubicBezTo>
                  <a:cubicBezTo>
                    <a:pt x="2" y="21"/>
                    <a:pt x="2" y="21"/>
                    <a:pt x="2" y="21"/>
                  </a:cubicBezTo>
                  <a:cubicBezTo>
                    <a:pt x="1" y="22"/>
                    <a:pt x="2" y="23"/>
                    <a:pt x="2" y="23"/>
                  </a:cubicBezTo>
                  <a:cubicBezTo>
                    <a:pt x="1" y="27"/>
                    <a:pt x="0" y="31"/>
                    <a:pt x="0" y="35"/>
                  </a:cubicBezTo>
                  <a:cubicBezTo>
                    <a:pt x="4" y="35"/>
                    <a:pt x="4" y="35"/>
                    <a:pt x="4" y="35"/>
                  </a:cubicBezTo>
                  <a:cubicBezTo>
                    <a:pt x="4" y="31"/>
                    <a:pt x="5" y="27"/>
                    <a:pt x="6" y="24"/>
                  </a:cubicBezTo>
                  <a:cubicBezTo>
                    <a:pt x="7" y="23"/>
                    <a:pt x="9" y="23"/>
                    <a:pt x="10" y="22"/>
                  </a:cubicBezTo>
                  <a:cubicBezTo>
                    <a:pt x="16" y="10"/>
                    <a:pt x="64" y="10"/>
                    <a:pt x="70" y="22"/>
                  </a:cubicBezTo>
                  <a:cubicBezTo>
                    <a:pt x="71" y="23"/>
                    <a:pt x="73" y="23"/>
                    <a:pt x="74" y="24"/>
                  </a:cubicBezTo>
                  <a:cubicBezTo>
                    <a:pt x="75" y="27"/>
                    <a:pt x="76" y="31"/>
                    <a:pt x="76" y="35"/>
                  </a:cubicBezTo>
                  <a:lnTo>
                    <a:pt x="80" y="35"/>
                  </a:lnTo>
                  <a:close/>
                </a:path>
              </a:pathLst>
            </a:custGeom>
            <a:solidFill>
              <a:srgbClr val="B06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6">
              <a:extLst>
                <a:ext uri="{FF2B5EF4-FFF2-40B4-BE49-F238E27FC236}">
                  <a16:creationId xmlns:a16="http://schemas.microsoft.com/office/drawing/2014/main" id="{DF0035DC-4261-440A-B15E-908E284C3B67}"/>
                </a:ext>
              </a:extLst>
            </p:cNvPr>
            <p:cNvSpPr>
              <a:spLocks/>
            </p:cNvSpPr>
            <p:nvPr/>
          </p:nvSpPr>
          <p:spPr bwMode="auto">
            <a:xfrm>
              <a:off x="14616113" y="3122613"/>
              <a:ext cx="85725" cy="155575"/>
            </a:xfrm>
            <a:custGeom>
              <a:avLst/>
              <a:gdLst>
                <a:gd name="T0" fmla="*/ 14 w 24"/>
                <a:gd name="T1" fmla="*/ 37 h 43"/>
                <a:gd name="T2" fmla="*/ 22 w 24"/>
                <a:gd name="T3" fmla="*/ 11 h 43"/>
                <a:gd name="T4" fmla="*/ 8 w 24"/>
                <a:gd name="T5" fmla="*/ 4 h 43"/>
                <a:gd name="T6" fmla="*/ 4 w 24"/>
                <a:gd name="T7" fmla="*/ 23 h 43"/>
                <a:gd name="T8" fmla="*/ 4 w 24"/>
                <a:gd name="T9" fmla="*/ 32 h 43"/>
                <a:gd name="T10" fmla="*/ 1 w 24"/>
                <a:gd name="T11" fmla="*/ 39 h 43"/>
                <a:gd name="T12" fmla="*/ 14 w 24"/>
                <a:gd name="T13" fmla="*/ 37 h 43"/>
              </a:gdLst>
              <a:ahLst/>
              <a:cxnLst>
                <a:cxn ang="0">
                  <a:pos x="T0" y="T1"/>
                </a:cxn>
                <a:cxn ang="0">
                  <a:pos x="T2" y="T3"/>
                </a:cxn>
                <a:cxn ang="0">
                  <a:pos x="T4" y="T5"/>
                </a:cxn>
                <a:cxn ang="0">
                  <a:pos x="T6" y="T7"/>
                </a:cxn>
                <a:cxn ang="0">
                  <a:pos x="T8" y="T9"/>
                </a:cxn>
                <a:cxn ang="0">
                  <a:pos x="T10" y="T11"/>
                </a:cxn>
                <a:cxn ang="0">
                  <a:pos x="T12" y="T13"/>
                </a:cxn>
              </a:cxnLst>
              <a:rect l="0" t="0" r="r" b="b"/>
              <a:pathLst>
                <a:path w="24" h="43">
                  <a:moveTo>
                    <a:pt x="14" y="37"/>
                  </a:moveTo>
                  <a:cubicBezTo>
                    <a:pt x="20" y="33"/>
                    <a:pt x="24" y="17"/>
                    <a:pt x="22" y="11"/>
                  </a:cubicBezTo>
                  <a:cubicBezTo>
                    <a:pt x="20" y="4"/>
                    <a:pt x="14" y="0"/>
                    <a:pt x="8" y="4"/>
                  </a:cubicBezTo>
                  <a:cubicBezTo>
                    <a:pt x="1" y="8"/>
                    <a:pt x="3" y="18"/>
                    <a:pt x="4" y="23"/>
                  </a:cubicBezTo>
                  <a:cubicBezTo>
                    <a:pt x="4" y="28"/>
                    <a:pt x="4" y="27"/>
                    <a:pt x="4" y="32"/>
                  </a:cubicBezTo>
                  <a:cubicBezTo>
                    <a:pt x="3" y="34"/>
                    <a:pt x="0" y="37"/>
                    <a:pt x="1" y="39"/>
                  </a:cubicBezTo>
                  <a:cubicBezTo>
                    <a:pt x="4" y="43"/>
                    <a:pt x="11" y="40"/>
                    <a:pt x="14" y="37"/>
                  </a:cubicBezTo>
                  <a:close/>
                </a:path>
              </a:pathLst>
            </a:custGeom>
            <a:solidFill>
              <a:srgbClr val="FFD7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7">
              <a:extLst>
                <a:ext uri="{FF2B5EF4-FFF2-40B4-BE49-F238E27FC236}">
                  <a16:creationId xmlns:a16="http://schemas.microsoft.com/office/drawing/2014/main" id="{DE9CBFC6-2F20-4471-BD94-93FDCFA22288}"/>
                </a:ext>
              </a:extLst>
            </p:cNvPr>
            <p:cNvSpPr>
              <a:spLocks noChangeArrowheads="1"/>
            </p:cNvSpPr>
            <p:nvPr/>
          </p:nvSpPr>
          <p:spPr bwMode="auto">
            <a:xfrm>
              <a:off x="14893926" y="1920876"/>
              <a:ext cx="147638" cy="188913"/>
            </a:xfrm>
            <a:prstGeom prst="ellipse">
              <a:avLst/>
            </a:prstGeom>
            <a:solidFill>
              <a:srgbClr val="F5CC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8">
              <a:extLst>
                <a:ext uri="{FF2B5EF4-FFF2-40B4-BE49-F238E27FC236}">
                  <a16:creationId xmlns:a16="http://schemas.microsoft.com/office/drawing/2014/main" id="{277E6128-7DC6-4687-9A6C-3A7F8E8C62D0}"/>
                </a:ext>
              </a:extLst>
            </p:cNvPr>
            <p:cNvSpPr>
              <a:spLocks noChangeArrowheads="1"/>
            </p:cNvSpPr>
            <p:nvPr/>
          </p:nvSpPr>
          <p:spPr bwMode="auto">
            <a:xfrm>
              <a:off x="15659101" y="1920876"/>
              <a:ext cx="149225" cy="188913"/>
            </a:xfrm>
            <a:prstGeom prst="ellipse">
              <a:avLst/>
            </a:prstGeom>
            <a:solidFill>
              <a:srgbClr val="F4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a:extLst>
                <a:ext uri="{FF2B5EF4-FFF2-40B4-BE49-F238E27FC236}">
                  <a16:creationId xmlns:a16="http://schemas.microsoft.com/office/drawing/2014/main" id="{19FFFB59-24A4-4E09-868B-134D6EBE5888}"/>
                </a:ext>
              </a:extLst>
            </p:cNvPr>
            <p:cNvSpPr>
              <a:spLocks/>
            </p:cNvSpPr>
            <p:nvPr/>
          </p:nvSpPr>
          <p:spPr bwMode="auto">
            <a:xfrm>
              <a:off x="15001876" y="3454401"/>
              <a:ext cx="719138" cy="960438"/>
            </a:xfrm>
            <a:custGeom>
              <a:avLst/>
              <a:gdLst>
                <a:gd name="T0" fmla="*/ 198 w 199"/>
                <a:gd name="T1" fmla="*/ 0 h 266"/>
                <a:gd name="T2" fmla="*/ 1 w 199"/>
                <a:gd name="T3" fmla="*/ 0 h 266"/>
                <a:gd name="T4" fmla="*/ 2 w 199"/>
                <a:gd name="T5" fmla="*/ 224 h 266"/>
                <a:gd name="T6" fmla="*/ 0 w 199"/>
                <a:gd name="T7" fmla="*/ 266 h 266"/>
                <a:gd name="T8" fmla="*/ 66 w 199"/>
                <a:gd name="T9" fmla="*/ 266 h 266"/>
                <a:gd name="T10" fmla="*/ 71 w 199"/>
                <a:gd name="T11" fmla="*/ 53 h 266"/>
                <a:gd name="T12" fmla="*/ 99 w 199"/>
                <a:gd name="T13" fmla="*/ 22 h 266"/>
                <a:gd name="T14" fmla="*/ 125 w 199"/>
                <a:gd name="T15" fmla="*/ 47 h 266"/>
                <a:gd name="T16" fmla="*/ 133 w 199"/>
                <a:gd name="T17" fmla="*/ 266 h 266"/>
                <a:gd name="T18" fmla="*/ 199 w 199"/>
                <a:gd name="T19" fmla="*/ 266 h 266"/>
                <a:gd name="T20" fmla="*/ 198 w 199"/>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9" h="266">
                  <a:moveTo>
                    <a:pt x="198" y="0"/>
                  </a:moveTo>
                  <a:cubicBezTo>
                    <a:pt x="1" y="0"/>
                    <a:pt x="1" y="0"/>
                    <a:pt x="1" y="0"/>
                  </a:cubicBezTo>
                  <a:cubicBezTo>
                    <a:pt x="2" y="224"/>
                    <a:pt x="2" y="224"/>
                    <a:pt x="2" y="224"/>
                  </a:cubicBezTo>
                  <a:cubicBezTo>
                    <a:pt x="0" y="266"/>
                    <a:pt x="0" y="266"/>
                    <a:pt x="0" y="266"/>
                  </a:cubicBezTo>
                  <a:cubicBezTo>
                    <a:pt x="66" y="266"/>
                    <a:pt x="66" y="266"/>
                    <a:pt x="66" y="266"/>
                  </a:cubicBezTo>
                  <a:cubicBezTo>
                    <a:pt x="71" y="53"/>
                    <a:pt x="71" y="53"/>
                    <a:pt x="71" y="53"/>
                  </a:cubicBezTo>
                  <a:cubicBezTo>
                    <a:pt x="71" y="53"/>
                    <a:pt x="84" y="22"/>
                    <a:pt x="99" y="22"/>
                  </a:cubicBezTo>
                  <a:cubicBezTo>
                    <a:pt x="113" y="22"/>
                    <a:pt x="125" y="47"/>
                    <a:pt x="125" y="47"/>
                  </a:cubicBezTo>
                  <a:cubicBezTo>
                    <a:pt x="133" y="266"/>
                    <a:pt x="133" y="266"/>
                    <a:pt x="133" y="266"/>
                  </a:cubicBezTo>
                  <a:cubicBezTo>
                    <a:pt x="199" y="266"/>
                    <a:pt x="199" y="266"/>
                    <a:pt x="199" y="266"/>
                  </a:cubicBezTo>
                  <a:lnTo>
                    <a:pt x="198" y="0"/>
                  </a:ln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70">
              <a:extLst>
                <a:ext uri="{FF2B5EF4-FFF2-40B4-BE49-F238E27FC236}">
                  <a16:creationId xmlns:a16="http://schemas.microsoft.com/office/drawing/2014/main" id="{783637C9-180E-42CD-BEB6-B437C253CC00}"/>
                </a:ext>
              </a:extLst>
            </p:cNvPr>
            <p:cNvSpPr>
              <a:spLocks noChangeArrowheads="1"/>
            </p:cNvSpPr>
            <p:nvPr/>
          </p:nvSpPr>
          <p:spPr bwMode="auto">
            <a:xfrm>
              <a:off x="14998701" y="3411538"/>
              <a:ext cx="722313" cy="46038"/>
            </a:xfrm>
            <a:prstGeom prst="rect">
              <a:avLst/>
            </a:prstGeom>
            <a:solidFill>
              <a:srgbClr val="D6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a:extLst>
                <a:ext uri="{FF2B5EF4-FFF2-40B4-BE49-F238E27FC236}">
                  <a16:creationId xmlns:a16="http://schemas.microsoft.com/office/drawing/2014/main" id="{DA804680-7343-464D-800F-CA1985F6FA46}"/>
                </a:ext>
              </a:extLst>
            </p:cNvPr>
            <p:cNvSpPr>
              <a:spLocks/>
            </p:cNvSpPr>
            <p:nvPr/>
          </p:nvSpPr>
          <p:spPr bwMode="auto">
            <a:xfrm>
              <a:off x="15635288" y="2535238"/>
              <a:ext cx="258763" cy="754063"/>
            </a:xfrm>
            <a:custGeom>
              <a:avLst/>
              <a:gdLst>
                <a:gd name="T0" fmla="*/ 38 w 72"/>
                <a:gd name="T1" fmla="*/ 11 h 209"/>
                <a:gd name="T2" fmla="*/ 26 w 72"/>
                <a:gd name="T3" fmla="*/ 2 h 209"/>
                <a:gd name="T4" fmla="*/ 13 w 72"/>
                <a:gd name="T5" fmla="*/ 1 h 209"/>
                <a:gd name="T6" fmla="*/ 8 w 72"/>
                <a:gd name="T7" fmla="*/ 3 h 209"/>
                <a:gd name="T8" fmla="*/ 4 w 72"/>
                <a:gd name="T9" fmla="*/ 6 h 209"/>
                <a:gd name="T10" fmla="*/ 1 w 72"/>
                <a:gd name="T11" fmla="*/ 14 h 209"/>
                <a:gd name="T12" fmla="*/ 2 w 72"/>
                <a:gd name="T13" fmla="*/ 31 h 209"/>
                <a:gd name="T14" fmla="*/ 2 w 72"/>
                <a:gd name="T15" fmla="*/ 39 h 209"/>
                <a:gd name="T16" fmla="*/ 5 w 72"/>
                <a:gd name="T17" fmla="*/ 44 h 209"/>
                <a:gd name="T18" fmla="*/ 12 w 72"/>
                <a:gd name="T19" fmla="*/ 59 h 209"/>
                <a:gd name="T20" fmla="*/ 16 w 72"/>
                <a:gd name="T21" fmla="*/ 76 h 209"/>
                <a:gd name="T22" fmla="*/ 22 w 72"/>
                <a:gd name="T23" fmla="*/ 114 h 209"/>
                <a:gd name="T24" fmla="*/ 27 w 72"/>
                <a:gd name="T25" fmla="*/ 193 h 209"/>
                <a:gd name="T26" fmla="*/ 27 w 72"/>
                <a:gd name="T27" fmla="*/ 209 h 209"/>
                <a:gd name="T28" fmla="*/ 72 w 72"/>
                <a:gd name="T29" fmla="*/ 209 h 209"/>
                <a:gd name="T30" fmla="*/ 72 w 72"/>
                <a:gd name="T31" fmla="*/ 193 h 209"/>
                <a:gd name="T32" fmla="*/ 67 w 72"/>
                <a:gd name="T33" fmla="*/ 109 h 209"/>
                <a:gd name="T34" fmla="*/ 60 w 72"/>
                <a:gd name="T35" fmla="*/ 67 h 209"/>
                <a:gd name="T36" fmla="*/ 54 w 72"/>
                <a:gd name="T37" fmla="*/ 45 h 209"/>
                <a:gd name="T38" fmla="*/ 45 w 72"/>
                <a:gd name="T39" fmla="*/ 22 h 209"/>
                <a:gd name="T40" fmla="*/ 38 w 72"/>
                <a:gd name="T41" fmla="*/ 1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209">
                  <a:moveTo>
                    <a:pt x="38" y="11"/>
                  </a:moveTo>
                  <a:cubicBezTo>
                    <a:pt x="35" y="7"/>
                    <a:pt x="31" y="4"/>
                    <a:pt x="26" y="2"/>
                  </a:cubicBezTo>
                  <a:cubicBezTo>
                    <a:pt x="22" y="0"/>
                    <a:pt x="17" y="0"/>
                    <a:pt x="13" y="1"/>
                  </a:cubicBezTo>
                  <a:cubicBezTo>
                    <a:pt x="11" y="1"/>
                    <a:pt x="9" y="2"/>
                    <a:pt x="8" y="3"/>
                  </a:cubicBezTo>
                  <a:cubicBezTo>
                    <a:pt x="6" y="3"/>
                    <a:pt x="5" y="4"/>
                    <a:pt x="4" y="6"/>
                  </a:cubicBezTo>
                  <a:cubicBezTo>
                    <a:pt x="2" y="8"/>
                    <a:pt x="1" y="11"/>
                    <a:pt x="1" y="14"/>
                  </a:cubicBezTo>
                  <a:cubicBezTo>
                    <a:pt x="1" y="21"/>
                    <a:pt x="3" y="26"/>
                    <a:pt x="2" y="31"/>
                  </a:cubicBezTo>
                  <a:cubicBezTo>
                    <a:pt x="2" y="35"/>
                    <a:pt x="0" y="37"/>
                    <a:pt x="2" y="39"/>
                  </a:cubicBezTo>
                  <a:cubicBezTo>
                    <a:pt x="3" y="40"/>
                    <a:pt x="4" y="42"/>
                    <a:pt x="5" y="44"/>
                  </a:cubicBezTo>
                  <a:cubicBezTo>
                    <a:pt x="8" y="48"/>
                    <a:pt x="10" y="53"/>
                    <a:pt x="12" y="59"/>
                  </a:cubicBezTo>
                  <a:cubicBezTo>
                    <a:pt x="13" y="64"/>
                    <a:pt x="15" y="70"/>
                    <a:pt x="16" y="76"/>
                  </a:cubicBezTo>
                  <a:cubicBezTo>
                    <a:pt x="19" y="88"/>
                    <a:pt x="21" y="101"/>
                    <a:pt x="22" y="114"/>
                  </a:cubicBezTo>
                  <a:cubicBezTo>
                    <a:pt x="25" y="140"/>
                    <a:pt x="26" y="167"/>
                    <a:pt x="27" y="193"/>
                  </a:cubicBezTo>
                  <a:cubicBezTo>
                    <a:pt x="27" y="209"/>
                    <a:pt x="27" y="209"/>
                    <a:pt x="27" y="209"/>
                  </a:cubicBezTo>
                  <a:cubicBezTo>
                    <a:pt x="72" y="209"/>
                    <a:pt x="72" y="209"/>
                    <a:pt x="72" y="209"/>
                  </a:cubicBezTo>
                  <a:cubicBezTo>
                    <a:pt x="72" y="193"/>
                    <a:pt x="72" y="193"/>
                    <a:pt x="72" y="193"/>
                  </a:cubicBezTo>
                  <a:cubicBezTo>
                    <a:pt x="71" y="165"/>
                    <a:pt x="70" y="137"/>
                    <a:pt x="67" y="109"/>
                  </a:cubicBezTo>
                  <a:cubicBezTo>
                    <a:pt x="65" y="95"/>
                    <a:pt x="63" y="81"/>
                    <a:pt x="60" y="67"/>
                  </a:cubicBezTo>
                  <a:cubicBezTo>
                    <a:pt x="59" y="59"/>
                    <a:pt x="57" y="52"/>
                    <a:pt x="54" y="45"/>
                  </a:cubicBezTo>
                  <a:cubicBezTo>
                    <a:pt x="52" y="37"/>
                    <a:pt x="49" y="30"/>
                    <a:pt x="45" y="22"/>
                  </a:cubicBezTo>
                  <a:cubicBezTo>
                    <a:pt x="43" y="18"/>
                    <a:pt x="41" y="15"/>
                    <a:pt x="38" y="11"/>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a:extLst>
                <a:ext uri="{FF2B5EF4-FFF2-40B4-BE49-F238E27FC236}">
                  <a16:creationId xmlns:a16="http://schemas.microsoft.com/office/drawing/2014/main" id="{787B602D-D549-4C2D-AB47-F34F38078F34}"/>
                </a:ext>
              </a:extLst>
            </p:cNvPr>
            <p:cNvSpPr>
              <a:spLocks/>
            </p:cNvSpPr>
            <p:nvPr/>
          </p:nvSpPr>
          <p:spPr bwMode="auto">
            <a:xfrm>
              <a:off x="15649576" y="3289301"/>
              <a:ext cx="252413" cy="382588"/>
            </a:xfrm>
            <a:custGeom>
              <a:avLst/>
              <a:gdLst>
                <a:gd name="T0" fmla="*/ 26 w 70"/>
                <a:gd name="T1" fmla="*/ 12 h 106"/>
                <a:gd name="T2" fmla="*/ 3 w 70"/>
                <a:gd name="T3" fmla="*/ 52 h 106"/>
                <a:gd name="T4" fmla="*/ 18 w 70"/>
                <a:gd name="T5" fmla="*/ 51 h 106"/>
                <a:gd name="T6" fmla="*/ 24 w 70"/>
                <a:gd name="T7" fmla="*/ 61 h 106"/>
                <a:gd name="T8" fmla="*/ 31 w 70"/>
                <a:gd name="T9" fmla="*/ 91 h 106"/>
                <a:gd name="T10" fmla="*/ 38 w 70"/>
                <a:gd name="T11" fmla="*/ 70 h 106"/>
                <a:gd name="T12" fmla="*/ 41 w 70"/>
                <a:gd name="T13" fmla="*/ 93 h 106"/>
                <a:gd name="T14" fmla="*/ 49 w 70"/>
                <a:gd name="T15" fmla="*/ 101 h 106"/>
                <a:gd name="T16" fmla="*/ 63 w 70"/>
                <a:gd name="T17" fmla="*/ 90 h 106"/>
                <a:gd name="T18" fmla="*/ 69 w 70"/>
                <a:gd name="T19" fmla="*/ 52 h 106"/>
                <a:gd name="T20" fmla="*/ 48 w 70"/>
                <a:gd name="T21" fmla="*/ 2 h 106"/>
                <a:gd name="T22" fmla="*/ 26 w 70"/>
                <a:gd name="T23" fmla="*/ 1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106">
                  <a:moveTo>
                    <a:pt x="26" y="12"/>
                  </a:moveTo>
                  <a:cubicBezTo>
                    <a:pt x="15" y="29"/>
                    <a:pt x="0" y="45"/>
                    <a:pt x="3" y="52"/>
                  </a:cubicBezTo>
                  <a:cubicBezTo>
                    <a:pt x="7" y="59"/>
                    <a:pt x="12" y="59"/>
                    <a:pt x="18" y="51"/>
                  </a:cubicBezTo>
                  <a:cubicBezTo>
                    <a:pt x="24" y="42"/>
                    <a:pt x="23" y="45"/>
                    <a:pt x="24" y="61"/>
                  </a:cubicBezTo>
                  <a:cubicBezTo>
                    <a:pt x="25" y="77"/>
                    <a:pt x="25" y="96"/>
                    <a:pt x="31" y="91"/>
                  </a:cubicBezTo>
                  <a:cubicBezTo>
                    <a:pt x="37" y="87"/>
                    <a:pt x="38" y="59"/>
                    <a:pt x="38" y="70"/>
                  </a:cubicBezTo>
                  <a:cubicBezTo>
                    <a:pt x="37" y="80"/>
                    <a:pt x="36" y="101"/>
                    <a:pt x="41" y="93"/>
                  </a:cubicBezTo>
                  <a:cubicBezTo>
                    <a:pt x="45" y="86"/>
                    <a:pt x="45" y="106"/>
                    <a:pt x="49" y="101"/>
                  </a:cubicBezTo>
                  <a:cubicBezTo>
                    <a:pt x="56" y="103"/>
                    <a:pt x="63" y="90"/>
                    <a:pt x="63" y="90"/>
                  </a:cubicBezTo>
                  <a:cubicBezTo>
                    <a:pt x="63" y="90"/>
                    <a:pt x="68" y="93"/>
                    <a:pt x="69" y="52"/>
                  </a:cubicBezTo>
                  <a:cubicBezTo>
                    <a:pt x="70" y="11"/>
                    <a:pt x="66" y="1"/>
                    <a:pt x="48" y="2"/>
                  </a:cubicBezTo>
                  <a:cubicBezTo>
                    <a:pt x="40" y="0"/>
                    <a:pt x="34" y="2"/>
                    <a:pt x="26" y="12"/>
                  </a:cubicBezTo>
                  <a:close/>
                </a:path>
              </a:pathLst>
            </a:custGeom>
            <a:solidFill>
              <a:srgbClr val="F5CC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73">
              <a:extLst>
                <a:ext uri="{FF2B5EF4-FFF2-40B4-BE49-F238E27FC236}">
                  <a16:creationId xmlns:a16="http://schemas.microsoft.com/office/drawing/2014/main" id="{059BA55C-F3BF-48D2-9290-1B93F646335F}"/>
                </a:ext>
              </a:extLst>
            </p:cNvPr>
            <p:cNvSpPr>
              <a:spLocks/>
            </p:cNvSpPr>
            <p:nvPr/>
          </p:nvSpPr>
          <p:spPr bwMode="auto">
            <a:xfrm>
              <a:off x="14644688" y="2535238"/>
              <a:ext cx="476250" cy="606425"/>
            </a:xfrm>
            <a:custGeom>
              <a:avLst/>
              <a:gdLst>
                <a:gd name="T0" fmla="*/ 132 w 132"/>
                <a:gd name="T1" fmla="*/ 44 h 168"/>
                <a:gd name="T2" fmla="*/ 62 w 132"/>
                <a:gd name="T3" fmla="*/ 88 h 168"/>
                <a:gd name="T4" fmla="*/ 34 w 132"/>
                <a:gd name="T5" fmla="*/ 168 h 168"/>
                <a:gd name="T6" fmla="*/ 0 w 132"/>
                <a:gd name="T7" fmla="*/ 163 h 168"/>
                <a:gd name="T8" fmla="*/ 23 w 132"/>
                <a:gd name="T9" fmla="*/ 66 h 168"/>
                <a:gd name="T10" fmla="*/ 120 w 132"/>
                <a:gd name="T11" fmla="*/ 0 h 168"/>
                <a:gd name="T12" fmla="*/ 132 w 132"/>
                <a:gd name="T13" fmla="*/ 44 h 168"/>
              </a:gdLst>
              <a:ahLst/>
              <a:cxnLst>
                <a:cxn ang="0">
                  <a:pos x="T0" y="T1"/>
                </a:cxn>
                <a:cxn ang="0">
                  <a:pos x="T2" y="T3"/>
                </a:cxn>
                <a:cxn ang="0">
                  <a:pos x="T4" y="T5"/>
                </a:cxn>
                <a:cxn ang="0">
                  <a:pos x="T6" y="T7"/>
                </a:cxn>
                <a:cxn ang="0">
                  <a:pos x="T8" y="T9"/>
                </a:cxn>
                <a:cxn ang="0">
                  <a:pos x="T10" y="T11"/>
                </a:cxn>
                <a:cxn ang="0">
                  <a:pos x="T12" y="T13"/>
                </a:cxn>
              </a:cxnLst>
              <a:rect l="0" t="0" r="r" b="b"/>
              <a:pathLst>
                <a:path w="132" h="168">
                  <a:moveTo>
                    <a:pt x="132" y="44"/>
                  </a:moveTo>
                  <a:cubicBezTo>
                    <a:pt x="96" y="45"/>
                    <a:pt x="77" y="62"/>
                    <a:pt x="62" y="88"/>
                  </a:cubicBezTo>
                  <a:cubicBezTo>
                    <a:pt x="57" y="99"/>
                    <a:pt x="39" y="126"/>
                    <a:pt x="34" y="168"/>
                  </a:cubicBezTo>
                  <a:cubicBezTo>
                    <a:pt x="0" y="163"/>
                    <a:pt x="0" y="163"/>
                    <a:pt x="0" y="163"/>
                  </a:cubicBezTo>
                  <a:cubicBezTo>
                    <a:pt x="0" y="134"/>
                    <a:pt x="8" y="89"/>
                    <a:pt x="23" y="66"/>
                  </a:cubicBezTo>
                  <a:cubicBezTo>
                    <a:pt x="44" y="28"/>
                    <a:pt x="72" y="5"/>
                    <a:pt x="120" y="0"/>
                  </a:cubicBezTo>
                  <a:lnTo>
                    <a:pt x="132" y="44"/>
                  </a:lnTo>
                  <a:close/>
                </a:path>
              </a:pathLst>
            </a:custGeom>
            <a:solidFill>
              <a:srgbClr val="F5CC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74">
              <a:extLst>
                <a:ext uri="{FF2B5EF4-FFF2-40B4-BE49-F238E27FC236}">
                  <a16:creationId xmlns:a16="http://schemas.microsoft.com/office/drawing/2014/main" id="{B18F5120-50D8-4C2A-AA4B-FAF9FA7D5521}"/>
                </a:ext>
              </a:extLst>
            </p:cNvPr>
            <p:cNvSpPr>
              <a:spLocks/>
            </p:cNvSpPr>
            <p:nvPr/>
          </p:nvSpPr>
          <p:spPr bwMode="auto">
            <a:xfrm>
              <a:off x="14998701" y="2481263"/>
              <a:ext cx="722313" cy="930275"/>
            </a:xfrm>
            <a:custGeom>
              <a:avLst/>
              <a:gdLst>
                <a:gd name="T0" fmla="*/ 179 w 200"/>
                <a:gd name="T1" fmla="*/ 11 h 258"/>
                <a:gd name="T2" fmla="*/ 100 w 200"/>
                <a:gd name="T3" fmla="*/ 0 h 258"/>
                <a:gd name="T4" fmla="*/ 22 w 200"/>
                <a:gd name="T5" fmla="*/ 11 h 258"/>
                <a:gd name="T6" fmla="*/ 0 w 200"/>
                <a:gd name="T7" fmla="*/ 19 h 258"/>
                <a:gd name="T8" fmla="*/ 0 w 200"/>
                <a:gd name="T9" fmla="*/ 258 h 258"/>
                <a:gd name="T10" fmla="*/ 200 w 200"/>
                <a:gd name="T11" fmla="*/ 258 h 258"/>
                <a:gd name="T12" fmla="*/ 200 w 200"/>
                <a:gd name="T13" fmla="*/ 18 h 258"/>
                <a:gd name="T14" fmla="*/ 179 w 200"/>
                <a:gd name="T15" fmla="*/ 11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58">
                  <a:moveTo>
                    <a:pt x="179" y="11"/>
                  </a:moveTo>
                  <a:cubicBezTo>
                    <a:pt x="160" y="6"/>
                    <a:pt x="130" y="0"/>
                    <a:pt x="100" y="0"/>
                  </a:cubicBezTo>
                  <a:cubicBezTo>
                    <a:pt x="70" y="0"/>
                    <a:pt x="40" y="6"/>
                    <a:pt x="22" y="11"/>
                  </a:cubicBezTo>
                  <a:cubicBezTo>
                    <a:pt x="10" y="13"/>
                    <a:pt x="3" y="17"/>
                    <a:pt x="0" y="19"/>
                  </a:cubicBezTo>
                  <a:cubicBezTo>
                    <a:pt x="0" y="258"/>
                    <a:pt x="0" y="258"/>
                    <a:pt x="0" y="258"/>
                  </a:cubicBezTo>
                  <a:cubicBezTo>
                    <a:pt x="200" y="258"/>
                    <a:pt x="200" y="258"/>
                    <a:pt x="200" y="258"/>
                  </a:cubicBezTo>
                  <a:cubicBezTo>
                    <a:pt x="200" y="18"/>
                    <a:pt x="200" y="18"/>
                    <a:pt x="200" y="18"/>
                  </a:cubicBezTo>
                  <a:cubicBezTo>
                    <a:pt x="200" y="16"/>
                    <a:pt x="191" y="13"/>
                    <a:pt x="179" y="11"/>
                  </a:cubicBezTo>
                  <a:close/>
                </a:path>
              </a:pathLst>
            </a:custGeom>
            <a:solidFill>
              <a:srgbClr val="D6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75">
              <a:extLst>
                <a:ext uri="{FF2B5EF4-FFF2-40B4-BE49-F238E27FC236}">
                  <a16:creationId xmlns:a16="http://schemas.microsoft.com/office/drawing/2014/main" id="{A8C73823-D66C-49F5-B5B9-B8B906AD3208}"/>
                </a:ext>
              </a:extLst>
            </p:cNvPr>
            <p:cNvSpPr>
              <a:spLocks/>
            </p:cNvSpPr>
            <p:nvPr/>
          </p:nvSpPr>
          <p:spPr bwMode="auto">
            <a:xfrm>
              <a:off x="14998701" y="2870201"/>
              <a:ext cx="722313" cy="547688"/>
            </a:xfrm>
            <a:custGeom>
              <a:avLst/>
              <a:gdLst>
                <a:gd name="T0" fmla="*/ 179 w 200"/>
                <a:gd name="T1" fmla="*/ 6 h 152"/>
                <a:gd name="T2" fmla="*/ 100 w 200"/>
                <a:gd name="T3" fmla="*/ 0 h 152"/>
                <a:gd name="T4" fmla="*/ 22 w 200"/>
                <a:gd name="T5" fmla="*/ 6 h 152"/>
                <a:gd name="T6" fmla="*/ 0 w 200"/>
                <a:gd name="T7" fmla="*/ 11 h 152"/>
                <a:gd name="T8" fmla="*/ 0 w 200"/>
                <a:gd name="T9" fmla="*/ 152 h 152"/>
                <a:gd name="T10" fmla="*/ 200 w 200"/>
                <a:gd name="T11" fmla="*/ 152 h 152"/>
                <a:gd name="T12" fmla="*/ 200 w 200"/>
                <a:gd name="T13" fmla="*/ 11 h 152"/>
                <a:gd name="T14" fmla="*/ 179 w 200"/>
                <a:gd name="T15" fmla="*/ 6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52">
                  <a:moveTo>
                    <a:pt x="179" y="6"/>
                  </a:moveTo>
                  <a:cubicBezTo>
                    <a:pt x="160" y="3"/>
                    <a:pt x="130" y="0"/>
                    <a:pt x="100" y="0"/>
                  </a:cubicBezTo>
                  <a:cubicBezTo>
                    <a:pt x="70" y="0"/>
                    <a:pt x="40" y="3"/>
                    <a:pt x="22" y="6"/>
                  </a:cubicBezTo>
                  <a:cubicBezTo>
                    <a:pt x="10" y="8"/>
                    <a:pt x="3" y="10"/>
                    <a:pt x="0" y="11"/>
                  </a:cubicBezTo>
                  <a:cubicBezTo>
                    <a:pt x="0" y="152"/>
                    <a:pt x="0" y="152"/>
                    <a:pt x="0" y="152"/>
                  </a:cubicBezTo>
                  <a:cubicBezTo>
                    <a:pt x="200" y="152"/>
                    <a:pt x="200" y="152"/>
                    <a:pt x="200" y="152"/>
                  </a:cubicBezTo>
                  <a:cubicBezTo>
                    <a:pt x="200" y="11"/>
                    <a:pt x="200" y="11"/>
                    <a:pt x="200" y="11"/>
                  </a:cubicBezTo>
                  <a:cubicBezTo>
                    <a:pt x="200" y="9"/>
                    <a:pt x="191" y="8"/>
                    <a:pt x="179" y="6"/>
                  </a:cubicBezTo>
                  <a:close/>
                </a:path>
              </a:pathLst>
            </a:custGeom>
            <a:solidFill>
              <a:srgbClr val="D6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76">
              <a:extLst>
                <a:ext uri="{FF2B5EF4-FFF2-40B4-BE49-F238E27FC236}">
                  <a16:creationId xmlns:a16="http://schemas.microsoft.com/office/drawing/2014/main" id="{17533F02-CAE4-4738-9416-3CC91638F343}"/>
                </a:ext>
              </a:extLst>
            </p:cNvPr>
            <p:cNvSpPr>
              <a:spLocks/>
            </p:cNvSpPr>
            <p:nvPr/>
          </p:nvSpPr>
          <p:spPr bwMode="auto">
            <a:xfrm>
              <a:off x="15225713" y="2268538"/>
              <a:ext cx="268288" cy="400050"/>
            </a:xfrm>
            <a:custGeom>
              <a:avLst/>
              <a:gdLst>
                <a:gd name="T0" fmla="*/ 74 w 74"/>
                <a:gd name="T1" fmla="*/ 73 h 111"/>
                <a:gd name="T2" fmla="*/ 37 w 74"/>
                <a:gd name="T3" fmla="*/ 111 h 111"/>
                <a:gd name="T4" fmla="*/ 37 w 74"/>
                <a:gd name="T5" fmla="*/ 111 h 111"/>
                <a:gd name="T6" fmla="*/ 0 w 74"/>
                <a:gd name="T7" fmla="*/ 73 h 111"/>
                <a:gd name="T8" fmla="*/ 0 w 74"/>
                <a:gd name="T9" fmla="*/ 37 h 111"/>
                <a:gd name="T10" fmla="*/ 37 w 74"/>
                <a:gd name="T11" fmla="*/ 0 h 111"/>
                <a:gd name="T12" fmla="*/ 37 w 74"/>
                <a:gd name="T13" fmla="*/ 0 h 111"/>
                <a:gd name="T14" fmla="*/ 74 w 74"/>
                <a:gd name="T15" fmla="*/ 37 h 111"/>
                <a:gd name="T16" fmla="*/ 74 w 74"/>
                <a:gd name="T17" fmla="*/ 7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11">
                  <a:moveTo>
                    <a:pt x="74" y="73"/>
                  </a:moveTo>
                  <a:cubicBezTo>
                    <a:pt x="74" y="94"/>
                    <a:pt x="58" y="111"/>
                    <a:pt x="37" y="111"/>
                  </a:cubicBezTo>
                  <a:cubicBezTo>
                    <a:pt x="37" y="111"/>
                    <a:pt x="37" y="111"/>
                    <a:pt x="37" y="111"/>
                  </a:cubicBezTo>
                  <a:cubicBezTo>
                    <a:pt x="16" y="111"/>
                    <a:pt x="0" y="94"/>
                    <a:pt x="0" y="73"/>
                  </a:cubicBezTo>
                  <a:cubicBezTo>
                    <a:pt x="0" y="37"/>
                    <a:pt x="0" y="37"/>
                    <a:pt x="0" y="37"/>
                  </a:cubicBezTo>
                  <a:cubicBezTo>
                    <a:pt x="0" y="17"/>
                    <a:pt x="16" y="0"/>
                    <a:pt x="37" y="0"/>
                  </a:cubicBezTo>
                  <a:cubicBezTo>
                    <a:pt x="37" y="0"/>
                    <a:pt x="37" y="0"/>
                    <a:pt x="37" y="0"/>
                  </a:cubicBezTo>
                  <a:cubicBezTo>
                    <a:pt x="58" y="0"/>
                    <a:pt x="74" y="17"/>
                    <a:pt x="74" y="37"/>
                  </a:cubicBezTo>
                  <a:lnTo>
                    <a:pt x="74" y="73"/>
                  </a:lnTo>
                  <a:close/>
                </a:path>
              </a:pathLst>
            </a:custGeom>
            <a:solidFill>
              <a:srgbClr val="F4B8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77">
              <a:extLst>
                <a:ext uri="{FF2B5EF4-FFF2-40B4-BE49-F238E27FC236}">
                  <a16:creationId xmlns:a16="http://schemas.microsoft.com/office/drawing/2014/main" id="{111261C8-2C8C-461B-8281-DC5C3F460458}"/>
                </a:ext>
              </a:extLst>
            </p:cNvPr>
            <p:cNvSpPr>
              <a:spLocks/>
            </p:cNvSpPr>
            <p:nvPr/>
          </p:nvSpPr>
          <p:spPr bwMode="auto">
            <a:xfrm>
              <a:off x="14893926" y="1477963"/>
              <a:ext cx="903288" cy="1003300"/>
            </a:xfrm>
            <a:custGeom>
              <a:avLst/>
              <a:gdLst>
                <a:gd name="T0" fmla="*/ 13 w 250"/>
                <a:gd name="T1" fmla="*/ 149 h 278"/>
                <a:gd name="T2" fmla="*/ 130 w 250"/>
                <a:gd name="T3" fmla="*/ 278 h 278"/>
                <a:gd name="T4" fmla="*/ 242 w 250"/>
                <a:gd name="T5" fmla="*/ 100 h 278"/>
                <a:gd name="T6" fmla="*/ 121 w 250"/>
                <a:gd name="T7" fmla="*/ 0 h 278"/>
                <a:gd name="T8" fmla="*/ 13 w 250"/>
                <a:gd name="T9" fmla="*/ 149 h 278"/>
              </a:gdLst>
              <a:ahLst/>
              <a:cxnLst>
                <a:cxn ang="0">
                  <a:pos x="T0" y="T1"/>
                </a:cxn>
                <a:cxn ang="0">
                  <a:pos x="T2" y="T3"/>
                </a:cxn>
                <a:cxn ang="0">
                  <a:pos x="T4" y="T5"/>
                </a:cxn>
                <a:cxn ang="0">
                  <a:pos x="T6" y="T7"/>
                </a:cxn>
                <a:cxn ang="0">
                  <a:pos x="T8" y="T9"/>
                </a:cxn>
              </a:cxnLst>
              <a:rect l="0" t="0" r="r" b="b"/>
              <a:pathLst>
                <a:path w="250" h="278">
                  <a:moveTo>
                    <a:pt x="13" y="149"/>
                  </a:moveTo>
                  <a:cubicBezTo>
                    <a:pt x="20" y="199"/>
                    <a:pt x="43" y="278"/>
                    <a:pt x="130" y="278"/>
                  </a:cubicBezTo>
                  <a:cubicBezTo>
                    <a:pt x="208" y="278"/>
                    <a:pt x="250" y="203"/>
                    <a:pt x="242" y="100"/>
                  </a:cubicBezTo>
                  <a:cubicBezTo>
                    <a:pt x="232" y="20"/>
                    <a:pt x="185" y="0"/>
                    <a:pt x="121" y="0"/>
                  </a:cubicBezTo>
                  <a:cubicBezTo>
                    <a:pt x="52" y="0"/>
                    <a:pt x="0" y="65"/>
                    <a:pt x="13" y="149"/>
                  </a:cubicBezTo>
                  <a:close/>
                </a:path>
              </a:pathLst>
            </a:custGeom>
            <a:solidFill>
              <a:srgbClr val="F4B8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78">
              <a:extLst>
                <a:ext uri="{FF2B5EF4-FFF2-40B4-BE49-F238E27FC236}">
                  <a16:creationId xmlns:a16="http://schemas.microsoft.com/office/drawing/2014/main" id="{5A7C5B4C-E9F1-4206-A149-E2C177466C92}"/>
                </a:ext>
              </a:extLst>
            </p:cNvPr>
            <p:cNvSpPr>
              <a:spLocks/>
            </p:cNvSpPr>
            <p:nvPr/>
          </p:nvSpPr>
          <p:spPr bwMode="auto">
            <a:xfrm>
              <a:off x="14905038" y="1477963"/>
              <a:ext cx="874713" cy="984250"/>
            </a:xfrm>
            <a:custGeom>
              <a:avLst/>
              <a:gdLst>
                <a:gd name="T0" fmla="*/ 12 w 242"/>
                <a:gd name="T1" fmla="*/ 147 h 273"/>
                <a:gd name="T2" fmla="*/ 125 w 242"/>
                <a:gd name="T3" fmla="*/ 273 h 273"/>
                <a:gd name="T4" fmla="*/ 234 w 242"/>
                <a:gd name="T5" fmla="*/ 98 h 273"/>
                <a:gd name="T6" fmla="*/ 117 w 242"/>
                <a:gd name="T7" fmla="*/ 0 h 273"/>
                <a:gd name="T8" fmla="*/ 12 w 242"/>
                <a:gd name="T9" fmla="*/ 147 h 273"/>
              </a:gdLst>
              <a:ahLst/>
              <a:cxnLst>
                <a:cxn ang="0">
                  <a:pos x="T0" y="T1"/>
                </a:cxn>
                <a:cxn ang="0">
                  <a:pos x="T2" y="T3"/>
                </a:cxn>
                <a:cxn ang="0">
                  <a:pos x="T4" y="T5"/>
                </a:cxn>
                <a:cxn ang="0">
                  <a:pos x="T6" y="T7"/>
                </a:cxn>
                <a:cxn ang="0">
                  <a:pos x="T8" y="T9"/>
                </a:cxn>
              </a:cxnLst>
              <a:rect l="0" t="0" r="r" b="b"/>
              <a:pathLst>
                <a:path w="242" h="273">
                  <a:moveTo>
                    <a:pt x="12" y="147"/>
                  </a:moveTo>
                  <a:cubicBezTo>
                    <a:pt x="19" y="196"/>
                    <a:pt x="42" y="273"/>
                    <a:pt x="125" y="273"/>
                  </a:cubicBezTo>
                  <a:cubicBezTo>
                    <a:pt x="201" y="273"/>
                    <a:pt x="242" y="199"/>
                    <a:pt x="234" y="98"/>
                  </a:cubicBezTo>
                  <a:cubicBezTo>
                    <a:pt x="225" y="19"/>
                    <a:pt x="180" y="0"/>
                    <a:pt x="117" y="0"/>
                  </a:cubicBezTo>
                  <a:cubicBezTo>
                    <a:pt x="50" y="0"/>
                    <a:pt x="0" y="64"/>
                    <a:pt x="12" y="147"/>
                  </a:cubicBezTo>
                  <a:close/>
                </a:path>
              </a:pathLst>
            </a:custGeom>
            <a:solidFill>
              <a:srgbClr val="F5CC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79">
              <a:extLst>
                <a:ext uri="{FF2B5EF4-FFF2-40B4-BE49-F238E27FC236}">
                  <a16:creationId xmlns:a16="http://schemas.microsoft.com/office/drawing/2014/main" id="{7B436486-28C7-456B-8CD0-9C0E70596409}"/>
                </a:ext>
              </a:extLst>
            </p:cNvPr>
            <p:cNvSpPr>
              <a:spLocks/>
            </p:cNvSpPr>
            <p:nvPr/>
          </p:nvSpPr>
          <p:spPr bwMode="auto">
            <a:xfrm>
              <a:off x="15095538" y="1943101"/>
              <a:ext cx="138113" cy="115888"/>
            </a:xfrm>
            <a:custGeom>
              <a:avLst/>
              <a:gdLst>
                <a:gd name="T0" fmla="*/ 22 w 38"/>
                <a:gd name="T1" fmla="*/ 0 h 32"/>
                <a:gd name="T2" fmla="*/ 19 w 38"/>
                <a:gd name="T3" fmla="*/ 0 h 32"/>
                <a:gd name="T4" fmla="*/ 14 w 38"/>
                <a:gd name="T5" fmla="*/ 0 h 32"/>
                <a:gd name="T6" fmla="*/ 0 w 38"/>
                <a:gd name="T7" fmla="*/ 14 h 32"/>
                <a:gd name="T8" fmla="*/ 0 w 38"/>
                <a:gd name="T9" fmla="*/ 18 h 32"/>
                <a:gd name="T10" fmla="*/ 14 w 38"/>
                <a:gd name="T11" fmla="*/ 32 h 32"/>
                <a:gd name="T12" fmla="*/ 19 w 38"/>
                <a:gd name="T13" fmla="*/ 32 h 32"/>
                <a:gd name="T14" fmla="*/ 33 w 38"/>
                <a:gd name="T15" fmla="*/ 18 h 32"/>
                <a:gd name="T16" fmla="*/ 33 w 38"/>
                <a:gd name="T17" fmla="*/ 14 h 32"/>
                <a:gd name="T18" fmla="*/ 32 w 38"/>
                <a:gd name="T19" fmla="*/ 11 h 32"/>
                <a:gd name="T20" fmla="*/ 37 w 38"/>
                <a:gd name="T21" fmla="*/ 7 h 32"/>
                <a:gd name="T22" fmla="*/ 22 w 38"/>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2">
                  <a:moveTo>
                    <a:pt x="22" y="0"/>
                  </a:moveTo>
                  <a:cubicBezTo>
                    <a:pt x="21" y="0"/>
                    <a:pt x="20" y="0"/>
                    <a:pt x="19" y="0"/>
                  </a:cubicBezTo>
                  <a:cubicBezTo>
                    <a:pt x="14" y="0"/>
                    <a:pt x="14" y="0"/>
                    <a:pt x="14" y="0"/>
                  </a:cubicBezTo>
                  <a:cubicBezTo>
                    <a:pt x="6" y="0"/>
                    <a:pt x="0" y="6"/>
                    <a:pt x="0" y="14"/>
                  </a:cubicBezTo>
                  <a:cubicBezTo>
                    <a:pt x="0" y="18"/>
                    <a:pt x="0" y="18"/>
                    <a:pt x="0" y="18"/>
                  </a:cubicBezTo>
                  <a:cubicBezTo>
                    <a:pt x="0" y="26"/>
                    <a:pt x="6" y="32"/>
                    <a:pt x="14" y="32"/>
                  </a:cubicBezTo>
                  <a:cubicBezTo>
                    <a:pt x="19" y="32"/>
                    <a:pt x="19" y="32"/>
                    <a:pt x="19" y="32"/>
                  </a:cubicBezTo>
                  <a:cubicBezTo>
                    <a:pt x="26" y="32"/>
                    <a:pt x="33" y="26"/>
                    <a:pt x="33" y="18"/>
                  </a:cubicBezTo>
                  <a:cubicBezTo>
                    <a:pt x="33" y="14"/>
                    <a:pt x="33" y="14"/>
                    <a:pt x="33" y="14"/>
                  </a:cubicBezTo>
                  <a:cubicBezTo>
                    <a:pt x="33" y="13"/>
                    <a:pt x="32" y="12"/>
                    <a:pt x="32" y="11"/>
                  </a:cubicBezTo>
                  <a:cubicBezTo>
                    <a:pt x="34" y="9"/>
                    <a:pt x="37" y="9"/>
                    <a:pt x="37" y="7"/>
                  </a:cubicBezTo>
                  <a:cubicBezTo>
                    <a:pt x="38" y="4"/>
                    <a:pt x="32" y="1"/>
                    <a:pt x="22" y="0"/>
                  </a:cubicBezTo>
                  <a:close/>
                </a:path>
              </a:pathLst>
            </a:custGeom>
            <a:solidFill>
              <a:srgbClr val="6C4F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80">
              <a:extLst>
                <a:ext uri="{FF2B5EF4-FFF2-40B4-BE49-F238E27FC236}">
                  <a16:creationId xmlns:a16="http://schemas.microsoft.com/office/drawing/2014/main" id="{F73E02E6-DEB7-4CDF-AAAC-668122DBC9D0}"/>
                </a:ext>
              </a:extLst>
            </p:cNvPr>
            <p:cNvSpPr>
              <a:spLocks/>
            </p:cNvSpPr>
            <p:nvPr/>
          </p:nvSpPr>
          <p:spPr bwMode="auto">
            <a:xfrm>
              <a:off x="15120938" y="1965326"/>
              <a:ext cx="25400" cy="31750"/>
            </a:xfrm>
            <a:custGeom>
              <a:avLst/>
              <a:gdLst>
                <a:gd name="T0" fmla="*/ 7 w 7"/>
                <a:gd name="T1" fmla="*/ 7 h 9"/>
                <a:gd name="T2" fmla="*/ 5 w 7"/>
                <a:gd name="T3" fmla="*/ 0 h 9"/>
                <a:gd name="T4" fmla="*/ 0 w 7"/>
                <a:gd name="T5" fmla="*/ 7 h 9"/>
                <a:gd name="T6" fmla="*/ 0 w 7"/>
                <a:gd name="T7" fmla="*/ 8 h 9"/>
                <a:gd name="T8" fmla="*/ 7 w 7"/>
                <a:gd name="T9" fmla="*/ 7 h 9"/>
              </a:gdLst>
              <a:ahLst/>
              <a:cxnLst>
                <a:cxn ang="0">
                  <a:pos x="T0" y="T1"/>
                </a:cxn>
                <a:cxn ang="0">
                  <a:pos x="T2" y="T3"/>
                </a:cxn>
                <a:cxn ang="0">
                  <a:pos x="T4" y="T5"/>
                </a:cxn>
                <a:cxn ang="0">
                  <a:pos x="T6" y="T7"/>
                </a:cxn>
                <a:cxn ang="0">
                  <a:pos x="T8" y="T9"/>
                </a:cxn>
              </a:cxnLst>
              <a:rect l="0" t="0" r="r" b="b"/>
              <a:pathLst>
                <a:path w="7" h="9">
                  <a:moveTo>
                    <a:pt x="7" y="7"/>
                  </a:moveTo>
                  <a:cubicBezTo>
                    <a:pt x="7" y="5"/>
                    <a:pt x="7" y="3"/>
                    <a:pt x="5" y="0"/>
                  </a:cubicBezTo>
                  <a:cubicBezTo>
                    <a:pt x="2" y="1"/>
                    <a:pt x="0" y="3"/>
                    <a:pt x="0" y="7"/>
                  </a:cubicBezTo>
                  <a:cubicBezTo>
                    <a:pt x="0" y="8"/>
                    <a:pt x="0" y="8"/>
                    <a:pt x="0" y="8"/>
                  </a:cubicBezTo>
                  <a:cubicBezTo>
                    <a:pt x="2" y="9"/>
                    <a:pt x="6" y="8"/>
                    <a:pt x="7" y="7"/>
                  </a:cubicBezTo>
                  <a:close/>
                </a:path>
              </a:pathLst>
            </a:custGeom>
            <a:solidFill>
              <a:srgbClr val="D6C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81">
              <a:extLst>
                <a:ext uri="{FF2B5EF4-FFF2-40B4-BE49-F238E27FC236}">
                  <a16:creationId xmlns:a16="http://schemas.microsoft.com/office/drawing/2014/main" id="{500CFE2D-B6FE-49AE-8867-1ECBB6AF207D}"/>
                </a:ext>
              </a:extLst>
            </p:cNvPr>
            <p:cNvSpPr>
              <a:spLocks/>
            </p:cNvSpPr>
            <p:nvPr/>
          </p:nvSpPr>
          <p:spPr bwMode="auto">
            <a:xfrm>
              <a:off x="15160626" y="1993901"/>
              <a:ext cx="19050" cy="25400"/>
            </a:xfrm>
            <a:custGeom>
              <a:avLst/>
              <a:gdLst>
                <a:gd name="T0" fmla="*/ 1 w 5"/>
                <a:gd name="T1" fmla="*/ 4 h 7"/>
                <a:gd name="T2" fmla="*/ 4 w 5"/>
                <a:gd name="T3" fmla="*/ 2 h 7"/>
                <a:gd name="T4" fmla="*/ 1 w 5"/>
                <a:gd name="T5" fmla="*/ 4 h 7"/>
              </a:gdLst>
              <a:ahLst/>
              <a:cxnLst>
                <a:cxn ang="0">
                  <a:pos x="T0" y="T1"/>
                </a:cxn>
                <a:cxn ang="0">
                  <a:pos x="T2" y="T3"/>
                </a:cxn>
                <a:cxn ang="0">
                  <a:pos x="T4" y="T5"/>
                </a:cxn>
              </a:cxnLst>
              <a:rect l="0" t="0" r="r" b="b"/>
              <a:pathLst>
                <a:path w="5" h="7">
                  <a:moveTo>
                    <a:pt x="1" y="4"/>
                  </a:moveTo>
                  <a:cubicBezTo>
                    <a:pt x="0" y="4"/>
                    <a:pt x="2" y="0"/>
                    <a:pt x="4" y="2"/>
                  </a:cubicBezTo>
                  <a:cubicBezTo>
                    <a:pt x="5" y="4"/>
                    <a:pt x="3" y="7"/>
                    <a:pt x="1" y="4"/>
                  </a:cubicBezTo>
                  <a:close/>
                </a:path>
              </a:pathLst>
            </a:custGeom>
            <a:solidFill>
              <a:srgbClr val="886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82">
              <a:extLst>
                <a:ext uri="{FF2B5EF4-FFF2-40B4-BE49-F238E27FC236}">
                  <a16:creationId xmlns:a16="http://schemas.microsoft.com/office/drawing/2014/main" id="{74D5E1E9-AA8E-4D9D-8BD8-D097985453BC}"/>
                </a:ext>
              </a:extLst>
            </p:cNvPr>
            <p:cNvSpPr>
              <a:spLocks/>
            </p:cNvSpPr>
            <p:nvPr/>
          </p:nvSpPr>
          <p:spPr bwMode="auto">
            <a:xfrm>
              <a:off x="15432088" y="1943101"/>
              <a:ext cx="133350" cy="115888"/>
            </a:xfrm>
            <a:custGeom>
              <a:avLst/>
              <a:gdLst>
                <a:gd name="T0" fmla="*/ 15 w 37"/>
                <a:gd name="T1" fmla="*/ 0 h 32"/>
                <a:gd name="T2" fmla="*/ 19 w 37"/>
                <a:gd name="T3" fmla="*/ 0 h 32"/>
                <a:gd name="T4" fmla="*/ 23 w 37"/>
                <a:gd name="T5" fmla="*/ 0 h 32"/>
                <a:gd name="T6" fmla="*/ 37 w 37"/>
                <a:gd name="T7" fmla="*/ 14 h 32"/>
                <a:gd name="T8" fmla="*/ 37 w 37"/>
                <a:gd name="T9" fmla="*/ 18 h 32"/>
                <a:gd name="T10" fmla="*/ 23 w 37"/>
                <a:gd name="T11" fmla="*/ 32 h 32"/>
                <a:gd name="T12" fmla="*/ 19 w 37"/>
                <a:gd name="T13" fmla="*/ 32 h 32"/>
                <a:gd name="T14" fmla="*/ 5 w 37"/>
                <a:gd name="T15" fmla="*/ 18 h 32"/>
                <a:gd name="T16" fmla="*/ 5 w 37"/>
                <a:gd name="T17" fmla="*/ 14 h 32"/>
                <a:gd name="T18" fmla="*/ 5 w 37"/>
                <a:gd name="T19" fmla="*/ 11 h 32"/>
                <a:gd name="T20" fmla="*/ 0 w 37"/>
                <a:gd name="T21" fmla="*/ 7 h 32"/>
                <a:gd name="T22" fmla="*/ 15 w 37"/>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2">
                  <a:moveTo>
                    <a:pt x="15" y="0"/>
                  </a:moveTo>
                  <a:cubicBezTo>
                    <a:pt x="16" y="0"/>
                    <a:pt x="18" y="0"/>
                    <a:pt x="19" y="0"/>
                  </a:cubicBezTo>
                  <a:cubicBezTo>
                    <a:pt x="23" y="0"/>
                    <a:pt x="23" y="0"/>
                    <a:pt x="23" y="0"/>
                  </a:cubicBezTo>
                  <a:cubicBezTo>
                    <a:pt x="31" y="0"/>
                    <a:pt x="37" y="6"/>
                    <a:pt x="37" y="14"/>
                  </a:cubicBezTo>
                  <a:cubicBezTo>
                    <a:pt x="37" y="18"/>
                    <a:pt x="37" y="18"/>
                    <a:pt x="37" y="18"/>
                  </a:cubicBezTo>
                  <a:cubicBezTo>
                    <a:pt x="37" y="26"/>
                    <a:pt x="31" y="32"/>
                    <a:pt x="23" y="32"/>
                  </a:cubicBezTo>
                  <a:cubicBezTo>
                    <a:pt x="19" y="32"/>
                    <a:pt x="19" y="32"/>
                    <a:pt x="19" y="32"/>
                  </a:cubicBezTo>
                  <a:cubicBezTo>
                    <a:pt x="11" y="32"/>
                    <a:pt x="5" y="26"/>
                    <a:pt x="5" y="18"/>
                  </a:cubicBezTo>
                  <a:cubicBezTo>
                    <a:pt x="5" y="14"/>
                    <a:pt x="5" y="14"/>
                    <a:pt x="5" y="14"/>
                  </a:cubicBezTo>
                  <a:cubicBezTo>
                    <a:pt x="5" y="13"/>
                    <a:pt x="5" y="12"/>
                    <a:pt x="5" y="11"/>
                  </a:cubicBezTo>
                  <a:cubicBezTo>
                    <a:pt x="3" y="9"/>
                    <a:pt x="1" y="9"/>
                    <a:pt x="0" y="7"/>
                  </a:cubicBezTo>
                  <a:cubicBezTo>
                    <a:pt x="0" y="4"/>
                    <a:pt x="5" y="1"/>
                    <a:pt x="15" y="0"/>
                  </a:cubicBezTo>
                  <a:close/>
                </a:path>
              </a:pathLst>
            </a:custGeom>
            <a:solidFill>
              <a:srgbClr val="6C4F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83">
              <a:extLst>
                <a:ext uri="{FF2B5EF4-FFF2-40B4-BE49-F238E27FC236}">
                  <a16:creationId xmlns:a16="http://schemas.microsoft.com/office/drawing/2014/main" id="{03B2C538-ADA9-46DC-BB72-C94E33D6053A}"/>
                </a:ext>
              </a:extLst>
            </p:cNvPr>
            <p:cNvSpPr>
              <a:spLocks/>
            </p:cNvSpPr>
            <p:nvPr/>
          </p:nvSpPr>
          <p:spPr bwMode="auto">
            <a:xfrm>
              <a:off x="15514638" y="1965326"/>
              <a:ext cx="30163" cy="31750"/>
            </a:xfrm>
            <a:custGeom>
              <a:avLst/>
              <a:gdLst>
                <a:gd name="T0" fmla="*/ 0 w 8"/>
                <a:gd name="T1" fmla="*/ 7 h 9"/>
                <a:gd name="T2" fmla="*/ 3 w 8"/>
                <a:gd name="T3" fmla="*/ 0 h 9"/>
                <a:gd name="T4" fmla="*/ 8 w 8"/>
                <a:gd name="T5" fmla="*/ 7 h 9"/>
                <a:gd name="T6" fmla="*/ 8 w 8"/>
                <a:gd name="T7" fmla="*/ 8 h 9"/>
                <a:gd name="T8" fmla="*/ 0 w 8"/>
                <a:gd name="T9" fmla="*/ 7 h 9"/>
              </a:gdLst>
              <a:ahLst/>
              <a:cxnLst>
                <a:cxn ang="0">
                  <a:pos x="T0" y="T1"/>
                </a:cxn>
                <a:cxn ang="0">
                  <a:pos x="T2" y="T3"/>
                </a:cxn>
                <a:cxn ang="0">
                  <a:pos x="T4" y="T5"/>
                </a:cxn>
                <a:cxn ang="0">
                  <a:pos x="T6" y="T7"/>
                </a:cxn>
                <a:cxn ang="0">
                  <a:pos x="T8" y="T9"/>
                </a:cxn>
              </a:cxnLst>
              <a:rect l="0" t="0" r="r" b="b"/>
              <a:pathLst>
                <a:path w="8" h="9">
                  <a:moveTo>
                    <a:pt x="0" y="7"/>
                  </a:moveTo>
                  <a:cubicBezTo>
                    <a:pt x="0" y="5"/>
                    <a:pt x="1" y="3"/>
                    <a:pt x="3" y="0"/>
                  </a:cubicBezTo>
                  <a:cubicBezTo>
                    <a:pt x="6" y="1"/>
                    <a:pt x="8" y="3"/>
                    <a:pt x="8" y="7"/>
                  </a:cubicBezTo>
                  <a:cubicBezTo>
                    <a:pt x="8" y="8"/>
                    <a:pt x="8" y="8"/>
                    <a:pt x="8" y="8"/>
                  </a:cubicBezTo>
                  <a:cubicBezTo>
                    <a:pt x="5" y="9"/>
                    <a:pt x="1" y="8"/>
                    <a:pt x="0" y="7"/>
                  </a:cubicBezTo>
                  <a:close/>
                </a:path>
              </a:pathLst>
            </a:custGeom>
            <a:solidFill>
              <a:srgbClr val="D6C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84">
              <a:extLst>
                <a:ext uri="{FF2B5EF4-FFF2-40B4-BE49-F238E27FC236}">
                  <a16:creationId xmlns:a16="http://schemas.microsoft.com/office/drawing/2014/main" id="{1D741D9F-DF3A-47EF-9756-F112C319FB2C}"/>
                </a:ext>
              </a:extLst>
            </p:cNvPr>
            <p:cNvSpPr>
              <a:spLocks/>
            </p:cNvSpPr>
            <p:nvPr/>
          </p:nvSpPr>
          <p:spPr bwMode="auto">
            <a:xfrm>
              <a:off x="15486063" y="1993901"/>
              <a:ext cx="14288" cy="25400"/>
            </a:xfrm>
            <a:custGeom>
              <a:avLst/>
              <a:gdLst>
                <a:gd name="T0" fmla="*/ 4 w 4"/>
                <a:gd name="T1" fmla="*/ 4 h 7"/>
                <a:gd name="T2" fmla="*/ 1 w 4"/>
                <a:gd name="T3" fmla="*/ 2 h 7"/>
                <a:gd name="T4" fmla="*/ 4 w 4"/>
                <a:gd name="T5" fmla="*/ 4 h 7"/>
              </a:gdLst>
              <a:ahLst/>
              <a:cxnLst>
                <a:cxn ang="0">
                  <a:pos x="T0" y="T1"/>
                </a:cxn>
                <a:cxn ang="0">
                  <a:pos x="T2" y="T3"/>
                </a:cxn>
                <a:cxn ang="0">
                  <a:pos x="T4" y="T5"/>
                </a:cxn>
              </a:cxnLst>
              <a:rect l="0" t="0" r="r" b="b"/>
              <a:pathLst>
                <a:path w="4" h="7">
                  <a:moveTo>
                    <a:pt x="4" y="4"/>
                  </a:moveTo>
                  <a:cubicBezTo>
                    <a:pt x="4" y="4"/>
                    <a:pt x="2" y="0"/>
                    <a:pt x="1" y="2"/>
                  </a:cubicBezTo>
                  <a:cubicBezTo>
                    <a:pt x="0" y="4"/>
                    <a:pt x="1" y="7"/>
                    <a:pt x="4" y="4"/>
                  </a:cubicBezTo>
                  <a:close/>
                </a:path>
              </a:pathLst>
            </a:custGeom>
            <a:solidFill>
              <a:srgbClr val="886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85">
              <a:extLst>
                <a:ext uri="{FF2B5EF4-FFF2-40B4-BE49-F238E27FC236}">
                  <a16:creationId xmlns:a16="http://schemas.microsoft.com/office/drawing/2014/main" id="{9C3D3202-BAFC-4429-BCA8-E3B8267BA639}"/>
                </a:ext>
              </a:extLst>
            </p:cNvPr>
            <p:cNvSpPr>
              <a:spLocks/>
            </p:cNvSpPr>
            <p:nvPr/>
          </p:nvSpPr>
          <p:spPr bwMode="auto">
            <a:xfrm>
              <a:off x="15186026" y="2274888"/>
              <a:ext cx="314325" cy="50800"/>
            </a:xfrm>
            <a:custGeom>
              <a:avLst/>
              <a:gdLst>
                <a:gd name="T0" fmla="*/ 43 w 87"/>
                <a:gd name="T1" fmla="*/ 14 h 14"/>
                <a:gd name="T2" fmla="*/ 4 w 87"/>
                <a:gd name="T3" fmla="*/ 10 h 14"/>
                <a:gd name="T4" fmla="*/ 1 w 87"/>
                <a:gd name="T5" fmla="*/ 4 h 14"/>
                <a:gd name="T6" fmla="*/ 7 w 87"/>
                <a:gd name="T7" fmla="*/ 1 h 14"/>
                <a:gd name="T8" fmla="*/ 43 w 87"/>
                <a:gd name="T9" fmla="*/ 1 h 14"/>
                <a:gd name="T10" fmla="*/ 80 w 87"/>
                <a:gd name="T11" fmla="*/ 1 h 14"/>
                <a:gd name="T12" fmla="*/ 86 w 87"/>
                <a:gd name="T13" fmla="*/ 4 h 14"/>
                <a:gd name="T14" fmla="*/ 83 w 87"/>
                <a:gd name="T15" fmla="*/ 10 h 14"/>
                <a:gd name="T16" fmla="*/ 43 w 87"/>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4">
                  <a:moveTo>
                    <a:pt x="43" y="14"/>
                  </a:moveTo>
                  <a:cubicBezTo>
                    <a:pt x="15" y="14"/>
                    <a:pt x="4" y="10"/>
                    <a:pt x="4" y="10"/>
                  </a:cubicBezTo>
                  <a:cubicBezTo>
                    <a:pt x="1" y="9"/>
                    <a:pt x="0" y="7"/>
                    <a:pt x="1" y="4"/>
                  </a:cubicBezTo>
                  <a:cubicBezTo>
                    <a:pt x="1" y="2"/>
                    <a:pt x="4" y="0"/>
                    <a:pt x="7" y="1"/>
                  </a:cubicBezTo>
                  <a:cubicBezTo>
                    <a:pt x="7" y="1"/>
                    <a:pt x="17" y="1"/>
                    <a:pt x="43" y="1"/>
                  </a:cubicBezTo>
                  <a:cubicBezTo>
                    <a:pt x="70" y="1"/>
                    <a:pt x="80" y="1"/>
                    <a:pt x="80" y="1"/>
                  </a:cubicBezTo>
                  <a:cubicBezTo>
                    <a:pt x="83" y="0"/>
                    <a:pt x="85" y="2"/>
                    <a:pt x="86" y="4"/>
                  </a:cubicBezTo>
                  <a:cubicBezTo>
                    <a:pt x="87" y="7"/>
                    <a:pt x="86" y="9"/>
                    <a:pt x="83" y="10"/>
                  </a:cubicBezTo>
                  <a:cubicBezTo>
                    <a:pt x="83" y="10"/>
                    <a:pt x="72" y="14"/>
                    <a:pt x="43" y="14"/>
                  </a:cubicBezTo>
                  <a:close/>
                </a:path>
              </a:pathLst>
            </a:custGeom>
            <a:solidFill>
              <a:srgbClr val="A176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86">
              <a:extLst>
                <a:ext uri="{FF2B5EF4-FFF2-40B4-BE49-F238E27FC236}">
                  <a16:creationId xmlns:a16="http://schemas.microsoft.com/office/drawing/2014/main" id="{228DA8F5-B2CE-4142-A82E-B0AB50585240}"/>
                </a:ext>
              </a:extLst>
            </p:cNvPr>
            <p:cNvSpPr>
              <a:spLocks/>
            </p:cNvSpPr>
            <p:nvPr/>
          </p:nvSpPr>
          <p:spPr bwMode="auto">
            <a:xfrm>
              <a:off x="15443201" y="4352926"/>
              <a:ext cx="306388" cy="155575"/>
            </a:xfrm>
            <a:custGeom>
              <a:avLst/>
              <a:gdLst>
                <a:gd name="T0" fmla="*/ 42 w 85"/>
                <a:gd name="T1" fmla="*/ 0 h 43"/>
                <a:gd name="T2" fmla="*/ 0 w 85"/>
                <a:gd name="T3" fmla="*/ 41 h 43"/>
                <a:gd name="T4" fmla="*/ 0 w 85"/>
                <a:gd name="T5" fmla="*/ 43 h 43"/>
                <a:gd name="T6" fmla="*/ 85 w 85"/>
                <a:gd name="T7" fmla="*/ 43 h 43"/>
                <a:gd name="T8" fmla="*/ 85 w 85"/>
                <a:gd name="T9" fmla="*/ 41 h 43"/>
                <a:gd name="T10" fmla="*/ 42 w 85"/>
                <a:gd name="T11" fmla="*/ 0 h 43"/>
              </a:gdLst>
              <a:ahLst/>
              <a:cxnLst>
                <a:cxn ang="0">
                  <a:pos x="T0" y="T1"/>
                </a:cxn>
                <a:cxn ang="0">
                  <a:pos x="T2" y="T3"/>
                </a:cxn>
                <a:cxn ang="0">
                  <a:pos x="T4" y="T5"/>
                </a:cxn>
                <a:cxn ang="0">
                  <a:pos x="T6" y="T7"/>
                </a:cxn>
                <a:cxn ang="0">
                  <a:pos x="T8" y="T9"/>
                </a:cxn>
                <a:cxn ang="0">
                  <a:pos x="T10" y="T11"/>
                </a:cxn>
              </a:cxnLst>
              <a:rect l="0" t="0" r="r" b="b"/>
              <a:pathLst>
                <a:path w="85" h="43">
                  <a:moveTo>
                    <a:pt x="42" y="0"/>
                  </a:moveTo>
                  <a:cubicBezTo>
                    <a:pt x="4" y="1"/>
                    <a:pt x="0" y="19"/>
                    <a:pt x="0" y="41"/>
                  </a:cubicBezTo>
                  <a:cubicBezTo>
                    <a:pt x="0" y="42"/>
                    <a:pt x="0" y="43"/>
                    <a:pt x="0" y="43"/>
                  </a:cubicBezTo>
                  <a:cubicBezTo>
                    <a:pt x="85" y="43"/>
                    <a:pt x="85" y="43"/>
                    <a:pt x="85" y="43"/>
                  </a:cubicBezTo>
                  <a:cubicBezTo>
                    <a:pt x="85" y="43"/>
                    <a:pt x="85" y="42"/>
                    <a:pt x="85" y="41"/>
                  </a:cubicBezTo>
                  <a:cubicBezTo>
                    <a:pt x="85" y="19"/>
                    <a:pt x="80" y="0"/>
                    <a:pt x="42" y="0"/>
                  </a:cubicBezTo>
                  <a:close/>
                </a:path>
              </a:pathLst>
            </a:custGeom>
            <a:solidFill>
              <a:srgbClr val="D6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87">
              <a:extLst>
                <a:ext uri="{FF2B5EF4-FFF2-40B4-BE49-F238E27FC236}">
                  <a16:creationId xmlns:a16="http://schemas.microsoft.com/office/drawing/2014/main" id="{87EE9779-1A19-4CEC-BDA2-8DEAEF7EC00A}"/>
                </a:ext>
              </a:extLst>
            </p:cNvPr>
            <p:cNvSpPr>
              <a:spLocks/>
            </p:cNvSpPr>
            <p:nvPr/>
          </p:nvSpPr>
          <p:spPr bwMode="auto">
            <a:xfrm>
              <a:off x="15443201" y="4454526"/>
              <a:ext cx="306388" cy="53975"/>
            </a:xfrm>
            <a:custGeom>
              <a:avLst/>
              <a:gdLst>
                <a:gd name="T0" fmla="*/ 0 w 85"/>
                <a:gd name="T1" fmla="*/ 6 h 15"/>
                <a:gd name="T2" fmla="*/ 0 w 85"/>
                <a:gd name="T3" fmla="*/ 13 h 15"/>
                <a:gd name="T4" fmla="*/ 0 w 85"/>
                <a:gd name="T5" fmla="*/ 15 h 15"/>
                <a:gd name="T6" fmla="*/ 85 w 85"/>
                <a:gd name="T7" fmla="*/ 15 h 15"/>
                <a:gd name="T8" fmla="*/ 85 w 85"/>
                <a:gd name="T9" fmla="*/ 13 h 15"/>
                <a:gd name="T10" fmla="*/ 85 w 85"/>
                <a:gd name="T11" fmla="*/ 7 h 15"/>
                <a:gd name="T12" fmla="*/ 20 w 85"/>
                <a:gd name="T13" fmla="*/ 5 h 15"/>
                <a:gd name="T14" fmla="*/ 0 w 85"/>
                <a:gd name="T15" fmla="*/ 6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5">
                  <a:moveTo>
                    <a:pt x="0" y="6"/>
                  </a:moveTo>
                  <a:cubicBezTo>
                    <a:pt x="0" y="9"/>
                    <a:pt x="0" y="11"/>
                    <a:pt x="0" y="13"/>
                  </a:cubicBezTo>
                  <a:cubicBezTo>
                    <a:pt x="0" y="14"/>
                    <a:pt x="0" y="15"/>
                    <a:pt x="0" y="15"/>
                  </a:cubicBezTo>
                  <a:cubicBezTo>
                    <a:pt x="85" y="15"/>
                    <a:pt x="85" y="15"/>
                    <a:pt x="85" y="15"/>
                  </a:cubicBezTo>
                  <a:cubicBezTo>
                    <a:pt x="85" y="15"/>
                    <a:pt x="85" y="14"/>
                    <a:pt x="85" y="13"/>
                  </a:cubicBezTo>
                  <a:cubicBezTo>
                    <a:pt x="85" y="11"/>
                    <a:pt x="85" y="9"/>
                    <a:pt x="85" y="7"/>
                  </a:cubicBezTo>
                  <a:cubicBezTo>
                    <a:pt x="60" y="3"/>
                    <a:pt x="56" y="0"/>
                    <a:pt x="20" y="5"/>
                  </a:cubicBezTo>
                  <a:cubicBezTo>
                    <a:pt x="14" y="6"/>
                    <a:pt x="5" y="6"/>
                    <a:pt x="0" y="6"/>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88">
              <a:extLst>
                <a:ext uri="{FF2B5EF4-FFF2-40B4-BE49-F238E27FC236}">
                  <a16:creationId xmlns:a16="http://schemas.microsoft.com/office/drawing/2014/main" id="{97815235-2938-4426-BDF1-92ABE24A4C18}"/>
                </a:ext>
              </a:extLst>
            </p:cNvPr>
            <p:cNvSpPr>
              <a:spLocks/>
            </p:cNvSpPr>
            <p:nvPr/>
          </p:nvSpPr>
          <p:spPr bwMode="auto">
            <a:xfrm>
              <a:off x="14959013" y="4352926"/>
              <a:ext cx="311150" cy="155575"/>
            </a:xfrm>
            <a:custGeom>
              <a:avLst/>
              <a:gdLst>
                <a:gd name="T0" fmla="*/ 43 w 86"/>
                <a:gd name="T1" fmla="*/ 0 h 43"/>
                <a:gd name="T2" fmla="*/ 86 w 86"/>
                <a:gd name="T3" fmla="*/ 41 h 43"/>
                <a:gd name="T4" fmla="*/ 85 w 86"/>
                <a:gd name="T5" fmla="*/ 43 h 43"/>
                <a:gd name="T6" fmla="*/ 0 w 86"/>
                <a:gd name="T7" fmla="*/ 43 h 43"/>
                <a:gd name="T8" fmla="*/ 0 w 86"/>
                <a:gd name="T9" fmla="*/ 41 h 43"/>
                <a:gd name="T10" fmla="*/ 43 w 86"/>
                <a:gd name="T11" fmla="*/ 0 h 43"/>
              </a:gdLst>
              <a:ahLst/>
              <a:cxnLst>
                <a:cxn ang="0">
                  <a:pos x="T0" y="T1"/>
                </a:cxn>
                <a:cxn ang="0">
                  <a:pos x="T2" y="T3"/>
                </a:cxn>
                <a:cxn ang="0">
                  <a:pos x="T4" y="T5"/>
                </a:cxn>
                <a:cxn ang="0">
                  <a:pos x="T6" y="T7"/>
                </a:cxn>
                <a:cxn ang="0">
                  <a:pos x="T8" y="T9"/>
                </a:cxn>
                <a:cxn ang="0">
                  <a:pos x="T10" y="T11"/>
                </a:cxn>
              </a:cxnLst>
              <a:rect l="0" t="0" r="r" b="b"/>
              <a:pathLst>
                <a:path w="86" h="43">
                  <a:moveTo>
                    <a:pt x="43" y="0"/>
                  </a:moveTo>
                  <a:cubicBezTo>
                    <a:pt x="81" y="1"/>
                    <a:pt x="86" y="19"/>
                    <a:pt x="86" y="41"/>
                  </a:cubicBezTo>
                  <a:cubicBezTo>
                    <a:pt x="86" y="42"/>
                    <a:pt x="85" y="43"/>
                    <a:pt x="85" y="43"/>
                  </a:cubicBezTo>
                  <a:cubicBezTo>
                    <a:pt x="0" y="43"/>
                    <a:pt x="0" y="43"/>
                    <a:pt x="0" y="43"/>
                  </a:cubicBezTo>
                  <a:cubicBezTo>
                    <a:pt x="0" y="43"/>
                    <a:pt x="0" y="42"/>
                    <a:pt x="0" y="41"/>
                  </a:cubicBezTo>
                  <a:cubicBezTo>
                    <a:pt x="0" y="19"/>
                    <a:pt x="5" y="0"/>
                    <a:pt x="43" y="0"/>
                  </a:cubicBezTo>
                  <a:close/>
                </a:path>
              </a:pathLst>
            </a:custGeom>
            <a:solidFill>
              <a:srgbClr val="D6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89">
              <a:extLst>
                <a:ext uri="{FF2B5EF4-FFF2-40B4-BE49-F238E27FC236}">
                  <a16:creationId xmlns:a16="http://schemas.microsoft.com/office/drawing/2014/main" id="{8FCB4DC5-FDFA-409B-8DD0-159A5269E6DF}"/>
                </a:ext>
              </a:extLst>
            </p:cNvPr>
            <p:cNvSpPr>
              <a:spLocks/>
            </p:cNvSpPr>
            <p:nvPr/>
          </p:nvSpPr>
          <p:spPr bwMode="auto">
            <a:xfrm>
              <a:off x="14959013" y="4454526"/>
              <a:ext cx="311150" cy="53975"/>
            </a:xfrm>
            <a:custGeom>
              <a:avLst/>
              <a:gdLst>
                <a:gd name="T0" fmla="*/ 85 w 86"/>
                <a:gd name="T1" fmla="*/ 6 h 15"/>
                <a:gd name="T2" fmla="*/ 86 w 86"/>
                <a:gd name="T3" fmla="*/ 13 h 15"/>
                <a:gd name="T4" fmla="*/ 85 w 86"/>
                <a:gd name="T5" fmla="*/ 15 h 15"/>
                <a:gd name="T6" fmla="*/ 0 w 86"/>
                <a:gd name="T7" fmla="*/ 15 h 15"/>
                <a:gd name="T8" fmla="*/ 0 w 86"/>
                <a:gd name="T9" fmla="*/ 13 h 15"/>
                <a:gd name="T10" fmla="*/ 1 w 86"/>
                <a:gd name="T11" fmla="*/ 7 h 15"/>
                <a:gd name="T12" fmla="*/ 65 w 86"/>
                <a:gd name="T13" fmla="*/ 5 h 15"/>
                <a:gd name="T14" fmla="*/ 85 w 86"/>
                <a:gd name="T15" fmla="*/ 6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5">
                  <a:moveTo>
                    <a:pt x="85" y="6"/>
                  </a:moveTo>
                  <a:cubicBezTo>
                    <a:pt x="85" y="9"/>
                    <a:pt x="86" y="11"/>
                    <a:pt x="86" y="13"/>
                  </a:cubicBezTo>
                  <a:cubicBezTo>
                    <a:pt x="86" y="14"/>
                    <a:pt x="85" y="15"/>
                    <a:pt x="85" y="15"/>
                  </a:cubicBezTo>
                  <a:cubicBezTo>
                    <a:pt x="0" y="15"/>
                    <a:pt x="0" y="15"/>
                    <a:pt x="0" y="15"/>
                  </a:cubicBezTo>
                  <a:cubicBezTo>
                    <a:pt x="0" y="15"/>
                    <a:pt x="0" y="14"/>
                    <a:pt x="0" y="13"/>
                  </a:cubicBezTo>
                  <a:cubicBezTo>
                    <a:pt x="0" y="11"/>
                    <a:pt x="0" y="9"/>
                    <a:pt x="1" y="7"/>
                  </a:cubicBezTo>
                  <a:cubicBezTo>
                    <a:pt x="25" y="3"/>
                    <a:pt x="30" y="0"/>
                    <a:pt x="65" y="5"/>
                  </a:cubicBezTo>
                  <a:cubicBezTo>
                    <a:pt x="72" y="6"/>
                    <a:pt x="80" y="6"/>
                    <a:pt x="85" y="6"/>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90">
              <a:extLst>
                <a:ext uri="{FF2B5EF4-FFF2-40B4-BE49-F238E27FC236}">
                  <a16:creationId xmlns:a16="http://schemas.microsoft.com/office/drawing/2014/main" id="{B20467A5-8CA9-4217-9C7A-7CCD4CD7DBBB}"/>
                </a:ext>
              </a:extLst>
            </p:cNvPr>
            <p:cNvSpPr>
              <a:spLocks/>
            </p:cNvSpPr>
            <p:nvPr/>
          </p:nvSpPr>
          <p:spPr bwMode="auto">
            <a:xfrm>
              <a:off x="15474951" y="4367213"/>
              <a:ext cx="177800" cy="73025"/>
            </a:xfrm>
            <a:custGeom>
              <a:avLst/>
              <a:gdLst>
                <a:gd name="T0" fmla="*/ 0 w 49"/>
                <a:gd name="T1" fmla="*/ 20 h 20"/>
                <a:gd name="T2" fmla="*/ 49 w 49"/>
                <a:gd name="T3" fmla="*/ 7 h 20"/>
                <a:gd name="T4" fmla="*/ 0 w 49"/>
                <a:gd name="T5" fmla="*/ 20 h 20"/>
              </a:gdLst>
              <a:ahLst/>
              <a:cxnLst>
                <a:cxn ang="0">
                  <a:pos x="T0" y="T1"/>
                </a:cxn>
                <a:cxn ang="0">
                  <a:pos x="T2" y="T3"/>
                </a:cxn>
                <a:cxn ang="0">
                  <a:pos x="T4" y="T5"/>
                </a:cxn>
              </a:cxnLst>
              <a:rect l="0" t="0" r="r" b="b"/>
              <a:pathLst>
                <a:path w="49" h="20">
                  <a:moveTo>
                    <a:pt x="0" y="20"/>
                  </a:moveTo>
                  <a:cubicBezTo>
                    <a:pt x="15" y="9"/>
                    <a:pt x="32" y="6"/>
                    <a:pt x="49" y="7"/>
                  </a:cubicBezTo>
                  <a:cubicBezTo>
                    <a:pt x="31" y="0"/>
                    <a:pt x="7" y="6"/>
                    <a:pt x="0" y="20"/>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91">
              <a:extLst>
                <a:ext uri="{FF2B5EF4-FFF2-40B4-BE49-F238E27FC236}">
                  <a16:creationId xmlns:a16="http://schemas.microsoft.com/office/drawing/2014/main" id="{2E617DEC-513C-4087-8F7A-89ABCBDDD771}"/>
                </a:ext>
              </a:extLst>
            </p:cNvPr>
            <p:cNvSpPr>
              <a:spLocks/>
            </p:cNvSpPr>
            <p:nvPr/>
          </p:nvSpPr>
          <p:spPr bwMode="auto">
            <a:xfrm>
              <a:off x="15151101" y="4381501"/>
              <a:ext cx="71438" cy="42863"/>
            </a:xfrm>
            <a:custGeom>
              <a:avLst/>
              <a:gdLst>
                <a:gd name="T0" fmla="*/ 0 w 20"/>
                <a:gd name="T1" fmla="*/ 3 h 12"/>
                <a:gd name="T2" fmla="*/ 20 w 20"/>
                <a:gd name="T3" fmla="*/ 12 h 12"/>
                <a:gd name="T4" fmla="*/ 0 w 20"/>
                <a:gd name="T5" fmla="*/ 3 h 12"/>
              </a:gdLst>
              <a:ahLst/>
              <a:cxnLst>
                <a:cxn ang="0">
                  <a:pos x="T0" y="T1"/>
                </a:cxn>
                <a:cxn ang="0">
                  <a:pos x="T2" y="T3"/>
                </a:cxn>
                <a:cxn ang="0">
                  <a:pos x="T4" y="T5"/>
                </a:cxn>
              </a:cxnLst>
              <a:rect l="0" t="0" r="r" b="b"/>
              <a:pathLst>
                <a:path w="20" h="12">
                  <a:moveTo>
                    <a:pt x="0" y="3"/>
                  </a:moveTo>
                  <a:cubicBezTo>
                    <a:pt x="8" y="4"/>
                    <a:pt x="14" y="7"/>
                    <a:pt x="20" y="12"/>
                  </a:cubicBezTo>
                  <a:cubicBezTo>
                    <a:pt x="16" y="5"/>
                    <a:pt x="6" y="0"/>
                    <a:pt x="0" y="3"/>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92">
              <a:extLst>
                <a:ext uri="{FF2B5EF4-FFF2-40B4-BE49-F238E27FC236}">
                  <a16:creationId xmlns:a16="http://schemas.microsoft.com/office/drawing/2014/main" id="{2D184654-A375-4C85-8AA7-658E3716BD84}"/>
                </a:ext>
              </a:extLst>
            </p:cNvPr>
            <p:cNvSpPr>
              <a:spLocks/>
            </p:cNvSpPr>
            <p:nvPr/>
          </p:nvSpPr>
          <p:spPr bwMode="auto">
            <a:xfrm>
              <a:off x="14860588" y="1344613"/>
              <a:ext cx="928688" cy="671513"/>
            </a:xfrm>
            <a:custGeom>
              <a:avLst/>
              <a:gdLst>
                <a:gd name="T0" fmla="*/ 18 w 257"/>
                <a:gd name="T1" fmla="*/ 168 h 186"/>
                <a:gd name="T2" fmla="*/ 59 w 257"/>
                <a:gd name="T3" fmla="*/ 21 h 186"/>
                <a:gd name="T4" fmla="*/ 72 w 257"/>
                <a:gd name="T5" fmla="*/ 22 h 186"/>
                <a:gd name="T6" fmla="*/ 101 w 257"/>
                <a:gd name="T7" fmla="*/ 8 h 186"/>
                <a:gd name="T8" fmla="*/ 121 w 257"/>
                <a:gd name="T9" fmla="*/ 6 h 186"/>
                <a:gd name="T10" fmla="*/ 157 w 257"/>
                <a:gd name="T11" fmla="*/ 0 h 186"/>
                <a:gd name="T12" fmla="*/ 194 w 257"/>
                <a:gd name="T13" fmla="*/ 10 h 186"/>
                <a:gd name="T14" fmla="*/ 202 w 257"/>
                <a:gd name="T15" fmla="*/ 9 h 186"/>
                <a:gd name="T16" fmla="*/ 206 w 257"/>
                <a:gd name="T17" fmla="*/ 22 h 186"/>
                <a:gd name="T18" fmla="*/ 252 w 257"/>
                <a:gd name="T19" fmla="*/ 102 h 186"/>
                <a:gd name="T20" fmla="*/ 250 w 257"/>
                <a:gd name="T21" fmla="*/ 181 h 186"/>
                <a:gd name="T22" fmla="*/ 242 w 257"/>
                <a:gd name="T23" fmla="*/ 186 h 186"/>
                <a:gd name="T24" fmla="*/ 231 w 257"/>
                <a:gd name="T25" fmla="*/ 164 h 186"/>
                <a:gd name="T26" fmla="*/ 203 w 257"/>
                <a:gd name="T27" fmla="*/ 76 h 186"/>
                <a:gd name="T28" fmla="*/ 63 w 257"/>
                <a:gd name="T29" fmla="*/ 83 h 186"/>
                <a:gd name="T30" fmla="*/ 30 w 257"/>
                <a:gd name="T31" fmla="*/ 164 h 186"/>
                <a:gd name="T32" fmla="*/ 18 w 257"/>
                <a:gd name="T33" fmla="*/ 1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7" h="186">
                  <a:moveTo>
                    <a:pt x="18" y="168"/>
                  </a:moveTo>
                  <a:cubicBezTo>
                    <a:pt x="0" y="108"/>
                    <a:pt x="27" y="47"/>
                    <a:pt x="59" y="21"/>
                  </a:cubicBezTo>
                  <a:cubicBezTo>
                    <a:pt x="61" y="27"/>
                    <a:pt x="63" y="27"/>
                    <a:pt x="72" y="22"/>
                  </a:cubicBezTo>
                  <a:cubicBezTo>
                    <a:pt x="82" y="16"/>
                    <a:pt x="75" y="13"/>
                    <a:pt x="101" y="8"/>
                  </a:cubicBezTo>
                  <a:cubicBezTo>
                    <a:pt x="127" y="3"/>
                    <a:pt x="120" y="3"/>
                    <a:pt x="121" y="6"/>
                  </a:cubicBezTo>
                  <a:cubicBezTo>
                    <a:pt x="123" y="9"/>
                    <a:pt x="132" y="0"/>
                    <a:pt x="157" y="0"/>
                  </a:cubicBezTo>
                  <a:cubicBezTo>
                    <a:pt x="182" y="0"/>
                    <a:pt x="185" y="5"/>
                    <a:pt x="194" y="10"/>
                  </a:cubicBezTo>
                  <a:cubicBezTo>
                    <a:pt x="202" y="9"/>
                    <a:pt x="197" y="3"/>
                    <a:pt x="202" y="9"/>
                  </a:cubicBezTo>
                  <a:cubicBezTo>
                    <a:pt x="206" y="16"/>
                    <a:pt x="196" y="16"/>
                    <a:pt x="206" y="22"/>
                  </a:cubicBezTo>
                  <a:cubicBezTo>
                    <a:pt x="218" y="30"/>
                    <a:pt x="247" y="64"/>
                    <a:pt x="252" y="102"/>
                  </a:cubicBezTo>
                  <a:cubicBezTo>
                    <a:pt x="257" y="136"/>
                    <a:pt x="249" y="174"/>
                    <a:pt x="250" y="181"/>
                  </a:cubicBezTo>
                  <a:cubicBezTo>
                    <a:pt x="248" y="185"/>
                    <a:pt x="242" y="186"/>
                    <a:pt x="242" y="186"/>
                  </a:cubicBezTo>
                  <a:cubicBezTo>
                    <a:pt x="242" y="186"/>
                    <a:pt x="239" y="177"/>
                    <a:pt x="231" y="164"/>
                  </a:cubicBezTo>
                  <a:cubicBezTo>
                    <a:pt x="227" y="134"/>
                    <a:pt x="203" y="76"/>
                    <a:pt x="203" y="76"/>
                  </a:cubicBezTo>
                  <a:cubicBezTo>
                    <a:pt x="63" y="83"/>
                    <a:pt x="63" y="83"/>
                    <a:pt x="63" y="83"/>
                  </a:cubicBezTo>
                  <a:cubicBezTo>
                    <a:pt x="63" y="83"/>
                    <a:pt x="33" y="150"/>
                    <a:pt x="30" y="164"/>
                  </a:cubicBezTo>
                  <a:cubicBezTo>
                    <a:pt x="25" y="178"/>
                    <a:pt x="31" y="181"/>
                    <a:pt x="18" y="168"/>
                  </a:cubicBezTo>
                  <a:close/>
                </a:path>
              </a:pathLst>
            </a:custGeom>
            <a:solidFill>
              <a:srgbClr val="B8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93">
              <a:extLst>
                <a:ext uri="{FF2B5EF4-FFF2-40B4-BE49-F238E27FC236}">
                  <a16:creationId xmlns:a16="http://schemas.microsoft.com/office/drawing/2014/main" id="{292540F3-07FA-45A3-AD1E-4DF8093DF019}"/>
                </a:ext>
              </a:extLst>
            </p:cNvPr>
            <p:cNvSpPr>
              <a:spLocks/>
            </p:cNvSpPr>
            <p:nvPr/>
          </p:nvSpPr>
          <p:spPr bwMode="auto">
            <a:xfrm>
              <a:off x="14947901" y="1492251"/>
              <a:ext cx="798513" cy="533400"/>
            </a:xfrm>
            <a:custGeom>
              <a:avLst/>
              <a:gdLst>
                <a:gd name="T0" fmla="*/ 0 w 221"/>
                <a:gd name="T1" fmla="*/ 145 h 148"/>
                <a:gd name="T2" fmla="*/ 13 w 221"/>
                <a:gd name="T3" fmla="*/ 130 h 148"/>
                <a:gd name="T4" fmla="*/ 16 w 221"/>
                <a:gd name="T5" fmla="*/ 72 h 148"/>
                <a:gd name="T6" fmla="*/ 34 w 221"/>
                <a:gd name="T7" fmla="*/ 46 h 148"/>
                <a:gd name="T8" fmla="*/ 88 w 221"/>
                <a:gd name="T9" fmla="*/ 77 h 148"/>
                <a:gd name="T10" fmla="*/ 74 w 221"/>
                <a:gd name="T11" fmla="*/ 51 h 148"/>
                <a:gd name="T12" fmla="*/ 156 w 221"/>
                <a:gd name="T13" fmla="*/ 82 h 148"/>
                <a:gd name="T14" fmla="*/ 139 w 221"/>
                <a:gd name="T15" fmla="*/ 67 h 148"/>
                <a:gd name="T16" fmla="*/ 126 w 221"/>
                <a:gd name="T17" fmla="*/ 46 h 148"/>
                <a:gd name="T18" fmla="*/ 184 w 221"/>
                <a:gd name="T19" fmla="*/ 65 h 148"/>
                <a:gd name="T20" fmla="*/ 213 w 221"/>
                <a:gd name="T21" fmla="*/ 148 h 148"/>
                <a:gd name="T22" fmla="*/ 221 w 221"/>
                <a:gd name="T23" fmla="*/ 144 h 148"/>
                <a:gd name="T24" fmla="*/ 221 w 221"/>
                <a:gd name="T25" fmla="*/ 91 h 148"/>
                <a:gd name="T26" fmla="*/ 193 w 221"/>
                <a:gd name="T27" fmla="*/ 2 h 148"/>
                <a:gd name="T28" fmla="*/ 102 w 221"/>
                <a:gd name="T29" fmla="*/ 0 h 148"/>
                <a:gd name="T30" fmla="*/ 46 w 221"/>
                <a:gd name="T31" fmla="*/ 2 h 148"/>
                <a:gd name="T32" fmla="*/ 4 w 221"/>
                <a:gd name="T33" fmla="*/ 79 h 148"/>
                <a:gd name="T34" fmla="*/ 0 w 221"/>
                <a:gd name="T35" fmla="*/ 1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148">
                  <a:moveTo>
                    <a:pt x="0" y="145"/>
                  </a:moveTo>
                  <a:cubicBezTo>
                    <a:pt x="13" y="130"/>
                    <a:pt x="13" y="130"/>
                    <a:pt x="13" y="130"/>
                  </a:cubicBezTo>
                  <a:cubicBezTo>
                    <a:pt x="13" y="130"/>
                    <a:pt x="2" y="96"/>
                    <a:pt x="16" y="72"/>
                  </a:cubicBezTo>
                  <a:cubicBezTo>
                    <a:pt x="22" y="62"/>
                    <a:pt x="34" y="46"/>
                    <a:pt x="34" y="46"/>
                  </a:cubicBezTo>
                  <a:cubicBezTo>
                    <a:pt x="34" y="46"/>
                    <a:pt x="65" y="73"/>
                    <a:pt x="88" y="77"/>
                  </a:cubicBezTo>
                  <a:cubicBezTo>
                    <a:pt x="88" y="77"/>
                    <a:pt x="74" y="61"/>
                    <a:pt x="74" y="51"/>
                  </a:cubicBezTo>
                  <a:cubicBezTo>
                    <a:pt x="74" y="51"/>
                    <a:pt x="116" y="81"/>
                    <a:pt x="156" y="82"/>
                  </a:cubicBezTo>
                  <a:cubicBezTo>
                    <a:pt x="156" y="82"/>
                    <a:pt x="146" y="77"/>
                    <a:pt x="139" y="67"/>
                  </a:cubicBezTo>
                  <a:cubicBezTo>
                    <a:pt x="130" y="56"/>
                    <a:pt x="126" y="46"/>
                    <a:pt x="126" y="46"/>
                  </a:cubicBezTo>
                  <a:cubicBezTo>
                    <a:pt x="126" y="46"/>
                    <a:pt x="170" y="51"/>
                    <a:pt x="184" y="65"/>
                  </a:cubicBezTo>
                  <a:cubicBezTo>
                    <a:pt x="204" y="82"/>
                    <a:pt x="214" y="121"/>
                    <a:pt x="213" y="148"/>
                  </a:cubicBezTo>
                  <a:cubicBezTo>
                    <a:pt x="221" y="144"/>
                    <a:pt x="221" y="144"/>
                    <a:pt x="221" y="144"/>
                  </a:cubicBezTo>
                  <a:cubicBezTo>
                    <a:pt x="221" y="91"/>
                    <a:pt x="221" y="91"/>
                    <a:pt x="221" y="91"/>
                  </a:cubicBezTo>
                  <a:cubicBezTo>
                    <a:pt x="193" y="2"/>
                    <a:pt x="193" y="2"/>
                    <a:pt x="193" y="2"/>
                  </a:cubicBezTo>
                  <a:cubicBezTo>
                    <a:pt x="102" y="0"/>
                    <a:pt x="102" y="0"/>
                    <a:pt x="102" y="0"/>
                  </a:cubicBezTo>
                  <a:cubicBezTo>
                    <a:pt x="46" y="2"/>
                    <a:pt x="46" y="2"/>
                    <a:pt x="46" y="2"/>
                  </a:cubicBezTo>
                  <a:cubicBezTo>
                    <a:pt x="4" y="79"/>
                    <a:pt x="4" y="79"/>
                    <a:pt x="4" y="79"/>
                  </a:cubicBezTo>
                  <a:lnTo>
                    <a:pt x="0" y="145"/>
                  </a:lnTo>
                  <a:close/>
                </a:path>
              </a:pathLst>
            </a:custGeom>
            <a:solidFill>
              <a:srgbClr val="B8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94">
              <a:extLst>
                <a:ext uri="{FF2B5EF4-FFF2-40B4-BE49-F238E27FC236}">
                  <a16:creationId xmlns:a16="http://schemas.microsoft.com/office/drawing/2014/main" id="{88613B19-00A9-4F79-81B5-42C39C4BB59F}"/>
                </a:ext>
              </a:extLst>
            </p:cNvPr>
            <p:cNvSpPr>
              <a:spLocks/>
            </p:cNvSpPr>
            <p:nvPr/>
          </p:nvSpPr>
          <p:spPr bwMode="auto">
            <a:xfrm>
              <a:off x="14962188" y="2495551"/>
              <a:ext cx="398463" cy="952500"/>
            </a:xfrm>
            <a:custGeom>
              <a:avLst/>
              <a:gdLst>
                <a:gd name="T0" fmla="*/ 68 w 110"/>
                <a:gd name="T1" fmla="*/ 0 h 264"/>
                <a:gd name="T2" fmla="*/ 4 w 110"/>
                <a:gd name="T3" fmla="*/ 16 h 264"/>
                <a:gd name="T4" fmla="*/ 9 w 110"/>
                <a:gd name="T5" fmla="*/ 63 h 264"/>
                <a:gd name="T6" fmla="*/ 9 w 110"/>
                <a:gd name="T7" fmla="*/ 264 h 264"/>
                <a:gd name="T8" fmla="*/ 105 w 110"/>
                <a:gd name="T9" fmla="*/ 255 h 264"/>
                <a:gd name="T10" fmla="*/ 110 w 110"/>
                <a:gd name="T11" fmla="*/ 104 h 264"/>
                <a:gd name="T12" fmla="*/ 81 w 110"/>
                <a:gd name="T13" fmla="*/ 44 h 264"/>
                <a:gd name="T14" fmla="*/ 68 w 110"/>
                <a:gd name="T15" fmla="*/ 0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264">
                  <a:moveTo>
                    <a:pt x="68" y="0"/>
                  </a:moveTo>
                  <a:cubicBezTo>
                    <a:pt x="48" y="0"/>
                    <a:pt x="13" y="11"/>
                    <a:pt x="4" y="16"/>
                  </a:cubicBezTo>
                  <a:cubicBezTo>
                    <a:pt x="0" y="20"/>
                    <a:pt x="9" y="63"/>
                    <a:pt x="9" y="63"/>
                  </a:cubicBezTo>
                  <a:cubicBezTo>
                    <a:pt x="9" y="264"/>
                    <a:pt x="9" y="264"/>
                    <a:pt x="9" y="264"/>
                  </a:cubicBezTo>
                  <a:cubicBezTo>
                    <a:pt x="9" y="264"/>
                    <a:pt x="97" y="260"/>
                    <a:pt x="105" y="255"/>
                  </a:cubicBezTo>
                  <a:cubicBezTo>
                    <a:pt x="109" y="246"/>
                    <a:pt x="110" y="104"/>
                    <a:pt x="110" y="104"/>
                  </a:cubicBezTo>
                  <a:cubicBezTo>
                    <a:pt x="110" y="104"/>
                    <a:pt x="90" y="88"/>
                    <a:pt x="81" y="44"/>
                  </a:cubicBezTo>
                  <a:cubicBezTo>
                    <a:pt x="72" y="0"/>
                    <a:pt x="68" y="0"/>
                    <a:pt x="68" y="0"/>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95">
              <a:extLst>
                <a:ext uri="{FF2B5EF4-FFF2-40B4-BE49-F238E27FC236}">
                  <a16:creationId xmlns:a16="http://schemas.microsoft.com/office/drawing/2014/main" id="{D69D25FB-C6E4-4BF4-B60B-10D0C20C9202}"/>
                </a:ext>
              </a:extLst>
            </p:cNvPr>
            <p:cNvSpPr>
              <a:spLocks/>
            </p:cNvSpPr>
            <p:nvPr/>
          </p:nvSpPr>
          <p:spPr bwMode="auto">
            <a:xfrm>
              <a:off x="15360651" y="2495551"/>
              <a:ext cx="400050" cy="952500"/>
            </a:xfrm>
            <a:custGeom>
              <a:avLst/>
              <a:gdLst>
                <a:gd name="T0" fmla="*/ 43 w 111"/>
                <a:gd name="T1" fmla="*/ 0 h 264"/>
                <a:gd name="T2" fmla="*/ 107 w 111"/>
                <a:gd name="T3" fmla="*/ 16 h 264"/>
                <a:gd name="T4" fmla="*/ 102 w 111"/>
                <a:gd name="T5" fmla="*/ 63 h 264"/>
                <a:gd name="T6" fmla="*/ 103 w 111"/>
                <a:gd name="T7" fmla="*/ 264 h 264"/>
                <a:gd name="T8" fmla="*/ 7 w 111"/>
                <a:gd name="T9" fmla="*/ 255 h 264"/>
                <a:gd name="T10" fmla="*/ 0 w 111"/>
                <a:gd name="T11" fmla="*/ 104 h 264"/>
                <a:gd name="T12" fmla="*/ 31 w 111"/>
                <a:gd name="T13" fmla="*/ 44 h 264"/>
                <a:gd name="T14" fmla="*/ 43 w 111"/>
                <a:gd name="T15" fmla="*/ 0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4">
                  <a:moveTo>
                    <a:pt x="43" y="0"/>
                  </a:moveTo>
                  <a:cubicBezTo>
                    <a:pt x="63" y="0"/>
                    <a:pt x="99" y="11"/>
                    <a:pt x="107" y="16"/>
                  </a:cubicBezTo>
                  <a:cubicBezTo>
                    <a:pt x="111" y="20"/>
                    <a:pt x="102" y="63"/>
                    <a:pt x="102" y="63"/>
                  </a:cubicBezTo>
                  <a:cubicBezTo>
                    <a:pt x="103" y="264"/>
                    <a:pt x="103" y="264"/>
                    <a:pt x="103" y="264"/>
                  </a:cubicBezTo>
                  <a:cubicBezTo>
                    <a:pt x="103" y="264"/>
                    <a:pt x="14" y="260"/>
                    <a:pt x="7" y="255"/>
                  </a:cubicBezTo>
                  <a:cubicBezTo>
                    <a:pt x="2" y="246"/>
                    <a:pt x="0" y="104"/>
                    <a:pt x="0" y="104"/>
                  </a:cubicBezTo>
                  <a:cubicBezTo>
                    <a:pt x="0" y="104"/>
                    <a:pt x="22" y="88"/>
                    <a:pt x="31" y="44"/>
                  </a:cubicBezTo>
                  <a:cubicBezTo>
                    <a:pt x="40" y="0"/>
                    <a:pt x="43" y="0"/>
                    <a:pt x="43" y="0"/>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96">
              <a:extLst>
                <a:ext uri="{FF2B5EF4-FFF2-40B4-BE49-F238E27FC236}">
                  <a16:creationId xmlns:a16="http://schemas.microsoft.com/office/drawing/2014/main" id="{E457867E-A8CC-4F09-99F6-02289D5660D8}"/>
                </a:ext>
              </a:extLst>
            </p:cNvPr>
            <p:cNvSpPr>
              <a:spLocks/>
            </p:cNvSpPr>
            <p:nvPr/>
          </p:nvSpPr>
          <p:spPr bwMode="auto">
            <a:xfrm>
              <a:off x="15154276" y="2492376"/>
              <a:ext cx="206375" cy="514350"/>
            </a:xfrm>
            <a:custGeom>
              <a:avLst/>
              <a:gdLst>
                <a:gd name="T0" fmla="*/ 20 w 57"/>
                <a:gd name="T1" fmla="*/ 0 h 143"/>
                <a:gd name="T2" fmla="*/ 44 w 57"/>
                <a:gd name="T3" fmla="*/ 82 h 143"/>
                <a:gd name="T4" fmla="*/ 52 w 57"/>
                <a:gd name="T5" fmla="*/ 99 h 143"/>
                <a:gd name="T6" fmla="*/ 57 w 57"/>
                <a:gd name="T7" fmla="*/ 107 h 143"/>
                <a:gd name="T8" fmla="*/ 7 w 57"/>
                <a:gd name="T9" fmla="*/ 135 h 143"/>
                <a:gd name="T10" fmla="*/ 14 w 57"/>
                <a:gd name="T11" fmla="*/ 69 h 143"/>
                <a:gd name="T12" fmla="*/ 3 w 57"/>
                <a:gd name="T13" fmla="*/ 3 h 143"/>
                <a:gd name="T14" fmla="*/ 20 w 57"/>
                <a:gd name="T15" fmla="*/ 0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3">
                  <a:moveTo>
                    <a:pt x="20" y="0"/>
                  </a:moveTo>
                  <a:cubicBezTo>
                    <a:pt x="20" y="0"/>
                    <a:pt x="36" y="65"/>
                    <a:pt x="44" y="82"/>
                  </a:cubicBezTo>
                  <a:cubicBezTo>
                    <a:pt x="52" y="99"/>
                    <a:pt x="49" y="95"/>
                    <a:pt x="52" y="99"/>
                  </a:cubicBezTo>
                  <a:cubicBezTo>
                    <a:pt x="54" y="104"/>
                    <a:pt x="57" y="107"/>
                    <a:pt x="57" y="107"/>
                  </a:cubicBezTo>
                  <a:cubicBezTo>
                    <a:pt x="57" y="107"/>
                    <a:pt x="14" y="127"/>
                    <a:pt x="7" y="135"/>
                  </a:cubicBezTo>
                  <a:cubicBezTo>
                    <a:pt x="0" y="143"/>
                    <a:pt x="10" y="80"/>
                    <a:pt x="14" y="69"/>
                  </a:cubicBezTo>
                  <a:cubicBezTo>
                    <a:pt x="6" y="11"/>
                    <a:pt x="3" y="3"/>
                    <a:pt x="3" y="3"/>
                  </a:cubicBezTo>
                  <a:cubicBezTo>
                    <a:pt x="3" y="3"/>
                    <a:pt x="4" y="0"/>
                    <a:pt x="20" y="0"/>
                  </a:cubicBezTo>
                  <a:close/>
                </a:path>
              </a:pathLst>
            </a:custGeom>
            <a:solidFill>
              <a:srgbClr val="3C3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97">
              <a:extLst>
                <a:ext uri="{FF2B5EF4-FFF2-40B4-BE49-F238E27FC236}">
                  <a16:creationId xmlns:a16="http://schemas.microsoft.com/office/drawing/2014/main" id="{68A81649-F48C-4492-86AD-CC88F3C9AC04}"/>
                </a:ext>
              </a:extLst>
            </p:cNvPr>
            <p:cNvSpPr>
              <a:spLocks/>
            </p:cNvSpPr>
            <p:nvPr/>
          </p:nvSpPr>
          <p:spPr bwMode="auto">
            <a:xfrm>
              <a:off x="15338426" y="2481263"/>
              <a:ext cx="231775" cy="536575"/>
            </a:xfrm>
            <a:custGeom>
              <a:avLst/>
              <a:gdLst>
                <a:gd name="T0" fmla="*/ 43 w 64"/>
                <a:gd name="T1" fmla="*/ 3 h 149"/>
                <a:gd name="T2" fmla="*/ 19 w 64"/>
                <a:gd name="T3" fmla="*/ 87 h 149"/>
                <a:gd name="T4" fmla="*/ 7 w 64"/>
                <a:gd name="T5" fmla="*/ 103 h 149"/>
                <a:gd name="T6" fmla="*/ 0 w 64"/>
                <a:gd name="T7" fmla="*/ 109 h 149"/>
                <a:gd name="T8" fmla="*/ 57 w 64"/>
                <a:gd name="T9" fmla="*/ 141 h 149"/>
                <a:gd name="T10" fmla="*/ 49 w 64"/>
                <a:gd name="T11" fmla="*/ 74 h 149"/>
                <a:gd name="T12" fmla="*/ 63 w 64"/>
                <a:gd name="T13" fmla="*/ 5 h 149"/>
                <a:gd name="T14" fmla="*/ 43 w 64"/>
                <a:gd name="T15" fmla="*/ 3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49">
                  <a:moveTo>
                    <a:pt x="43" y="3"/>
                  </a:moveTo>
                  <a:cubicBezTo>
                    <a:pt x="43" y="3"/>
                    <a:pt x="26" y="69"/>
                    <a:pt x="19" y="87"/>
                  </a:cubicBezTo>
                  <a:cubicBezTo>
                    <a:pt x="14" y="95"/>
                    <a:pt x="10" y="99"/>
                    <a:pt x="7" y="103"/>
                  </a:cubicBezTo>
                  <a:cubicBezTo>
                    <a:pt x="2" y="107"/>
                    <a:pt x="0" y="109"/>
                    <a:pt x="0" y="109"/>
                  </a:cubicBezTo>
                  <a:cubicBezTo>
                    <a:pt x="0" y="109"/>
                    <a:pt x="49" y="133"/>
                    <a:pt x="57" y="141"/>
                  </a:cubicBezTo>
                  <a:cubicBezTo>
                    <a:pt x="64" y="149"/>
                    <a:pt x="47" y="83"/>
                    <a:pt x="49" y="74"/>
                  </a:cubicBezTo>
                  <a:cubicBezTo>
                    <a:pt x="53" y="62"/>
                    <a:pt x="63" y="5"/>
                    <a:pt x="63" y="5"/>
                  </a:cubicBezTo>
                  <a:cubicBezTo>
                    <a:pt x="63" y="5"/>
                    <a:pt x="45" y="0"/>
                    <a:pt x="43" y="3"/>
                  </a:cubicBezTo>
                  <a:close/>
                </a:path>
              </a:pathLst>
            </a:custGeom>
            <a:solidFill>
              <a:srgbClr val="3C3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98">
              <a:extLst>
                <a:ext uri="{FF2B5EF4-FFF2-40B4-BE49-F238E27FC236}">
                  <a16:creationId xmlns:a16="http://schemas.microsoft.com/office/drawing/2014/main" id="{48FB1065-C846-4F33-A8F1-92C6A85CAE23}"/>
                </a:ext>
              </a:extLst>
            </p:cNvPr>
            <p:cNvSpPr>
              <a:spLocks/>
            </p:cNvSpPr>
            <p:nvPr/>
          </p:nvSpPr>
          <p:spPr bwMode="auto">
            <a:xfrm>
              <a:off x="14651038" y="2997201"/>
              <a:ext cx="138113" cy="49213"/>
            </a:xfrm>
            <a:custGeom>
              <a:avLst/>
              <a:gdLst>
                <a:gd name="T0" fmla="*/ 1 w 38"/>
                <a:gd name="T1" fmla="*/ 1 h 14"/>
                <a:gd name="T2" fmla="*/ 0 w 38"/>
                <a:gd name="T3" fmla="*/ 7 h 14"/>
                <a:gd name="T4" fmla="*/ 37 w 38"/>
                <a:gd name="T5" fmla="*/ 14 h 14"/>
                <a:gd name="T6" fmla="*/ 38 w 38"/>
                <a:gd name="T7" fmla="*/ 9 h 14"/>
                <a:gd name="T8" fmla="*/ 1 w 38"/>
                <a:gd name="T9" fmla="*/ 1 h 14"/>
              </a:gdLst>
              <a:ahLst/>
              <a:cxnLst>
                <a:cxn ang="0">
                  <a:pos x="T0" y="T1"/>
                </a:cxn>
                <a:cxn ang="0">
                  <a:pos x="T2" y="T3"/>
                </a:cxn>
                <a:cxn ang="0">
                  <a:pos x="T4" y="T5"/>
                </a:cxn>
                <a:cxn ang="0">
                  <a:pos x="T6" y="T7"/>
                </a:cxn>
                <a:cxn ang="0">
                  <a:pos x="T8" y="T9"/>
                </a:cxn>
              </a:cxnLst>
              <a:rect l="0" t="0" r="r" b="b"/>
              <a:pathLst>
                <a:path w="38" h="14">
                  <a:moveTo>
                    <a:pt x="1" y="1"/>
                  </a:moveTo>
                  <a:cubicBezTo>
                    <a:pt x="0" y="3"/>
                    <a:pt x="0" y="5"/>
                    <a:pt x="0" y="7"/>
                  </a:cubicBezTo>
                  <a:cubicBezTo>
                    <a:pt x="16" y="6"/>
                    <a:pt x="32" y="11"/>
                    <a:pt x="37" y="14"/>
                  </a:cubicBezTo>
                  <a:cubicBezTo>
                    <a:pt x="38" y="13"/>
                    <a:pt x="38" y="11"/>
                    <a:pt x="38" y="9"/>
                  </a:cubicBezTo>
                  <a:cubicBezTo>
                    <a:pt x="33" y="6"/>
                    <a:pt x="16" y="0"/>
                    <a:pt x="1" y="1"/>
                  </a:cubicBez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99">
              <a:extLst>
                <a:ext uri="{FF2B5EF4-FFF2-40B4-BE49-F238E27FC236}">
                  <a16:creationId xmlns:a16="http://schemas.microsoft.com/office/drawing/2014/main" id="{639D7D94-390E-4281-9071-B6D48026783C}"/>
                </a:ext>
              </a:extLst>
            </p:cNvPr>
            <p:cNvSpPr>
              <a:spLocks/>
            </p:cNvSpPr>
            <p:nvPr/>
          </p:nvSpPr>
          <p:spPr bwMode="auto">
            <a:xfrm>
              <a:off x="14651038" y="2997201"/>
              <a:ext cx="141288" cy="49213"/>
            </a:xfrm>
            <a:custGeom>
              <a:avLst/>
              <a:gdLst>
                <a:gd name="T0" fmla="*/ 1 w 39"/>
                <a:gd name="T1" fmla="*/ 1 h 14"/>
                <a:gd name="T2" fmla="*/ 0 w 39"/>
                <a:gd name="T3" fmla="*/ 7 h 14"/>
                <a:gd name="T4" fmla="*/ 37 w 39"/>
                <a:gd name="T5" fmla="*/ 14 h 14"/>
                <a:gd name="T6" fmla="*/ 39 w 39"/>
                <a:gd name="T7" fmla="*/ 9 h 14"/>
                <a:gd name="T8" fmla="*/ 1 w 39"/>
                <a:gd name="T9" fmla="*/ 1 h 14"/>
              </a:gdLst>
              <a:ahLst/>
              <a:cxnLst>
                <a:cxn ang="0">
                  <a:pos x="T0" y="T1"/>
                </a:cxn>
                <a:cxn ang="0">
                  <a:pos x="T2" y="T3"/>
                </a:cxn>
                <a:cxn ang="0">
                  <a:pos x="T4" y="T5"/>
                </a:cxn>
                <a:cxn ang="0">
                  <a:pos x="T6" y="T7"/>
                </a:cxn>
                <a:cxn ang="0">
                  <a:pos x="T8" y="T9"/>
                </a:cxn>
              </a:cxnLst>
              <a:rect l="0" t="0" r="r" b="b"/>
              <a:pathLst>
                <a:path w="39" h="14">
                  <a:moveTo>
                    <a:pt x="1" y="1"/>
                  </a:moveTo>
                  <a:cubicBezTo>
                    <a:pt x="0" y="3"/>
                    <a:pt x="0" y="5"/>
                    <a:pt x="0" y="7"/>
                  </a:cubicBezTo>
                  <a:cubicBezTo>
                    <a:pt x="16" y="6"/>
                    <a:pt x="32" y="11"/>
                    <a:pt x="37" y="14"/>
                  </a:cubicBezTo>
                  <a:cubicBezTo>
                    <a:pt x="38" y="12"/>
                    <a:pt x="38" y="11"/>
                    <a:pt x="39" y="9"/>
                  </a:cubicBezTo>
                  <a:cubicBezTo>
                    <a:pt x="33" y="6"/>
                    <a:pt x="16" y="0"/>
                    <a:pt x="1" y="1"/>
                  </a:cubicBezTo>
                  <a:close/>
                </a:path>
              </a:pathLst>
            </a:custGeom>
            <a:solidFill>
              <a:srgbClr val="D6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00">
              <a:extLst>
                <a:ext uri="{FF2B5EF4-FFF2-40B4-BE49-F238E27FC236}">
                  <a16:creationId xmlns:a16="http://schemas.microsoft.com/office/drawing/2014/main" id="{4A726120-CCB2-4A40-B46A-F8A35237CBD0}"/>
                </a:ext>
              </a:extLst>
            </p:cNvPr>
            <p:cNvSpPr>
              <a:spLocks/>
            </p:cNvSpPr>
            <p:nvPr/>
          </p:nvSpPr>
          <p:spPr bwMode="auto">
            <a:xfrm>
              <a:off x="14655801" y="2535238"/>
              <a:ext cx="465138" cy="493713"/>
            </a:xfrm>
            <a:custGeom>
              <a:avLst/>
              <a:gdLst>
                <a:gd name="T0" fmla="*/ 117 w 129"/>
                <a:gd name="T1" fmla="*/ 0 h 137"/>
                <a:gd name="T2" fmla="*/ 20 w 129"/>
                <a:gd name="T3" fmla="*/ 66 h 137"/>
                <a:gd name="T4" fmla="*/ 0 w 129"/>
                <a:gd name="T5" fmla="*/ 129 h 137"/>
                <a:gd name="T6" fmla="*/ 38 w 129"/>
                <a:gd name="T7" fmla="*/ 137 h 137"/>
                <a:gd name="T8" fmla="*/ 59 w 129"/>
                <a:gd name="T9" fmla="*/ 88 h 137"/>
                <a:gd name="T10" fmla="*/ 129 w 129"/>
                <a:gd name="T11" fmla="*/ 44 h 137"/>
                <a:gd name="T12" fmla="*/ 117 w 129"/>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29" h="137">
                  <a:moveTo>
                    <a:pt x="117" y="0"/>
                  </a:moveTo>
                  <a:cubicBezTo>
                    <a:pt x="69" y="5"/>
                    <a:pt x="41" y="28"/>
                    <a:pt x="20" y="66"/>
                  </a:cubicBezTo>
                  <a:cubicBezTo>
                    <a:pt x="10" y="81"/>
                    <a:pt x="3" y="106"/>
                    <a:pt x="0" y="129"/>
                  </a:cubicBezTo>
                  <a:cubicBezTo>
                    <a:pt x="15" y="128"/>
                    <a:pt x="32" y="134"/>
                    <a:pt x="38" y="137"/>
                  </a:cubicBezTo>
                  <a:cubicBezTo>
                    <a:pt x="45" y="112"/>
                    <a:pt x="55" y="96"/>
                    <a:pt x="59" y="88"/>
                  </a:cubicBezTo>
                  <a:cubicBezTo>
                    <a:pt x="74" y="62"/>
                    <a:pt x="93" y="45"/>
                    <a:pt x="129" y="44"/>
                  </a:cubicBezTo>
                  <a:lnTo>
                    <a:pt x="117" y="0"/>
                  </a:lnTo>
                  <a:close/>
                </a:path>
              </a:pathLst>
            </a:custGeom>
            <a:solidFill>
              <a:srgbClr val="2322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101">
              <a:extLst>
                <a:ext uri="{FF2B5EF4-FFF2-40B4-BE49-F238E27FC236}">
                  <a16:creationId xmlns:a16="http://schemas.microsoft.com/office/drawing/2014/main" id="{8BBB163F-39A4-41F8-B82E-DCC84A5D961C}"/>
                </a:ext>
              </a:extLst>
            </p:cNvPr>
            <p:cNvSpPr>
              <a:spLocks noChangeArrowheads="1"/>
            </p:cNvSpPr>
            <p:nvPr/>
          </p:nvSpPr>
          <p:spPr bwMode="auto">
            <a:xfrm>
              <a:off x="14741526" y="3000376"/>
              <a:ext cx="39688" cy="39688"/>
            </a:xfrm>
            <a:prstGeom prst="ellipse">
              <a:avLst/>
            </a:prstGeom>
            <a:solidFill>
              <a:srgbClr val="3333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102">
              <a:extLst>
                <a:ext uri="{FF2B5EF4-FFF2-40B4-BE49-F238E27FC236}">
                  <a16:creationId xmlns:a16="http://schemas.microsoft.com/office/drawing/2014/main" id="{D1B8D1F3-61FC-4A88-866D-E7FA9DDCA09E}"/>
                </a:ext>
              </a:extLst>
            </p:cNvPr>
            <p:cNvSpPr>
              <a:spLocks noChangeArrowheads="1"/>
            </p:cNvSpPr>
            <p:nvPr/>
          </p:nvSpPr>
          <p:spPr bwMode="auto">
            <a:xfrm>
              <a:off x="15378113" y="2982913"/>
              <a:ext cx="65088" cy="60325"/>
            </a:xfrm>
            <a:prstGeom prst="ellipse">
              <a:avLst/>
            </a:prstGeom>
            <a:solidFill>
              <a:srgbClr val="3C3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103">
              <a:extLst>
                <a:ext uri="{FF2B5EF4-FFF2-40B4-BE49-F238E27FC236}">
                  <a16:creationId xmlns:a16="http://schemas.microsoft.com/office/drawing/2014/main" id="{30516004-9257-4EBF-AEC4-7F7491E658A1}"/>
                </a:ext>
              </a:extLst>
            </p:cNvPr>
            <p:cNvSpPr>
              <a:spLocks noChangeArrowheads="1"/>
            </p:cNvSpPr>
            <p:nvPr/>
          </p:nvSpPr>
          <p:spPr bwMode="auto">
            <a:xfrm>
              <a:off x="15400338" y="3141663"/>
              <a:ext cx="60325" cy="60325"/>
            </a:xfrm>
            <a:prstGeom prst="ellipse">
              <a:avLst/>
            </a:prstGeom>
            <a:solidFill>
              <a:srgbClr val="3C3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104">
              <a:extLst>
                <a:ext uri="{FF2B5EF4-FFF2-40B4-BE49-F238E27FC236}">
                  <a16:creationId xmlns:a16="http://schemas.microsoft.com/office/drawing/2014/main" id="{8EC5315D-72D4-41DA-9937-0DDCC16F99B2}"/>
                </a:ext>
              </a:extLst>
            </p:cNvPr>
            <p:cNvSpPr>
              <a:spLocks noChangeArrowheads="1"/>
            </p:cNvSpPr>
            <p:nvPr/>
          </p:nvSpPr>
          <p:spPr bwMode="auto">
            <a:xfrm>
              <a:off x="15406688" y="3281363"/>
              <a:ext cx="61913" cy="65088"/>
            </a:xfrm>
            <a:prstGeom prst="ellipse">
              <a:avLst/>
            </a:prstGeom>
            <a:solidFill>
              <a:srgbClr val="3C3C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105">
              <a:extLst>
                <a:ext uri="{FF2B5EF4-FFF2-40B4-BE49-F238E27FC236}">
                  <a16:creationId xmlns:a16="http://schemas.microsoft.com/office/drawing/2014/main" id="{A6D19EE8-B89C-4FCE-A6F9-4E114B24AA7B}"/>
                </a:ext>
              </a:extLst>
            </p:cNvPr>
            <p:cNvSpPr>
              <a:spLocks noChangeArrowheads="1"/>
            </p:cNvSpPr>
            <p:nvPr/>
          </p:nvSpPr>
          <p:spPr bwMode="auto">
            <a:xfrm>
              <a:off x="15732126" y="3289301"/>
              <a:ext cx="161925" cy="17463"/>
            </a:xfrm>
            <a:prstGeom prst="rect">
              <a:avLst/>
            </a:prstGeom>
            <a:solidFill>
              <a:srgbClr val="D6D1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06">
              <a:extLst>
                <a:ext uri="{FF2B5EF4-FFF2-40B4-BE49-F238E27FC236}">
                  <a16:creationId xmlns:a16="http://schemas.microsoft.com/office/drawing/2014/main" id="{872910DE-EF4F-44ED-97B7-58B3FEF87A79}"/>
                </a:ext>
              </a:extLst>
            </p:cNvPr>
            <p:cNvSpPr>
              <a:spLocks/>
            </p:cNvSpPr>
            <p:nvPr/>
          </p:nvSpPr>
          <p:spPr bwMode="auto">
            <a:xfrm>
              <a:off x="15732126" y="3306763"/>
              <a:ext cx="161925" cy="107950"/>
            </a:xfrm>
            <a:custGeom>
              <a:avLst/>
              <a:gdLst>
                <a:gd name="T0" fmla="*/ 0 w 45"/>
                <a:gd name="T1" fmla="*/ 0 h 30"/>
                <a:gd name="T2" fmla="*/ 0 w 45"/>
                <a:gd name="T3" fmla="*/ 7 h 30"/>
                <a:gd name="T4" fmla="*/ 22 w 45"/>
                <a:gd name="T5" fmla="*/ 29 h 30"/>
                <a:gd name="T6" fmla="*/ 45 w 45"/>
                <a:gd name="T7" fmla="*/ 7 h 30"/>
                <a:gd name="T8" fmla="*/ 45 w 45"/>
                <a:gd name="T9" fmla="*/ 0 h 30"/>
                <a:gd name="T10" fmla="*/ 0 w 45"/>
                <a:gd name="T11" fmla="*/ 0 h 30"/>
              </a:gdLst>
              <a:ahLst/>
              <a:cxnLst>
                <a:cxn ang="0">
                  <a:pos x="T0" y="T1"/>
                </a:cxn>
                <a:cxn ang="0">
                  <a:pos x="T2" y="T3"/>
                </a:cxn>
                <a:cxn ang="0">
                  <a:pos x="T4" y="T5"/>
                </a:cxn>
                <a:cxn ang="0">
                  <a:pos x="T6" y="T7"/>
                </a:cxn>
                <a:cxn ang="0">
                  <a:pos x="T8" y="T9"/>
                </a:cxn>
                <a:cxn ang="0">
                  <a:pos x="T10" y="T11"/>
                </a:cxn>
              </a:cxnLst>
              <a:rect l="0" t="0" r="r" b="b"/>
              <a:pathLst>
                <a:path w="45" h="30">
                  <a:moveTo>
                    <a:pt x="0" y="0"/>
                  </a:moveTo>
                  <a:cubicBezTo>
                    <a:pt x="0" y="7"/>
                    <a:pt x="0" y="7"/>
                    <a:pt x="0" y="7"/>
                  </a:cubicBezTo>
                  <a:cubicBezTo>
                    <a:pt x="0" y="19"/>
                    <a:pt x="9" y="29"/>
                    <a:pt x="22" y="29"/>
                  </a:cubicBezTo>
                  <a:cubicBezTo>
                    <a:pt x="34" y="30"/>
                    <a:pt x="45" y="20"/>
                    <a:pt x="45" y="7"/>
                  </a:cubicBezTo>
                  <a:cubicBezTo>
                    <a:pt x="45" y="0"/>
                    <a:pt x="45" y="0"/>
                    <a:pt x="45" y="0"/>
                  </a:cubicBezTo>
                  <a:lnTo>
                    <a:pt x="0" y="0"/>
                  </a:lnTo>
                  <a:close/>
                </a:path>
              </a:pathLst>
            </a:custGeom>
            <a:solidFill>
              <a:srgbClr val="F5CC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6" name="Rectangle 165">
            <a:extLst>
              <a:ext uri="{FF2B5EF4-FFF2-40B4-BE49-F238E27FC236}">
                <a16:creationId xmlns:a16="http://schemas.microsoft.com/office/drawing/2014/main" id="{D89E65F7-B1C7-40CC-B215-13378D561693}"/>
              </a:ext>
            </a:extLst>
          </p:cNvPr>
          <p:cNvSpPr/>
          <p:nvPr/>
        </p:nvSpPr>
        <p:spPr>
          <a:xfrm>
            <a:off x="6125065" y="1295853"/>
            <a:ext cx="2496421" cy="861774"/>
          </a:xfrm>
          <a:prstGeom prst="rect">
            <a:avLst/>
          </a:prstGeom>
        </p:spPr>
        <p:txBody>
          <a:bodyPr wrap="square">
            <a:spAutoFit/>
          </a:bodyPr>
          <a:lstStyle/>
          <a:p>
            <a:pPr>
              <a:lnSpc>
                <a:spcPts val="3000"/>
              </a:lnSpc>
            </a:pPr>
            <a:r>
              <a:rPr lang="en-US" sz="3500" b="1" dirty="0">
                <a:solidFill>
                  <a:schemeClr val="bg1"/>
                </a:solidFill>
                <a:latin typeface="Open Sans "/>
              </a:rPr>
              <a:t>COMPANY</a:t>
            </a:r>
          </a:p>
          <a:p>
            <a:pPr>
              <a:lnSpc>
                <a:spcPts val="3000"/>
              </a:lnSpc>
            </a:pPr>
            <a:r>
              <a:rPr lang="en-US" sz="3500" b="1" dirty="0">
                <a:solidFill>
                  <a:schemeClr val="bg1"/>
                </a:solidFill>
                <a:latin typeface="Open Sans "/>
              </a:rPr>
              <a:t>ABOUT US</a:t>
            </a:r>
          </a:p>
        </p:txBody>
      </p:sp>
      <p:sp>
        <p:nvSpPr>
          <p:cNvPr id="167" name="Rectangle 166">
            <a:extLst>
              <a:ext uri="{FF2B5EF4-FFF2-40B4-BE49-F238E27FC236}">
                <a16:creationId xmlns:a16="http://schemas.microsoft.com/office/drawing/2014/main" id="{7A651B42-BA04-4571-86ED-2DCC089A4A7B}"/>
              </a:ext>
            </a:extLst>
          </p:cNvPr>
          <p:cNvSpPr/>
          <p:nvPr/>
        </p:nvSpPr>
        <p:spPr>
          <a:xfrm>
            <a:off x="6182401" y="2153272"/>
            <a:ext cx="1616148" cy="369332"/>
          </a:xfrm>
          <a:prstGeom prst="rect">
            <a:avLst/>
          </a:prstGeom>
        </p:spPr>
        <p:txBody>
          <a:bodyPr wrap="none">
            <a:spAutoFit/>
          </a:bodyPr>
          <a:lstStyle/>
          <a:p>
            <a:r>
              <a:rPr lang="en-US" b="1" dirty="0">
                <a:solidFill>
                  <a:schemeClr val="accent5">
                    <a:lumMod val="75000"/>
                  </a:schemeClr>
                </a:solidFill>
                <a:latin typeface="Open Sans "/>
              </a:rPr>
              <a:t>INFORAPHIC</a:t>
            </a:r>
          </a:p>
        </p:txBody>
      </p:sp>
      <p:sp>
        <p:nvSpPr>
          <p:cNvPr id="168" name="TextBox 167">
            <a:extLst>
              <a:ext uri="{FF2B5EF4-FFF2-40B4-BE49-F238E27FC236}">
                <a16:creationId xmlns:a16="http://schemas.microsoft.com/office/drawing/2014/main" id="{B8061E98-A54F-4B31-BA78-E4C70917D650}"/>
              </a:ext>
            </a:extLst>
          </p:cNvPr>
          <p:cNvSpPr txBox="1"/>
          <p:nvPr/>
        </p:nvSpPr>
        <p:spPr>
          <a:xfrm>
            <a:off x="6181169" y="2668218"/>
            <a:ext cx="2559813" cy="1374735"/>
          </a:xfrm>
          <a:prstGeom prst="rect">
            <a:avLst/>
          </a:prstGeom>
          <a:noFill/>
        </p:spPr>
        <p:txBody>
          <a:bodyPr wrap="square" rtlCol="0">
            <a:spAutoFit/>
          </a:bodyPr>
          <a:lstStyle/>
          <a:p>
            <a:pPr>
              <a:lnSpc>
                <a:spcPts val="20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a:t>
            </a:r>
          </a:p>
        </p:txBody>
      </p:sp>
      <p:sp>
        <p:nvSpPr>
          <p:cNvPr id="170" name="Oval 169">
            <a:extLst>
              <a:ext uri="{FF2B5EF4-FFF2-40B4-BE49-F238E27FC236}">
                <a16:creationId xmlns:a16="http://schemas.microsoft.com/office/drawing/2014/main" id="{AE82E634-E2A0-408F-9375-FCCA6C3C1B2B}"/>
              </a:ext>
            </a:extLst>
          </p:cNvPr>
          <p:cNvSpPr/>
          <p:nvPr/>
        </p:nvSpPr>
        <p:spPr>
          <a:xfrm>
            <a:off x="1136249" y="5132155"/>
            <a:ext cx="986407" cy="986407"/>
          </a:xfrm>
          <a:prstGeom prst="ellipse">
            <a:avLst/>
          </a:prstGeom>
          <a:solidFill>
            <a:schemeClr val="bg1">
              <a:lumMod val="7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9A199865-F458-482B-8063-7E38EE0DFD63}"/>
              </a:ext>
            </a:extLst>
          </p:cNvPr>
          <p:cNvSpPr/>
          <p:nvPr/>
        </p:nvSpPr>
        <p:spPr>
          <a:xfrm>
            <a:off x="1442391" y="1313465"/>
            <a:ext cx="3875672" cy="3875672"/>
          </a:xfrm>
          <a:prstGeom prst="ellipse">
            <a:avLst/>
          </a:prstGeom>
          <a:gradFill>
            <a:gsLst>
              <a:gs pos="0">
                <a:schemeClr val="accent2">
                  <a:alpha val="90000"/>
                </a:schemeClr>
              </a:gs>
              <a:gs pos="100000">
                <a:schemeClr val="accent3">
                  <a:alpha val="9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56877F0-E5AF-46AC-B139-C79760669414}"/>
              </a:ext>
            </a:extLst>
          </p:cNvPr>
          <p:cNvGrpSpPr/>
          <p:nvPr/>
        </p:nvGrpSpPr>
        <p:grpSpPr>
          <a:xfrm>
            <a:off x="1980362" y="2183057"/>
            <a:ext cx="2799730" cy="2136489"/>
            <a:chOff x="1980362" y="2195727"/>
            <a:chExt cx="2799730" cy="2136489"/>
          </a:xfrm>
        </p:grpSpPr>
        <p:grpSp>
          <p:nvGrpSpPr>
            <p:cNvPr id="178" name="Group 177">
              <a:extLst>
                <a:ext uri="{FF2B5EF4-FFF2-40B4-BE49-F238E27FC236}">
                  <a16:creationId xmlns:a16="http://schemas.microsoft.com/office/drawing/2014/main" id="{BB3AD01A-9C91-4E95-A136-9F900D640362}"/>
                </a:ext>
              </a:extLst>
            </p:cNvPr>
            <p:cNvGrpSpPr/>
            <p:nvPr/>
          </p:nvGrpSpPr>
          <p:grpSpPr>
            <a:xfrm>
              <a:off x="3013591" y="2195727"/>
              <a:ext cx="733273" cy="727081"/>
              <a:chOff x="3231035" y="1289864"/>
              <a:chExt cx="558716" cy="553998"/>
            </a:xfrm>
          </p:grpSpPr>
          <p:sp>
            <p:nvSpPr>
              <p:cNvPr id="180" name="Oval 179">
                <a:extLst>
                  <a:ext uri="{FF2B5EF4-FFF2-40B4-BE49-F238E27FC236}">
                    <a16:creationId xmlns:a16="http://schemas.microsoft.com/office/drawing/2014/main" id="{56CCC886-D223-42F7-B40A-A55A996BCDF6}"/>
                  </a:ext>
                </a:extLst>
              </p:cNvPr>
              <p:cNvSpPr/>
              <p:nvPr/>
            </p:nvSpPr>
            <p:spPr>
              <a:xfrm>
                <a:off x="3233392" y="1289864"/>
                <a:ext cx="554002" cy="553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TextBox 180">
                <a:extLst>
                  <a:ext uri="{FF2B5EF4-FFF2-40B4-BE49-F238E27FC236}">
                    <a16:creationId xmlns:a16="http://schemas.microsoft.com/office/drawing/2014/main" id="{1B5CB86E-5E84-4468-AE26-0C26A85D95CF}"/>
                  </a:ext>
                </a:extLst>
              </p:cNvPr>
              <p:cNvSpPr txBox="1"/>
              <p:nvPr/>
            </p:nvSpPr>
            <p:spPr>
              <a:xfrm>
                <a:off x="3231035" y="1355804"/>
                <a:ext cx="558716" cy="422118"/>
              </a:xfrm>
              <a:prstGeom prst="rect">
                <a:avLst/>
              </a:prstGeom>
              <a:noFill/>
            </p:spPr>
            <p:txBody>
              <a:bodyPr wrap="square" rtlCol="0">
                <a:spAutoFit/>
              </a:bodyPr>
              <a:lstStyle/>
              <a:p>
                <a:pPr algn="ctr"/>
                <a:r>
                  <a:rPr lang="en-US" sz="30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3</a:t>
                </a:r>
              </a:p>
            </p:txBody>
          </p:sp>
        </p:grpSp>
        <p:sp>
          <p:nvSpPr>
            <p:cNvPr id="179" name="Rectangle 178">
              <a:extLst>
                <a:ext uri="{FF2B5EF4-FFF2-40B4-BE49-F238E27FC236}">
                  <a16:creationId xmlns:a16="http://schemas.microsoft.com/office/drawing/2014/main" id="{788DB75F-7EB2-45A8-9BE6-94A83B5480AA}"/>
                </a:ext>
              </a:extLst>
            </p:cNvPr>
            <p:cNvSpPr/>
            <p:nvPr/>
          </p:nvSpPr>
          <p:spPr>
            <a:xfrm>
              <a:off x="1980362" y="3213961"/>
              <a:ext cx="2799730" cy="1118255"/>
            </a:xfrm>
            <a:prstGeom prst="rect">
              <a:avLst/>
            </a:prstGeom>
          </p:spPr>
          <p:txBody>
            <a:bodyPr wrap="square">
              <a:spAutoFit/>
            </a:bodyPr>
            <a:lstStyle/>
            <a:p>
              <a:pPr algn="ctr">
                <a:lnSpc>
                  <a:spcPts val="4000"/>
                </a:lnSpc>
              </a:pPr>
              <a:r>
                <a:rPr lang="en-US" sz="4000" b="1" dirty="0">
                  <a:solidFill>
                    <a:schemeClr val="bg1"/>
                  </a:solidFill>
                  <a:latin typeface="Open Sans "/>
                </a:rPr>
                <a:t>CREATIVE</a:t>
              </a:r>
            </a:p>
            <a:p>
              <a:pPr algn="ctr">
                <a:lnSpc>
                  <a:spcPts val="4000"/>
                </a:lnSpc>
              </a:pPr>
              <a:r>
                <a:rPr lang="en-US" sz="4000" b="1" dirty="0">
                  <a:solidFill>
                    <a:schemeClr val="bg1"/>
                  </a:solidFill>
                  <a:latin typeface="Open Sans "/>
                </a:rPr>
                <a:t>SLIDES</a:t>
              </a:r>
            </a:p>
          </p:txBody>
        </p:sp>
      </p:grpSp>
      <p:sp>
        <p:nvSpPr>
          <p:cNvPr id="76" name="Oval 75">
            <a:extLst>
              <a:ext uri="{FF2B5EF4-FFF2-40B4-BE49-F238E27FC236}">
                <a16:creationId xmlns:a16="http://schemas.microsoft.com/office/drawing/2014/main" id="{305901BE-1CBB-4C04-9AF7-F29205D6F11F}"/>
              </a:ext>
            </a:extLst>
          </p:cNvPr>
          <p:cNvSpPr/>
          <p:nvPr/>
        </p:nvSpPr>
        <p:spPr>
          <a:xfrm>
            <a:off x="4865066" y="5011727"/>
            <a:ext cx="1188692" cy="1188692"/>
          </a:xfrm>
          <a:prstGeom prst="ellipse">
            <a:avLst/>
          </a:prstGeom>
          <a:gradFill>
            <a:gsLst>
              <a:gs pos="0">
                <a:schemeClr val="accent2">
                  <a:alpha val="90000"/>
                </a:schemeClr>
              </a:gs>
              <a:gs pos="100000">
                <a:schemeClr val="accent3">
                  <a:alpha val="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118507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D5C0AB8-BB1A-4E57-8A67-853AA9AC5DF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Isosceles Triangle 9">
            <a:extLst>
              <a:ext uri="{FF2B5EF4-FFF2-40B4-BE49-F238E27FC236}">
                <a16:creationId xmlns:a16="http://schemas.microsoft.com/office/drawing/2014/main" id="{B989E9C8-BB4E-4B3D-B313-75BD75267D00}"/>
              </a:ext>
            </a:extLst>
          </p:cNvPr>
          <p:cNvSpPr/>
          <p:nvPr/>
        </p:nvSpPr>
        <p:spPr>
          <a:xfrm rot="5400000">
            <a:off x="-1482324" y="1491993"/>
            <a:ext cx="6838662" cy="3874014"/>
          </a:xfrm>
          <a:prstGeom prst="triangle">
            <a:avLst/>
          </a:prstGeom>
          <a:solidFill>
            <a:schemeClr val="bg1">
              <a:lumMod val="9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7A2FB6-40D5-4D2D-A426-08F2AA87E9DB}"/>
              </a:ext>
            </a:extLst>
          </p:cNvPr>
          <p:cNvSpPr/>
          <p:nvPr/>
        </p:nvSpPr>
        <p:spPr>
          <a:xfrm flipH="1">
            <a:off x="0" y="3716352"/>
            <a:ext cx="12192000" cy="10997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E0C38251-E909-4C64-A8E2-DF376B65E26A}"/>
              </a:ext>
            </a:extLst>
          </p:cNvPr>
          <p:cNvSpPr txBox="1"/>
          <p:nvPr/>
        </p:nvSpPr>
        <p:spPr>
          <a:xfrm>
            <a:off x="2122121" y="1157272"/>
            <a:ext cx="3249980" cy="990015"/>
          </a:xfrm>
          <a:prstGeom prst="rect">
            <a:avLst/>
          </a:prstGeom>
          <a:noFill/>
        </p:spPr>
        <p:txBody>
          <a:bodyPr wrap="square" rtlCol="0">
            <a:spAutoFit/>
          </a:bodyPr>
          <a:lstStyle/>
          <a:p>
            <a:pPr>
              <a:lnSpc>
                <a:spcPts val="3500"/>
              </a:lnSpc>
            </a:pPr>
            <a:r>
              <a:rPr lang="en-US" sz="25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COMPANY</a:t>
            </a:r>
          </a:p>
          <a:p>
            <a:pPr>
              <a:lnSpc>
                <a:spcPts val="3500"/>
              </a:lnSpc>
            </a:pPr>
            <a:r>
              <a:rPr lang="en-US" sz="4000" b="1"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SERVICE</a:t>
            </a:r>
          </a:p>
        </p:txBody>
      </p:sp>
      <p:sp>
        <p:nvSpPr>
          <p:cNvPr id="60" name="Freeform 33">
            <a:extLst>
              <a:ext uri="{FF2B5EF4-FFF2-40B4-BE49-F238E27FC236}">
                <a16:creationId xmlns:a16="http://schemas.microsoft.com/office/drawing/2014/main" id="{D70D47AD-D7E9-4BDA-AD51-A6BAD0BA4E50}"/>
              </a:ext>
            </a:extLst>
          </p:cNvPr>
          <p:cNvSpPr>
            <a:spLocks noEditPoints="1"/>
          </p:cNvSpPr>
          <p:nvPr/>
        </p:nvSpPr>
        <p:spPr bwMode="auto">
          <a:xfrm>
            <a:off x="7001561" y="2452435"/>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1" name="Group 60">
            <a:extLst>
              <a:ext uri="{FF2B5EF4-FFF2-40B4-BE49-F238E27FC236}">
                <a16:creationId xmlns:a16="http://schemas.microsoft.com/office/drawing/2014/main" id="{B172377F-3D4E-4271-99F3-4AD04F430BB9}"/>
              </a:ext>
            </a:extLst>
          </p:cNvPr>
          <p:cNvGrpSpPr/>
          <p:nvPr/>
        </p:nvGrpSpPr>
        <p:grpSpPr>
          <a:xfrm>
            <a:off x="7972011" y="2450621"/>
            <a:ext cx="2402301" cy="1055634"/>
            <a:chOff x="8951499" y="1731283"/>
            <a:chExt cx="2402301" cy="1055634"/>
          </a:xfrm>
        </p:grpSpPr>
        <p:sp>
          <p:nvSpPr>
            <p:cNvPr id="62" name="Rectangle 61">
              <a:extLst>
                <a:ext uri="{FF2B5EF4-FFF2-40B4-BE49-F238E27FC236}">
                  <a16:creationId xmlns:a16="http://schemas.microsoft.com/office/drawing/2014/main" id="{75713C7A-58C5-406B-B384-D8FFBB393DE7}"/>
                </a:ext>
              </a:extLst>
            </p:cNvPr>
            <p:cNvSpPr/>
            <p:nvPr/>
          </p:nvSpPr>
          <p:spPr>
            <a:xfrm>
              <a:off x="8951499" y="1731283"/>
              <a:ext cx="2053960" cy="369332"/>
            </a:xfrm>
            <a:prstGeom prst="rect">
              <a:avLst/>
            </a:prstGeom>
          </p:spPr>
          <p:txBody>
            <a:bodyPr wrap="none">
              <a:spAutoFit/>
            </a:bodyPr>
            <a:lstStyle/>
            <a:p>
              <a:r>
                <a:rPr lang="en-US"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63" name="TextBox 62">
              <a:extLst>
                <a:ext uri="{FF2B5EF4-FFF2-40B4-BE49-F238E27FC236}">
                  <a16:creationId xmlns:a16="http://schemas.microsoft.com/office/drawing/2014/main" id="{46E6C608-C6F0-4B7B-B993-3FAF5E1D6C0B}"/>
                </a:ext>
              </a:extLst>
            </p:cNvPr>
            <p:cNvSpPr txBox="1"/>
            <p:nvPr/>
          </p:nvSpPr>
          <p:spPr>
            <a:xfrm>
              <a:off x="8951499" y="2079031"/>
              <a:ext cx="2402301" cy="707886"/>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sp>
        <p:nvSpPr>
          <p:cNvPr id="64" name="Freeform 34">
            <a:extLst>
              <a:ext uri="{FF2B5EF4-FFF2-40B4-BE49-F238E27FC236}">
                <a16:creationId xmlns:a16="http://schemas.microsoft.com/office/drawing/2014/main" id="{174FE382-5A2F-486B-B252-4843DA1E7870}"/>
              </a:ext>
            </a:extLst>
          </p:cNvPr>
          <p:cNvSpPr>
            <a:spLocks noEditPoints="1"/>
          </p:cNvSpPr>
          <p:nvPr/>
        </p:nvSpPr>
        <p:spPr bwMode="auto">
          <a:xfrm>
            <a:off x="7001561" y="3850831"/>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5" name="Group 64">
            <a:extLst>
              <a:ext uri="{FF2B5EF4-FFF2-40B4-BE49-F238E27FC236}">
                <a16:creationId xmlns:a16="http://schemas.microsoft.com/office/drawing/2014/main" id="{D72EEB46-E3B9-4E34-B70E-5F3E3EC7AF4D}"/>
              </a:ext>
            </a:extLst>
          </p:cNvPr>
          <p:cNvGrpSpPr/>
          <p:nvPr/>
        </p:nvGrpSpPr>
        <p:grpSpPr>
          <a:xfrm>
            <a:off x="7924386" y="3747019"/>
            <a:ext cx="2402301" cy="1055634"/>
            <a:chOff x="8951499" y="1731283"/>
            <a:chExt cx="2402301" cy="1055634"/>
          </a:xfrm>
        </p:grpSpPr>
        <p:sp>
          <p:nvSpPr>
            <p:cNvPr id="66" name="Rectangle 65">
              <a:extLst>
                <a:ext uri="{FF2B5EF4-FFF2-40B4-BE49-F238E27FC236}">
                  <a16:creationId xmlns:a16="http://schemas.microsoft.com/office/drawing/2014/main" id="{27160325-26C1-4C4A-B3CC-BBF7E499C421}"/>
                </a:ext>
              </a:extLst>
            </p:cNvPr>
            <p:cNvSpPr/>
            <p:nvPr/>
          </p:nvSpPr>
          <p:spPr>
            <a:xfrm>
              <a:off x="8951499" y="1731283"/>
              <a:ext cx="2053960" cy="369332"/>
            </a:xfrm>
            <a:prstGeom prst="rect">
              <a:avLst/>
            </a:prstGeom>
          </p:spPr>
          <p:txBody>
            <a:bodyPr wrap="none">
              <a:spAutoFit/>
            </a:bodyP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67" name="TextBox 66">
              <a:extLst>
                <a:ext uri="{FF2B5EF4-FFF2-40B4-BE49-F238E27FC236}">
                  <a16:creationId xmlns:a16="http://schemas.microsoft.com/office/drawing/2014/main" id="{1ACAEF5E-D60C-44AE-863F-0762A5E7DEC7}"/>
                </a:ext>
              </a:extLst>
            </p:cNvPr>
            <p:cNvSpPr txBox="1"/>
            <p:nvPr/>
          </p:nvSpPr>
          <p:spPr>
            <a:xfrm>
              <a:off x="8951499" y="2079031"/>
              <a:ext cx="2402301" cy="707886"/>
            </a:xfrm>
            <a:prstGeom prst="rect">
              <a:avLst/>
            </a:prstGeom>
            <a:noFill/>
          </p:spPr>
          <p:txBody>
            <a:bodyPr wrap="square" rtlCol="0">
              <a:spAutoFit/>
            </a:bodyPr>
            <a:lstStyle/>
            <a:p>
              <a:pPr>
                <a:lnSpc>
                  <a:spcPts val="16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sp>
        <p:nvSpPr>
          <p:cNvPr id="68" name="Freeform 35">
            <a:extLst>
              <a:ext uri="{FF2B5EF4-FFF2-40B4-BE49-F238E27FC236}">
                <a16:creationId xmlns:a16="http://schemas.microsoft.com/office/drawing/2014/main" id="{B0B31F94-6B72-4C51-B2E0-7C3EDE113771}"/>
              </a:ext>
            </a:extLst>
          </p:cNvPr>
          <p:cNvSpPr>
            <a:spLocks noEditPoints="1"/>
          </p:cNvSpPr>
          <p:nvPr/>
        </p:nvSpPr>
        <p:spPr bwMode="auto">
          <a:xfrm>
            <a:off x="7001561" y="5088212"/>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9" name="Group 68">
            <a:extLst>
              <a:ext uri="{FF2B5EF4-FFF2-40B4-BE49-F238E27FC236}">
                <a16:creationId xmlns:a16="http://schemas.microsoft.com/office/drawing/2014/main" id="{94ACB8B7-A484-44DC-931E-A9284BD5941E}"/>
              </a:ext>
            </a:extLst>
          </p:cNvPr>
          <p:cNvGrpSpPr/>
          <p:nvPr/>
        </p:nvGrpSpPr>
        <p:grpSpPr>
          <a:xfrm>
            <a:off x="7960899" y="5043418"/>
            <a:ext cx="2402301" cy="1055634"/>
            <a:chOff x="8951499" y="1731283"/>
            <a:chExt cx="2402301" cy="1055634"/>
          </a:xfrm>
        </p:grpSpPr>
        <p:sp>
          <p:nvSpPr>
            <p:cNvPr id="70" name="Rectangle 69">
              <a:extLst>
                <a:ext uri="{FF2B5EF4-FFF2-40B4-BE49-F238E27FC236}">
                  <a16:creationId xmlns:a16="http://schemas.microsoft.com/office/drawing/2014/main" id="{ED90B230-3F47-4BD9-BD2F-AC282FEDEF50}"/>
                </a:ext>
              </a:extLst>
            </p:cNvPr>
            <p:cNvSpPr/>
            <p:nvPr/>
          </p:nvSpPr>
          <p:spPr>
            <a:xfrm>
              <a:off x="8951499" y="1731283"/>
              <a:ext cx="2053960" cy="369332"/>
            </a:xfrm>
            <a:prstGeom prst="rect">
              <a:avLst/>
            </a:prstGeom>
          </p:spPr>
          <p:txBody>
            <a:bodyPr wrap="none">
              <a:spAutoFit/>
            </a:bodyPr>
            <a:lstStyle/>
            <a:p>
              <a:r>
                <a:rPr lang="en-US"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71" name="TextBox 70">
              <a:extLst>
                <a:ext uri="{FF2B5EF4-FFF2-40B4-BE49-F238E27FC236}">
                  <a16:creationId xmlns:a16="http://schemas.microsoft.com/office/drawing/2014/main" id="{6C584664-C069-40E2-BFE6-D408E8C834FE}"/>
                </a:ext>
              </a:extLst>
            </p:cNvPr>
            <p:cNvSpPr txBox="1"/>
            <p:nvPr/>
          </p:nvSpPr>
          <p:spPr>
            <a:xfrm>
              <a:off x="8951499" y="2079031"/>
              <a:ext cx="2402301" cy="707886"/>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cxnSp>
        <p:nvCxnSpPr>
          <p:cNvPr id="72" name="Straight Connector 71">
            <a:extLst>
              <a:ext uri="{FF2B5EF4-FFF2-40B4-BE49-F238E27FC236}">
                <a16:creationId xmlns:a16="http://schemas.microsoft.com/office/drawing/2014/main" id="{283F26E2-1A09-4BC6-B2E4-F096A3C2A374}"/>
              </a:ext>
            </a:extLst>
          </p:cNvPr>
          <p:cNvCxnSpPr>
            <a:cxnSpLocks/>
          </p:cNvCxnSpPr>
          <p:nvPr/>
        </p:nvCxnSpPr>
        <p:spPr>
          <a:xfrm>
            <a:off x="4410958" y="1781628"/>
            <a:ext cx="2590603"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Picture Placeholder 12">
            <a:extLst>
              <a:ext uri="{FF2B5EF4-FFF2-40B4-BE49-F238E27FC236}">
                <a16:creationId xmlns:a16="http://schemas.microsoft.com/office/drawing/2014/main" id="{3A861A96-D6B0-44B2-88A7-838E7CAB624E}"/>
              </a:ext>
            </a:extLst>
          </p:cNvPr>
          <p:cNvPicPr>
            <a:picLocks noGrp="1" noChangeAspect="1"/>
          </p:cNvPicPr>
          <p:nvPr>
            <p:ph type="pic" sz="quarter" idx="12"/>
          </p:nvPr>
        </p:nvPicPr>
        <p:blipFill rotWithShape="1">
          <a:blip r:embed="rId3"/>
          <a:srcRect l="-670" r="670" b="8298"/>
          <a:stretch/>
        </p:blipFill>
        <p:spPr>
          <a:xfrm>
            <a:off x="2286000" y="2452436"/>
            <a:ext cx="4248150" cy="4405564"/>
          </a:xfrm>
        </p:spPr>
      </p:pic>
    </p:spTree>
    <p:extLst>
      <p:ext uri="{BB962C8B-B14F-4D97-AF65-F5344CB8AC3E}">
        <p14:creationId xmlns:p14="http://schemas.microsoft.com/office/powerpoint/2010/main" val="27226343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D5C0AB8-BB1A-4E57-8A67-853AA9AC5DF9}"/>
              </a:ext>
            </a:extLst>
          </p:cNvPr>
          <p:cNvSpPr/>
          <p:nvPr/>
        </p:nvSpPr>
        <p:spPr>
          <a:xfrm>
            <a:off x="0" y="0"/>
            <a:ext cx="12192000" cy="6858000"/>
          </a:xfrm>
          <a:prstGeom prst="rect">
            <a:avLst/>
          </a:prstGeom>
          <a:gradFill>
            <a:gsLst>
              <a:gs pos="0">
                <a:schemeClr val="accent2"/>
              </a:gs>
              <a:gs pos="100000">
                <a:schemeClr val="accent3"/>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8" name="Picture Placeholder 97">
            <a:extLst>
              <a:ext uri="{FF2B5EF4-FFF2-40B4-BE49-F238E27FC236}">
                <a16:creationId xmlns:a16="http://schemas.microsoft.com/office/drawing/2014/main" id="{9AF22265-126B-4A88-90E3-DBE524CDE7BC}"/>
              </a:ext>
            </a:extLst>
          </p:cNvPr>
          <p:cNvPicPr>
            <a:picLocks noGrp="1" noChangeAspect="1"/>
          </p:cNvPicPr>
          <p:nvPr>
            <p:ph type="pic" sz="quarter" idx="13"/>
          </p:nvPr>
        </p:nvPicPr>
        <p:blipFill>
          <a:blip r:embed="rId3"/>
          <a:srcRect t="5642" b="5642"/>
          <a:stretch>
            <a:fillRect/>
          </a:stretch>
        </p:blipFill>
        <p:spPr/>
      </p:pic>
      <p:pic>
        <p:nvPicPr>
          <p:cNvPr id="96" name="Picture Placeholder 95">
            <a:extLst>
              <a:ext uri="{FF2B5EF4-FFF2-40B4-BE49-F238E27FC236}">
                <a16:creationId xmlns:a16="http://schemas.microsoft.com/office/drawing/2014/main" id="{CF4B1F36-3DED-4503-BE99-D16DAAADC421}"/>
              </a:ext>
            </a:extLst>
          </p:cNvPr>
          <p:cNvPicPr>
            <a:picLocks noGrp="1" noChangeAspect="1"/>
          </p:cNvPicPr>
          <p:nvPr>
            <p:ph type="pic" sz="quarter" idx="12"/>
          </p:nvPr>
        </p:nvPicPr>
        <p:blipFill>
          <a:blip r:embed="rId4"/>
          <a:srcRect t="8810" b="8810"/>
          <a:stretch>
            <a:fillRect/>
          </a:stretch>
        </p:blipFill>
        <p:spPr/>
      </p:pic>
      <p:pic>
        <p:nvPicPr>
          <p:cNvPr id="100" name="Picture Placeholder 99">
            <a:extLst>
              <a:ext uri="{FF2B5EF4-FFF2-40B4-BE49-F238E27FC236}">
                <a16:creationId xmlns:a16="http://schemas.microsoft.com/office/drawing/2014/main" id="{AFF48717-CD5A-447E-8F99-4F307B67BD57}"/>
              </a:ext>
            </a:extLst>
          </p:cNvPr>
          <p:cNvPicPr>
            <a:picLocks noGrp="1" noChangeAspect="1"/>
          </p:cNvPicPr>
          <p:nvPr>
            <p:ph type="pic" sz="quarter" idx="14"/>
          </p:nvPr>
        </p:nvPicPr>
        <p:blipFill>
          <a:blip r:embed="rId5"/>
          <a:srcRect t="5642" b="5642"/>
          <a:stretch>
            <a:fillRect/>
          </a:stretch>
        </p:blipFill>
        <p:spPr/>
      </p:pic>
      <p:grpSp>
        <p:nvGrpSpPr>
          <p:cNvPr id="13" name="Group 12">
            <a:extLst>
              <a:ext uri="{FF2B5EF4-FFF2-40B4-BE49-F238E27FC236}">
                <a16:creationId xmlns:a16="http://schemas.microsoft.com/office/drawing/2014/main" id="{4FA61A0A-3183-4CE1-92C4-9E849478A6CA}"/>
              </a:ext>
            </a:extLst>
          </p:cNvPr>
          <p:cNvGrpSpPr/>
          <p:nvPr/>
        </p:nvGrpSpPr>
        <p:grpSpPr>
          <a:xfrm>
            <a:off x="3549559" y="1185689"/>
            <a:ext cx="4288205" cy="1076121"/>
            <a:chOff x="2122120" y="1157272"/>
            <a:chExt cx="4288205" cy="1076121"/>
          </a:xfrm>
        </p:grpSpPr>
        <p:sp>
          <p:nvSpPr>
            <p:cNvPr id="59" name="TextBox 58">
              <a:extLst>
                <a:ext uri="{FF2B5EF4-FFF2-40B4-BE49-F238E27FC236}">
                  <a16:creationId xmlns:a16="http://schemas.microsoft.com/office/drawing/2014/main" id="{E0C38251-E909-4C64-A8E2-DF376B65E26A}"/>
                </a:ext>
              </a:extLst>
            </p:cNvPr>
            <p:cNvSpPr txBox="1"/>
            <p:nvPr/>
          </p:nvSpPr>
          <p:spPr>
            <a:xfrm>
              <a:off x="2122120" y="1157272"/>
              <a:ext cx="4288205" cy="1010213"/>
            </a:xfrm>
            <a:prstGeom prst="rect">
              <a:avLst/>
            </a:prstGeom>
            <a:noFill/>
          </p:spPr>
          <p:txBody>
            <a:bodyPr wrap="square" rtlCol="0">
              <a:spAutoFit/>
            </a:bodyPr>
            <a:lstStyle/>
            <a:p>
              <a:pPr>
                <a:lnSpc>
                  <a:spcPts val="3500"/>
                </a:lnSpc>
              </a:pPr>
              <a:r>
                <a:rPr lang="en-US" sz="2500" b="1" dirty="0">
                  <a:latin typeface="Open Sans Extrabold" panose="020B0906030804020204" pitchFamily="34" charset="0"/>
                  <a:ea typeface="Open Sans Extrabold" panose="020B0906030804020204" pitchFamily="34" charset="0"/>
                  <a:cs typeface="Open Sans Extrabold" panose="020B0906030804020204" pitchFamily="34" charset="0"/>
                </a:rPr>
                <a:t>COMPANY</a:t>
              </a:r>
            </a:p>
            <a:p>
              <a:pPr>
                <a:lnSpc>
                  <a:spcPts val="3500"/>
                </a:lnSpc>
              </a:pPr>
              <a:r>
                <a:rPr lang="en-US" sz="4000"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TEAM MEMBERS</a:t>
              </a:r>
            </a:p>
          </p:txBody>
        </p:sp>
        <p:cxnSp>
          <p:nvCxnSpPr>
            <p:cNvPr id="72" name="Straight Connector 71">
              <a:extLst>
                <a:ext uri="{FF2B5EF4-FFF2-40B4-BE49-F238E27FC236}">
                  <a16:creationId xmlns:a16="http://schemas.microsoft.com/office/drawing/2014/main" id="{283F26E2-1A09-4BC6-B2E4-F096A3C2A374}"/>
                </a:ext>
              </a:extLst>
            </p:cNvPr>
            <p:cNvCxnSpPr>
              <a:cxnSpLocks/>
            </p:cNvCxnSpPr>
            <p:nvPr/>
          </p:nvCxnSpPr>
          <p:spPr>
            <a:xfrm>
              <a:off x="2227351" y="2233393"/>
              <a:ext cx="405914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4" name="TextBox 73">
            <a:extLst>
              <a:ext uri="{FF2B5EF4-FFF2-40B4-BE49-F238E27FC236}">
                <a16:creationId xmlns:a16="http://schemas.microsoft.com/office/drawing/2014/main" id="{B2FE3970-95E3-463A-932D-B13B0FBDC2C9}"/>
              </a:ext>
            </a:extLst>
          </p:cNvPr>
          <p:cNvSpPr txBox="1"/>
          <p:nvPr/>
        </p:nvSpPr>
        <p:spPr>
          <a:xfrm>
            <a:off x="3549558" y="4960358"/>
            <a:ext cx="1506461" cy="369332"/>
          </a:xfrm>
          <a:prstGeom prst="rect">
            <a:avLst/>
          </a:prstGeom>
          <a:noFill/>
        </p:spPr>
        <p:txBody>
          <a:bodyPr wrap="square" rtlCol="0">
            <a:spAutoFit/>
          </a:bodyPr>
          <a:lstStyle/>
          <a:p>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75" name="TextBox 74">
            <a:extLst>
              <a:ext uri="{FF2B5EF4-FFF2-40B4-BE49-F238E27FC236}">
                <a16:creationId xmlns:a16="http://schemas.microsoft.com/office/drawing/2014/main" id="{6CFD29CA-0BF9-49B8-9960-E472B7D49994}"/>
              </a:ext>
            </a:extLst>
          </p:cNvPr>
          <p:cNvSpPr txBox="1"/>
          <p:nvPr/>
        </p:nvSpPr>
        <p:spPr>
          <a:xfrm>
            <a:off x="3564515" y="5272202"/>
            <a:ext cx="2130534" cy="400110"/>
          </a:xfrm>
          <a:prstGeom prst="rect">
            <a:avLst/>
          </a:prstGeom>
          <a:noFill/>
        </p:spPr>
        <p:txBody>
          <a:bodyPr wrap="square"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to Ipsum and very time</a:t>
            </a:r>
          </a:p>
        </p:txBody>
      </p:sp>
      <p:sp>
        <p:nvSpPr>
          <p:cNvPr id="79" name="TextBox 78">
            <a:extLst>
              <a:ext uri="{FF2B5EF4-FFF2-40B4-BE49-F238E27FC236}">
                <a16:creationId xmlns:a16="http://schemas.microsoft.com/office/drawing/2014/main" id="{DCE695AD-41F2-4639-9AE2-7E34536B9538}"/>
              </a:ext>
            </a:extLst>
          </p:cNvPr>
          <p:cNvSpPr txBox="1"/>
          <p:nvPr/>
        </p:nvSpPr>
        <p:spPr>
          <a:xfrm>
            <a:off x="6031500" y="4960358"/>
            <a:ext cx="1555255" cy="369332"/>
          </a:xfrm>
          <a:prstGeom prst="rect">
            <a:avLst/>
          </a:prstGeom>
          <a:noFill/>
        </p:spPr>
        <p:txBody>
          <a:bodyPr wrap="square" rtlCol="0">
            <a:spAutoFit/>
          </a:bodyPr>
          <a:lstStyle/>
          <a:p>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80" name="TextBox 79">
            <a:extLst>
              <a:ext uri="{FF2B5EF4-FFF2-40B4-BE49-F238E27FC236}">
                <a16:creationId xmlns:a16="http://schemas.microsoft.com/office/drawing/2014/main" id="{84F3F9EA-5F89-4DBD-9510-9A4A6CC8B729}"/>
              </a:ext>
            </a:extLst>
          </p:cNvPr>
          <p:cNvSpPr txBox="1"/>
          <p:nvPr/>
        </p:nvSpPr>
        <p:spPr>
          <a:xfrm>
            <a:off x="6046457" y="5272202"/>
            <a:ext cx="2130534" cy="400110"/>
          </a:xfrm>
          <a:prstGeom prst="rect">
            <a:avLst/>
          </a:prstGeom>
          <a:noFill/>
        </p:spPr>
        <p:txBody>
          <a:bodyPr wrap="square"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to Ipsum and very time</a:t>
            </a:r>
          </a:p>
        </p:txBody>
      </p:sp>
      <p:sp>
        <p:nvSpPr>
          <p:cNvPr id="82" name="TextBox 81">
            <a:extLst>
              <a:ext uri="{FF2B5EF4-FFF2-40B4-BE49-F238E27FC236}">
                <a16:creationId xmlns:a16="http://schemas.microsoft.com/office/drawing/2014/main" id="{7F4B0627-8CF5-4EEC-991E-F81A8E0440CB}"/>
              </a:ext>
            </a:extLst>
          </p:cNvPr>
          <p:cNvSpPr txBox="1"/>
          <p:nvPr/>
        </p:nvSpPr>
        <p:spPr>
          <a:xfrm>
            <a:off x="8513444" y="4960358"/>
            <a:ext cx="1506856" cy="369332"/>
          </a:xfrm>
          <a:prstGeom prst="rect">
            <a:avLst/>
          </a:prstGeom>
          <a:noFill/>
        </p:spPr>
        <p:txBody>
          <a:bodyPr wrap="square" rtlCol="0">
            <a:spAutoFit/>
          </a:bodyPr>
          <a:lstStyle/>
          <a:p>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83" name="TextBox 82">
            <a:extLst>
              <a:ext uri="{FF2B5EF4-FFF2-40B4-BE49-F238E27FC236}">
                <a16:creationId xmlns:a16="http://schemas.microsoft.com/office/drawing/2014/main" id="{5C90B079-1144-49B7-A12F-E8CA4BD3AAB6}"/>
              </a:ext>
            </a:extLst>
          </p:cNvPr>
          <p:cNvSpPr txBox="1"/>
          <p:nvPr/>
        </p:nvSpPr>
        <p:spPr>
          <a:xfrm>
            <a:off x="8528400" y="5272202"/>
            <a:ext cx="2130534" cy="400110"/>
          </a:xfrm>
          <a:prstGeom prst="rect">
            <a:avLst/>
          </a:prstGeom>
          <a:noFill/>
        </p:spPr>
        <p:txBody>
          <a:bodyPr wrap="square"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to Ipsum and very time</a:t>
            </a:r>
          </a:p>
        </p:txBody>
      </p:sp>
      <p:grpSp>
        <p:nvGrpSpPr>
          <p:cNvPr id="27" name="Group 26">
            <a:extLst>
              <a:ext uri="{FF2B5EF4-FFF2-40B4-BE49-F238E27FC236}">
                <a16:creationId xmlns:a16="http://schemas.microsoft.com/office/drawing/2014/main" id="{C005D6D2-70CF-4ECE-913D-21C8E7E78596}"/>
              </a:ext>
            </a:extLst>
          </p:cNvPr>
          <p:cNvGrpSpPr/>
          <p:nvPr/>
        </p:nvGrpSpPr>
        <p:grpSpPr>
          <a:xfrm>
            <a:off x="1533067" y="1309688"/>
            <a:ext cx="1346006" cy="4238624"/>
            <a:chOff x="660029" y="684232"/>
            <a:chExt cx="1743241" cy="5489536"/>
          </a:xfrm>
          <a:solidFill>
            <a:srgbClr val="000000">
              <a:alpha val="10196"/>
            </a:srgbClr>
          </a:solidFill>
        </p:grpSpPr>
        <p:sp>
          <p:nvSpPr>
            <p:cNvPr id="84" name="Freeform 10">
              <a:extLst>
                <a:ext uri="{FF2B5EF4-FFF2-40B4-BE49-F238E27FC236}">
                  <a16:creationId xmlns:a16="http://schemas.microsoft.com/office/drawing/2014/main" id="{829B0B34-059A-4E1B-BB41-B42487D405A7}"/>
                </a:ext>
              </a:extLst>
            </p:cNvPr>
            <p:cNvSpPr>
              <a:spLocks/>
            </p:cNvSpPr>
            <p:nvPr/>
          </p:nvSpPr>
          <p:spPr bwMode="auto">
            <a:xfrm>
              <a:off x="1862696" y="684232"/>
              <a:ext cx="171811" cy="1135622"/>
            </a:xfrm>
            <a:custGeom>
              <a:avLst/>
              <a:gdLst>
                <a:gd name="T0" fmla="*/ 10 w 18"/>
                <a:gd name="T1" fmla="*/ 0 h 119"/>
                <a:gd name="T2" fmla="*/ 5 w 18"/>
                <a:gd name="T3" fmla="*/ 6 h 119"/>
                <a:gd name="T4" fmla="*/ 0 w 18"/>
                <a:gd name="T5" fmla="*/ 109 h 119"/>
                <a:gd name="T6" fmla="*/ 0 w 18"/>
                <a:gd name="T7" fmla="*/ 109 h 119"/>
                <a:gd name="T8" fmla="*/ 18 w 18"/>
                <a:gd name="T9" fmla="*/ 118 h 119"/>
                <a:gd name="T10" fmla="*/ 18 w 18"/>
                <a:gd name="T11" fmla="*/ 119 h 119"/>
                <a:gd name="T12" fmla="*/ 14 w 18"/>
                <a:gd name="T13" fmla="*/ 7 h 119"/>
                <a:gd name="T14" fmla="*/ 10 w 18"/>
                <a:gd name="T15" fmla="*/ 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9">
                  <a:moveTo>
                    <a:pt x="10" y="0"/>
                  </a:moveTo>
                  <a:cubicBezTo>
                    <a:pt x="8" y="0"/>
                    <a:pt x="6" y="2"/>
                    <a:pt x="5" y="6"/>
                  </a:cubicBezTo>
                  <a:cubicBezTo>
                    <a:pt x="5" y="9"/>
                    <a:pt x="1" y="75"/>
                    <a:pt x="0" y="109"/>
                  </a:cubicBezTo>
                  <a:cubicBezTo>
                    <a:pt x="0" y="109"/>
                    <a:pt x="0" y="109"/>
                    <a:pt x="0" y="109"/>
                  </a:cubicBezTo>
                  <a:cubicBezTo>
                    <a:pt x="7" y="109"/>
                    <a:pt x="14" y="112"/>
                    <a:pt x="18" y="118"/>
                  </a:cubicBezTo>
                  <a:cubicBezTo>
                    <a:pt x="18" y="119"/>
                    <a:pt x="18" y="119"/>
                    <a:pt x="18" y="119"/>
                  </a:cubicBezTo>
                  <a:cubicBezTo>
                    <a:pt x="17" y="93"/>
                    <a:pt x="14" y="7"/>
                    <a:pt x="14" y="7"/>
                  </a:cubicBezTo>
                  <a:cubicBezTo>
                    <a:pt x="14" y="3"/>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1">
              <a:extLst>
                <a:ext uri="{FF2B5EF4-FFF2-40B4-BE49-F238E27FC236}">
                  <a16:creationId xmlns:a16="http://schemas.microsoft.com/office/drawing/2014/main" id="{F1DF0340-A1E2-4908-8098-B4692EDD75FE}"/>
                </a:ext>
              </a:extLst>
            </p:cNvPr>
            <p:cNvSpPr>
              <a:spLocks/>
            </p:cNvSpPr>
            <p:nvPr/>
          </p:nvSpPr>
          <p:spPr bwMode="auto">
            <a:xfrm>
              <a:off x="1862696" y="5088431"/>
              <a:ext cx="171811" cy="1085337"/>
            </a:xfrm>
            <a:custGeom>
              <a:avLst/>
              <a:gdLst>
                <a:gd name="T0" fmla="*/ 18 w 18"/>
                <a:gd name="T1" fmla="*/ 0 h 114"/>
                <a:gd name="T2" fmla="*/ 2 w 18"/>
                <a:gd name="T3" fmla="*/ 7 h 114"/>
                <a:gd name="T4" fmla="*/ 0 w 18"/>
                <a:gd name="T5" fmla="*/ 6 h 114"/>
                <a:gd name="T6" fmla="*/ 5 w 18"/>
                <a:gd name="T7" fmla="*/ 109 h 114"/>
                <a:gd name="T8" fmla="*/ 9 w 18"/>
                <a:gd name="T9" fmla="*/ 114 h 114"/>
                <a:gd name="T10" fmla="*/ 14 w 18"/>
                <a:gd name="T11" fmla="*/ 108 h 114"/>
                <a:gd name="T12" fmla="*/ 18 w 18"/>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8" h="114">
                  <a:moveTo>
                    <a:pt x="18" y="0"/>
                  </a:moveTo>
                  <a:cubicBezTo>
                    <a:pt x="14" y="4"/>
                    <a:pt x="8" y="7"/>
                    <a:pt x="2" y="7"/>
                  </a:cubicBezTo>
                  <a:cubicBezTo>
                    <a:pt x="1" y="7"/>
                    <a:pt x="0" y="7"/>
                    <a:pt x="0" y="6"/>
                  </a:cubicBezTo>
                  <a:cubicBezTo>
                    <a:pt x="1" y="40"/>
                    <a:pt x="5" y="105"/>
                    <a:pt x="5" y="109"/>
                  </a:cubicBezTo>
                  <a:cubicBezTo>
                    <a:pt x="5" y="112"/>
                    <a:pt x="7" y="114"/>
                    <a:pt x="9" y="114"/>
                  </a:cubicBezTo>
                  <a:cubicBezTo>
                    <a:pt x="12" y="114"/>
                    <a:pt x="14" y="112"/>
                    <a:pt x="14" y="108"/>
                  </a:cubicBezTo>
                  <a:cubicBezTo>
                    <a:pt x="14" y="108"/>
                    <a:pt x="17" y="29"/>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
              <a:extLst>
                <a:ext uri="{FF2B5EF4-FFF2-40B4-BE49-F238E27FC236}">
                  <a16:creationId xmlns:a16="http://schemas.microsoft.com/office/drawing/2014/main" id="{6E6C5BE6-DA3A-430B-AEF6-B53734430475}"/>
                </a:ext>
              </a:extLst>
            </p:cNvPr>
            <p:cNvSpPr>
              <a:spLocks/>
            </p:cNvSpPr>
            <p:nvPr/>
          </p:nvSpPr>
          <p:spPr bwMode="auto">
            <a:xfrm>
              <a:off x="660029" y="1970712"/>
              <a:ext cx="1743241" cy="1726479"/>
            </a:xfrm>
            <a:custGeom>
              <a:avLst/>
              <a:gdLst>
                <a:gd name="T0" fmla="*/ 127 w 180"/>
                <a:gd name="T1" fmla="*/ 0 h 181"/>
                <a:gd name="T2" fmla="*/ 119 w 180"/>
                <a:gd name="T3" fmla="*/ 3 h 181"/>
                <a:gd name="T4" fmla="*/ 114 w 180"/>
                <a:gd name="T5" fmla="*/ 23 h 181"/>
                <a:gd name="T6" fmla="*/ 130 w 180"/>
                <a:gd name="T7" fmla="*/ 55 h 181"/>
                <a:gd name="T8" fmla="*/ 37 w 180"/>
                <a:gd name="T9" fmla="*/ 62 h 181"/>
                <a:gd name="T10" fmla="*/ 0 w 180"/>
                <a:gd name="T11" fmla="*/ 150 h 181"/>
                <a:gd name="T12" fmla="*/ 0 w 180"/>
                <a:gd name="T13" fmla="*/ 175 h 181"/>
                <a:gd name="T14" fmla="*/ 179 w 180"/>
                <a:gd name="T15" fmla="*/ 181 h 181"/>
                <a:gd name="T16" fmla="*/ 180 w 180"/>
                <a:gd name="T17" fmla="*/ 157 h 181"/>
                <a:gd name="T18" fmla="*/ 140 w 180"/>
                <a:gd name="T19" fmla="*/ 7 h 181"/>
                <a:gd name="T20" fmla="*/ 127 w 180"/>
                <a:gd name="T21"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81">
                  <a:moveTo>
                    <a:pt x="127" y="0"/>
                  </a:moveTo>
                  <a:cubicBezTo>
                    <a:pt x="124" y="0"/>
                    <a:pt x="121" y="1"/>
                    <a:pt x="119" y="3"/>
                  </a:cubicBezTo>
                  <a:cubicBezTo>
                    <a:pt x="112" y="7"/>
                    <a:pt x="110" y="16"/>
                    <a:pt x="114" y="23"/>
                  </a:cubicBezTo>
                  <a:cubicBezTo>
                    <a:pt x="120" y="33"/>
                    <a:pt x="126" y="44"/>
                    <a:pt x="130" y="55"/>
                  </a:cubicBezTo>
                  <a:cubicBezTo>
                    <a:pt x="37" y="62"/>
                    <a:pt x="37" y="62"/>
                    <a:pt x="37" y="62"/>
                  </a:cubicBezTo>
                  <a:cubicBezTo>
                    <a:pt x="4" y="67"/>
                    <a:pt x="0" y="102"/>
                    <a:pt x="0" y="150"/>
                  </a:cubicBezTo>
                  <a:cubicBezTo>
                    <a:pt x="0" y="158"/>
                    <a:pt x="0" y="167"/>
                    <a:pt x="0" y="175"/>
                  </a:cubicBezTo>
                  <a:cubicBezTo>
                    <a:pt x="179" y="181"/>
                    <a:pt x="179" y="181"/>
                    <a:pt x="179" y="181"/>
                  </a:cubicBezTo>
                  <a:cubicBezTo>
                    <a:pt x="180" y="173"/>
                    <a:pt x="180" y="165"/>
                    <a:pt x="180" y="157"/>
                  </a:cubicBezTo>
                  <a:cubicBezTo>
                    <a:pt x="180" y="107"/>
                    <a:pt x="169" y="53"/>
                    <a:pt x="140" y="7"/>
                  </a:cubicBezTo>
                  <a:cubicBezTo>
                    <a:pt x="137" y="3"/>
                    <a:pt x="132" y="0"/>
                    <a:pt x="1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3">
              <a:extLst>
                <a:ext uri="{FF2B5EF4-FFF2-40B4-BE49-F238E27FC236}">
                  <a16:creationId xmlns:a16="http://schemas.microsoft.com/office/drawing/2014/main" id="{21C8F900-F82E-45A7-BCB5-ACEE3206F2B3}"/>
                </a:ext>
              </a:extLst>
            </p:cNvPr>
            <p:cNvSpPr>
              <a:spLocks noEditPoints="1"/>
            </p:cNvSpPr>
            <p:nvPr/>
          </p:nvSpPr>
          <p:spPr bwMode="auto">
            <a:xfrm>
              <a:off x="680980" y="3801952"/>
              <a:ext cx="1692955" cy="1093718"/>
            </a:xfrm>
            <a:custGeom>
              <a:avLst/>
              <a:gdLst>
                <a:gd name="T0" fmla="*/ 137 w 175"/>
                <a:gd name="T1" fmla="*/ 43 h 115"/>
                <a:gd name="T2" fmla="*/ 30 w 175"/>
                <a:gd name="T3" fmla="*/ 34 h 115"/>
                <a:gd name="T4" fmla="*/ 30 w 175"/>
                <a:gd name="T5" fmla="*/ 21 h 115"/>
                <a:gd name="T6" fmla="*/ 30 w 175"/>
                <a:gd name="T7" fmla="*/ 21 h 115"/>
                <a:gd name="T8" fmla="*/ 141 w 175"/>
                <a:gd name="T9" fmla="*/ 25 h 115"/>
                <a:gd name="T10" fmla="*/ 140 w 175"/>
                <a:gd name="T11" fmla="*/ 33 h 115"/>
                <a:gd name="T12" fmla="*/ 137 w 175"/>
                <a:gd name="T13" fmla="*/ 43 h 115"/>
                <a:gd name="T14" fmla="*/ 0 w 175"/>
                <a:gd name="T15" fmla="*/ 0 h 115"/>
                <a:gd name="T16" fmla="*/ 24 w 175"/>
                <a:gd name="T17" fmla="*/ 55 h 115"/>
                <a:gd name="T18" fmla="*/ 130 w 175"/>
                <a:gd name="T19" fmla="*/ 64 h 115"/>
                <a:gd name="T20" fmla="*/ 114 w 175"/>
                <a:gd name="T21" fmla="*/ 91 h 115"/>
                <a:gd name="T22" fmla="*/ 117 w 175"/>
                <a:gd name="T23" fmla="*/ 112 h 115"/>
                <a:gd name="T24" fmla="*/ 126 w 175"/>
                <a:gd name="T25" fmla="*/ 115 h 115"/>
                <a:gd name="T26" fmla="*/ 138 w 175"/>
                <a:gd name="T27" fmla="*/ 109 h 115"/>
                <a:gd name="T28" fmla="*/ 175 w 175"/>
                <a:gd name="T29" fmla="*/ 6 h 115"/>
                <a:gd name="T30" fmla="*/ 0 w 175"/>
                <a:gd name="T3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5" h="115">
                  <a:moveTo>
                    <a:pt x="137" y="43"/>
                  </a:moveTo>
                  <a:cubicBezTo>
                    <a:pt x="30" y="34"/>
                    <a:pt x="30" y="34"/>
                    <a:pt x="30" y="34"/>
                  </a:cubicBezTo>
                  <a:cubicBezTo>
                    <a:pt x="21" y="32"/>
                    <a:pt x="22" y="21"/>
                    <a:pt x="30" y="21"/>
                  </a:cubicBezTo>
                  <a:cubicBezTo>
                    <a:pt x="30" y="21"/>
                    <a:pt x="30" y="21"/>
                    <a:pt x="30" y="21"/>
                  </a:cubicBezTo>
                  <a:cubicBezTo>
                    <a:pt x="141" y="25"/>
                    <a:pt x="141" y="25"/>
                    <a:pt x="141" y="25"/>
                  </a:cubicBezTo>
                  <a:cubicBezTo>
                    <a:pt x="141" y="28"/>
                    <a:pt x="140" y="31"/>
                    <a:pt x="140" y="33"/>
                  </a:cubicBezTo>
                  <a:cubicBezTo>
                    <a:pt x="139" y="37"/>
                    <a:pt x="138" y="40"/>
                    <a:pt x="137" y="43"/>
                  </a:cubicBezTo>
                  <a:moveTo>
                    <a:pt x="0" y="0"/>
                  </a:moveTo>
                  <a:cubicBezTo>
                    <a:pt x="2" y="29"/>
                    <a:pt x="9" y="52"/>
                    <a:pt x="24" y="55"/>
                  </a:cubicBezTo>
                  <a:cubicBezTo>
                    <a:pt x="130" y="64"/>
                    <a:pt x="130" y="64"/>
                    <a:pt x="130" y="64"/>
                  </a:cubicBezTo>
                  <a:cubicBezTo>
                    <a:pt x="125" y="75"/>
                    <a:pt x="120" y="84"/>
                    <a:pt x="114" y="91"/>
                  </a:cubicBezTo>
                  <a:cubicBezTo>
                    <a:pt x="109" y="98"/>
                    <a:pt x="110" y="107"/>
                    <a:pt x="117" y="112"/>
                  </a:cubicBezTo>
                  <a:cubicBezTo>
                    <a:pt x="120" y="114"/>
                    <a:pt x="123" y="115"/>
                    <a:pt x="126" y="115"/>
                  </a:cubicBezTo>
                  <a:cubicBezTo>
                    <a:pt x="131" y="115"/>
                    <a:pt x="135" y="113"/>
                    <a:pt x="138" y="109"/>
                  </a:cubicBezTo>
                  <a:cubicBezTo>
                    <a:pt x="156" y="87"/>
                    <a:pt x="170" y="50"/>
                    <a:pt x="175" y="6"/>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1946198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AE1B167-448E-4FA6-8752-034014E61101}"/>
              </a:ext>
            </a:extLst>
          </p:cNvPr>
          <p:cNvPicPr>
            <a:picLocks noGrp="1" noChangeAspect="1"/>
          </p:cNvPicPr>
          <p:nvPr>
            <p:ph type="pic" sz="quarter" idx="12"/>
          </p:nvPr>
        </p:nvPicPr>
        <p:blipFill>
          <a:blip r:embed="rId3"/>
          <a:srcRect l="4366" r="4366"/>
          <a:stretch>
            <a:fillRect/>
          </a:stretch>
        </p:blipFill>
        <p:spPr/>
      </p:pic>
      <p:grpSp>
        <p:nvGrpSpPr>
          <p:cNvPr id="11" name="Group 10">
            <a:extLst>
              <a:ext uri="{FF2B5EF4-FFF2-40B4-BE49-F238E27FC236}">
                <a16:creationId xmlns:a16="http://schemas.microsoft.com/office/drawing/2014/main" id="{0AFD7177-F779-49B1-834B-347DA7A9BF5D}"/>
              </a:ext>
            </a:extLst>
          </p:cNvPr>
          <p:cNvGrpSpPr/>
          <p:nvPr/>
        </p:nvGrpSpPr>
        <p:grpSpPr>
          <a:xfrm rot="5400000">
            <a:off x="-2479674" y="2479675"/>
            <a:ext cx="6857999" cy="1898651"/>
            <a:chOff x="-1588" y="4959348"/>
            <a:chExt cx="12195175" cy="1898651"/>
          </a:xfrm>
        </p:grpSpPr>
        <p:sp>
          <p:nvSpPr>
            <p:cNvPr id="12" name="Freeform 5">
              <a:extLst>
                <a:ext uri="{FF2B5EF4-FFF2-40B4-BE49-F238E27FC236}">
                  <a16:creationId xmlns:a16="http://schemas.microsoft.com/office/drawing/2014/main" id="{2FBC5E37-918A-4AFD-A505-A90F7C5821CB}"/>
                </a:ext>
              </a:extLst>
            </p:cNvPr>
            <p:cNvSpPr>
              <a:spLocks/>
            </p:cNvSpPr>
            <p:nvPr/>
          </p:nvSpPr>
          <p:spPr bwMode="auto">
            <a:xfrm>
              <a:off x="-1588" y="4959348"/>
              <a:ext cx="5773738" cy="1458913"/>
            </a:xfrm>
            <a:custGeom>
              <a:avLst/>
              <a:gdLst>
                <a:gd name="T0" fmla="*/ 0 w 2424"/>
                <a:gd name="T1" fmla="*/ 0 h 612"/>
                <a:gd name="T2" fmla="*/ 0 w 2424"/>
                <a:gd name="T3" fmla="*/ 292 h 612"/>
                <a:gd name="T4" fmla="*/ 2424 w 2424"/>
                <a:gd name="T5" fmla="*/ 440 h 612"/>
                <a:gd name="T6" fmla="*/ 0 w 2424"/>
                <a:gd name="T7" fmla="*/ 0 h 612"/>
              </a:gdLst>
              <a:ahLst/>
              <a:cxnLst>
                <a:cxn ang="0">
                  <a:pos x="T0" y="T1"/>
                </a:cxn>
                <a:cxn ang="0">
                  <a:pos x="T2" y="T3"/>
                </a:cxn>
                <a:cxn ang="0">
                  <a:pos x="T4" y="T5"/>
                </a:cxn>
                <a:cxn ang="0">
                  <a:pos x="T6" y="T7"/>
                </a:cxn>
              </a:cxnLst>
              <a:rect l="0" t="0" r="r" b="b"/>
              <a:pathLst>
                <a:path w="2424" h="612">
                  <a:moveTo>
                    <a:pt x="0" y="0"/>
                  </a:moveTo>
                  <a:cubicBezTo>
                    <a:pt x="0" y="292"/>
                    <a:pt x="0" y="292"/>
                    <a:pt x="0" y="292"/>
                  </a:cubicBezTo>
                  <a:cubicBezTo>
                    <a:pt x="0" y="292"/>
                    <a:pt x="491" y="612"/>
                    <a:pt x="2424" y="440"/>
                  </a:cubicBezTo>
                  <a:cubicBezTo>
                    <a:pt x="2424" y="440"/>
                    <a:pt x="574" y="612"/>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04C49888-6F87-480A-A6EB-0BA9510063D3}"/>
                </a:ext>
              </a:extLst>
            </p:cNvPr>
            <p:cNvSpPr>
              <a:spLocks/>
            </p:cNvSpPr>
            <p:nvPr/>
          </p:nvSpPr>
          <p:spPr bwMode="auto">
            <a:xfrm>
              <a:off x="-1588" y="5529261"/>
              <a:ext cx="12195175" cy="1328738"/>
            </a:xfrm>
            <a:custGeom>
              <a:avLst/>
              <a:gdLst>
                <a:gd name="T0" fmla="*/ 2858 w 5120"/>
                <a:gd name="T1" fmla="*/ 178 h 558"/>
                <a:gd name="T2" fmla="*/ 0 w 5120"/>
                <a:gd name="T3" fmla="*/ 105 h 558"/>
                <a:gd name="T4" fmla="*/ 0 w 5120"/>
                <a:gd name="T5" fmla="*/ 558 h 558"/>
                <a:gd name="T6" fmla="*/ 5120 w 5120"/>
                <a:gd name="T7" fmla="*/ 558 h 558"/>
                <a:gd name="T8" fmla="*/ 5120 w 5120"/>
                <a:gd name="T9" fmla="*/ 0 h 558"/>
                <a:gd name="T10" fmla="*/ 2858 w 5120"/>
                <a:gd name="T11" fmla="*/ 178 h 558"/>
              </a:gdLst>
              <a:ahLst/>
              <a:cxnLst>
                <a:cxn ang="0">
                  <a:pos x="T0" y="T1"/>
                </a:cxn>
                <a:cxn ang="0">
                  <a:pos x="T2" y="T3"/>
                </a:cxn>
                <a:cxn ang="0">
                  <a:pos x="T4" y="T5"/>
                </a:cxn>
                <a:cxn ang="0">
                  <a:pos x="T6" y="T7"/>
                </a:cxn>
                <a:cxn ang="0">
                  <a:pos x="T8" y="T9"/>
                </a:cxn>
                <a:cxn ang="0">
                  <a:pos x="T10" y="T11"/>
                </a:cxn>
              </a:cxnLst>
              <a:rect l="0" t="0" r="r" b="b"/>
              <a:pathLst>
                <a:path w="5120" h="558">
                  <a:moveTo>
                    <a:pt x="2858" y="178"/>
                  </a:moveTo>
                  <a:cubicBezTo>
                    <a:pt x="708" y="460"/>
                    <a:pt x="0" y="105"/>
                    <a:pt x="0" y="105"/>
                  </a:cubicBezTo>
                  <a:cubicBezTo>
                    <a:pt x="0" y="558"/>
                    <a:pt x="0" y="558"/>
                    <a:pt x="0" y="558"/>
                  </a:cubicBezTo>
                  <a:cubicBezTo>
                    <a:pt x="5120" y="558"/>
                    <a:pt x="5120" y="558"/>
                    <a:pt x="5120" y="558"/>
                  </a:cubicBezTo>
                  <a:cubicBezTo>
                    <a:pt x="5120" y="0"/>
                    <a:pt x="5120" y="0"/>
                    <a:pt x="5120" y="0"/>
                  </a:cubicBezTo>
                  <a:cubicBezTo>
                    <a:pt x="3938" y="14"/>
                    <a:pt x="2858" y="178"/>
                    <a:pt x="2858" y="17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8" name="Group 17">
            <a:extLst>
              <a:ext uri="{FF2B5EF4-FFF2-40B4-BE49-F238E27FC236}">
                <a16:creationId xmlns:a16="http://schemas.microsoft.com/office/drawing/2014/main" id="{2F501F78-E5E2-4FFA-9C96-CF795FD96086}"/>
              </a:ext>
            </a:extLst>
          </p:cNvPr>
          <p:cNvGrpSpPr/>
          <p:nvPr/>
        </p:nvGrpSpPr>
        <p:grpSpPr>
          <a:xfrm>
            <a:off x="5603874" y="2937896"/>
            <a:ext cx="4436269" cy="1088002"/>
            <a:chOff x="5965031" y="2221920"/>
            <a:chExt cx="4436269" cy="1088002"/>
          </a:xfrm>
        </p:grpSpPr>
        <p:sp>
          <p:nvSpPr>
            <p:cNvPr id="19" name="TextBox 18">
              <a:extLst>
                <a:ext uri="{FF2B5EF4-FFF2-40B4-BE49-F238E27FC236}">
                  <a16:creationId xmlns:a16="http://schemas.microsoft.com/office/drawing/2014/main" id="{513D52A9-BDC4-4903-A66F-3674692C7F3E}"/>
                </a:ext>
              </a:extLst>
            </p:cNvPr>
            <p:cNvSpPr txBox="1"/>
            <p:nvPr/>
          </p:nvSpPr>
          <p:spPr>
            <a:xfrm>
              <a:off x="5965031" y="2221920"/>
              <a:ext cx="3249980" cy="1010213"/>
            </a:xfrm>
            <a:prstGeom prst="rect">
              <a:avLst/>
            </a:prstGeom>
            <a:noFill/>
          </p:spPr>
          <p:txBody>
            <a:bodyPr wrap="square" rtlCol="0">
              <a:spAutoFit/>
            </a:bodyPr>
            <a:lstStyle/>
            <a:p>
              <a:pPr>
                <a:lnSpc>
                  <a:spcPts val="3500"/>
                </a:lnSpc>
              </a:pPr>
              <a:r>
                <a:rPr lang="en-US" sz="2500" b="1" dirty="0">
                  <a:solidFill>
                    <a:schemeClr val="tx2">
                      <a:lumMod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COMPANY</a:t>
              </a:r>
            </a:p>
            <a:p>
              <a:pPr>
                <a:lnSpc>
                  <a:spcPts val="3500"/>
                </a:lnSpc>
              </a:pPr>
              <a:r>
                <a:rPr lang="en-US" sz="4000" b="1"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PORTFOLIO</a:t>
              </a:r>
            </a:p>
          </p:txBody>
        </p:sp>
        <p:cxnSp>
          <p:nvCxnSpPr>
            <p:cNvPr id="20" name="Straight Connector 19">
              <a:extLst>
                <a:ext uri="{FF2B5EF4-FFF2-40B4-BE49-F238E27FC236}">
                  <a16:creationId xmlns:a16="http://schemas.microsoft.com/office/drawing/2014/main" id="{2FCF7A72-EE25-4FDA-A2F7-54B04A9E17B1}"/>
                </a:ext>
              </a:extLst>
            </p:cNvPr>
            <p:cNvCxnSpPr>
              <a:cxnSpLocks/>
            </p:cNvCxnSpPr>
            <p:nvPr/>
          </p:nvCxnSpPr>
          <p:spPr>
            <a:xfrm>
              <a:off x="6095999" y="3309922"/>
              <a:ext cx="430530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3368D768-E627-4E60-88A3-EB6F98B730D0}"/>
              </a:ext>
            </a:extLst>
          </p:cNvPr>
          <p:cNvSpPr txBox="1"/>
          <p:nvPr/>
        </p:nvSpPr>
        <p:spPr>
          <a:xfrm>
            <a:off x="5634006" y="4318918"/>
            <a:ext cx="4595844" cy="707886"/>
          </a:xfrm>
          <a:prstGeom prst="rect">
            <a:avLst/>
          </a:prstGeom>
          <a:noFill/>
        </p:spPr>
        <p:txBody>
          <a:bodyPr wrap="square" rtlCol="0">
            <a:spAutoFit/>
          </a:bodyPr>
          <a:lstStyle/>
          <a:p>
            <a:pPr>
              <a:lnSpc>
                <a:spcPts val="1600"/>
              </a:lnSpc>
            </a:pPr>
            <a:r>
              <a:rPr lang="en-US" sz="1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a:t>
            </a:r>
          </a:p>
        </p:txBody>
      </p:sp>
    </p:spTree>
    <p:extLst>
      <p:ext uri="{BB962C8B-B14F-4D97-AF65-F5344CB8AC3E}">
        <p14:creationId xmlns:p14="http://schemas.microsoft.com/office/powerpoint/2010/main" val="16739966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68BAE0-C60B-4451-A19F-6C97E612E555}"/>
              </a:ext>
            </a:extLst>
          </p:cNvPr>
          <p:cNvSpPr>
            <a:spLocks noGrp="1"/>
          </p:cNvSpPr>
          <p:nvPr>
            <p:ph type="title"/>
          </p:nvPr>
        </p:nvSpPr>
        <p:spPr/>
        <p:txBody>
          <a:bodyPr/>
          <a:lstStyle/>
          <a:p>
            <a:r>
              <a:rPr lang="en-US" b="1" dirty="0">
                <a:solidFill>
                  <a:schemeClr val="tx2">
                    <a:lumMod val="50000"/>
                  </a:schemeClr>
                </a:solidFill>
              </a:rPr>
              <a:t>Timeline</a:t>
            </a:r>
          </a:p>
        </p:txBody>
      </p:sp>
      <p:sp>
        <p:nvSpPr>
          <p:cNvPr id="5" name="Text Placeholder 4">
            <a:extLst>
              <a:ext uri="{FF2B5EF4-FFF2-40B4-BE49-F238E27FC236}">
                <a16:creationId xmlns:a16="http://schemas.microsoft.com/office/drawing/2014/main" id="{B15974DA-2BE1-4E7B-8431-CCA9D77C33DC}"/>
              </a:ext>
            </a:extLst>
          </p:cNvPr>
          <p:cNvSpPr>
            <a:spLocks noGrp="1"/>
          </p:cNvSpPr>
          <p:nvPr>
            <p:ph type="body" sz="quarter" idx="12"/>
          </p:nvPr>
        </p:nvSpPr>
        <p:spPr/>
        <p:txBody>
          <a:bodyPr/>
          <a:lstStyle/>
          <a:p>
            <a:r>
              <a:rPr lang="en-US" dirty="0">
                <a:solidFill>
                  <a:schemeClr val="bg1">
                    <a:lumMod val="50000"/>
                  </a:schemeClr>
                </a:solidFill>
              </a:rPr>
              <a:t>Lorem ipsum your title here some text so</a:t>
            </a:r>
            <a:endParaRPr lang="en-US" dirty="0"/>
          </a:p>
        </p:txBody>
      </p:sp>
      <p:sp>
        <p:nvSpPr>
          <p:cNvPr id="14" name="Slide Number Placeholder 1">
            <a:extLst>
              <a:ext uri="{FF2B5EF4-FFF2-40B4-BE49-F238E27FC236}">
                <a16:creationId xmlns:a16="http://schemas.microsoft.com/office/drawing/2014/main" id="{AE72B5C5-55AF-4645-AD97-CF4DE9FFAEE5}"/>
              </a:ext>
            </a:extLst>
          </p:cNvPr>
          <p:cNvSpPr>
            <a:spLocks noGrp="1"/>
          </p:cNvSpPr>
          <p:nvPr>
            <p:ph type="sldNum" sz="quarter" idx="13"/>
          </p:nvPr>
        </p:nvSpPr>
        <p:spPr>
          <a:xfrm>
            <a:off x="10861558" y="6052473"/>
            <a:ext cx="463178" cy="463182"/>
          </a:xfrm>
        </p:spPr>
        <p:txBody>
          <a:bodyPr/>
          <a:lstStyle/>
          <a:p>
            <a:fld id="{E72B8170-242D-42EF-8B64-B507C79780AD}" type="slidenum">
              <a:rPr lang="en-US" smtClean="0"/>
              <a:pPr/>
              <a:t>7</a:t>
            </a:fld>
            <a:endParaRPr lang="en-US" dirty="0"/>
          </a:p>
        </p:txBody>
      </p:sp>
      <p:grpSp>
        <p:nvGrpSpPr>
          <p:cNvPr id="16" name="Group 15">
            <a:extLst>
              <a:ext uri="{FF2B5EF4-FFF2-40B4-BE49-F238E27FC236}">
                <a16:creationId xmlns:a16="http://schemas.microsoft.com/office/drawing/2014/main" id="{7990D7F9-B38A-4767-A27A-35E8DDE4F6FF}"/>
              </a:ext>
            </a:extLst>
          </p:cNvPr>
          <p:cNvGrpSpPr/>
          <p:nvPr/>
        </p:nvGrpSpPr>
        <p:grpSpPr>
          <a:xfrm>
            <a:off x="838200" y="3508037"/>
            <a:ext cx="2228465" cy="715553"/>
            <a:chOff x="838200" y="3248575"/>
            <a:chExt cx="2228465" cy="715553"/>
          </a:xfrm>
          <a:solidFill>
            <a:schemeClr val="accent3"/>
          </a:solidFill>
        </p:grpSpPr>
        <p:sp>
          <p:nvSpPr>
            <p:cNvPr id="29" name="Freeform: Shape 28">
              <a:extLst>
                <a:ext uri="{FF2B5EF4-FFF2-40B4-BE49-F238E27FC236}">
                  <a16:creationId xmlns:a16="http://schemas.microsoft.com/office/drawing/2014/main" id="{0FA69BDA-01CD-43EE-A425-37338F7FDDC7}"/>
                </a:ext>
              </a:extLst>
            </p:cNvPr>
            <p:cNvSpPr/>
            <p:nvPr/>
          </p:nvSpPr>
          <p:spPr>
            <a:xfrm>
              <a:off x="838200"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ABDE6F86-1E40-4619-9217-8AFFBEAB891D}"/>
                </a:ext>
              </a:extLst>
            </p:cNvPr>
            <p:cNvSpPr txBox="1"/>
            <p:nvPr/>
          </p:nvSpPr>
          <p:spPr>
            <a:xfrm>
              <a:off x="1466466" y="3444768"/>
              <a:ext cx="971934" cy="400110"/>
            </a:xfrm>
            <a:prstGeom prst="rect">
              <a:avLst/>
            </a:prstGeom>
            <a:grp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2008</a:t>
              </a:r>
            </a:p>
          </p:txBody>
        </p:sp>
      </p:grpSp>
      <p:grpSp>
        <p:nvGrpSpPr>
          <p:cNvPr id="17" name="Group 16">
            <a:extLst>
              <a:ext uri="{FF2B5EF4-FFF2-40B4-BE49-F238E27FC236}">
                <a16:creationId xmlns:a16="http://schemas.microsoft.com/office/drawing/2014/main" id="{C735B031-2B07-4660-8300-493AD71BA2D2}"/>
              </a:ext>
            </a:extLst>
          </p:cNvPr>
          <p:cNvGrpSpPr/>
          <p:nvPr/>
        </p:nvGrpSpPr>
        <p:grpSpPr>
          <a:xfrm>
            <a:off x="2909984" y="3508037"/>
            <a:ext cx="2228465" cy="715553"/>
            <a:chOff x="2909984" y="3248575"/>
            <a:chExt cx="2228465" cy="715553"/>
          </a:xfrm>
          <a:solidFill>
            <a:schemeClr val="accent2"/>
          </a:solidFill>
        </p:grpSpPr>
        <p:sp>
          <p:nvSpPr>
            <p:cNvPr id="27" name="Freeform: Shape 26">
              <a:extLst>
                <a:ext uri="{FF2B5EF4-FFF2-40B4-BE49-F238E27FC236}">
                  <a16:creationId xmlns:a16="http://schemas.microsoft.com/office/drawing/2014/main" id="{6ABF72BE-0012-4E75-B0CB-357EA5BE8883}"/>
                </a:ext>
              </a:extLst>
            </p:cNvPr>
            <p:cNvSpPr/>
            <p:nvPr/>
          </p:nvSpPr>
          <p:spPr>
            <a:xfrm>
              <a:off x="2909984"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4873F418-54A4-48B8-82A0-C79E45CA9B53}"/>
                </a:ext>
              </a:extLst>
            </p:cNvPr>
            <p:cNvSpPr txBox="1"/>
            <p:nvPr/>
          </p:nvSpPr>
          <p:spPr>
            <a:xfrm>
              <a:off x="3538250" y="3444768"/>
              <a:ext cx="971934" cy="400110"/>
            </a:xfrm>
            <a:prstGeom prst="rect">
              <a:avLst/>
            </a:prstGeom>
            <a:no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2011</a:t>
              </a:r>
            </a:p>
          </p:txBody>
        </p:sp>
      </p:grpSp>
      <p:grpSp>
        <p:nvGrpSpPr>
          <p:cNvPr id="18" name="Group 17">
            <a:extLst>
              <a:ext uri="{FF2B5EF4-FFF2-40B4-BE49-F238E27FC236}">
                <a16:creationId xmlns:a16="http://schemas.microsoft.com/office/drawing/2014/main" id="{BF871DCC-549C-4B84-A76F-666B0E347CD7}"/>
              </a:ext>
            </a:extLst>
          </p:cNvPr>
          <p:cNvGrpSpPr/>
          <p:nvPr/>
        </p:nvGrpSpPr>
        <p:grpSpPr>
          <a:xfrm>
            <a:off x="4981767" y="3508037"/>
            <a:ext cx="2228465" cy="715553"/>
            <a:chOff x="4981767" y="3248575"/>
            <a:chExt cx="2228465" cy="715553"/>
          </a:xfrm>
          <a:solidFill>
            <a:schemeClr val="accent3"/>
          </a:solidFill>
        </p:grpSpPr>
        <p:sp>
          <p:nvSpPr>
            <p:cNvPr id="25" name="Freeform: Shape 24">
              <a:extLst>
                <a:ext uri="{FF2B5EF4-FFF2-40B4-BE49-F238E27FC236}">
                  <a16:creationId xmlns:a16="http://schemas.microsoft.com/office/drawing/2014/main" id="{E5BC7A75-DA5E-420E-BD1C-8D66E7CDEF73}"/>
                </a:ext>
              </a:extLst>
            </p:cNvPr>
            <p:cNvSpPr/>
            <p:nvPr/>
          </p:nvSpPr>
          <p:spPr>
            <a:xfrm>
              <a:off x="4981767"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DBE39F0D-A1D4-476B-950D-634A4DD096D4}"/>
                </a:ext>
              </a:extLst>
            </p:cNvPr>
            <p:cNvSpPr txBox="1"/>
            <p:nvPr/>
          </p:nvSpPr>
          <p:spPr>
            <a:xfrm>
              <a:off x="5610033" y="3444768"/>
              <a:ext cx="971934" cy="400110"/>
            </a:xfrm>
            <a:prstGeom prst="rect">
              <a:avLst/>
            </a:prstGeom>
            <a:no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2013</a:t>
              </a:r>
            </a:p>
          </p:txBody>
        </p:sp>
      </p:grpSp>
      <p:grpSp>
        <p:nvGrpSpPr>
          <p:cNvPr id="19" name="Group 18">
            <a:extLst>
              <a:ext uri="{FF2B5EF4-FFF2-40B4-BE49-F238E27FC236}">
                <a16:creationId xmlns:a16="http://schemas.microsoft.com/office/drawing/2014/main" id="{1A9C16B0-5CD0-4EE9-8951-18E6D68AB309}"/>
              </a:ext>
            </a:extLst>
          </p:cNvPr>
          <p:cNvGrpSpPr/>
          <p:nvPr/>
        </p:nvGrpSpPr>
        <p:grpSpPr>
          <a:xfrm>
            <a:off x="7053551" y="3508037"/>
            <a:ext cx="2228465" cy="715553"/>
            <a:chOff x="7053551" y="3248575"/>
            <a:chExt cx="2228465" cy="715553"/>
          </a:xfrm>
          <a:solidFill>
            <a:schemeClr val="accent3"/>
          </a:solidFill>
        </p:grpSpPr>
        <p:sp>
          <p:nvSpPr>
            <p:cNvPr id="23" name="Freeform: Shape 22">
              <a:extLst>
                <a:ext uri="{FF2B5EF4-FFF2-40B4-BE49-F238E27FC236}">
                  <a16:creationId xmlns:a16="http://schemas.microsoft.com/office/drawing/2014/main" id="{35B2DF53-EA80-438B-82C0-3EE94BE5A469}"/>
                </a:ext>
              </a:extLst>
            </p:cNvPr>
            <p:cNvSpPr/>
            <p:nvPr/>
          </p:nvSpPr>
          <p:spPr>
            <a:xfrm>
              <a:off x="7053551"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1FFB5D10-3464-4732-A033-B3C6C4699FDB}"/>
                </a:ext>
              </a:extLst>
            </p:cNvPr>
            <p:cNvSpPr txBox="1"/>
            <p:nvPr/>
          </p:nvSpPr>
          <p:spPr>
            <a:xfrm>
              <a:off x="7681815" y="3444768"/>
              <a:ext cx="971934" cy="400110"/>
            </a:xfrm>
            <a:prstGeom prst="rect">
              <a:avLst/>
            </a:prstGeom>
            <a:no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2014</a:t>
              </a:r>
            </a:p>
          </p:txBody>
        </p:sp>
      </p:grpSp>
      <p:grpSp>
        <p:nvGrpSpPr>
          <p:cNvPr id="20" name="Group 19">
            <a:extLst>
              <a:ext uri="{FF2B5EF4-FFF2-40B4-BE49-F238E27FC236}">
                <a16:creationId xmlns:a16="http://schemas.microsoft.com/office/drawing/2014/main" id="{5AC62620-2EA1-4910-86E6-618957F47C1E}"/>
              </a:ext>
            </a:extLst>
          </p:cNvPr>
          <p:cNvGrpSpPr/>
          <p:nvPr/>
        </p:nvGrpSpPr>
        <p:grpSpPr>
          <a:xfrm>
            <a:off x="9125335" y="3508037"/>
            <a:ext cx="2228465" cy="715553"/>
            <a:chOff x="9125335" y="3248575"/>
            <a:chExt cx="2228465" cy="715553"/>
          </a:xfrm>
          <a:solidFill>
            <a:schemeClr val="accent3"/>
          </a:solidFill>
        </p:grpSpPr>
        <p:sp>
          <p:nvSpPr>
            <p:cNvPr id="21" name="Freeform: Shape 20">
              <a:extLst>
                <a:ext uri="{FF2B5EF4-FFF2-40B4-BE49-F238E27FC236}">
                  <a16:creationId xmlns:a16="http://schemas.microsoft.com/office/drawing/2014/main" id="{4A6DE0E8-9720-4C48-AA84-0902CD1E38B9}"/>
                </a:ext>
              </a:extLst>
            </p:cNvPr>
            <p:cNvSpPr/>
            <p:nvPr/>
          </p:nvSpPr>
          <p:spPr>
            <a:xfrm>
              <a:off x="9125335"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49E82872-90C5-4BB2-8D27-C72679A1392F}"/>
                </a:ext>
              </a:extLst>
            </p:cNvPr>
            <p:cNvSpPr txBox="1"/>
            <p:nvPr/>
          </p:nvSpPr>
          <p:spPr>
            <a:xfrm>
              <a:off x="9753599" y="3444768"/>
              <a:ext cx="971934" cy="400110"/>
            </a:xfrm>
            <a:prstGeom prst="rect">
              <a:avLst/>
            </a:prstGeom>
            <a:no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2018</a:t>
              </a:r>
            </a:p>
          </p:txBody>
        </p:sp>
      </p:grpSp>
      <p:sp>
        <p:nvSpPr>
          <p:cNvPr id="31" name="Freeform 5">
            <a:extLst>
              <a:ext uri="{FF2B5EF4-FFF2-40B4-BE49-F238E27FC236}">
                <a16:creationId xmlns:a16="http://schemas.microsoft.com/office/drawing/2014/main" id="{4E8822BF-5DD0-45B7-9C52-548501569489}"/>
              </a:ext>
            </a:extLst>
          </p:cNvPr>
          <p:cNvSpPr>
            <a:spLocks noEditPoints="1"/>
          </p:cNvSpPr>
          <p:nvPr/>
        </p:nvSpPr>
        <p:spPr bwMode="auto">
          <a:xfrm>
            <a:off x="3861013" y="4544052"/>
            <a:ext cx="326404" cy="328695"/>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Oval 31">
            <a:extLst>
              <a:ext uri="{FF2B5EF4-FFF2-40B4-BE49-F238E27FC236}">
                <a16:creationId xmlns:a16="http://schemas.microsoft.com/office/drawing/2014/main" id="{57403F32-5188-4AEB-A4D9-220378A9D38B}"/>
              </a:ext>
            </a:extLst>
          </p:cNvPr>
          <p:cNvSpPr/>
          <p:nvPr/>
        </p:nvSpPr>
        <p:spPr>
          <a:xfrm rot="10800000">
            <a:off x="3659271" y="4343454"/>
            <a:ext cx="729890" cy="72989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FC8FC8B0-FE8A-4C6D-96C8-460B108D4732}"/>
              </a:ext>
            </a:extLst>
          </p:cNvPr>
          <p:cNvSpPr txBox="1"/>
          <p:nvPr/>
        </p:nvSpPr>
        <p:spPr>
          <a:xfrm>
            <a:off x="3153584" y="5164949"/>
            <a:ext cx="1741264" cy="323165"/>
          </a:xfrm>
          <a:prstGeom prst="rect">
            <a:avLst/>
          </a:prstGeom>
          <a:noFill/>
        </p:spPr>
        <p:txBody>
          <a:bodyPr wrap="square" rtlCol="0">
            <a:spAutoFit/>
          </a:bodyPr>
          <a:lstStyle/>
          <a:p>
            <a:pPr algn="ctr"/>
            <a:r>
              <a:rPr lang="en-US" sz="1500" b="1" dirty="0">
                <a:solidFill>
                  <a:schemeClr val="accent2"/>
                </a:solidFill>
                <a:latin typeface="PT Sans" panose="020B0503020203020204" pitchFamily="34" charset="0"/>
                <a:ea typeface="PT Sans" panose="020B0503020203020204" pitchFamily="34" charset="0"/>
              </a:rPr>
              <a:t>Creative Template</a:t>
            </a:r>
          </a:p>
        </p:txBody>
      </p:sp>
      <p:sp>
        <p:nvSpPr>
          <p:cNvPr id="34" name="TextBox 33">
            <a:extLst>
              <a:ext uri="{FF2B5EF4-FFF2-40B4-BE49-F238E27FC236}">
                <a16:creationId xmlns:a16="http://schemas.microsoft.com/office/drawing/2014/main" id="{4C9522D6-D07C-421C-8ECB-6A010A5CC929}"/>
              </a:ext>
            </a:extLst>
          </p:cNvPr>
          <p:cNvSpPr txBox="1"/>
          <p:nvPr/>
        </p:nvSpPr>
        <p:spPr>
          <a:xfrm>
            <a:off x="3595546" y="5435285"/>
            <a:ext cx="857342" cy="276999"/>
          </a:xfrm>
          <a:prstGeom prst="rect">
            <a:avLst/>
          </a:prstGeom>
          <a:noFill/>
        </p:spPr>
        <p:txBody>
          <a:bodyPr wrap="square" rtlCol="0">
            <a:spAutoFit/>
          </a:bodyPr>
          <a:lstStyle/>
          <a:p>
            <a:pPr algn="ctr"/>
            <a:r>
              <a:rPr lang="en-US" sz="1200" dirty="0">
                <a:solidFill>
                  <a:schemeClr val="tx1">
                    <a:lumMod val="75000"/>
                    <a:lumOff val="25000"/>
                  </a:schemeClr>
                </a:solidFill>
                <a:latin typeface="PT Sans" panose="020B0503020203020204" pitchFamily="34" charset="0"/>
                <a:ea typeface="PT Sans" panose="020B0503020203020204" pitchFamily="34" charset="0"/>
              </a:rPr>
              <a:t>Some text</a:t>
            </a:r>
          </a:p>
        </p:txBody>
      </p:sp>
      <p:grpSp>
        <p:nvGrpSpPr>
          <p:cNvPr id="35" name="Group 34">
            <a:extLst>
              <a:ext uri="{FF2B5EF4-FFF2-40B4-BE49-F238E27FC236}">
                <a16:creationId xmlns:a16="http://schemas.microsoft.com/office/drawing/2014/main" id="{96EAEA47-8101-4C98-8167-9DC0F6E436AB}"/>
              </a:ext>
            </a:extLst>
          </p:cNvPr>
          <p:cNvGrpSpPr/>
          <p:nvPr/>
        </p:nvGrpSpPr>
        <p:grpSpPr>
          <a:xfrm>
            <a:off x="8020892" y="4552276"/>
            <a:ext cx="293782" cy="312247"/>
            <a:chOff x="6670357" y="2277094"/>
            <a:chExt cx="555626" cy="590551"/>
          </a:xfrm>
          <a:solidFill>
            <a:schemeClr val="accent6"/>
          </a:solidFill>
        </p:grpSpPr>
        <p:sp>
          <p:nvSpPr>
            <p:cNvPr id="36" name="Rectangle 10">
              <a:extLst>
                <a:ext uri="{FF2B5EF4-FFF2-40B4-BE49-F238E27FC236}">
                  <a16:creationId xmlns:a16="http://schemas.microsoft.com/office/drawing/2014/main" id="{03E307F6-5D36-4CF9-90F6-72DE9A3B4D2C}"/>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11">
              <a:extLst>
                <a:ext uri="{FF2B5EF4-FFF2-40B4-BE49-F238E27FC236}">
                  <a16:creationId xmlns:a16="http://schemas.microsoft.com/office/drawing/2014/main" id="{FB9871CD-CD0E-46A7-9CE1-239F1B382270}"/>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2">
              <a:extLst>
                <a:ext uri="{FF2B5EF4-FFF2-40B4-BE49-F238E27FC236}">
                  <a16:creationId xmlns:a16="http://schemas.microsoft.com/office/drawing/2014/main" id="{CF4FE570-0820-4756-A64E-44E2A32253F2}"/>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3">
              <a:extLst>
                <a:ext uri="{FF2B5EF4-FFF2-40B4-BE49-F238E27FC236}">
                  <a16:creationId xmlns:a16="http://schemas.microsoft.com/office/drawing/2014/main" id="{8861BA20-C18D-40E1-834E-E4DB3B4D594F}"/>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4">
              <a:extLst>
                <a:ext uri="{FF2B5EF4-FFF2-40B4-BE49-F238E27FC236}">
                  <a16:creationId xmlns:a16="http://schemas.microsoft.com/office/drawing/2014/main" id="{FA22B38E-3CC5-4688-8BB4-CC5411CACF49}"/>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5">
              <a:extLst>
                <a:ext uri="{FF2B5EF4-FFF2-40B4-BE49-F238E27FC236}">
                  <a16:creationId xmlns:a16="http://schemas.microsoft.com/office/drawing/2014/main" id="{EB5C47A7-4E3A-4A8A-9B53-13D38D9531B0}"/>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6">
              <a:extLst>
                <a:ext uri="{FF2B5EF4-FFF2-40B4-BE49-F238E27FC236}">
                  <a16:creationId xmlns:a16="http://schemas.microsoft.com/office/drawing/2014/main" id="{175F5158-2EB8-45B6-B4A7-E0843446F36D}"/>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7">
              <a:extLst>
                <a:ext uri="{FF2B5EF4-FFF2-40B4-BE49-F238E27FC236}">
                  <a16:creationId xmlns:a16="http://schemas.microsoft.com/office/drawing/2014/main" id="{4AC07321-7598-42D7-95D5-287F6C541626}"/>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8">
              <a:extLst>
                <a:ext uri="{FF2B5EF4-FFF2-40B4-BE49-F238E27FC236}">
                  <a16:creationId xmlns:a16="http://schemas.microsoft.com/office/drawing/2014/main" id="{6BA20A54-3580-4310-A72B-8F809A7E3FA6}"/>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9">
              <a:extLst>
                <a:ext uri="{FF2B5EF4-FFF2-40B4-BE49-F238E27FC236}">
                  <a16:creationId xmlns:a16="http://schemas.microsoft.com/office/drawing/2014/main" id="{CC3AB76B-E789-4029-9F6C-4055A290CBE8}"/>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0">
              <a:extLst>
                <a:ext uri="{FF2B5EF4-FFF2-40B4-BE49-F238E27FC236}">
                  <a16:creationId xmlns:a16="http://schemas.microsoft.com/office/drawing/2014/main" id="{8FBA8602-1DAA-44AF-8E48-19A76BB7A783}"/>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1">
              <a:extLst>
                <a:ext uri="{FF2B5EF4-FFF2-40B4-BE49-F238E27FC236}">
                  <a16:creationId xmlns:a16="http://schemas.microsoft.com/office/drawing/2014/main" id="{EA21FD8E-754E-4994-884B-5D22A9261E1D}"/>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8" name="Oval 47">
            <a:extLst>
              <a:ext uri="{FF2B5EF4-FFF2-40B4-BE49-F238E27FC236}">
                <a16:creationId xmlns:a16="http://schemas.microsoft.com/office/drawing/2014/main" id="{E65B0C71-31D0-4E10-B5DB-8EC43DC1B31D}"/>
              </a:ext>
            </a:extLst>
          </p:cNvPr>
          <p:cNvSpPr/>
          <p:nvPr/>
        </p:nvSpPr>
        <p:spPr>
          <a:xfrm>
            <a:off x="7802838" y="4343454"/>
            <a:ext cx="729890" cy="729890"/>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FFFC938C-F4EA-48AD-BF85-885DAC206750}"/>
              </a:ext>
            </a:extLst>
          </p:cNvPr>
          <p:cNvSpPr txBox="1"/>
          <p:nvPr/>
        </p:nvSpPr>
        <p:spPr>
          <a:xfrm>
            <a:off x="7297151" y="5164949"/>
            <a:ext cx="1741264" cy="323165"/>
          </a:xfrm>
          <a:prstGeom prst="rect">
            <a:avLst/>
          </a:prstGeom>
          <a:noFill/>
        </p:spPr>
        <p:txBody>
          <a:bodyPr wrap="square" rtlCol="0">
            <a:spAutoFit/>
          </a:bodyPr>
          <a:lstStyle/>
          <a:p>
            <a:pPr algn="ctr"/>
            <a:r>
              <a:rPr lang="en-US" sz="1500" b="1" dirty="0">
                <a:solidFill>
                  <a:schemeClr val="accent6"/>
                </a:solidFill>
                <a:latin typeface="PT Sans" panose="020B0503020203020204" pitchFamily="34" charset="0"/>
                <a:ea typeface="PT Sans" panose="020B0503020203020204" pitchFamily="34" charset="0"/>
              </a:rPr>
              <a:t>Creative Template</a:t>
            </a:r>
          </a:p>
        </p:txBody>
      </p:sp>
      <p:sp>
        <p:nvSpPr>
          <p:cNvPr id="50" name="TextBox 49">
            <a:extLst>
              <a:ext uri="{FF2B5EF4-FFF2-40B4-BE49-F238E27FC236}">
                <a16:creationId xmlns:a16="http://schemas.microsoft.com/office/drawing/2014/main" id="{269B59F0-3889-4AB0-95F2-1D8E045BD7F8}"/>
              </a:ext>
            </a:extLst>
          </p:cNvPr>
          <p:cNvSpPr txBox="1"/>
          <p:nvPr/>
        </p:nvSpPr>
        <p:spPr>
          <a:xfrm>
            <a:off x="7739113" y="5435285"/>
            <a:ext cx="857342" cy="276999"/>
          </a:xfrm>
          <a:prstGeom prst="rect">
            <a:avLst/>
          </a:prstGeom>
          <a:noFill/>
        </p:spPr>
        <p:txBody>
          <a:bodyPr wrap="square" rtlCol="0">
            <a:spAutoFit/>
          </a:bodyPr>
          <a:lstStyle/>
          <a:p>
            <a:pPr algn="ctr"/>
            <a:r>
              <a:rPr lang="en-US" sz="1200" dirty="0">
                <a:solidFill>
                  <a:schemeClr val="tx1">
                    <a:lumMod val="75000"/>
                    <a:lumOff val="25000"/>
                  </a:schemeClr>
                </a:solidFill>
                <a:latin typeface="PT Sans" panose="020B0503020203020204" pitchFamily="34" charset="0"/>
                <a:ea typeface="PT Sans" panose="020B0503020203020204" pitchFamily="34" charset="0"/>
              </a:rPr>
              <a:t>Some text</a:t>
            </a:r>
          </a:p>
        </p:txBody>
      </p:sp>
      <p:sp>
        <p:nvSpPr>
          <p:cNvPr id="51" name="Freeform 5">
            <a:extLst>
              <a:ext uri="{FF2B5EF4-FFF2-40B4-BE49-F238E27FC236}">
                <a16:creationId xmlns:a16="http://schemas.microsoft.com/office/drawing/2014/main" id="{7E352715-3325-4A40-804E-418CF451DA95}"/>
              </a:ext>
            </a:extLst>
          </p:cNvPr>
          <p:cNvSpPr>
            <a:spLocks noEditPoints="1"/>
          </p:cNvSpPr>
          <p:nvPr/>
        </p:nvSpPr>
        <p:spPr bwMode="auto">
          <a:xfrm>
            <a:off x="1754421" y="2219582"/>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Oval 51">
            <a:extLst>
              <a:ext uri="{FF2B5EF4-FFF2-40B4-BE49-F238E27FC236}">
                <a16:creationId xmlns:a16="http://schemas.microsoft.com/office/drawing/2014/main" id="{D7FF437E-26F3-40BC-AA99-6CF19B94198F}"/>
              </a:ext>
            </a:extLst>
          </p:cNvPr>
          <p:cNvSpPr/>
          <p:nvPr/>
        </p:nvSpPr>
        <p:spPr>
          <a:xfrm>
            <a:off x="1587487" y="2019343"/>
            <a:ext cx="729890" cy="72989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C1B5E564-F4F1-44D5-B94D-9D20E212DA99}"/>
              </a:ext>
            </a:extLst>
          </p:cNvPr>
          <p:cNvSpPr txBox="1"/>
          <p:nvPr/>
        </p:nvSpPr>
        <p:spPr>
          <a:xfrm>
            <a:off x="1081800" y="2840838"/>
            <a:ext cx="1741264" cy="323165"/>
          </a:xfrm>
          <a:prstGeom prst="rect">
            <a:avLst/>
          </a:prstGeom>
          <a:noFill/>
        </p:spPr>
        <p:txBody>
          <a:bodyPr wrap="square" rtlCol="0">
            <a:spAutoFit/>
          </a:bodyPr>
          <a:lstStyle/>
          <a:p>
            <a:pPr algn="ctr"/>
            <a:r>
              <a:rPr lang="en-US" sz="1500" b="1" dirty="0">
                <a:solidFill>
                  <a:schemeClr val="accent3"/>
                </a:solidFill>
                <a:latin typeface="PT Sans" panose="020B0503020203020204" pitchFamily="34" charset="0"/>
                <a:ea typeface="PT Sans" panose="020B0503020203020204" pitchFamily="34" charset="0"/>
              </a:rPr>
              <a:t>Creative Template</a:t>
            </a:r>
          </a:p>
        </p:txBody>
      </p:sp>
      <p:sp>
        <p:nvSpPr>
          <p:cNvPr id="54" name="TextBox 53">
            <a:extLst>
              <a:ext uri="{FF2B5EF4-FFF2-40B4-BE49-F238E27FC236}">
                <a16:creationId xmlns:a16="http://schemas.microsoft.com/office/drawing/2014/main" id="{21A8A99C-C383-4A4F-BB5E-6A5985E17C9C}"/>
              </a:ext>
            </a:extLst>
          </p:cNvPr>
          <p:cNvSpPr txBox="1"/>
          <p:nvPr/>
        </p:nvSpPr>
        <p:spPr>
          <a:xfrm>
            <a:off x="1523762" y="3111174"/>
            <a:ext cx="857342" cy="276999"/>
          </a:xfrm>
          <a:prstGeom prst="rect">
            <a:avLst/>
          </a:prstGeom>
          <a:noFill/>
        </p:spPr>
        <p:txBody>
          <a:bodyPr wrap="square" rtlCol="0">
            <a:spAutoFit/>
          </a:bodyPr>
          <a:lstStyle/>
          <a:p>
            <a:pPr algn="ctr"/>
            <a:r>
              <a:rPr lang="en-US" sz="1200" dirty="0">
                <a:solidFill>
                  <a:schemeClr val="tx1">
                    <a:lumMod val="75000"/>
                    <a:lumOff val="25000"/>
                  </a:schemeClr>
                </a:solidFill>
                <a:latin typeface="PT Sans" panose="020B0503020203020204" pitchFamily="34" charset="0"/>
                <a:ea typeface="PT Sans" panose="020B0503020203020204" pitchFamily="34" charset="0"/>
              </a:rPr>
              <a:t>Some text</a:t>
            </a:r>
          </a:p>
        </p:txBody>
      </p:sp>
      <p:sp>
        <p:nvSpPr>
          <p:cNvPr id="55" name="Freeform 11">
            <a:extLst>
              <a:ext uri="{FF2B5EF4-FFF2-40B4-BE49-F238E27FC236}">
                <a16:creationId xmlns:a16="http://schemas.microsoft.com/office/drawing/2014/main" id="{12A1CCAF-C8B4-4C96-9CBF-FB7C366B0006}"/>
              </a:ext>
            </a:extLst>
          </p:cNvPr>
          <p:cNvSpPr>
            <a:spLocks/>
          </p:cNvSpPr>
          <p:nvPr/>
        </p:nvSpPr>
        <p:spPr bwMode="auto">
          <a:xfrm>
            <a:off x="5918389" y="2238395"/>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5"/>
          </a:solidFill>
          <a:ln>
            <a:noFill/>
          </a:ln>
        </p:spPr>
        <p:txBody>
          <a:bodyPr wrap="square" lIns="0" tIns="0" rIns="0" bIns="0">
            <a:noAutofit/>
          </a:bodyPr>
          <a:lstStyle/>
          <a:p>
            <a:endParaRPr lang="en-US"/>
          </a:p>
        </p:txBody>
      </p:sp>
      <p:sp>
        <p:nvSpPr>
          <p:cNvPr id="56" name="Oval 55">
            <a:extLst>
              <a:ext uri="{FF2B5EF4-FFF2-40B4-BE49-F238E27FC236}">
                <a16:creationId xmlns:a16="http://schemas.microsoft.com/office/drawing/2014/main" id="{B1481BEF-474B-4D20-83AA-75A3B1006AD9}"/>
              </a:ext>
            </a:extLst>
          </p:cNvPr>
          <p:cNvSpPr/>
          <p:nvPr/>
        </p:nvSpPr>
        <p:spPr>
          <a:xfrm rot="10800000">
            <a:off x="5731054" y="2019343"/>
            <a:ext cx="729890" cy="72989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5E584F33-B257-4400-95DA-613C7C361522}"/>
              </a:ext>
            </a:extLst>
          </p:cNvPr>
          <p:cNvSpPr txBox="1"/>
          <p:nvPr/>
        </p:nvSpPr>
        <p:spPr>
          <a:xfrm>
            <a:off x="5225367" y="2840838"/>
            <a:ext cx="1741264" cy="323165"/>
          </a:xfrm>
          <a:prstGeom prst="rect">
            <a:avLst/>
          </a:prstGeom>
          <a:noFill/>
        </p:spPr>
        <p:txBody>
          <a:bodyPr wrap="square" rtlCol="0">
            <a:spAutoFit/>
          </a:bodyPr>
          <a:lstStyle/>
          <a:p>
            <a:pPr algn="ctr"/>
            <a:r>
              <a:rPr lang="en-US" sz="1500" b="1" dirty="0">
                <a:solidFill>
                  <a:schemeClr val="accent5"/>
                </a:solidFill>
                <a:latin typeface="PT Sans" panose="020B0503020203020204" pitchFamily="34" charset="0"/>
                <a:ea typeface="PT Sans" panose="020B0503020203020204" pitchFamily="34" charset="0"/>
              </a:rPr>
              <a:t>Creative Template</a:t>
            </a:r>
          </a:p>
        </p:txBody>
      </p:sp>
      <p:sp>
        <p:nvSpPr>
          <p:cNvPr id="58" name="TextBox 57">
            <a:extLst>
              <a:ext uri="{FF2B5EF4-FFF2-40B4-BE49-F238E27FC236}">
                <a16:creationId xmlns:a16="http://schemas.microsoft.com/office/drawing/2014/main" id="{BC38BD8F-DF1D-4EBF-A569-57E430955FBC}"/>
              </a:ext>
            </a:extLst>
          </p:cNvPr>
          <p:cNvSpPr txBox="1"/>
          <p:nvPr/>
        </p:nvSpPr>
        <p:spPr>
          <a:xfrm>
            <a:off x="5667329" y="3111174"/>
            <a:ext cx="857342" cy="276999"/>
          </a:xfrm>
          <a:prstGeom prst="rect">
            <a:avLst/>
          </a:prstGeom>
          <a:noFill/>
        </p:spPr>
        <p:txBody>
          <a:bodyPr wrap="square" rtlCol="0">
            <a:spAutoFit/>
          </a:bodyPr>
          <a:lstStyle/>
          <a:p>
            <a:pPr algn="ctr"/>
            <a:r>
              <a:rPr lang="en-US" sz="1200" dirty="0">
                <a:solidFill>
                  <a:schemeClr val="tx1">
                    <a:lumMod val="75000"/>
                    <a:lumOff val="25000"/>
                  </a:schemeClr>
                </a:solidFill>
                <a:latin typeface="PT Sans" panose="020B0503020203020204" pitchFamily="34" charset="0"/>
                <a:ea typeface="PT Sans" panose="020B0503020203020204" pitchFamily="34" charset="0"/>
              </a:rPr>
              <a:t>Some text</a:t>
            </a:r>
          </a:p>
        </p:txBody>
      </p:sp>
      <p:sp>
        <p:nvSpPr>
          <p:cNvPr id="59" name="AutoShape 9">
            <a:extLst>
              <a:ext uri="{FF2B5EF4-FFF2-40B4-BE49-F238E27FC236}">
                <a16:creationId xmlns:a16="http://schemas.microsoft.com/office/drawing/2014/main" id="{E1DC833E-0EFD-440B-BB00-8560826A3519}"/>
              </a:ext>
            </a:extLst>
          </p:cNvPr>
          <p:cNvSpPr>
            <a:spLocks/>
          </p:cNvSpPr>
          <p:nvPr/>
        </p:nvSpPr>
        <p:spPr bwMode="auto">
          <a:xfrm>
            <a:off x="10081852" y="2219941"/>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a:p>
        </p:txBody>
      </p:sp>
      <p:sp>
        <p:nvSpPr>
          <p:cNvPr id="60" name="Oval 59">
            <a:extLst>
              <a:ext uri="{FF2B5EF4-FFF2-40B4-BE49-F238E27FC236}">
                <a16:creationId xmlns:a16="http://schemas.microsoft.com/office/drawing/2014/main" id="{690CB067-45C1-4959-99D8-73B2EB97EDF1}"/>
              </a:ext>
            </a:extLst>
          </p:cNvPr>
          <p:cNvSpPr/>
          <p:nvPr/>
        </p:nvSpPr>
        <p:spPr>
          <a:xfrm>
            <a:off x="9874622" y="2019343"/>
            <a:ext cx="729890" cy="72989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CBE2E820-10D0-4D4D-97FF-03A49E2E6ED4}"/>
              </a:ext>
            </a:extLst>
          </p:cNvPr>
          <p:cNvSpPr txBox="1"/>
          <p:nvPr/>
        </p:nvSpPr>
        <p:spPr>
          <a:xfrm>
            <a:off x="9368935" y="2840838"/>
            <a:ext cx="1741264" cy="323165"/>
          </a:xfrm>
          <a:prstGeom prst="rect">
            <a:avLst/>
          </a:prstGeom>
          <a:noFill/>
        </p:spPr>
        <p:txBody>
          <a:bodyPr wrap="square" rtlCol="0">
            <a:spAutoFit/>
          </a:bodyPr>
          <a:lstStyle/>
          <a:p>
            <a:pPr algn="ctr"/>
            <a:r>
              <a:rPr lang="en-US" sz="1500" b="1" dirty="0">
                <a:solidFill>
                  <a:schemeClr val="accent3"/>
                </a:solidFill>
                <a:latin typeface="PT Sans" panose="020B0503020203020204" pitchFamily="34" charset="0"/>
                <a:ea typeface="PT Sans" panose="020B0503020203020204" pitchFamily="34" charset="0"/>
              </a:rPr>
              <a:t>Creative Template</a:t>
            </a:r>
          </a:p>
        </p:txBody>
      </p:sp>
      <p:sp>
        <p:nvSpPr>
          <p:cNvPr id="62" name="TextBox 61">
            <a:extLst>
              <a:ext uri="{FF2B5EF4-FFF2-40B4-BE49-F238E27FC236}">
                <a16:creationId xmlns:a16="http://schemas.microsoft.com/office/drawing/2014/main" id="{F6C91879-B0BB-488D-8EC1-60DBC9192F68}"/>
              </a:ext>
            </a:extLst>
          </p:cNvPr>
          <p:cNvSpPr txBox="1"/>
          <p:nvPr/>
        </p:nvSpPr>
        <p:spPr>
          <a:xfrm>
            <a:off x="9810897" y="3111174"/>
            <a:ext cx="857342" cy="276999"/>
          </a:xfrm>
          <a:prstGeom prst="rect">
            <a:avLst/>
          </a:prstGeom>
          <a:noFill/>
        </p:spPr>
        <p:txBody>
          <a:bodyPr wrap="square" rtlCol="0">
            <a:spAutoFit/>
          </a:bodyPr>
          <a:lstStyle/>
          <a:p>
            <a:pPr algn="ctr"/>
            <a:r>
              <a:rPr lang="en-US" sz="1200" dirty="0">
                <a:solidFill>
                  <a:schemeClr val="tx1">
                    <a:lumMod val="75000"/>
                    <a:lumOff val="25000"/>
                  </a:schemeClr>
                </a:solidFill>
                <a:latin typeface="PT Sans" panose="020B0503020203020204" pitchFamily="34" charset="0"/>
                <a:ea typeface="PT Sans" panose="020B0503020203020204" pitchFamily="34" charset="0"/>
              </a:rPr>
              <a:t>Some text</a:t>
            </a:r>
          </a:p>
        </p:txBody>
      </p:sp>
    </p:spTree>
    <p:extLst>
      <p:ext uri="{BB962C8B-B14F-4D97-AF65-F5344CB8AC3E}">
        <p14:creationId xmlns:p14="http://schemas.microsoft.com/office/powerpoint/2010/main" val="1470302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a:extLst>
              <a:ext uri="{FF2B5EF4-FFF2-40B4-BE49-F238E27FC236}">
                <a16:creationId xmlns:a16="http://schemas.microsoft.com/office/drawing/2014/main" id="{AE72B5C5-55AF-4645-AD97-CF4DE9FFAEE5}"/>
              </a:ext>
            </a:extLst>
          </p:cNvPr>
          <p:cNvSpPr>
            <a:spLocks noGrp="1"/>
          </p:cNvSpPr>
          <p:nvPr>
            <p:ph type="sldNum" sz="quarter" idx="13"/>
          </p:nvPr>
        </p:nvSpPr>
        <p:spPr/>
        <p:txBody>
          <a:bodyPr/>
          <a:lstStyle/>
          <a:p>
            <a:fld id="{E72B8170-242D-42EF-8B64-B507C79780AD}" type="slidenum">
              <a:rPr lang="en-US" smtClean="0"/>
              <a:pPr/>
              <a:t>8</a:t>
            </a:fld>
            <a:endParaRPr lang="en-US" dirty="0"/>
          </a:p>
        </p:txBody>
      </p:sp>
      <p:sp>
        <p:nvSpPr>
          <p:cNvPr id="48" name="Freeform 5">
            <a:extLst>
              <a:ext uri="{FF2B5EF4-FFF2-40B4-BE49-F238E27FC236}">
                <a16:creationId xmlns:a16="http://schemas.microsoft.com/office/drawing/2014/main" id="{950DE3F8-8E68-417A-81D6-0DD6D64519B1}"/>
              </a:ext>
            </a:extLst>
          </p:cNvPr>
          <p:cNvSpPr>
            <a:spLocks/>
          </p:cNvSpPr>
          <p:nvPr/>
        </p:nvSpPr>
        <p:spPr bwMode="auto">
          <a:xfrm>
            <a:off x="1549400" y="1573213"/>
            <a:ext cx="1112838" cy="2328863"/>
          </a:xfrm>
          <a:custGeom>
            <a:avLst/>
            <a:gdLst>
              <a:gd name="T0" fmla="*/ 126 w 133"/>
              <a:gd name="T1" fmla="*/ 142 h 278"/>
              <a:gd name="T2" fmla="*/ 123 w 133"/>
              <a:gd name="T3" fmla="*/ 132 h 278"/>
              <a:gd name="T4" fmla="*/ 113 w 133"/>
              <a:gd name="T5" fmla="*/ 90 h 278"/>
              <a:gd name="T6" fmla="*/ 115 w 133"/>
              <a:gd name="T7" fmla="*/ 91 h 278"/>
              <a:gd name="T8" fmla="*/ 112 w 133"/>
              <a:gd name="T9" fmla="*/ 79 h 278"/>
              <a:gd name="T10" fmla="*/ 103 w 133"/>
              <a:gd name="T11" fmla="*/ 63 h 278"/>
              <a:gd name="T12" fmla="*/ 96 w 133"/>
              <a:gd name="T13" fmla="*/ 44 h 278"/>
              <a:gd name="T14" fmla="*/ 98 w 133"/>
              <a:gd name="T15" fmla="*/ 42 h 278"/>
              <a:gd name="T16" fmla="*/ 75 w 133"/>
              <a:gd name="T17" fmla="*/ 6 h 278"/>
              <a:gd name="T18" fmla="*/ 67 w 133"/>
              <a:gd name="T19" fmla="*/ 0 h 278"/>
              <a:gd name="T20" fmla="*/ 66 w 133"/>
              <a:gd name="T21" fmla="*/ 0 h 278"/>
              <a:gd name="T22" fmla="*/ 60 w 133"/>
              <a:gd name="T23" fmla="*/ 5 h 278"/>
              <a:gd name="T24" fmla="*/ 34 w 133"/>
              <a:gd name="T25" fmla="*/ 42 h 278"/>
              <a:gd name="T26" fmla="*/ 38 w 133"/>
              <a:gd name="T27" fmla="*/ 44 h 278"/>
              <a:gd name="T28" fmla="*/ 32 w 133"/>
              <a:gd name="T29" fmla="*/ 58 h 278"/>
              <a:gd name="T30" fmla="*/ 21 w 133"/>
              <a:gd name="T31" fmla="*/ 79 h 278"/>
              <a:gd name="T32" fmla="*/ 18 w 133"/>
              <a:gd name="T33" fmla="*/ 91 h 278"/>
              <a:gd name="T34" fmla="*/ 21 w 133"/>
              <a:gd name="T35" fmla="*/ 90 h 278"/>
              <a:gd name="T36" fmla="*/ 11 w 133"/>
              <a:gd name="T37" fmla="*/ 125 h 278"/>
              <a:gd name="T38" fmla="*/ 7 w 133"/>
              <a:gd name="T39" fmla="*/ 142 h 278"/>
              <a:gd name="T40" fmla="*/ 2 w 133"/>
              <a:gd name="T41" fmla="*/ 174 h 278"/>
              <a:gd name="T42" fmla="*/ 6 w 133"/>
              <a:gd name="T43" fmla="*/ 167 h 278"/>
              <a:gd name="T44" fmla="*/ 6 w 133"/>
              <a:gd name="T45" fmla="*/ 169 h 278"/>
              <a:gd name="T46" fmla="*/ 3 w 133"/>
              <a:gd name="T47" fmla="*/ 189 h 278"/>
              <a:gd name="T48" fmla="*/ 4 w 133"/>
              <a:gd name="T49" fmla="*/ 203 h 278"/>
              <a:gd name="T50" fmla="*/ 7 w 133"/>
              <a:gd name="T51" fmla="*/ 200 h 278"/>
              <a:gd name="T52" fmla="*/ 8 w 133"/>
              <a:gd name="T53" fmla="*/ 207 h 278"/>
              <a:gd name="T54" fmla="*/ 11 w 133"/>
              <a:gd name="T55" fmla="*/ 232 h 278"/>
              <a:gd name="T56" fmla="*/ 13 w 133"/>
              <a:gd name="T57" fmla="*/ 221 h 278"/>
              <a:gd name="T58" fmla="*/ 22 w 133"/>
              <a:gd name="T59" fmla="*/ 239 h 278"/>
              <a:gd name="T60" fmla="*/ 28 w 133"/>
              <a:gd name="T61" fmla="*/ 259 h 278"/>
              <a:gd name="T62" fmla="*/ 31 w 133"/>
              <a:gd name="T63" fmla="*/ 251 h 278"/>
              <a:gd name="T64" fmla="*/ 31 w 133"/>
              <a:gd name="T65" fmla="*/ 252 h 278"/>
              <a:gd name="T66" fmla="*/ 31 w 133"/>
              <a:gd name="T67" fmla="*/ 253 h 278"/>
              <a:gd name="T68" fmla="*/ 38 w 133"/>
              <a:gd name="T69" fmla="*/ 264 h 278"/>
              <a:gd name="T70" fmla="*/ 40 w 133"/>
              <a:gd name="T71" fmla="*/ 269 h 278"/>
              <a:gd name="T72" fmla="*/ 42 w 133"/>
              <a:gd name="T73" fmla="*/ 265 h 278"/>
              <a:gd name="T74" fmla="*/ 51 w 133"/>
              <a:gd name="T75" fmla="*/ 271 h 278"/>
              <a:gd name="T76" fmla="*/ 54 w 133"/>
              <a:gd name="T77" fmla="*/ 271 h 278"/>
              <a:gd name="T78" fmla="*/ 57 w 133"/>
              <a:gd name="T79" fmla="*/ 271 h 278"/>
              <a:gd name="T80" fmla="*/ 68 w 133"/>
              <a:gd name="T81" fmla="*/ 278 h 278"/>
              <a:gd name="T82" fmla="*/ 80 w 133"/>
              <a:gd name="T83" fmla="*/ 271 h 278"/>
              <a:gd name="T84" fmla="*/ 80 w 133"/>
              <a:gd name="T85" fmla="*/ 271 h 278"/>
              <a:gd name="T86" fmla="*/ 84 w 133"/>
              <a:gd name="T87" fmla="*/ 271 h 278"/>
              <a:gd name="T88" fmla="*/ 93 w 133"/>
              <a:gd name="T89" fmla="*/ 265 h 278"/>
              <a:gd name="T90" fmla="*/ 94 w 133"/>
              <a:gd name="T91" fmla="*/ 269 h 278"/>
              <a:gd name="T92" fmla="*/ 96 w 133"/>
              <a:gd name="T93" fmla="*/ 264 h 278"/>
              <a:gd name="T94" fmla="*/ 103 w 133"/>
              <a:gd name="T95" fmla="*/ 253 h 278"/>
              <a:gd name="T96" fmla="*/ 105 w 133"/>
              <a:gd name="T97" fmla="*/ 252 h 278"/>
              <a:gd name="T98" fmla="*/ 107 w 133"/>
              <a:gd name="T99" fmla="*/ 259 h 278"/>
              <a:gd name="T100" fmla="*/ 113 w 133"/>
              <a:gd name="T101" fmla="*/ 240 h 278"/>
              <a:gd name="T102" fmla="*/ 120 w 133"/>
              <a:gd name="T103" fmla="*/ 225 h 278"/>
              <a:gd name="T104" fmla="*/ 122 w 133"/>
              <a:gd name="T105" fmla="*/ 232 h 278"/>
              <a:gd name="T106" fmla="*/ 125 w 133"/>
              <a:gd name="T107" fmla="*/ 208 h 278"/>
              <a:gd name="T108" fmla="*/ 125 w 133"/>
              <a:gd name="T109" fmla="*/ 207 h 278"/>
              <a:gd name="T110" fmla="*/ 126 w 133"/>
              <a:gd name="T111" fmla="*/ 200 h 278"/>
              <a:gd name="T112" fmla="*/ 129 w 133"/>
              <a:gd name="T113" fmla="*/ 203 h 278"/>
              <a:gd name="T114" fmla="*/ 130 w 133"/>
              <a:gd name="T115" fmla="*/ 189 h 278"/>
              <a:gd name="T116" fmla="*/ 128 w 133"/>
              <a:gd name="T117" fmla="*/ 174 h 278"/>
              <a:gd name="T118" fmla="*/ 128 w 133"/>
              <a:gd name="T119" fmla="*/ 168 h 278"/>
              <a:gd name="T120" fmla="*/ 130 w 133"/>
              <a:gd name="T121" fmla="*/ 174 h 278"/>
              <a:gd name="T122" fmla="*/ 126 w 133"/>
              <a:gd name="T123" fmla="*/ 14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3" h="278">
                <a:moveTo>
                  <a:pt x="126" y="142"/>
                </a:moveTo>
                <a:cubicBezTo>
                  <a:pt x="125" y="139"/>
                  <a:pt x="124" y="136"/>
                  <a:pt x="123" y="132"/>
                </a:cubicBezTo>
                <a:cubicBezTo>
                  <a:pt x="121" y="118"/>
                  <a:pt x="117" y="104"/>
                  <a:pt x="113" y="90"/>
                </a:cubicBezTo>
                <a:cubicBezTo>
                  <a:pt x="113" y="90"/>
                  <a:pt x="114" y="90"/>
                  <a:pt x="115" y="91"/>
                </a:cubicBezTo>
                <a:cubicBezTo>
                  <a:pt x="117" y="92"/>
                  <a:pt x="119" y="94"/>
                  <a:pt x="112" y="79"/>
                </a:cubicBezTo>
                <a:cubicBezTo>
                  <a:pt x="109" y="74"/>
                  <a:pt x="106" y="68"/>
                  <a:pt x="103" y="63"/>
                </a:cubicBezTo>
                <a:cubicBezTo>
                  <a:pt x="101" y="56"/>
                  <a:pt x="98" y="50"/>
                  <a:pt x="96" y="44"/>
                </a:cubicBezTo>
                <a:cubicBezTo>
                  <a:pt x="97" y="44"/>
                  <a:pt x="99" y="44"/>
                  <a:pt x="98" y="42"/>
                </a:cubicBezTo>
                <a:cubicBezTo>
                  <a:pt x="95" y="35"/>
                  <a:pt x="81" y="13"/>
                  <a:pt x="75" y="6"/>
                </a:cubicBezTo>
                <a:cubicBezTo>
                  <a:pt x="72" y="2"/>
                  <a:pt x="69" y="0"/>
                  <a:pt x="67" y="0"/>
                </a:cubicBezTo>
                <a:cubicBezTo>
                  <a:pt x="66" y="0"/>
                  <a:pt x="66" y="0"/>
                  <a:pt x="66" y="0"/>
                </a:cubicBezTo>
                <a:cubicBezTo>
                  <a:pt x="65" y="0"/>
                  <a:pt x="63" y="2"/>
                  <a:pt x="60" y="5"/>
                </a:cubicBezTo>
                <a:cubicBezTo>
                  <a:pt x="55" y="7"/>
                  <a:pt x="38" y="35"/>
                  <a:pt x="34" y="42"/>
                </a:cubicBezTo>
                <a:cubicBezTo>
                  <a:pt x="33" y="44"/>
                  <a:pt x="36" y="44"/>
                  <a:pt x="38" y="44"/>
                </a:cubicBezTo>
                <a:cubicBezTo>
                  <a:pt x="36" y="49"/>
                  <a:pt x="34" y="53"/>
                  <a:pt x="32" y="58"/>
                </a:cubicBezTo>
                <a:cubicBezTo>
                  <a:pt x="29" y="64"/>
                  <a:pt x="25" y="72"/>
                  <a:pt x="21" y="79"/>
                </a:cubicBezTo>
                <a:cubicBezTo>
                  <a:pt x="14" y="94"/>
                  <a:pt x="16" y="92"/>
                  <a:pt x="18" y="91"/>
                </a:cubicBezTo>
                <a:cubicBezTo>
                  <a:pt x="19" y="90"/>
                  <a:pt x="20" y="90"/>
                  <a:pt x="21" y="90"/>
                </a:cubicBezTo>
                <a:cubicBezTo>
                  <a:pt x="17" y="101"/>
                  <a:pt x="14" y="113"/>
                  <a:pt x="11" y="125"/>
                </a:cubicBezTo>
                <a:cubicBezTo>
                  <a:pt x="10" y="131"/>
                  <a:pt x="8" y="137"/>
                  <a:pt x="7" y="142"/>
                </a:cubicBezTo>
                <a:cubicBezTo>
                  <a:pt x="3" y="159"/>
                  <a:pt x="0" y="178"/>
                  <a:pt x="2" y="174"/>
                </a:cubicBezTo>
                <a:cubicBezTo>
                  <a:pt x="5" y="171"/>
                  <a:pt x="6" y="163"/>
                  <a:pt x="6" y="167"/>
                </a:cubicBezTo>
                <a:cubicBezTo>
                  <a:pt x="6" y="168"/>
                  <a:pt x="6" y="168"/>
                  <a:pt x="6" y="169"/>
                </a:cubicBezTo>
                <a:cubicBezTo>
                  <a:pt x="5" y="174"/>
                  <a:pt x="3" y="181"/>
                  <a:pt x="3" y="189"/>
                </a:cubicBezTo>
                <a:cubicBezTo>
                  <a:pt x="3" y="198"/>
                  <a:pt x="1" y="207"/>
                  <a:pt x="4" y="203"/>
                </a:cubicBezTo>
                <a:cubicBezTo>
                  <a:pt x="5" y="202"/>
                  <a:pt x="6" y="201"/>
                  <a:pt x="7" y="200"/>
                </a:cubicBezTo>
                <a:cubicBezTo>
                  <a:pt x="7" y="202"/>
                  <a:pt x="8" y="205"/>
                  <a:pt x="8" y="207"/>
                </a:cubicBezTo>
                <a:cubicBezTo>
                  <a:pt x="7" y="213"/>
                  <a:pt x="7" y="222"/>
                  <a:pt x="11" y="232"/>
                </a:cubicBezTo>
                <a:cubicBezTo>
                  <a:pt x="13" y="238"/>
                  <a:pt x="12" y="230"/>
                  <a:pt x="13" y="221"/>
                </a:cubicBezTo>
                <a:cubicBezTo>
                  <a:pt x="15" y="228"/>
                  <a:pt x="18" y="234"/>
                  <a:pt x="22" y="239"/>
                </a:cubicBezTo>
                <a:cubicBezTo>
                  <a:pt x="24" y="250"/>
                  <a:pt x="28" y="261"/>
                  <a:pt x="28" y="259"/>
                </a:cubicBezTo>
                <a:cubicBezTo>
                  <a:pt x="28" y="258"/>
                  <a:pt x="29" y="251"/>
                  <a:pt x="31" y="251"/>
                </a:cubicBezTo>
                <a:cubicBezTo>
                  <a:pt x="31" y="251"/>
                  <a:pt x="31" y="252"/>
                  <a:pt x="31" y="252"/>
                </a:cubicBezTo>
                <a:cubicBezTo>
                  <a:pt x="31" y="252"/>
                  <a:pt x="31" y="252"/>
                  <a:pt x="31" y="253"/>
                </a:cubicBezTo>
                <a:cubicBezTo>
                  <a:pt x="33" y="258"/>
                  <a:pt x="36" y="261"/>
                  <a:pt x="38" y="264"/>
                </a:cubicBezTo>
                <a:cubicBezTo>
                  <a:pt x="39" y="266"/>
                  <a:pt x="39" y="266"/>
                  <a:pt x="40" y="269"/>
                </a:cubicBezTo>
                <a:cubicBezTo>
                  <a:pt x="42" y="272"/>
                  <a:pt x="41" y="269"/>
                  <a:pt x="42" y="265"/>
                </a:cubicBezTo>
                <a:cubicBezTo>
                  <a:pt x="42" y="262"/>
                  <a:pt x="50" y="270"/>
                  <a:pt x="51" y="271"/>
                </a:cubicBezTo>
                <a:cubicBezTo>
                  <a:pt x="52" y="271"/>
                  <a:pt x="49" y="271"/>
                  <a:pt x="54" y="271"/>
                </a:cubicBezTo>
                <a:cubicBezTo>
                  <a:pt x="55" y="271"/>
                  <a:pt x="56" y="271"/>
                  <a:pt x="57" y="271"/>
                </a:cubicBezTo>
                <a:cubicBezTo>
                  <a:pt x="59" y="275"/>
                  <a:pt x="64" y="278"/>
                  <a:pt x="68" y="278"/>
                </a:cubicBezTo>
                <a:cubicBezTo>
                  <a:pt x="73" y="278"/>
                  <a:pt x="77" y="275"/>
                  <a:pt x="80" y="271"/>
                </a:cubicBezTo>
                <a:cubicBezTo>
                  <a:pt x="80" y="271"/>
                  <a:pt x="80" y="271"/>
                  <a:pt x="80" y="271"/>
                </a:cubicBezTo>
                <a:cubicBezTo>
                  <a:pt x="85" y="271"/>
                  <a:pt x="83" y="271"/>
                  <a:pt x="84" y="271"/>
                </a:cubicBezTo>
                <a:cubicBezTo>
                  <a:pt x="85" y="270"/>
                  <a:pt x="93" y="262"/>
                  <a:pt x="93" y="265"/>
                </a:cubicBezTo>
                <a:cubicBezTo>
                  <a:pt x="93" y="269"/>
                  <a:pt x="92" y="272"/>
                  <a:pt x="94" y="269"/>
                </a:cubicBezTo>
                <a:cubicBezTo>
                  <a:pt x="96" y="266"/>
                  <a:pt x="96" y="266"/>
                  <a:pt x="96" y="264"/>
                </a:cubicBezTo>
                <a:cubicBezTo>
                  <a:pt x="98" y="261"/>
                  <a:pt x="102" y="258"/>
                  <a:pt x="103" y="253"/>
                </a:cubicBezTo>
                <a:cubicBezTo>
                  <a:pt x="104" y="253"/>
                  <a:pt x="104" y="252"/>
                  <a:pt x="105" y="252"/>
                </a:cubicBezTo>
                <a:cubicBezTo>
                  <a:pt x="106" y="253"/>
                  <a:pt x="107" y="258"/>
                  <a:pt x="107" y="259"/>
                </a:cubicBezTo>
                <a:cubicBezTo>
                  <a:pt x="107" y="261"/>
                  <a:pt x="110" y="251"/>
                  <a:pt x="113" y="240"/>
                </a:cubicBezTo>
                <a:cubicBezTo>
                  <a:pt x="116" y="236"/>
                  <a:pt x="118" y="230"/>
                  <a:pt x="120" y="225"/>
                </a:cubicBezTo>
                <a:cubicBezTo>
                  <a:pt x="120" y="232"/>
                  <a:pt x="120" y="237"/>
                  <a:pt x="122" y="232"/>
                </a:cubicBezTo>
                <a:cubicBezTo>
                  <a:pt x="126" y="223"/>
                  <a:pt x="126" y="215"/>
                  <a:pt x="125" y="208"/>
                </a:cubicBezTo>
                <a:cubicBezTo>
                  <a:pt x="125" y="208"/>
                  <a:pt x="125" y="208"/>
                  <a:pt x="125" y="207"/>
                </a:cubicBezTo>
                <a:cubicBezTo>
                  <a:pt x="126" y="205"/>
                  <a:pt x="126" y="203"/>
                  <a:pt x="126" y="200"/>
                </a:cubicBezTo>
                <a:cubicBezTo>
                  <a:pt x="127" y="201"/>
                  <a:pt x="128" y="202"/>
                  <a:pt x="129" y="203"/>
                </a:cubicBezTo>
                <a:cubicBezTo>
                  <a:pt x="132" y="207"/>
                  <a:pt x="130" y="198"/>
                  <a:pt x="130" y="189"/>
                </a:cubicBezTo>
                <a:cubicBezTo>
                  <a:pt x="130" y="184"/>
                  <a:pt x="129" y="179"/>
                  <a:pt x="128" y="174"/>
                </a:cubicBezTo>
                <a:cubicBezTo>
                  <a:pt x="128" y="172"/>
                  <a:pt x="128" y="170"/>
                  <a:pt x="128" y="168"/>
                </a:cubicBezTo>
                <a:cubicBezTo>
                  <a:pt x="128" y="170"/>
                  <a:pt x="129" y="173"/>
                  <a:pt x="130" y="174"/>
                </a:cubicBezTo>
                <a:cubicBezTo>
                  <a:pt x="133" y="178"/>
                  <a:pt x="130" y="159"/>
                  <a:pt x="126" y="14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6">
            <a:extLst>
              <a:ext uri="{FF2B5EF4-FFF2-40B4-BE49-F238E27FC236}">
                <a16:creationId xmlns:a16="http://schemas.microsoft.com/office/drawing/2014/main" id="{E4C80079-63B2-4A07-9168-AC414145CE59}"/>
              </a:ext>
            </a:extLst>
          </p:cNvPr>
          <p:cNvSpPr>
            <a:spLocks/>
          </p:cNvSpPr>
          <p:nvPr/>
        </p:nvSpPr>
        <p:spPr bwMode="auto">
          <a:xfrm>
            <a:off x="2058988" y="1573213"/>
            <a:ext cx="603250" cy="2320925"/>
          </a:xfrm>
          <a:custGeom>
            <a:avLst/>
            <a:gdLst>
              <a:gd name="T0" fmla="*/ 65 w 72"/>
              <a:gd name="T1" fmla="*/ 142 h 277"/>
              <a:gd name="T2" fmla="*/ 62 w 72"/>
              <a:gd name="T3" fmla="*/ 132 h 277"/>
              <a:gd name="T4" fmla="*/ 52 w 72"/>
              <a:gd name="T5" fmla="*/ 90 h 277"/>
              <a:gd name="T6" fmla="*/ 54 w 72"/>
              <a:gd name="T7" fmla="*/ 91 h 277"/>
              <a:gd name="T8" fmla="*/ 51 w 72"/>
              <a:gd name="T9" fmla="*/ 79 h 277"/>
              <a:gd name="T10" fmla="*/ 42 w 72"/>
              <a:gd name="T11" fmla="*/ 63 h 277"/>
              <a:gd name="T12" fmla="*/ 35 w 72"/>
              <a:gd name="T13" fmla="*/ 44 h 277"/>
              <a:gd name="T14" fmla="*/ 37 w 72"/>
              <a:gd name="T15" fmla="*/ 42 h 277"/>
              <a:gd name="T16" fmla="*/ 14 w 72"/>
              <a:gd name="T17" fmla="*/ 6 h 277"/>
              <a:gd name="T18" fmla="*/ 6 w 72"/>
              <a:gd name="T19" fmla="*/ 0 h 277"/>
              <a:gd name="T20" fmla="*/ 5 w 72"/>
              <a:gd name="T21" fmla="*/ 0 h 277"/>
              <a:gd name="T22" fmla="*/ 4 w 72"/>
              <a:gd name="T23" fmla="*/ 1 h 277"/>
              <a:gd name="T24" fmla="*/ 13 w 72"/>
              <a:gd name="T25" fmla="*/ 30 h 277"/>
              <a:gd name="T26" fmla="*/ 15 w 72"/>
              <a:gd name="T27" fmla="*/ 49 h 277"/>
              <a:gd name="T28" fmla="*/ 24 w 72"/>
              <a:gd name="T29" fmla="*/ 71 h 277"/>
              <a:gd name="T30" fmla="*/ 13 w 72"/>
              <a:gd name="T31" fmla="*/ 79 h 277"/>
              <a:gd name="T32" fmla="*/ 25 w 72"/>
              <a:gd name="T33" fmla="*/ 101 h 277"/>
              <a:gd name="T34" fmla="*/ 25 w 72"/>
              <a:gd name="T35" fmla="*/ 123 h 277"/>
              <a:gd name="T36" fmla="*/ 5 w 72"/>
              <a:gd name="T37" fmla="*/ 158 h 277"/>
              <a:gd name="T38" fmla="*/ 15 w 72"/>
              <a:gd name="T39" fmla="*/ 216 h 277"/>
              <a:gd name="T40" fmla="*/ 5 w 72"/>
              <a:gd name="T41" fmla="*/ 211 h 277"/>
              <a:gd name="T42" fmla="*/ 5 w 72"/>
              <a:gd name="T43" fmla="*/ 257 h 277"/>
              <a:gd name="T44" fmla="*/ 8 w 72"/>
              <a:gd name="T45" fmla="*/ 277 h 277"/>
              <a:gd name="T46" fmla="*/ 19 w 72"/>
              <a:gd name="T47" fmla="*/ 271 h 277"/>
              <a:gd name="T48" fmla="*/ 19 w 72"/>
              <a:gd name="T49" fmla="*/ 271 h 277"/>
              <a:gd name="T50" fmla="*/ 23 w 72"/>
              <a:gd name="T51" fmla="*/ 271 h 277"/>
              <a:gd name="T52" fmla="*/ 32 w 72"/>
              <a:gd name="T53" fmla="*/ 265 h 277"/>
              <a:gd name="T54" fmla="*/ 33 w 72"/>
              <a:gd name="T55" fmla="*/ 269 h 277"/>
              <a:gd name="T56" fmla="*/ 35 w 72"/>
              <a:gd name="T57" fmla="*/ 264 h 277"/>
              <a:gd name="T58" fmla="*/ 42 w 72"/>
              <a:gd name="T59" fmla="*/ 253 h 277"/>
              <a:gd name="T60" fmla="*/ 44 w 72"/>
              <a:gd name="T61" fmla="*/ 252 h 277"/>
              <a:gd name="T62" fmla="*/ 46 w 72"/>
              <a:gd name="T63" fmla="*/ 259 h 277"/>
              <a:gd name="T64" fmla="*/ 52 w 72"/>
              <a:gd name="T65" fmla="*/ 240 h 277"/>
              <a:gd name="T66" fmla="*/ 59 w 72"/>
              <a:gd name="T67" fmla="*/ 225 h 277"/>
              <a:gd name="T68" fmla="*/ 61 w 72"/>
              <a:gd name="T69" fmla="*/ 232 h 277"/>
              <a:gd name="T70" fmla="*/ 64 w 72"/>
              <a:gd name="T71" fmla="*/ 208 h 277"/>
              <a:gd name="T72" fmla="*/ 64 w 72"/>
              <a:gd name="T73" fmla="*/ 207 h 277"/>
              <a:gd name="T74" fmla="*/ 65 w 72"/>
              <a:gd name="T75" fmla="*/ 200 h 277"/>
              <a:gd name="T76" fmla="*/ 68 w 72"/>
              <a:gd name="T77" fmla="*/ 203 h 277"/>
              <a:gd name="T78" fmla="*/ 69 w 72"/>
              <a:gd name="T79" fmla="*/ 189 h 277"/>
              <a:gd name="T80" fmla="*/ 67 w 72"/>
              <a:gd name="T81" fmla="*/ 174 h 277"/>
              <a:gd name="T82" fmla="*/ 67 w 72"/>
              <a:gd name="T83" fmla="*/ 168 h 277"/>
              <a:gd name="T84" fmla="*/ 69 w 72"/>
              <a:gd name="T85" fmla="*/ 174 h 277"/>
              <a:gd name="T86" fmla="*/ 65 w 72"/>
              <a:gd name="T87" fmla="*/ 14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277">
                <a:moveTo>
                  <a:pt x="65" y="142"/>
                </a:moveTo>
                <a:cubicBezTo>
                  <a:pt x="64" y="139"/>
                  <a:pt x="63" y="136"/>
                  <a:pt x="62" y="132"/>
                </a:cubicBezTo>
                <a:cubicBezTo>
                  <a:pt x="60" y="118"/>
                  <a:pt x="56" y="104"/>
                  <a:pt x="52" y="90"/>
                </a:cubicBezTo>
                <a:cubicBezTo>
                  <a:pt x="52" y="90"/>
                  <a:pt x="53" y="90"/>
                  <a:pt x="54" y="91"/>
                </a:cubicBezTo>
                <a:cubicBezTo>
                  <a:pt x="56" y="92"/>
                  <a:pt x="58" y="94"/>
                  <a:pt x="51" y="79"/>
                </a:cubicBezTo>
                <a:cubicBezTo>
                  <a:pt x="48" y="74"/>
                  <a:pt x="45" y="68"/>
                  <a:pt x="42" y="63"/>
                </a:cubicBezTo>
                <a:cubicBezTo>
                  <a:pt x="40" y="56"/>
                  <a:pt x="37" y="50"/>
                  <a:pt x="35" y="44"/>
                </a:cubicBezTo>
                <a:cubicBezTo>
                  <a:pt x="36" y="44"/>
                  <a:pt x="38" y="44"/>
                  <a:pt x="37" y="42"/>
                </a:cubicBezTo>
                <a:cubicBezTo>
                  <a:pt x="34" y="35"/>
                  <a:pt x="20" y="13"/>
                  <a:pt x="14" y="6"/>
                </a:cubicBezTo>
                <a:cubicBezTo>
                  <a:pt x="11" y="2"/>
                  <a:pt x="8" y="0"/>
                  <a:pt x="6" y="0"/>
                </a:cubicBezTo>
                <a:cubicBezTo>
                  <a:pt x="5" y="0"/>
                  <a:pt x="5" y="0"/>
                  <a:pt x="5" y="0"/>
                </a:cubicBezTo>
                <a:cubicBezTo>
                  <a:pt x="5" y="0"/>
                  <a:pt x="4" y="1"/>
                  <a:pt x="4" y="1"/>
                </a:cubicBezTo>
                <a:cubicBezTo>
                  <a:pt x="10" y="13"/>
                  <a:pt x="17" y="32"/>
                  <a:pt x="13" y="30"/>
                </a:cubicBezTo>
                <a:cubicBezTo>
                  <a:pt x="8" y="29"/>
                  <a:pt x="11" y="40"/>
                  <a:pt x="15" y="49"/>
                </a:cubicBezTo>
                <a:cubicBezTo>
                  <a:pt x="19" y="58"/>
                  <a:pt x="22" y="63"/>
                  <a:pt x="24" y="71"/>
                </a:cubicBezTo>
                <a:cubicBezTo>
                  <a:pt x="25" y="78"/>
                  <a:pt x="17" y="75"/>
                  <a:pt x="13" y="79"/>
                </a:cubicBezTo>
                <a:cubicBezTo>
                  <a:pt x="9" y="83"/>
                  <a:pt x="22" y="83"/>
                  <a:pt x="25" y="101"/>
                </a:cubicBezTo>
                <a:cubicBezTo>
                  <a:pt x="28" y="120"/>
                  <a:pt x="30" y="119"/>
                  <a:pt x="25" y="123"/>
                </a:cubicBezTo>
                <a:cubicBezTo>
                  <a:pt x="5" y="117"/>
                  <a:pt x="5" y="141"/>
                  <a:pt x="5" y="158"/>
                </a:cubicBezTo>
                <a:cubicBezTo>
                  <a:pt x="5" y="175"/>
                  <a:pt x="19" y="216"/>
                  <a:pt x="15" y="216"/>
                </a:cubicBezTo>
                <a:cubicBezTo>
                  <a:pt x="11" y="215"/>
                  <a:pt x="6" y="204"/>
                  <a:pt x="5" y="211"/>
                </a:cubicBezTo>
                <a:cubicBezTo>
                  <a:pt x="3" y="218"/>
                  <a:pt x="0" y="240"/>
                  <a:pt x="5" y="257"/>
                </a:cubicBezTo>
                <a:cubicBezTo>
                  <a:pt x="7" y="264"/>
                  <a:pt x="8" y="272"/>
                  <a:pt x="8" y="277"/>
                </a:cubicBezTo>
                <a:cubicBezTo>
                  <a:pt x="12" y="277"/>
                  <a:pt x="16" y="275"/>
                  <a:pt x="19" y="271"/>
                </a:cubicBezTo>
                <a:cubicBezTo>
                  <a:pt x="19" y="271"/>
                  <a:pt x="19" y="271"/>
                  <a:pt x="19" y="271"/>
                </a:cubicBezTo>
                <a:cubicBezTo>
                  <a:pt x="24" y="271"/>
                  <a:pt x="22" y="271"/>
                  <a:pt x="23" y="271"/>
                </a:cubicBezTo>
                <a:cubicBezTo>
                  <a:pt x="24" y="270"/>
                  <a:pt x="32" y="262"/>
                  <a:pt x="32" y="265"/>
                </a:cubicBezTo>
                <a:cubicBezTo>
                  <a:pt x="32" y="269"/>
                  <a:pt x="31" y="272"/>
                  <a:pt x="33" y="269"/>
                </a:cubicBezTo>
                <a:cubicBezTo>
                  <a:pt x="35" y="266"/>
                  <a:pt x="35" y="266"/>
                  <a:pt x="35" y="264"/>
                </a:cubicBezTo>
                <a:cubicBezTo>
                  <a:pt x="37" y="261"/>
                  <a:pt x="41" y="258"/>
                  <a:pt x="42" y="253"/>
                </a:cubicBezTo>
                <a:cubicBezTo>
                  <a:pt x="43" y="253"/>
                  <a:pt x="43" y="252"/>
                  <a:pt x="44" y="252"/>
                </a:cubicBezTo>
                <a:cubicBezTo>
                  <a:pt x="45" y="253"/>
                  <a:pt x="46" y="258"/>
                  <a:pt x="46" y="259"/>
                </a:cubicBezTo>
                <a:cubicBezTo>
                  <a:pt x="46" y="261"/>
                  <a:pt x="49" y="251"/>
                  <a:pt x="52" y="240"/>
                </a:cubicBezTo>
                <a:cubicBezTo>
                  <a:pt x="55" y="236"/>
                  <a:pt x="57" y="230"/>
                  <a:pt x="59" y="225"/>
                </a:cubicBezTo>
                <a:cubicBezTo>
                  <a:pt x="59" y="232"/>
                  <a:pt x="59" y="237"/>
                  <a:pt x="61" y="232"/>
                </a:cubicBezTo>
                <a:cubicBezTo>
                  <a:pt x="65" y="223"/>
                  <a:pt x="65" y="215"/>
                  <a:pt x="64" y="208"/>
                </a:cubicBezTo>
                <a:cubicBezTo>
                  <a:pt x="64" y="208"/>
                  <a:pt x="64" y="208"/>
                  <a:pt x="64" y="207"/>
                </a:cubicBezTo>
                <a:cubicBezTo>
                  <a:pt x="65" y="205"/>
                  <a:pt x="65" y="203"/>
                  <a:pt x="65" y="200"/>
                </a:cubicBezTo>
                <a:cubicBezTo>
                  <a:pt x="66" y="201"/>
                  <a:pt x="67" y="202"/>
                  <a:pt x="68" y="203"/>
                </a:cubicBezTo>
                <a:cubicBezTo>
                  <a:pt x="71" y="207"/>
                  <a:pt x="69" y="198"/>
                  <a:pt x="69" y="189"/>
                </a:cubicBezTo>
                <a:cubicBezTo>
                  <a:pt x="69" y="184"/>
                  <a:pt x="68" y="179"/>
                  <a:pt x="67" y="174"/>
                </a:cubicBezTo>
                <a:cubicBezTo>
                  <a:pt x="67" y="172"/>
                  <a:pt x="67" y="170"/>
                  <a:pt x="67" y="168"/>
                </a:cubicBezTo>
                <a:cubicBezTo>
                  <a:pt x="67" y="170"/>
                  <a:pt x="68" y="173"/>
                  <a:pt x="69" y="174"/>
                </a:cubicBezTo>
                <a:cubicBezTo>
                  <a:pt x="72" y="178"/>
                  <a:pt x="69" y="159"/>
                  <a:pt x="65" y="142"/>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7">
            <a:extLst>
              <a:ext uri="{FF2B5EF4-FFF2-40B4-BE49-F238E27FC236}">
                <a16:creationId xmlns:a16="http://schemas.microsoft.com/office/drawing/2014/main" id="{CA913552-3934-4734-A47F-A9E2280DA778}"/>
              </a:ext>
            </a:extLst>
          </p:cNvPr>
          <p:cNvSpPr>
            <a:spLocks/>
          </p:cNvSpPr>
          <p:nvPr/>
        </p:nvSpPr>
        <p:spPr bwMode="auto">
          <a:xfrm>
            <a:off x="2035175" y="1749425"/>
            <a:ext cx="133350" cy="3300413"/>
          </a:xfrm>
          <a:custGeom>
            <a:avLst/>
            <a:gdLst>
              <a:gd name="T0" fmla="*/ 8 w 16"/>
              <a:gd name="T1" fmla="*/ 10 h 394"/>
              <a:gd name="T2" fmla="*/ 15 w 16"/>
              <a:gd name="T3" fmla="*/ 392 h 394"/>
              <a:gd name="T4" fmla="*/ 11 w 16"/>
              <a:gd name="T5" fmla="*/ 393 h 394"/>
              <a:gd name="T6" fmla="*/ 0 w 16"/>
              <a:gd name="T7" fmla="*/ 393 h 394"/>
              <a:gd name="T8" fmla="*/ 7 w 16"/>
              <a:gd name="T9" fmla="*/ 10 h 394"/>
              <a:gd name="T10" fmla="*/ 8 w 16"/>
              <a:gd name="T11" fmla="*/ 10 h 394"/>
            </a:gdLst>
            <a:ahLst/>
            <a:cxnLst>
              <a:cxn ang="0">
                <a:pos x="T0" y="T1"/>
              </a:cxn>
              <a:cxn ang="0">
                <a:pos x="T2" y="T3"/>
              </a:cxn>
              <a:cxn ang="0">
                <a:pos x="T4" y="T5"/>
              </a:cxn>
              <a:cxn ang="0">
                <a:pos x="T6" y="T7"/>
              </a:cxn>
              <a:cxn ang="0">
                <a:pos x="T8" y="T9"/>
              </a:cxn>
              <a:cxn ang="0">
                <a:pos x="T10" y="T11"/>
              </a:cxn>
            </a:cxnLst>
            <a:rect l="0" t="0" r="r" b="b"/>
            <a:pathLst>
              <a:path w="16" h="394">
                <a:moveTo>
                  <a:pt x="8" y="10"/>
                </a:moveTo>
                <a:cubicBezTo>
                  <a:pt x="15" y="392"/>
                  <a:pt x="15" y="392"/>
                  <a:pt x="15" y="392"/>
                </a:cubicBezTo>
                <a:cubicBezTo>
                  <a:pt x="16" y="394"/>
                  <a:pt x="13" y="393"/>
                  <a:pt x="11" y="393"/>
                </a:cubicBezTo>
                <a:cubicBezTo>
                  <a:pt x="9" y="393"/>
                  <a:pt x="0" y="393"/>
                  <a:pt x="0" y="393"/>
                </a:cubicBezTo>
                <a:cubicBezTo>
                  <a:pt x="7" y="10"/>
                  <a:pt x="7" y="10"/>
                  <a:pt x="7" y="10"/>
                </a:cubicBezTo>
                <a:cubicBezTo>
                  <a:pt x="7" y="0"/>
                  <a:pt x="8" y="0"/>
                  <a:pt x="8" y="10"/>
                </a:cubicBezTo>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8">
            <a:extLst>
              <a:ext uri="{FF2B5EF4-FFF2-40B4-BE49-F238E27FC236}">
                <a16:creationId xmlns:a16="http://schemas.microsoft.com/office/drawing/2014/main" id="{90615E28-D4CD-4DAD-B162-506F66F3081A}"/>
              </a:ext>
            </a:extLst>
          </p:cNvPr>
          <p:cNvSpPr>
            <a:spLocks/>
          </p:cNvSpPr>
          <p:nvPr/>
        </p:nvSpPr>
        <p:spPr bwMode="auto">
          <a:xfrm>
            <a:off x="2101850" y="3400425"/>
            <a:ext cx="258763" cy="334963"/>
          </a:xfrm>
          <a:custGeom>
            <a:avLst/>
            <a:gdLst>
              <a:gd name="T0" fmla="*/ 0 w 31"/>
              <a:gd name="T1" fmla="*/ 27 h 40"/>
              <a:gd name="T2" fmla="*/ 27 w 31"/>
              <a:gd name="T3" fmla="*/ 3 h 40"/>
              <a:gd name="T4" fmla="*/ 1 w 31"/>
              <a:gd name="T5" fmla="*/ 40 h 40"/>
              <a:gd name="T6" fmla="*/ 0 w 31"/>
              <a:gd name="T7" fmla="*/ 27 h 40"/>
            </a:gdLst>
            <a:ahLst/>
            <a:cxnLst>
              <a:cxn ang="0">
                <a:pos x="T0" y="T1"/>
              </a:cxn>
              <a:cxn ang="0">
                <a:pos x="T2" y="T3"/>
              </a:cxn>
              <a:cxn ang="0">
                <a:pos x="T4" y="T5"/>
              </a:cxn>
              <a:cxn ang="0">
                <a:pos x="T6" y="T7"/>
              </a:cxn>
            </a:cxnLst>
            <a:rect l="0" t="0" r="r" b="b"/>
            <a:pathLst>
              <a:path w="31" h="40">
                <a:moveTo>
                  <a:pt x="0" y="27"/>
                </a:moveTo>
                <a:cubicBezTo>
                  <a:pt x="0" y="27"/>
                  <a:pt x="23" y="7"/>
                  <a:pt x="27" y="3"/>
                </a:cubicBezTo>
                <a:cubicBezTo>
                  <a:pt x="31" y="0"/>
                  <a:pt x="1" y="40"/>
                  <a:pt x="1" y="40"/>
                </a:cubicBezTo>
                <a:lnTo>
                  <a:pt x="0" y="2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
            <a:extLst>
              <a:ext uri="{FF2B5EF4-FFF2-40B4-BE49-F238E27FC236}">
                <a16:creationId xmlns:a16="http://schemas.microsoft.com/office/drawing/2014/main" id="{18368F91-B351-461B-9A45-7ED521398777}"/>
              </a:ext>
            </a:extLst>
          </p:cNvPr>
          <p:cNvSpPr>
            <a:spLocks/>
          </p:cNvSpPr>
          <p:nvPr/>
        </p:nvSpPr>
        <p:spPr bwMode="auto">
          <a:xfrm>
            <a:off x="2101850" y="2679700"/>
            <a:ext cx="258763" cy="334963"/>
          </a:xfrm>
          <a:custGeom>
            <a:avLst/>
            <a:gdLst>
              <a:gd name="T0" fmla="*/ 0 w 31"/>
              <a:gd name="T1" fmla="*/ 27 h 40"/>
              <a:gd name="T2" fmla="*/ 27 w 31"/>
              <a:gd name="T3" fmla="*/ 4 h 40"/>
              <a:gd name="T4" fmla="*/ 1 w 31"/>
              <a:gd name="T5" fmla="*/ 40 h 40"/>
              <a:gd name="T6" fmla="*/ 0 w 31"/>
              <a:gd name="T7" fmla="*/ 27 h 40"/>
            </a:gdLst>
            <a:ahLst/>
            <a:cxnLst>
              <a:cxn ang="0">
                <a:pos x="T0" y="T1"/>
              </a:cxn>
              <a:cxn ang="0">
                <a:pos x="T2" y="T3"/>
              </a:cxn>
              <a:cxn ang="0">
                <a:pos x="T4" y="T5"/>
              </a:cxn>
              <a:cxn ang="0">
                <a:pos x="T6" y="T7"/>
              </a:cxn>
            </a:cxnLst>
            <a:rect l="0" t="0" r="r" b="b"/>
            <a:pathLst>
              <a:path w="31" h="40">
                <a:moveTo>
                  <a:pt x="0" y="27"/>
                </a:moveTo>
                <a:cubicBezTo>
                  <a:pt x="0" y="27"/>
                  <a:pt x="23" y="7"/>
                  <a:pt x="27" y="4"/>
                </a:cubicBezTo>
                <a:cubicBezTo>
                  <a:pt x="31" y="0"/>
                  <a:pt x="1" y="40"/>
                  <a:pt x="1" y="40"/>
                </a:cubicBezTo>
                <a:lnTo>
                  <a:pt x="0" y="2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B8860EE5-D634-4F29-A2E7-C695FA1F105D}"/>
              </a:ext>
            </a:extLst>
          </p:cNvPr>
          <p:cNvSpPr>
            <a:spLocks/>
          </p:cNvSpPr>
          <p:nvPr/>
        </p:nvSpPr>
        <p:spPr bwMode="auto">
          <a:xfrm>
            <a:off x="2101850" y="2428875"/>
            <a:ext cx="209550" cy="258763"/>
          </a:xfrm>
          <a:custGeom>
            <a:avLst/>
            <a:gdLst>
              <a:gd name="T0" fmla="*/ 0 w 25"/>
              <a:gd name="T1" fmla="*/ 20 h 31"/>
              <a:gd name="T2" fmla="*/ 21 w 25"/>
              <a:gd name="T3" fmla="*/ 3 h 31"/>
              <a:gd name="T4" fmla="*/ 1 w 25"/>
              <a:gd name="T5" fmla="*/ 31 h 31"/>
              <a:gd name="T6" fmla="*/ 0 w 25"/>
              <a:gd name="T7" fmla="*/ 20 h 31"/>
            </a:gdLst>
            <a:ahLst/>
            <a:cxnLst>
              <a:cxn ang="0">
                <a:pos x="T0" y="T1"/>
              </a:cxn>
              <a:cxn ang="0">
                <a:pos x="T2" y="T3"/>
              </a:cxn>
              <a:cxn ang="0">
                <a:pos x="T4" y="T5"/>
              </a:cxn>
              <a:cxn ang="0">
                <a:pos x="T6" y="T7"/>
              </a:cxn>
            </a:cxnLst>
            <a:rect l="0" t="0" r="r" b="b"/>
            <a:pathLst>
              <a:path w="25" h="31">
                <a:moveTo>
                  <a:pt x="0" y="20"/>
                </a:moveTo>
                <a:cubicBezTo>
                  <a:pt x="0" y="20"/>
                  <a:pt x="17" y="5"/>
                  <a:pt x="21" y="3"/>
                </a:cubicBezTo>
                <a:cubicBezTo>
                  <a:pt x="25" y="0"/>
                  <a:pt x="1" y="31"/>
                  <a:pt x="1" y="31"/>
                </a:cubicBezTo>
                <a:lnTo>
                  <a:pt x="0" y="2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1">
            <a:extLst>
              <a:ext uri="{FF2B5EF4-FFF2-40B4-BE49-F238E27FC236}">
                <a16:creationId xmlns:a16="http://schemas.microsoft.com/office/drawing/2014/main" id="{F82EEEDD-0813-4B72-9CAA-DABA502A7E23}"/>
              </a:ext>
            </a:extLst>
          </p:cNvPr>
          <p:cNvSpPr>
            <a:spLocks/>
          </p:cNvSpPr>
          <p:nvPr/>
        </p:nvSpPr>
        <p:spPr bwMode="auto">
          <a:xfrm>
            <a:off x="2101850" y="2143125"/>
            <a:ext cx="141288" cy="184150"/>
          </a:xfrm>
          <a:custGeom>
            <a:avLst/>
            <a:gdLst>
              <a:gd name="T0" fmla="*/ 0 w 17"/>
              <a:gd name="T1" fmla="*/ 14 h 22"/>
              <a:gd name="T2" fmla="*/ 15 w 17"/>
              <a:gd name="T3" fmla="*/ 2 h 22"/>
              <a:gd name="T4" fmla="*/ 1 w 17"/>
              <a:gd name="T5" fmla="*/ 22 h 22"/>
              <a:gd name="T6" fmla="*/ 0 w 17"/>
              <a:gd name="T7" fmla="*/ 14 h 22"/>
            </a:gdLst>
            <a:ahLst/>
            <a:cxnLst>
              <a:cxn ang="0">
                <a:pos x="T0" y="T1"/>
              </a:cxn>
              <a:cxn ang="0">
                <a:pos x="T2" y="T3"/>
              </a:cxn>
              <a:cxn ang="0">
                <a:pos x="T4" y="T5"/>
              </a:cxn>
              <a:cxn ang="0">
                <a:pos x="T6" y="T7"/>
              </a:cxn>
            </a:cxnLst>
            <a:rect l="0" t="0" r="r" b="b"/>
            <a:pathLst>
              <a:path w="17" h="22">
                <a:moveTo>
                  <a:pt x="0" y="14"/>
                </a:moveTo>
                <a:cubicBezTo>
                  <a:pt x="0" y="14"/>
                  <a:pt x="12" y="4"/>
                  <a:pt x="15" y="2"/>
                </a:cubicBezTo>
                <a:cubicBezTo>
                  <a:pt x="17" y="0"/>
                  <a:pt x="1" y="22"/>
                  <a:pt x="1" y="22"/>
                </a:cubicBezTo>
                <a:lnTo>
                  <a:pt x="0" y="1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2">
            <a:extLst>
              <a:ext uri="{FF2B5EF4-FFF2-40B4-BE49-F238E27FC236}">
                <a16:creationId xmlns:a16="http://schemas.microsoft.com/office/drawing/2014/main" id="{6DA1E528-6F0B-4364-9187-BC321C6F12A7}"/>
              </a:ext>
            </a:extLst>
          </p:cNvPr>
          <p:cNvSpPr>
            <a:spLocks/>
          </p:cNvSpPr>
          <p:nvPr/>
        </p:nvSpPr>
        <p:spPr bwMode="auto">
          <a:xfrm>
            <a:off x="2101850" y="2017713"/>
            <a:ext cx="74613" cy="92075"/>
          </a:xfrm>
          <a:custGeom>
            <a:avLst/>
            <a:gdLst>
              <a:gd name="T0" fmla="*/ 0 w 9"/>
              <a:gd name="T1" fmla="*/ 7 h 11"/>
              <a:gd name="T2" fmla="*/ 8 w 9"/>
              <a:gd name="T3" fmla="*/ 1 h 11"/>
              <a:gd name="T4" fmla="*/ 1 w 9"/>
              <a:gd name="T5" fmla="*/ 11 h 11"/>
              <a:gd name="T6" fmla="*/ 0 w 9"/>
              <a:gd name="T7" fmla="*/ 7 h 11"/>
            </a:gdLst>
            <a:ahLst/>
            <a:cxnLst>
              <a:cxn ang="0">
                <a:pos x="T0" y="T1"/>
              </a:cxn>
              <a:cxn ang="0">
                <a:pos x="T2" y="T3"/>
              </a:cxn>
              <a:cxn ang="0">
                <a:pos x="T4" y="T5"/>
              </a:cxn>
              <a:cxn ang="0">
                <a:pos x="T6" y="T7"/>
              </a:cxn>
            </a:cxnLst>
            <a:rect l="0" t="0" r="r" b="b"/>
            <a:pathLst>
              <a:path w="9" h="11">
                <a:moveTo>
                  <a:pt x="0" y="7"/>
                </a:moveTo>
                <a:cubicBezTo>
                  <a:pt x="0" y="7"/>
                  <a:pt x="6" y="2"/>
                  <a:pt x="8" y="1"/>
                </a:cubicBezTo>
                <a:cubicBezTo>
                  <a:pt x="9" y="0"/>
                  <a:pt x="1" y="11"/>
                  <a:pt x="1" y="11"/>
                </a:cubicBezTo>
                <a:lnTo>
                  <a:pt x="0" y="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3">
            <a:extLst>
              <a:ext uri="{FF2B5EF4-FFF2-40B4-BE49-F238E27FC236}">
                <a16:creationId xmlns:a16="http://schemas.microsoft.com/office/drawing/2014/main" id="{C4E6E0C2-23E3-4C7E-9E7B-E06F253EA908}"/>
              </a:ext>
            </a:extLst>
          </p:cNvPr>
          <p:cNvSpPr>
            <a:spLocks/>
          </p:cNvSpPr>
          <p:nvPr/>
        </p:nvSpPr>
        <p:spPr bwMode="auto">
          <a:xfrm>
            <a:off x="2101850" y="2997200"/>
            <a:ext cx="334963" cy="411163"/>
          </a:xfrm>
          <a:custGeom>
            <a:avLst/>
            <a:gdLst>
              <a:gd name="T0" fmla="*/ 0 w 40"/>
              <a:gd name="T1" fmla="*/ 36 h 49"/>
              <a:gd name="T2" fmla="*/ 36 w 40"/>
              <a:gd name="T3" fmla="*/ 4 h 49"/>
              <a:gd name="T4" fmla="*/ 1 w 40"/>
              <a:gd name="T5" fmla="*/ 49 h 49"/>
              <a:gd name="T6" fmla="*/ 0 w 40"/>
              <a:gd name="T7" fmla="*/ 36 h 49"/>
            </a:gdLst>
            <a:ahLst/>
            <a:cxnLst>
              <a:cxn ang="0">
                <a:pos x="T0" y="T1"/>
              </a:cxn>
              <a:cxn ang="0">
                <a:pos x="T2" y="T3"/>
              </a:cxn>
              <a:cxn ang="0">
                <a:pos x="T4" y="T5"/>
              </a:cxn>
              <a:cxn ang="0">
                <a:pos x="T6" y="T7"/>
              </a:cxn>
            </a:cxnLst>
            <a:rect l="0" t="0" r="r" b="b"/>
            <a:pathLst>
              <a:path w="40" h="49">
                <a:moveTo>
                  <a:pt x="0" y="36"/>
                </a:moveTo>
                <a:cubicBezTo>
                  <a:pt x="0" y="36"/>
                  <a:pt x="32" y="7"/>
                  <a:pt x="36" y="4"/>
                </a:cubicBezTo>
                <a:cubicBezTo>
                  <a:pt x="40" y="0"/>
                  <a:pt x="1" y="49"/>
                  <a:pt x="1" y="49"/>
                </a:cubicBezTo>
                <a:lnTo>
                  <a:pt x="0" y="3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4">
            <a:extLst>
              <a:ext uri="{FF2B5EF4-FFF2-40B4-BE49-F238E27FC236}">
                <a16:creationId xmlns:a16="http://schemas.microsoft.com/office/drawing/2014/main" id="{5B0DF248-94E4-48BC-BBC2-B4715B664D98}"/>
              </a:ext>
            </a:extLst>
          </p:cNvPr>
          <p:cNvSpPr>
            <a:spLocks/>
          </p:cNvSpPr>
          <p:nvPr/>
        </p:nvSpPr>
        <p:spPr bwMode="auto">
          <a:xfrm>
            <a:off x="1825625" y="3400425"/>
            <a:ext cx="266700" cy="334963"/>
          </a:xfrm>
          <a:custGeom>
            <a:avLst/>
            <a:gdLst>
              <a:gd name="T0" fmla="*/ 32 w 32"/>
              <a:gd name="T1" fmla="*/ 27 h 40"/>
              <a:gd name="T2" fmla="*/ 5 w 32"/>
              <a:gd name="T3" fmla="*/ 3 h 40"/>
              <a:gd name="T4" fmla="*/ 30 w 32"/>
              <a:gd name="T5" fmla="*/ 40 h 40"/>
              <a:gd name="T6" fmla="*/ 32 w 32"/>
              <a:gd name="T7" fmla="*/ 27 h 40"/>
            </a:gdLst>
            <a:ahLst/>
            <a:cxnLst>
              <a:cxn ang="0">
                <a:pos x="T0" y="T1"/>
              </a:cxn>
              <a:cxn ang="0">
                <a:pos x="T2" y="T3"/>
              </a:cxn>
              <a:cxn ang="0">
                <a:pos x="T4" y="T5"/>
              </a:cxn>
              <a:cxn ang="0">
                <a:pos x="T6" y="T7"/>
              </a:cxn>
            </a:cxnLst>
            <a:rect l="0" t="0" r="r" b="b"/>
            <a:pathLst>
              <a:path w="32" h="40">
                <a:moveTo>
                  <a:pt x="32" y="27"/>
                </a:moveTo>
                <a:cubicBezTo>
                  <a:pt x="32" y="27"/>
                  <a:pt x="9" y="7"/>
                  <a:pt x="5" y="3"/>
                </a:cubicBezTo>
                <a:cubicBezTo>
                  <a:pt x="0" y="0"/>
                  <a:pt x="30" y="40"/>
                  <a:pt x="30" y="40"/>
                </a:cubicBezTo>
                <a:lnTo>
                  <a:pt x="32" y="2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5">
            <a:extLst>
              <a:ext uri="{FF2B5EF4-FFF2-40B4-BE49-F238E27FC236}">
                <a16:creationId xmlns:a16="http://schemas.microsoft.com/office/drawing/2014/main" id="{8E74154F-1FFF-431C-8090-DD85B1211AE4}"/>
              </a:ext>
            </a:extLst>
          </p:cNvPr>
          <p:cNvSpPr>
            <a:spLocks/>
          </p:cNvSpPr>
          <p:nvPr/>
        </p:nvSpPr>
        <p:spPr bwMode="auto">
          <a:xfrm>
            <a:off x="1825625" y="2679700"/>
            <a:ext cx="266700" cy="334963"/>
          </a:xfrm>
          <a:custGeom>
            <a:avLst/>
            <a:gdLst>
              <a:gd name="T0" fmla="*/ 32 w 32"/>
              <a:gd name="T1" fmla="*/ 27 h 40"/>
              <a:gd name="T2" fmla="*/ 5 w 32"/>
              <a:gd name="T3" fmla="*/ 4 h 40"/>
              <a:gd name="T4" fmla="*/ 30 w 32"/>
              <a:gd name="T5" fmla="*/ 40 h 40"/>
              <a:gd name="T6" fmla="*/ 32 w 32"/>
              <a:gd name="T7" fmla="*/ 27 h 40"/>
            </a:gdLst>
            <a:ahLst/>
            <a:cxnLst>
              <a:cxn ang="0">
                <a:pos x="T0" y="T1"/>
              </a:cxn>
              <a:cxn ang="0">
                <a:pos x="T2" y="T3"/>
              </a:cxn>
              <a:cxn ang="0">
                <a:pos x="T4" y="T5"/>
              </a:cxn>
              <a:cxn ang="0">
                <a:pos x="T6" y="T7"/>
              </a:cxn>
            </a:cxnLst>
            <a:rect l="0" t="0" r="r" b="b"/>
            <a:pathLst>
              <a:path w="32" h="40">
                <a:moveTo>
                  <a:pt x="32" y="27"/>
                </a:moveTo>
                <a:cubicBezTo>
                  <a:pt x="32" y="27"/>
                  <a:pt x="9" y="7"/>
                  <a:pt x="5" y="4"/>
                </a:cubicBezTo>
                <a:cubicBezTo>
                  <a:pt x="0" y="0"/>
                  <a:pt x="30" y="40"/>
                  <a:pt x="30" y="40"/>
                </a:cubicBezTo>
                <a:lnTo>
                  <a:pt x="32" y="2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6">
            <a:extLst>
              <a:ext uri="{FF2B5EF4-FFF2-40B4-BE49-F238E27FC236}">
                <a16:creationId xmlns:a16="http://schemas.microsoft.com/office/drawing/2014/main" id="{8F943911-BCD1-4847-825D-0AB00E44230D}"/>
              </a:ext>
            </a:extLst>
          </p:cNvPr>
          <p:cNvSpPr>
            <a:spLocks/>
          </p:cNvSpPr>
          <p:nvPr/>
        </p:nvSpPr>
        <p:spPr bwMode="auto">
          <a:xfrm>
            <a:off x="1884363" y="2428875"/>
            <a:ext cx="207963" cy="258763"/>
          </a:xfrm>
          <a:custGeom>
            <a:avLst/>
            <a:gdLst>
              <a:gd name="T0" fmla="*/ 25 w 25"/>
              <a:gd name="T1" fmla="*/ 20 h 31"/>
              <a:gd name="T2" fmla="*/ 4 w 25"/>
              <a:gd name="T3" fmla="*/ 3 h 31"/>
              <a:gd name="T4" fmla="*/ 24 w 25"/>
              <a:gd name="T5" fmla="*/ 31 h 31"/>
              <a:gd name="T6" fmla="*/ 25 w 25"/>
              <a:gd name="T7" fmla="*/ 20 h 31"/>
            </a:gdLst>
            <a:ahLst/>
            <a:cxnLst>
              <a:cxn ang="0">
                <a:pos x="T0" y="T1"/>
              </a:cxn>
              <a:cxn ang="0">
                <a:pos x="T2" y="T3"/>
              </a:cxn>
              <a:cxn ang="0">
                <a:pos x="T4" y="T5"/>
              </a:cxn>
              <a:cxn ang="0">
                <a:pos x="T6" y="T7"/>
              </a:cxn>
            </a:cxnLst>
            <a:rect l="0" t="0" r="r" b="b"/>
            <a:pathLst>
              <a:path w="25" h="31">
                <a:moveTo>
                  <a:pt x="25" y="20"/>
                </a:moveTo>
                <a:cubicBezTo>
                  <a:pt x="25" y="20"/>
                  <a:pt x="7" y="5"/>
                  <a:pt x="4" y="3"/>
                </a:cubicBezTo>
                <a:cubicBezTo>
                  <a:pt x="0" y="0"/>
                  <a:pt x="24" y="31"/>
                  <a:pt x="24" y="31"/>
                </a:cubicBezTo>
                <a:lnTo>
                  <a:pt x="25" y="2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17">
            <a:extLst>
              <a:ext uri="{FF2B5EF4-FFF2-40B4-BE49-F238E27FC236}">
                <a16:creationId xmlns:a16="http://schemas.microsoft.com/office/drawing/2014/main" id="{B94F5B03-15CF-4F86-AD54-BC3D9573CF16}"/>
              </a:ext>
            </a:extLst>
          </p:cNvPr>
          <p:cNvSpPr>
            <a:spLocks/>
          </p:cNvSpPr>
          <p:nvPr/>
        </p:nvSpPr>
        <p:spPr bwMode="auto">
          <a:xfrm>
            <a:off x="1943100" y="2143125"/>
            <a:ext cx="149225" cy="184150"/>
          </a:xfrm>
          <a:custGeom>
            <a:avLst/>
            <a:gdLst>
              <a:gd name="T0" fmla="*/ 18 w 18"/>
              <a:gd name="T1" fmla="*/ 14 h 22"/>
              <a:gd name="T2" fmla="*/ 3 w 18"/>
              <a:gd name="T3" fmla="*/ 2 h 22"/>
              <a:gd name="T4" fmla="*/ 17 w 18"/>
              <a:gd name="T5" fmla="*/ 22 h 22"/>
              <a:gd name="T6" fmla="*/ 18 w 18"/>
              <a:gd name="T7" fmla="*/ 14 h 22"/>
            </a:gdLst>
            <a:ahLst/>
            <a:cxnLst>
              <a:cxn ang="0">
                <a:pos x="T0" y="T1"/>
              </a:cxn>
              <a:cxn ang="0">
                <a:pos x="T2" y="T3"/>
              </a:cxn>
              <a:cxn ang="0">
                <a:pos x="T4" y="T5"/>
              </a:cxn>
              <a:cxn ang="0">
                <a:pos x="T6" y="T7"/>
              </a:cxn>
            </a:cxnLst>
            <a:rect l="0" t="0" r="r" b="b"/>
            <a:pathLst>
              <a:path w="18" h="22">
                <a:moveTo>
                  <a:pt x="18" y="14"/>
                </a:moveTo>
                <a:cubicBezTo>
                  <a:pt x="18" y="14"/>
                  <a:pt x="5" y="4"/>
                  <a:pt x="3" y="2"/>
                </a:cubicBezTo>
                <a:cubicBezTo>
                  <a:pt x="0" y="0"/>
                  <a:pt x="17" y="22"/>
                  <a:pt x="17" y="22"/>
                </a:cubicBezTo>
                <a:lnTo>
                  <a:pt x="18" y="1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8">
            <a:extLst>
              <a:ext uri="{FF2B5EF4-FFF2-40B4-BE49-F238E27FC236}">
                <a16:creationId xmlns:a16="http://schemas.microsoft.com/office/drawing/2014/main" id="{0F58AECC-C8D6-497D-9228-EEA1064E558B}"/>
              </a:ext>
            </a:extLst>
          </p:cNvPr>
          <p:cNvSpPr>
            <a:spLocks/>
          </p:cNvSpPr>
          <p:nvPr/>
        </p:nvSpPr>
        <p:spPr bwMode="auto">
          <a:xfrm>
            <a:off x="2017713" y="2017713"/>
            <a:ext cx="74613" cy="92075"/>
          </a:xfrm>
          <a:custGeom>
            <a:avLst/>
            <a:gdLst>
              <a:gd name="T0" fmla="*/ 9 w 9"/>
              <a:gd name="T1" fmla="*/ 7 h 11"/>
              <a:gd name="T2" fmla="*/ 1 w 9"/>
              <a:gd name="T3" fmla="*/ 1 h 11"/>
              <a:gd name="T4" fmla="*/ 8 w 9"/>
              <a:gd name="T5" fmla="*/ 11 h 11"/>
              <a:gd name="T6" fmla="*/ 9 w 9"/>
              <a:gd name="T7" fmla="*/ 7 h 11"/>
            </a:gdLst>
            <a:ahLst/>
            <a:cxnLst>
              <a:cxn ang="0">
                <a:pos x="T0" y="T1"/>
              </a:cxn>
              <a:cxn ang="0">
                <a:pos x="T2" y="T3"/>
              </a:cxn>
              <a:cxn ang="0">
                <a:pos x="T4" y="T5"/>
              </a:cxn>
              <a:cxn ang="0">
                <a:pos x="T6" y="T7"/>
              </a:cxn>
            </a:cxnLst>
            <a:rect l="0" t="0" r="r" b="b"/>
            <a:pathLst>
              <a:path w="9" h="11">
                <a:moveTo>
                  <a:pt x="9" y="7"/>
                </a:moveTo>
                <a:cubicBezTo>
                  <a:pt x="9" y="7"/>
                  <a:pt x="2" y="2"/>
                  <a:pt x="1" y="1"/>
                </a:cubicBezTo>
                <a:cubicBezTo>
                  <a:pt x="0" y="0"/>
                  <a:pt x="8" y="11"/>
                  <a:pt x="8" y="11"/>
                </a:cubicBezTo>
                <a:lnTo>
                  <a:pt x="9" y="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9">
            <a:extLst>
              <a:ext uri="{FF2B5EF4-FFF2-40B4-BE49-F238E27FC236}">
                <a16:creationId xmlns:a16="http://schemas.microsoft.com/office/drawing/2014/main" id="{1162854C-78DD-4342-BAA8-7E5EED4B41EB}"/>
              </a:ext>
            </a:extLst>
          </p:cNvPr>
          <p:cNvSpPr>
            <a:spLocks/>
          </p:cNvSpPr>
          <p:nvPr/>
        </p:nvSpPr>
        <p:spPr bwMode="auto">
          <a:xfrm>
            <a:off x="1749425" y="2997200"/>
            <a:ext cx="342900" cy="411163"/>
          </a:xfrm>
          <a:custGeom>
            <a:avLst/>
            <a:gdLst>
              <a:gd name="T0" fmla="*/ 41 w 41"/>
              <a:gd name="T1" fmla="*/ 36 h 49"/>
              <a:gd name="T2" fmla="*/ 5 w 41"/>
              <a:gd name="T3" fmla="*/ 4 h 49"/>
              <a:gd name="T4" fmla="*/ 39 w 41"/>
              <a:gd name="T5" fmla="*/ 49 h 49"/>
              <a:gd name="T6" fmla="*/ 41 w 41"/>
              <a:gd name="T7" fmla="*/ 36 h 49"/>
            </a:gdLst>
            <a:ahLst/>
            <a:cxnLst>
              <a:cxn ang="0">
                <a:pos x="T0" y="T1"/>
              </a:cxn>
              <a:cxn ang="0">
                <a:pos x="T2" y="T3"/>
              </a:cxn>
              <a:cxn ang="0">
                <a:pos x="T4" y="T5"/>
              </a:cxn>
              <a:cxn ang="0">
                <a:pos x="T6" y="T7"/>
              </a:cxn>
            </a:cxnLst>
            <a:rect l="0" t="0" r="r" b="b"/>
            <a:pathLst>
              <a:path w="41" h="49">
                <a:moveTo>
                  <a:pt x="41" y="36"/>
                </a:moveTo>
                <a:cubicBezTo>
                  <a:pt x="41" y="36"/>
                  <a:pt x="9" y="7"/>
                  <a:pt x="5" y="4"/>
                </a:cubicBezTo>
                <a:cubicBezTo>
                  <a:pt x="0" y="0"/>
                  <a:pt x="39" y="49"/>
                  <a:pt x="39" y="49"/>
                </a:cubicBezTo>
                <a:lnTo>
                  <a:pt x="41" y="3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20">
            <a:extLst>
              <a:ext uri="{FF2B5EF4-FFF2-40B4-BE49-F238E27FC236}">
                <a16:creationId xmlns:a16="http://schemas.microsoft.com/office/drawing/2014/main" id="{38AC7CE1-C96A-49C8-8F51-1E3E83E00297}"/>
              </a:ext>
            </a:extLst>
          </p:cNvPr>
          <p:cNvSpPr>
            <a:spLocks/>
          </p:cNvSpPr>
          <p:nvPr/>
        </p:nvSpPr>
        <p:spPr bwMode="auto">
          <a:xfrm>
            <a:off x="838200" y="2403475"/>
            <a:ext cx="995363" cy="2084388"/>
          </a:xfrm>
          <a:custGeom>
            <a:avLst/>
            <a:gdLst>
              <a:gd name="T0" fmla="*/ 113 w 119"/>
              <a:gd name="T1" fmla="*/ 127 h 249"/>
              <a:gd name="T2" fmla="*/ 111 w 119"/>
              <a:gd name="T3" fmla="*/ 118 h 249"/>
              <a:gd name="T4" fmla="*/ 101 w 119"/>
              <a:gd name="T5" fmla="*/ 80 h 249"/>
              <a:gd name="T6" fmla="*/ 103 w 119"/>
              <a:gd name="T7" fmla="*/ 81 h 249"/>
              <a:gd name="T8" fmla="*/ 100 w 119"/>
              <a:gd name="T9" fmla="*/ 70 h 249"/>
              <a:gd name="T10" fmla="*/ 93 w 119"/>
              <a:gd name="T11" fmla="*/ 56 h 249"/>
              <a:gd name="T12" fmla="*/ 86 w 119"/>
              <a:gd name="T13" fmla="*/ 39 h 249"/>
              <a:gd name="T14" fmla="*/ 88 w 119"/>
              <a:gd name="T15" fmla="*/ 37 h 249"/>
              <a:gd name="T16" fmla="*/ 67 w 119"/>
              <a:gd name="T17" fmla="*/ 5 h 249"/>
              <a:gd name="T18" fmla="*/ 60 w 119"/>
              <a:gd name="T19" fmla="*/ 0 h 249"/>
              <a:gd name="T20" fmla="*/ 59 w 119"/>
              <a:gd name="T21" fmla="*/ 0 h 249"/>
              <a:gd name="T22" fmla="*/ 54 w 119"/>
              <a:gd name="T23" fmla="*/ 3 h 249"/>
              <a:gd name="T24" fmla="*/ 31 w 119"/>
              <a:gd name="T25" fmla="*/ 37 h 249"/>
              <a:gd name="T26" fmla="*/ 34 w 119"/>
              <a:gd name="T27" fmla="*/ 39 h 249"/>
              <a:gd name="T28" fmla="*/ 28 w 119"/>
              <a:gd name="T29" fmla="*/ 51 h 249"/>
              <a:gd name="T30" fmla="*/ 19 w 119"/>
              <a:gd name="T31" fmla="*/ 70 h 249"/>
              <a:gd name="T32" fmla="*/ 16 w 119"/>
              <a:gd name="T33" fmla="*/ 81 h 249"/>
              <a:gd name="T34" fmla="*/ 18 w 119"/>
              <a:gd name="T35" fmla="*/ 80 h 249"/>
              <a:gd name="T36" fmla="*/ 10 w 119"/>
              <a:gd name="T37" fmla="*/ 112 h 249"/>
              <a:gd name="T38" fmla="*/ 6 w 119"/>
              <a:gd name="T39" fmla="*/ 127 h 249"/>
              <a:gd name="T40" fmla="*/ 2 w 119"/>
              <a:gd name="T41" fmla="*/ 156 h 249"/>
              <a:gd name="T42" fmla="*/ 5 w 119"/>
              <a:gd name="T43" fmla="*/ 150 h 249"/>
              <a:gd name="T44" fmla="*/ 5 w 119"/>
              <a:gd name="T45" fmla="*/ 151 h 249"/>
              <a:gd name="T46" fmla="*/ 3 w 119"/>
              <a:gd name="T47" fmla="*/ 169 h 249"/>
              <a:gd name="T48" fmla="*/ 3 w 119"/>
              <a:gd name="T49" fmla="*/ 182 h 249"/>
              <a:gd name="T50" fmla="*/ 6 w 119"/>
              <a:gd name="T51" fmla="*/ 179 h 249"/>
              <a:gd name="T52" fmla="*/ 7 w 119"/>
              <a:gd name="T53" fmla="*/ 185 h 249"/>
              <a:gd name="T54" fmla="*/ 9 w 119"/>
              <a:gd name="T55" fmla="*/ 208 h 249"/>
              <a:gd name="T56" fmla="*/ 11 w 119"/>
              <a:gd name="T57" fmla="*/ 198 h 249"/>
              <a:gd name="T58" fmla="*/ 19 w 119"/>
              <a:gd name="T59" fmla="*/ 215 h 249"/>
              <a:gd name="T60" fmla="*/ 25 w 119"/>
              <a:gd name="T61" fmla="*/ 233 h 249"/>
              <a:gd name="T62" fmla="*/ 27 w 119"/>
              <a:gd name="T63" fmla="*/ 226 h 249"/>
              <a:gd name="T64" fmla="*/ 28 w 119"/>
              <a:gd name="T65" fmla="*/ 226 h 249"/>
              <a:gd name="T66" fmla="*/ 28 w 119"/>
              <a:gd name="T67" fmla="*/ 227 h 249"/>
              <a:gd name="T68" fmla="*/ 34 w 119"/>
              <a:gd name="T69" fmla="*/ 237 h 249"/>
              <a:gd name="T70" fmla="*/ 36 w 119"/>
              <a:gd name="T71" fmla="*/ 241 h 249"/>
              <a:gd name="T72" fmla="*/ 38 w 119"/>
              <a:gd name="T73" fmla="*/ 238 h 249"/>
              <a:gd name="T74" fmla="*/ 46 w 119"/>
              <a:gd name="T75" fmla="*/ 243 h 249"/>
              <a:gd name="T76" fmla="*/ 49 w 119"/>
              <a:gd name="T77" fmla="*/ 243 h 249"/>
              <a:gd name="T78" fmla="*/ 51 w 119"/>
              <a:gd name="T79" fmla="*/ 243 h 249"/>
              <a:gd name="T80" fmla="*/ 61 w 119"/>
              <a:gd name="T81" fmla="*/ 249 h 249"/>
              <a:gd name="T82" fmla="*/ 71 w 119"/>
              <a:gd name="T83" fmla="*/ 243 h 249"/>
              <a:gd name="T84" fmla="*/ 72 w 119"/>
              <a:gd name="T85" fmla="*/ 243 h 249"/>
              <a:gd name="T86" fmla="*/ 75 w 119"/>
              <a:gd name="T87" fmla="*/ 243 h 249"/>
              <a:gd name="T88" fmla="*/ 83 w 119"/>
              <a:gd name="T89" fmla="*/ 238 h 249"/>
              <a:gd name="T90" fmla="*/ 85 w 119"/>
              <a:gd name="T91" fmla="*/ 241 h 249"/>
              <a:gd name="T92" fmla="*/ 86 w 119"/>
              <a:gd name="T93" fmla="*/ 237 h 249"/>
              <a:gd name="T94" fmla="*/ 93 w 119"/>
              <a:gd name="T95" fmla="*/ 227 h 249"/>
              <a:gd name="T96" fmla="*/ 94 w 119"/>
              <a:gd name="T97" fmla="*/ 226 h 249"/>
              <a:gd name="T98" fmla="*/ 96 w 119"/>
              <a:gd name="T99" fmla="*/ 233 h 249"/>
              <a:gd name="T100" fmla="*/ 101 w 119"/>
              <a:gd name="T101" fmla="*/ 216 h 249"/>
              <a:gd name="T102" fmla="*/ 108 w 119"/>
              <a:gd name="T103" fmla="*/ 202 h 249"/>
              <a:gd name="T104" fmla="*/ 110 w 119"/>
              <a:gd name="T105" fmla="*/ 208 h 249"/>
              <a:gd name="T106" fmla="*/ 112 w 119"/>
              <a:gd name="T107" fmla="*/ 187 h 249"/>
              <a:gd name="T108" fmla="*/ 113 w 119"/>
              <a:gd name="T109" fmla="*/ 186 h 249"/>
              <a:gd name="T110" fmla="*/ 114 w 119"/>
              <a:gd name="T111" fmla="*/ 180 h 249"/>
              <a:gd name="T112" fmla="*/ 116 w 119"/>
              <a:gd name="T113" fmla="*/ 182 h 249"/>
              <a:gd name="T114" fmla="*/ 116 w 119"/>
              <a:gd name="T115" fmla="*/ 169 h 249"/>
              <a:gd name="T116" fmla="*/ 115 w 119"/>
              <a:gd name="T117" fmla="*/ 156 h 249"/>
              <a:gd name="T118" fmla="*/ 115 w 119"/>
              <a:gd name="T119" fmla="*/ 150 h 249"/>
              <a:gd name="T120" fmla="*/ 117 w 119"/>
              <a:gd name="T121" fmla="*/ 156 h 249"/>
              <a:gd name="T122" fmla="*/ 113 w 119"/>
              <a:gd name="T123" fmla="*/ 127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9" h="249">
                <a:moveTo>
                  <a:pt x="113" y="127"/>
                </a:moveTo>
                <a:cubicBezTo>
                  <a:pt x="112" y="124"/>
                  <a:pt x="112" y="122"/>
                  <a:pt x="111" y="118"/>
                </a:cubicBezTo>
                <a:cubicBezTo>
                  <a:pt x="108" y="105"/>
                  <a:pt x="105" y="93"/>
                  <a:pt x="101" y="80"/>
                </a:cubicBezTo>
                <a:cubicBezTo>
                  <a:pt x="102" y="80"/>
                  <a:pt x="102" y="81"/>
                  <a:pt x="103" y="81"/>
                </a:cubicBezTo>
                <a:cubicBezTo>
                  <a:pt x="105" y="82"/>
                  <a:pt x="107" y="83"/>
                  <a:pt x="100" y="70"/>
                </a:cubicBezTo>
                <a:cubicBezTo>
                  <a:pt x="98" y="65"/>
                  <a:pt x="95" y="60"/>
                  <a:pt x="93" y="56"/>
                </a:cubicBezTo>
                <a:cubicBezTo>
                  <a:pt x="90" y="50"/>
                  <a:pt x="88" y="44"/>
                  <a:pt x="86" y="39"/>
                </a:cubicBezTo>
                <a:cubicBezTo>
                  <a:pt x="87" y="39"/>
                  <a:pt x="89" y="39"/>
                  <a:pt x="88" y="37"/>
                </a:cubicBezTo>
                <a:cubicBezTo>
                  <a:pt x="85" y="31"/>
                  <a:pt x="73" y="11"/>
                  <a:pt x="67" y="5"/>
                </a:cubicBezTo>
                <a:cubicBezTo>
                  <a:pt x="64" y="1"/>
                  <a:pt x="62" y="0"/>
                  <a:pt x="60" y="0"/>
                </a:cubicBezTo>
                <a:cubicBezTo>
                  <a:pt x="59" y="0"/>
                  <a:pt x="59" y="0"/>
                  <a:pt x="59" y="0"/>
                </a:cubicBezTo>
                <a:cubicBezTo>
                  <a:pt x="58" y="0"/>
                  <a:pt x="56" y="1"/>
                  <a:pt x="54" y="3"/>
                </a:cubicBezTo>
                <a:cubicBezTo>
                  <a:pt x="49" y="6"/>
                  <a:pt x="34" y="30"/>
                  <a:pt x="31" y="37"/>
                </a:cubicBezTo>
                <a:cubicBezTo>
                  <a:pt x="30" y="39"/>
                  <a:pt x="32" y="39"/>
                  <a:pt x="34" y="39"/>
                </a:cubicBezTo>
                <a:cubicBezTo>
                  <a:pt x="32" y="43"/>
                  <a:pt x="30" y="47"/>
                  <a:pt x="28" y="51"/>
                </a:cubicBezTo>
                <a:cubicBezTo>
                  <a:pt x="25" y="57"/>
                  <a:pt x="22" y="64"/>
                  <a:pt x="19" y="70"/>
                </a:cubicBezTo>
                <a:cubicBezTo>
                  <a:pt x="12" y="83"/>
                  <a:pt x="14" y="82"/>
                  <a:pt x="16" y="81"/>
                </a:cubicBezTo>
                <a:cubicBezTo>
                  <a:pt x="17" y="80"/>
                  <a:pt x="18" y="80"/>
                  <a:pt x="18" y="80"/>
                </a:cubicBezTo>
                <a:cubicBezTo>
                  <a:pt x="15" y="90"/>
                  <a:pt x="12" y="101"/>
                  <a:pt x="10" y="112"/>
                </a:cubicBezTo>
                <a:cubicBezTo>
                  <a:pt x="8" y="117"/>
                  <a:pt x="7" y="123"/>
                  <a:pt x="6" y="127"/>
                </a:cubicBezTo>
                <a:cubicBezTo>
                  <a:pt x="2" y="142"/>
                  <a:pt x="0" y="159"/>
                  <a:pt x="2" y="156"/>
                </a:cubicBezTo>
                <a:cubicBezTo>
                  <a:pt x="4" y="153"/>
                  <a:pt x="5" y="146"/>
                  <a:pt x="5" y="150"/>
                </a:cubicBezTo>
                <a:cubicBezTo>
                  <a:pt x="5" y="150"/>
                  <a:pt x="5" y="151"/>
                  <a:pt x="5" y="151"/>
                </a:cubicBezTo>
                <a:cubicBezTo>
                  <a:pt x="4" y="156"/>
                  <a:pt x="3" y="163"/>
                  <a:pt x="3" y="169"/>
                </a:cubicBezTo>
                <a:cubicBezTo>
                  <a:pt x="3" y="177"/>
                  <a:pt x="1" y="186"/>
                  <a:pt x="3" y="182"/>
                </a:cubicBezTo>
                <a:cubicBezTo>
                  <a:pt x="4" y="181"/>
                  <a:pt x="5" y="180"/>
                  <a:pt x="6" y="179"/>
                </a:cubicBezTo>
                <a:cubicBezTo>
                  <a:pt x="6" y="181"/>
                  <a:pt x="6" y="183"/>
                  <a:pt x="7" y="185"/>
                </a:cubicBezTo>
                <a:cubicBezTo>
                  <a:pt x="6" y="191"/>
                  <a:pt x="6" y="199"/>
                  <a:pt x="9" y="208"/>
                </a:cubicBezTo>
                <a:cubicBezTo>
                  <a:pt x="12" y="214"/>
                  <a:pt x="11" y="207"/>
                  <a:pt x="11" y="198"/>
                </a:cubicBezTo>
                <a:cubicBezTo>
                  <a:pt x="13" y="204"/>
                  <a:pt x="16" y="210"/>
                  <a:pt x="19" y="215"/>
                </a:cubicBezTo>
                <a:cubicBezTo>
                  <a:pt x="22" y="225"/>
                  <a:pt x="25" y="234"/>
                  <a:pt x="25" y="233"/>
                </a:cubicBezTo>
                <a:cubicBezTo>
                  <a:pt x="25" y="231"/>
                  <a:pt x="26" y="226"/>
                  <a:pt x="27" y="226"/>
                </a:cubicBezTo>
                <a:cubicBezTo>
                  <a:pt x="27" y="226"/>
                  <a:pt x="27" y="226"/>
                  <a:pt x="28" y="226"/>
                </a:cubicBezTo>
                <a:cubicBezTo>
                  <a:pt x="28" y="226"/>
                  <a:pt x="28" y="227"/>
                  <a:pt x="28" y="227"/>
                </a:cubicBezTo>
                <a:cubicBezTo>
                  <a:pt x="29" y="232"/>
                  <a:pt x="32" y="234"/>
                  <a:pt x="34" y="237"/>
                </a:cubicBezTo>
                <a:cubicBezTo>
                  <a:pt x="35" y="238"/>
                  <a:pt x="35" y="239"/>
                  <a:pt x="36" y="241"/>
                </a:cubicBezTo>
                <a:cubicBezTo>
                  <a:pt x="38" y="244"/>
                  <a:pt x="37" y="242"/>
                  <a:pt x="38" y="238"/>
                </a:cubicBezTo>
                <a:cubicBezTo>
                  <a:pt x="38" y="235"/>
                  <a:pt x="44" y="243"/>
                  <a:pt x="46" y="243"/>
                </a:cubicBezTo>
                <a:cubicBezTo>
                  <a:pt x="47" y="243"/>
                  <a:pt x="44" y="243"/>
                  <a:pt x="49" y="243"/>
                </a:cubicBezTo>
                <a:cubicBezTo>
                  <a:pt x="49" y="243"/>
                  <a:pt x="50" y="243"/>
                  <a:pt x="51" y="243"/>
                </a:cubicBezTo>
                <a:cubicBezTo>
                  <a:pt x="53" y="247"/>
                  <a:pt x="57" y="249"/>
                  <a:pt x="61" y="249"/>
                </a:cubicBezTo>
                <a:cubicBezTo>
                  <a:pt x="65" y="249"/>
                  <a:pt x="69" y="247"/>
                  <a:pt x="71" y="243"/>
                </a:cubicBezTo>
                <a:cubicBezTo>
                  <a:pt x="72" y="243"/>
                  <a:pt x="72" y="243"/>
                  <a:pt x="72" y="243"/>
                </a:cubicBezTo>
                <a:cubicBezTo>
                  <a:pt x="77" y="243"/>
                  <a:pt x="74" y="243"/>
                  <a:pt x="75" y="243"/>
                </a:cubicBezTo>
                <a:cubicBezTo>
                  <a:pt x="76" y="243"/>
                  <a:pt x="83" y="235"/>
                  <a:pt x="83" y="238"/>
                </a:cubicBezTo>
                <a:cubicBezTo>
                  <a:pt x="84" y="242"/>
                  <a:pt x="83" y="244"/>
                  <a:pt x="85" y="241"/>
                </a:cubicBezTo>
                <a:cubicBezTo>
                  <a:pt x="86" y="239"/>
                  <a:pt x="86" y="238"/>
                  <a:pt x="86" y="237"/>
                </a:cubicBezTo>
                <a:cubicBezTo>
                  <a:pt x="88" y="234"/>
                  <a:pt x="91" y="232"/>
                  <a:pt x="93" y="227"/>
                </a:cubicBezTo>
                <a:cubicBezTo>
                  <a:pt x="93" y="227"/>
                  <a:pt x="94" y="226"/>
                  <a:pt x="94" y="226"/>
                </a:cubicBezTo>
                <a:cubicBezTo>
                  <a:pt x="95" y="227"/>
                  <a:pt x="96" y="232"/>
                  <a:pt x="96" y="233"/>
                </a:cubicBezTo>
                <a:cubicBezTo>
                  <a:pt x="96" y="234"/>
                  <a:pt x="99" y="225"/>
                  <a:pt x="101" y="216"/>
                </a:cubicBezTo>
                <a:cubicBezTo>
                  <a:pt x="104" y="211"/>
                  <a:pt x="106" y="207"/>
                  <a:pt x="108" y="202"/>
                </a:cubicBezTo>
                <a:cubicBezTo>
                  <a:pt x="108" y="209"/>
                  <a:pt x="108" y="213"/>
                  <a:pt x="110" y="208"/>
                </a:cubicBezTo>
                <a:cubicBezTo>
                  <a:pt x="113" y="200"/>
                  <a:pt x="113" y="192"/>
                  <a:pt x="112" y="187"/>
                </a:cubicBezTo>
                <a:cubicBezTo>
                  <a:pt x="112" y="187"/>
                  <a:pt x="112" y="186"/>
                  <a:pt x="113" y="186"/>
                </a:cubicBezTo>
                <a:cubicBezTo>
                  <a:pt x="113" y="184"/>
                  <a:pt x="113" y="182"/>
                  <a:pt x="114" y="180"/>
                </a:cubicBezTo>
                <a:cubicBezTo>
                  <a:pt x="114" y="180"/>
                  <a:pt x="115" y="181"/>
                  <a:pt x="116" y="182"/>
                </a:cubicBezTo>
                <a:cubicBezTo>
                  <a:pt x="118" y="186"/>
                  <a:pt x="116" y="177"/>
                  <a:pt x="116" y="169"/>
                </a:cubicBezTo>
                <a:cubicBezTo>
                  <a:pt x="116" y="165"/>
                  <a:pt x="116" y="160"/>
                  <a:pt x="115" y="156"/>
                </a:cubicBezTo>
                <a:cubicBezTo>
                  <a:pt x="115" y="154"/>
                  <a:pt x="115" y="152"/>
                  <a:pt x="115" y="150"/>
                </a:cubicBezTo>
                <a:cubicBezTo>
                  <a:pt x="115" y="152"/>
                  <a:pt x="116" y="155"/>
                  <a:pt x="117" y="156"/>
                </a:cubicBezTo>
                <a:cubicBezTo>
                  <a:pt x="119" y="159"/>
                  <a:pt x="117" y="142"/>
                  <a:pt x="113" y="12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21">
            <a:extLst>
              <a:ext uri="{FF2B5EF4-FFF2-40B4-BE49-F238E27FC236}">
                <a16:creationId xmlns:a16="http://schemas.microsoft.com/office/drawing/2014/main" id="{0C655781-343A-4D4B-A78B-D96749D606DB}"/>
              </a:ext>
            </a:extLst>
          </p:cNvPr>
          <p:cNvSpPr>
            <a:spLocks/>
          </p:cNvSpPr>
          <p:nvPr/>
        </p:nvSpPr>
        <p:spPr bwMode="auto">
          <a:xfrm>
            <a:off x="1298575" y="2403475"/>
            <a:ext cx="534988" cy="2084388"/>
          </a:xfrm>
          <a:custGeom>
            <a:avLst/>
            <a:gdLst>
              <a:gd name="T0" fmla="*/ 58 w 64"/>
              <a:gd name="T1" fmla="*/ 127 h 249"/>
              <a:gd name="T2" fmla="*/ 56 w 64"/>
              <a:gd name="T3" fmla="*/ 118 h 249"/>
              <a:gd name="T4" fmla="*/ 46 w 64"/>
              <a:gd name="T5" fmla="*/ 80 h 249"/>
              <a:gd name="T6" fmla="*/ 48 w 64"/>
              <a:gd name="T7" fmla="*/ 81 h 249"/>
              <a:gd name="T8" fmla="*/ 45 w 64"/>
              <a:gd name="T9" fmla="*/ 70 h 249"/>
              <a:gd name="T10" fmla="*/ 38 w 64"/>
              <a:gd name="T11" fmla="*/ 56 h 249"/>
              <a:gd name="T12" fmla="*/ 31 w 64"/>
              <a:gd name="T13" fmla="*/ 39 h 249"/>
              <a:gd name="T14" fmla="*/ 33 w 64"/>
              <a:gd name="T15" fmla="*/ 37 h 249"/>
              <a:gd name="T16" fmla="*/ 12 w 64"/>
              <a:gd name="T17" fmla="*/ 5 h 249"/>
              <a:gd name="T18" fmla="*/ 5 w 64"/>
              <a:gd name="T19" fmla="*/ 0 h 249"/>
              <a:gd name="T20" fmla="*/ 4 w 64"/>
              <a:gd name="T21" fmla="*/ 0 h 249"/>
              <a:gd name="T22" fmla="*/ 3 w 64"/>
              <a:gd name="T23" fmla="*/ 0 h 249"/>
              <a:gd name="T24" fmla="*/ 11 w 64"/>
              <a:gd name="T25" fmla="*/ 27 h 249"/>
              <a:gd name="T26" fmla="*/ 13 w 64"/>
              <a:gd name="T27" fmla="*/ 43 h 249"/>
              <a:gd name="T28" fmla="*/ 21 w 64"/>
              <a:gd name="T29" fmla="*/ 63 h 249"/>
              <a:gd name="T30" fmla="*/ 11 w 64"/>
              <a:gd name="T31" fmla="*/ 70 h 249"/>
              <a:gd name="T32" fmla="*/ 22 w 64"/>
              <a:gd name="T33" fmla="*/ 90 h 249"/>
              <a:gd name="T34" fmla="*/ 22 w 64"/>
              <a:gd name="T35" fmla="*/ 110 h 249"/>
              <a:gd name="T36" fmla="*/ 4 w 64"/>
              <a:gd name="T37" fmla="*/ 141 h 249"/>
              <a:gd name="T38" fmla="*/ 13 w 64"/>
              <a:gd name="T39" fmla="*/ 194 h 249"/>
              <a:gd name="T40" fmla="*/ 4 w 64"/>
              <a:gd name="T41" fmla="*/ 189 h 249"/>
              <a:gd name="T42" fmla="*/ 4 w 64"/>
              <a:gd name="T43" fmla="*/ 230 h 249"/>
              <a:gd name="T44" fmla="*/ 7 w 64"/>
              <a:gd name="T45" fmla="*/ 249 h 249"/>
              <a:gd name="T46" fmla="*/ 16 w 64"/>
              <a:gd name="T47" fmla="*/ 243 h 249"/>
              <a:gd name="T48" fmla="*/ 17 w 64"/>
              <a:gd name="T49" fmla="*/ 243 h 249"/>
              <a:gd name="T50" fmla="*/ 20 w 64"/>
              <a:gd name="T51" fmla="*/ 243 h 249"/>
              <a:gd name="T52" fmla="*/ 28 w 64"/>
              <a:gd name="T53" fmla="*/ 238 h 249"/>
              <a:gd name="T54" fmla="*/ 30 w 64"/>
              <a:gd name="T55" fmla="*/ 241 h 249"/>
              <a:gd name="T56" fmla="*/ 31 w 64"/>
              <a:gd name="T57" fmla="*/ 237 h 249"/>
              <a:gd name="T58" fmla="*/ 38 w 64"/>
              <a:gd name="T59" fmla="*/ 227 h 249"/>
              <a:gd name="T60" fmla="*/ 39 w 64"/>
              <a:gd name="T61" fmla="*/ 226 h 249"/>
              <a:gd name="T62" fmla="*/ 41 w 64"/>
              <a:gd name="T63" fmla="*/ 233 h 249"/>
              <a:gd name="T64" fmla="*/ 46 w 64"/>
              <a:gd name="T65" fmla="*/ 216 h 249"/>
              <a:gd name="T66" fmla="*/ 53 w 64"/>
              <a:gd name="T67" fmla="*/ 202 h 249"/>
              <a:gd name="T68" fmla="*/ 55 w 64"/>
              <a:gd name="T69" fmla="*/ 208 h 249"/>
              <a:gd name="T70" fmla="*/ 57 w 64"/>
              <a:gd name="T71" fmla="*/ 187 h 249"/>
              <a:gd name="T72" fmla="*/ 58 w 64"/>
              <a:gd name="T73" fmla="*/ 186 h 249"/>
              <a:gd name="T74" fmla="*/ 59 w 64"/>
              <a:gd name="T75" fmla="*/ 180 h 249"/>
              <a:gd name="T76" fmla="*/ 61 w 64"/>
              <a:gd name="T77" fmla="*/ 182 h 249"/>
              <a:gd name="T78" fmla="*/ 61 w 64"/>
              <a:gd name="T79" fmla="*/ 169 h 249"/>
              <a:gd name="T80" fmla="*/ 60 w 64"/>
              <a:gd name="T81" fmla="*/ 156 h 249"/>
              <a:gd name="T82" fmla="*/ 60 w 64"/>
              <a:gd name="T83" fmla="*/ 150 h 249"/>
              <a:gd name="T84" fmla="*/ 62 w 64"/>
              <a:gd name="T85" fmla="*/ 156 h 249"/>
              <a:gd name="T86" fmla="*/ 58 w 64"/>
              <a:gd name="T87" fmla="*/ 127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249">
                <a:moveTo>
                  <a:pt x="58" y="127"/>
                </a:moveTo>
                <a:cubicBezTo>
                  <a:pt x="57" y="124"/>
                  <a:pt x="57" y="122"/>
                  <a:pt x="56" y="118"/>
                </a:cubicBezTo>
                <a:cubicBezTo>
                  <a:pt x="53" y="105"/>
                  <a:pt x="50" y="93"/>
                  <a:pt x="46" y="80"/>
                </a:cubicBezTo>
                <a:cubicBezTo>
                  <a:pt x="47" y="80"/>
                  <a:pt x="47" y="81"/>
                  <a:pt x="48" y="81"/>
                </a:cubicBezTo>
                <a:cubicBezTo>
                  <a:pt x="50" y="82"/>
                  <a:pt x="52" y="83"/>
                  <a:pt x="45" y="70"/>
                </a:cubicBezTo>
                <a:cubicBezTo>
                  <a:pt x="43" y="65"/>
                  <a:pt x="40" y="60"/>
                  <a:pt x="38" y="56"/>
                </a:cubicBezTo>
                <a:cubicBezTo>
                  <a:pt x="35" y="50"/>
                  <a:pt x="33" y="44"/>
                  <a:pt x="31" y="39"/>
                </a:cubicBezTo>
                <a:cubicBezTo>
                  <a:pt x="32" y="39"/>
                  <a:pt x="34" y="39"/>
                  <a:pt x="33" y="37"/>
                </a:cubicBezTo>
                <a:cubicBezTo>
                  <a:pt x="30" y="31"/>
                  <a:pt x="18" y="11"/>
                  <a:pt x="12" y="5"/>
                </a:cubicBezTo>
                <a:cubicBezTo>
                  <a:pt x="9" y="1"/>
                  <a:pt x="7" y="0"/>
                  <a:pt x="5" y="0"/>
                </a:cubicBezTo>
                <a:cubicBezTo>
                  <a:pt x="4" y="0"/>
                  <a:pt x="4" y="0"/>
                  <a:pt x="4" y="0"/>
                </a:cubicBezTo>
                <a:cubicBezTo>
                  <a:pt x="4" y="0"/>
                  <a:pt x="3" y="0"/>
                  <a:pt x="3" y="0"/>
                </a:cubicBezTo>
                <a:cubicBezTo>
                  <a:pt x="9" y="11"/>
                  <a:pt x="15" y="28"/>
                  <a:pt x="11" y="27"/>
                </a:cubicBezTo>
                <a:cubicBezTo>
                  <a:pt x="7" y="25"/>
                  <a:pt x="9" y="35"/>
                  <a:pt x="13" y="43"/>
                </a:cubicBezTo>
                <a:cubicBezTo>
                  <a:pt x="17" y="51"/>
                  <a:pt x="20" y="56"/>
                  <a:pt x="21" y="63"/>
                </a:cubicBezTo>
                <a:cubicBezTo>
                  <a:pt x="22" y="70"/>
                  <a:pt x="15" y="67"/>
                  <a:pt x="11" y="70"/>
                </a:cubicBezTo>
                <a:cubicBezTo>
                  <a:pt x="8" y="74"/>
                  <a:pt x="19" y="74"/>
                  <a:pt x="22" y="90"/>
                </a:cubicBezTo>
                <a:cubicBezTo>
                  <a:pt x="25" y="107"/>
                  <a:pt x="27" y="106"/>
                  <a:pt x="22" y="110"/>
                </a:cubicBezTo>
                <a:cubicBezTo>
                  <a:pt x="4" y="105"/>
                  <a:pt x="4" y="126"/>
                  <a:pt x="4" y="141"/>
                </a:cubicBezTo>
                <a:cubicBezTo>
                  <a:pt x="4" y="157"/>
                  <a:pt x="17" y="194"/>
                  <a:pt x="13" y="194"/>
                </a:cubicBezTo>
                <a:cubicBezTo>
                  <a:pt x="9" y="193"/>
                  <a:pt x="5" y="183"/>
                  <a:pt x="4" y="189"/>
                </a:cubicBezTo>
                <a:cubicBezTo>
                  <a:pt x="2" y="196"/>
                  <a:pt x="0" y="216"/>
                  <a:pt x="4" y="230"/>
                </a:cubicBezTo>
                <a:cubicBezTo>
                  <a:pt x="5" y="237"/>
                  <a:pt x="6" y="244"/>
                  <a:pt x="7" y="249"/>
                </a:cubicBezTo>
                <a:cubicBezTo>
                  <a:pt x="11" y="249"/>
                  <a:pt x="14" y="247"/>
                  <a:pt x="16" y="243"/>
                </a:cubicBezTo>
                <a:cubicBezTo>
                  <a:pt x="17" y="243"/>
                  <a:pt x="17" y="243"/>
                  <a:pt x="17" y="243"/>
                </a:cubicBezTo>
                <a:cubicBezTo>
                  <a:pt x="22" y="243"/>
                  <a:pt x="19" y="243"/>
                  <a:pt x="20" y="243"/>
                </a:cubicBezTo>
                <a:cubicBezTo>
                  <a:pt x="21" y="243"/>
                  <a:pt x="28" y="235"/>
                  <a:pt x="28" y="238"/>
                </a:cubicBezTo>
                <a:cubicBezTo>
                  <a:pt x="29" y="242"/>
                  <a:pt x="28" y="244"/>
                  <a:pt x="30" y="241"/>
                </a:cubicBezTo>
                <a:cubicBezTo>
                  <a:pt x="31" y="239"/>
                  <a:pt x="31" y="238"/>
                  <a:pt x="31" y="237"/>
                </a:cubicBezTo>
                <a:cubicBezTo>
                  <a:pt x="33" y="234"/>
                  <a:pt x="36" y="232"/>
                  <a:pt x="38" y="227"/>
                </a:cubicBezTo>
                <a:cubicBezTo>
                  <a:pt x="38" y="227"/>
                  <a:pt x="39" y="226"/>
                  <a:pt x="39" y="226"/>
                </a:cubicBezTo>
                <a:cubicBezTo>
                  <a:pt x="40" y="227"/>
                  <a:pt x="41" y="232"/>
                  <a:pt x="41" y="233"/>
                </a:cubicBezTo>
                <a:cubicBezTo>
                  <a:pt x="41" y="234"/>
                  <a:pt x="44" y="225"/>
                  <a:pt x="46" y="216"/>
                </a:cubicBezTo>
                <a:cubicBezTo>
                  <a:pt x="49" y="211"/>
                  <a:pt x="51" y="207"/>
                  <a:pt x="53" y="202"/>
                </a:cubicBezTo>
                <a:cubicBezTo>
                  <a:pt x="53" y="209"/>
                  <a:pt x="53" y="213"/>
                  <a:pt x="55" y="208"/>
                </a:cubicBezTo>
                <a:cubicBezTo>
                  <a:pt x="58" y="200"/>
                  <a:pt x="58" y="192"/>
                  <a:pt x="57" y="187"/>
                </a:cubicBezTo>
                <a:cubicBezTo>
                  <a:pt x="57" y="187"/>
                  <a:pt x="57" y="186"/>
                  <a:pt x="58" y="186"/>
                </a:cubicBezTo>
                <a:cubicBezTo>
                  <a:pt x="58" y="184"/>
                  <a:pt x="58" y="182"/>
                  <a:pt x="59" y="180"/>
                </a:cubicBezTo>
                <a:cubicBezTo>
                  <a:pt x="59" y="180"/>
                  <a:pt x="60" y="181"/>
                  <a:pt x="61" y="182"/>
                </a:cubicBezTo>
                <a:cubicBezTo>
                  <a:pt x="63" y="186"/>
                  <a:pt x="61" y="177"/>
                  <a:pt x="61" y="169"/>
                </a:cubicBezTo>
                <a:cubicBezTo>
                  <a:pt x="61" y="165"/>
                  <a:pt x="61" y="160"/>
                  <a:pt x="60" y="156"/>
                </a:cubicBezTo>
                <a:cubicBezTo>
                  <a:pt x="60" y="154"/>
                  <a:pt x="60" y="152"/>
                  <a:pt x="60" y="150"/>
                </a:cubicBezTo>
                <a:cubicBezTo>
                  <a:pt x="60" y="152"/>
                  <a:pt x="61" y="155"/>
                  <a:pt x="62" y="156"/>
                </a:cubicBezTo>
                <a:cubicBezTo>
                  <a:pt x="64" y="159"/>
                  <a:pt x="62" y="142"/>
                  <a:pt x="58" y="127"/>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22">
            <a:extLst>
              <a:ext uri="{FF2B5EF4-FFF2-40B4-BE49-F238E27FC236}">
                <a16:creationId xmlns:a16="http://schemas.microsoft.com/office/drawing/2014/main" id="{366B278C-C597-4555-B580-8B84DC1E9132}"/>
              </a:ext>
            </a:extLst>
          </p:cNvPr>
          <p:cNvSpPr>
            <a:spLocks/>
          </p:cNvSpPr>
          <p:nvPr/>
        </p:nvSpPr>
        <p:spPr bwMode="auto">
          <a:xfrm>
            <a:off x="1273175" y="2554288"/>
            <a:ext cx="117475" cy="2963863"/>
          </a:xfrm>
          <a:custGeom>
            <a:avLst/>
            <a:gdLst>
              <a:gd name="T0" fmla="*/ 7 w 14"/>
              <a:gd name="T1" fmla="*/ 9 h 354"/>
              <a:gd name="T2" fmla="*/ 13 w 14"/>
              <a:gd name="T3" fmla="*/ 352 h 354"/>
              <a:gd name="T4" fmla="*/ 10 w 14"/>
              <a:gd name="T5" fmla="*/ 353 h 354"/>
              <a:gd name="T6" fmla="*/ 0 w 14"/>
              <a:gd name="T7" fmla="*/ 353 h 354"/>
              <a:gd name="T8" fmla="*/ 6 w 14"/>
              <a:gd name="T9" fmla="*/ 9 h 354"/>
              <a:gd name="T10" fmla="*/ 7 w 14"/>
              <a:gd name="T11" fmla="*/ 9 h 354"/>
            </a:gdLst>
            <a:ahLst/>
            <a:cxnLst>
              <a:cxn ang="0">
                <a:pos x="T0" y="T1"/>
              </a:cxn>
              <a:cxn ang="0">
                <a:pos x="T2" y="T3"/>
              </a:cxn>
              <a:cxn ang="0">
                <a:pos x="T4" y="T5"/>
              </a:cxn>
              <a:cxn ang="0">
                <a:pos x="T6" y="T7"/>
              </a:cxn>
              <a:cxn ang="0">
                <a:pos x="T8" y="T9"/>
              </a:cxn>
              <a:cxn ang="0">
                <a:pos x="T10" y="T11"/>
              </a:cxn>
            </a:cxnLst>
            <a:rect l="0" t="0" r="r" b="b"/>
            <a:pathLst>
              <a:path w="14" h="354">
                <a:moveTo>
                  <a:pt x="7" y="9"/>
                </a:moveTo>
                <a:cubicBezTo>
                  <a:pt x="13" y="352"/>
                  <a:pt x="13" y="352"/>
                  <a:pt x="13" y="352"/>
                </a:cubicBezTo>
                <a:cubicBezTo>
                  <a:pt x="14" y="354"/>
                  <a:pt x="11" y="353"/>
                  <a:pt x="10" y="353"/>
                </a:cubicBezTo>
                <a:cubicBezTo>
                  <a:pt x="8" y="353"/>
                  <a:pt x="0" y="353"/>
                  <a:pt x="0" y="353"/>
                </a:cubicBezTo>
                <a:cubicBezTo>
                  <a:pt x="6" y="9"/>
                  <a:pt x="6" y="9"/>
                  <a:pt x="6" y="9"/>
                </a:cubicBezTo>
                <a:cubicBezTo>
                  <a:pt x="7" y="0"/>
                  <a:pt x="7" y="0"/>
                  <a:pt x="7" y="9"/>
                </a:cubicBezTo>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1" name="Freeform 23">
            <a:extLst>
              <a:ext uri="{FF2B5EF4-FFF2-40B4-BE49-F238E27FC236}">
                <a16:creationId xmlns:a16="http://schemas.microsoft.com/office/drawing/2014/main" id="{0D8B0BA0-D23C-4C16-B88D-B7F77CDBA95C}"/>
              </a:ext>
            </a:extLst>
          </p:cNvPr>
          <p:cNvSpPr>
            <a:spLocks/>
          </p:cNvSpPr>
          <p:nvPr/>
        </p:nvSpPr>
        <p:spPr bwMode="auto">
          <a:xfrm>
            <a:off x="1331913" y="4037013"/>
            <a:ext cx="234950" cy="309563"/>
          </a:xfrm>
          <a:custGeom>
            <a:avLst/>
            <a:gdLst>
              <a:gd name="T0" fmla="*/ 0 w 28"/>
              <a:gd name="T1" fmla="*/ 25 h 37"/>
              <a:gd name="T2" fmla="*/ 24 w 28"/>
              <a:gd name="T3" fmla="*/ 3 h 37"/>
              <a:gd name="T4" fmla="*/ 1 w 28"/>
              <a:gd name="T5" fmla="*/ 37 h 37"/>
              <a:gd name="T6" fmla="*/ 0 w 28"/>
              <a:gd name="T7" fmla="*/ 25 h 37"/>
            </a:gdLst>
            <a:ahLst/>
            <a:cxnLst>
              <a:cxn ang="0">
                <a:pos x="T0" y="T1"/>
              </a:cxn>
              <a:cxn ang="0">
                <a:pos x="T2" y="T3"/>
              </a:cxn>
              <a:cxn ang="0">
                <a:pos x="T4" y="T5"/>
              </a:cxn>
              <a:cxn ang="0">
                <a:pos x="T6" y="T7"/>
              </a:cxn>
            </a:cxnLst>
            <a:rect l="0" t="0" r="r" b="b"/>
            <a:pathLst>
              <a:path w="28" h="37">
                <a:moveTo>
                  <a:pt x="0" y="25"/>
                </a:moveTo>
                <a:cubicBezTo>
                  <a:pt x="0" y="25"/>
                  <a:pt x="20" y="7"/>
                  <a:pt x="24" y="3"/>
                </a:cubicBezTo>
                <a:cubicBezTo>
                  <a:pt x="28" y="0"/>
                  <a:pt x="1" y="37"/>
                  <a:pt x="1" y="37"/>
                </a:cubicBezTo>
                <a:lnTo>
                  <a:pt x="0" y="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24">
            <a:extLst>
              <a:ext uri="{FF2B5EF4-FFF2-40B4-BE49-F238E27FC236}">
                <a16:creationId xmlns:a16="http://schemas.microsoft.com/office/drawing/2014/main" id="{8AC21FF5-D830-42C9-BC06-EEED69C68C8D}"/>
              </a:ext>
            </a:extLst>
          </p:cNvPr>
          <p:cNvSpPr>
            <a:spLocks/>
          </p:cNvSpPr>
          <p:nvPr/>
        </p:nvSpPr>
        <p:spPr bwMode="auto">
          <a:xfrm>
            <a:off x="1331913" y="3390900"/>
            <a:ext cx="234950" cy="311150"/>
          </a:xfrm>
          <a:custGeom>
            <a:avLst/>
            <a:gdLst>
              <a:gd name="T0" fmla="*/ 0 w 28"/>
              <a:gd name="T1" fmla="*/ 25 h 37"/>
              <a:gd name="T2" fmla="*/ 24 w 28"/>
              <a:gd name="T3" fmla="*/ 3 h 37"/>
              <a:gd name="T4" fmla="*/ 1 w 28"/>
              <a:gd name="T5" fmla="*/ 37 h 37"/>
              <a:gd name="T6" fmla="*/ 0 w 28"/>
              <a:gd name="T7" fmla="*/ 25 h 37"/>
            </a:gdLst>
            <a:ahLst/>
            <a:cxnLst>
              <a:cxn ang="0">
                <a:pos x="T0" y="T1"/>
              </a:cxn>
              <a:cxn ang="0">
                <a:pos x="T2" y="T3"/>
              </a:cxn>
              <a:cxn ang="0">
                <a:pos x="T4" y="T5"/>
              </a:cxn>
              <a:cxn ang="0">
                <a:pos x="T6" y="T7"/>
              </a:cxn>
            </a:cxnLst>
            <a:rect l="0" t="0" r="r" b="b"/>
            <a:pathLst>
              <a:path w="28" h="37">
                <a:moveTo>
                  <a:pt x="0" y="25"/>
                </a:moveTo>
                <a:cubicBezTo>
                  <a:pt x="0" y="25"/>
                  <a:pt x="20" y="7"/>
                  <a:pt x="24" y="3"/>
                </a:cubicBezTo>
                <a:cubicBezTo>
                  <a:pt x="28" y="0"/>
                  <a:pt x="1" y="37"/>
                  <a:pt x="1" y="37"/>
                </a:cubicBezTo>
                <a:lnTo>
                  <a:pt x="0" y="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3" name="Freeform 25">
            <a:extLst>
              <a:ext uri="{FF2B5EF4-FFF2-40B4-BE49-F238E27FC236}">
                <a16:creationId xmlns:a16="http://schemas.microsoft.com/office/drawing/2014/main" id="{0BC2F475-4E07-4570-810F-5BEFC6EC8F29}"/>
              </a:ext>
            </a:extLst>
          </p:cNvPr>
          <p:cNvSpPr>
            <a:spLocks/>
          </p:cNvSpPr>
          <p:nvPr/>
        </p:nvSpPr>
        <p:spPr bwMode="auto">
          <a:xfrm>
            <a:off x="1331913" y="3165475"/>
            <a:ext cx="184150" cy="234950"/>
          </a:xfrm>
          <a:custGeom>
            <a:avLst/>
            <a:gdLst>
              <a:gd name="T0" fmla="*/ 0 w 22"/>
              <a:gd name="T1" fmla="*/ 18 h 28"/>
              <a:gd name="T2" fmla="*/ 19 w 22"/>
              <a:gd name="T3" fmla="*/ 2 h 28"/>
              <a:gd name="T4" fmla="*/ 1 w 22"/>
              <a:gd name="T5" fmla="*/ 28 h 28"/>
              <a:gd name="T6" fmla="*/ 0 w 22"/>
              <a:gd name="T7" fmla="*/ 18 h 28"/>
            </a:gdLst>
            <a:ahLst/>
            <a:cxnLst>
              <a:cxn ang="0">
                <a:pos x="T0" y="T1"/>
              </a:cxn>
              <a:cxn ang="0">
                <a:pos x="T2" y="T3"/>
              </a:cxn>
              <a:cxn ang="0">
                <a:pos x="T4" y="T5"/>
              </a:cxn>
              <a:cxn ang="0">
                <a:pos x="T6" y="T7"/>
              </a:cxn>
            </a:cxnLst>
            <a:rect l="0" t="0" r="r" b="b"/>
            <a:pathLst>
              <a:path w="22" h="28">
                <a:moveTo>
                  <a:pt x="0" y="18"/>
                </a:moveTo>
                <a:cubicBezTo>
                  <a:pt x="0" y="18"/>
                  <a:pt x="16" y="5"/>
                  <a:pt x="19" y="2"/>
                </a:cubicBezTo>
                <a:cubicBezTo>
                  <a:pt x="22" y="0"/>
                  <a:pt x="1" y="28"/>
                  <a:pt x="1" y="28"/>
                </a:cubicBezTo>
                <a:lnTo>
                  <a:pt x="0" y="18"/>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4" name="Freeform 26">
            <a:extLst>
              <a:ext uri="{FF2B5EF4-FFF2-40B4-BE49-F238E27FC236}">
                <a16:creationId xmlns:a16="http://schemas.microsoft.com/office/drawing/2014/main" id="{A0F7E0CE-A261-4B17-B2E7-F319E121E482}"/>
              </a:ext>
            </a:extLst>
          </p:cNvPr>
          <p:cNvSpPr>
            <a:spLocks/>
          </p:cNvSpPr>
          <p:nvPr/>
        </p:nvSpPr>
        <p:spPr bwMode="auto">
          <a:xfrm>
            <a:off x="1331913" y="2914650"/>
            <a:ext cx="133350" cy="158750"/>
          </a:xfrm>
          <a:custGeom>
            <a:avLst/>
            <a:gdLst>
              <a:gd name="T0" fmla="*/ 0 w 16"/>
              <a:gd name="T1" fmla="*/ 13 h 19"/>
              <a:gd name="T2" fmla="*/ 13 w 16"/>
              <a:gd name="T3" fmla="*/ 2 h 19"/>
              <a:gd name="T4" fmla="*/ 1 w 16"/>
              <a:gd name="T5" fmla="*/ 19 h 19"/>
              <a:gd name="T6" fmla="*/ 0 w 16"/>
              <a:gd name="T7" fmla="*/ 13 h 19"/>
            </a:gdLst>
            <a:ahLst/>
            <a:cxnLst>
              <a:cxn ang="0">
                <a:pos x="T0" y="T1"/>
              </a:cxn>
              <a:cxn ang="0">
                <a:pos x="T2" y="T3"/>
              </a:cxn>
              <a:cxn ang="0">
                <a:pos x="T4" y="T5"/>
              </a:cxn>
              <a:cxn ang="0">
                <a:pos x="T6" y="T7"/>
              </a:cxn>
            </a:cxnLst>
            <a:rect l="0" t="0" r="r" b="b"/>
            <a:pathLst>
              <a:path w="16" h="19">
                <a:moveTo>
                  <a:pt x="0" y="13"/>
                </a:moveTo>
                <a:cubicBezTo>
                  <a:pt x="0" y="13"/>
                  <a:pt x="11" y="3"/>
                  <a:pt x="13" y="2"/>
                </a:cubicBezTo>
                <a:cubicBezTo>
                  <a:pt x="16" y="0"/>
                  <a:pt x="1" y="19"/>
                  <a:pt x="1" y="19"/>
                </a:cubicBezTo>
                <a:lnTo>
                  <a:pt x="0" y="13"/>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5" name="Freeform 27">
            <a:extLst>
              <a:ext uri="{FF2B5EF4-FFF2-40B4-BE49-F238E27FC236}">
                <a16:creationId xmlns:a16="http://schemas.microsoft.com/office/drawing/2014/main" id="{EC8679B4-C36B-495E-BA8F-6B2CC5E7D980}"/>
              </a:ext>
            </a:extLst>
          </p:cNvPr>
          <p:cNvSpPr>
            <a:spLocks/>
          </p:cNvSpPr>
          <p:nvPr/>
        </p:nvSpPr>
        <p:spPr bwMode="auto">
          <a:xfrm>
            <a:off x="1331913" y="2797175"/>
            <a:ext cx="66675" cy="82550"/>
          </a:xfrm>
          <a:custGeom>
            <a:avLst/>
            <a:gdLst>
              <a:gd name="T0" fmla="*/ 0 w 8"/>
              <a:gd name="T1" fmla="*/ 6 h 10"/>
              <a:gd name="T2" fmla="*/ 7 w 8"/>
              <a:gd name="T3" fmla="*/ 1 h 10"/>
              <a:gd name="T4" fmla="*/ 1 w 8"/>
              <a:gd name="T5" fmla="*/ 10 h 10"/>
              <a:gd name="T6" fmla="*/ 0 w 8"/>
              <a:gd name="T7" fmla="*/ 6 h 10"/>
            </a:gdLst>
            <a:ahLst/>
            <a:cxnLst>
              <a:cxn ang="0">
                <a:pos x="T0" y="T1"/>
              </a:cxn>
              <a:cxn ang="0">
                <a:pos x="T2" y="T3"/>
              </a:cxn>
              <a:cxn ang="0">
                <a:pos x="T4" y="T5"/>
              </a:cxn>
              <a:cxn ang="0">
                <a:pos x="T6" y="T7"/>
              </a:cxn>
            </a:cxnLst>
            <a:rect l="0" t="0" r="r" b="b"/>
            <a:pathLst>
              <a:path w="8" h="10">
                <a:moveTo>
                  <a:pt x="0" y="6"/>
                </a:moveTo>
                <a:cubicBezTo>
                  <a:pt x="0" y="6"/>
                  <a:pt x="6" y="1"/>
                  <a:pt x="7" y="1"/>
                </a:cubicBezTo>
                <a:cubicBezTo>
                  <a:pt x="8" y="0"/>
                  <a:pt x="1" y="10"/>
                  <a:pt x="1" y="10"/>
                </a:cubicBezTo>
                <a:lnTo>
                  <a:pt x="0" y="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6" name="Freeform 28">
            <a:extLst>
              <a:ext uri="{FF2B5EF4-FFF2-40B4-BE49-F238E27FC236}">
                <a16:creationId xmlns:a16="http://schemas.microsoft.com/office/drawing/2014/main" id="{2500B4C2-E320-404F-A020-B2CE1498DB9E}"/>
              </a:ext>
            </a:extLst>
          </p:cNvPr>
          <p:cNvSpPr>
            <a:spLocks/>
          </p:cNvSpPr>
          <p:nvPr/>
        </p:nvSpPr>
        <p:spPr bwMode="auto">
          <a:xfrm>
            <a:off x="1331913" y="3684588"/>
            <a:ext cx="301625" cy="368300"/>
          </a:xfrm>
          <a:custGeom>
            <a:avLst/>
            <a:gdLst>
              <a:gd name="T0" fmla="*/ 0 w 36"/>
              <a:gd name="T1" fmla="*/ 32 h 44"/>
              <a:gd name="T2" fmla="*/ 33 w 36"/>
              <a:gd name="T3" fmla="*/ 3 h 44"/>
              <a:gd name="T4" fmla="*/ 1 w 36"/>
              <a:gd name="T5" fmla="*/ 44 h 44"/>
              <a:gd name="T6" fmla="*/ 0 w 36"/>
              <a:gd name="T7" fmla="*/ 32 h 44"/>
            </a:gdLst>
            <a:ahLst/>
            <a:cxnLst>
              <a:cxn ang="0">
                <a:pos x="T0" y="T1"/>
              </a:cxn>
              <a:cxn ang="0">
                <a:pos x="T2" y="T3"/>
              </a:cxn>
              <a:cxn ang="0">
                <a:pos x="T4" y="T5"/>
              </a:cxn>
              <a:cxn ang="0">
                <a:pos x="T6" y="T7"/>
              </a:cxn>
            </a:cxnLst>
            <a:rect l="0" t="0" r="r" b="b"/>
            <a:pathLst>
              <a:path w="36" h="44">
                <a:moveTo>
                  <a:pt x="0" y="32"/>
                </a:moveTo>
                <a:cubicBezTo>
                  <a:pt x="0" y="32"/>
                  <a:pt x="29" y="6"/>
                  <a:pt x="33" y="3"/>
                </a:cubicBezTo>
                <a:cubicBezTo>
                  <a:pt x="36" y="0"/>
                  <a:pt x="1" y="44"/>
                  <a:pt x="1" y="44"/>
                </a:cubicBezTo>
                <a:lnTo>
                  <a:pt x="0" y="32"/>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7" name="Freeform 29">
            <a:extLst>
              <a:ext uri="{FF2B5EF4-FFF2-40B4-BE49-F238E27FC236}">
                <a16:creationId xmlns:a16="http://schemas.microsoft.com/office/drawing/2014/main" id="{1F48A3E5-E76B-47ED-9E72-715108A9B5E3}"/>
              </a:ext>
            </a:extLst>
          </p:cNvPr>
          <p:cNvSpPr>
            <a:spLocks/>
          </p:cNvSpPr>
          <p:nvPr/>
        </p:nvSpPr>
        <p:spPr bwMode="auto">
          <a:xfrm>
            <a:off x="1089025" y="4037013"/>
            <a:ext cx="234950" cy="309563"/>
          </a:xfrm>
          <a:custGeom>
            <a:avLst/>
            <a:gdLst>
              <a:gd name="T0" fmla="*/ 28 w 28"/>
              <a:gd name="T1" fmla="*/ 25 h 37"/>
              <a:gd name="T2" fmla="*/ 4 w 28"/>
              <a:gd name="T3" fmla="*/ 3 h 37"/>
              <a:gd name="T4" fmla="*/ 27 w 28"/>
              <a:gd name="T5" fmla="*/ 37 h 37"/>
              <a:gd name="T6" fmla="*/ 28 w 28"/>
              <a:gd name="T7" fmla="*/ 25 h 37"/>
            </a:gdLst>
            <a:ahLst/>
            <a:cxnLst>
              <a:cxn ang="0">
                <a:pos x="T0" y="T1"/>
              </a:cxn>
              <a:cxn ang="0">
                <a:pos x="T2" y="T3"/>
              </a:cxn>
              <a:cxn ang="0">
                <a:pos x="T4" y="T5"/>
              </a:cxn>
              <a:cxn ang="0">
                <a:pos x="T6" y="T7"/>
              </a:cxn>
            </a:cxnLst>
            <a:rect l="0" t="0" r="r" b="b"/>
            <a:pathLst>
              <a:path w="28" h="37">
                <a:moveTo>
                  <a:pt x="28" y="25"/>
                </a:moveTo>
                <a:cubicBezTo>
                  <a:pt x="28" y="25"/>
                  <a:pt x="8" y="7"/>
                  <a:pt x="4" y="3"/>
                </a:cubicBezTo>
                <a:cubicBezTo>
                  <a:pt x="0" y="0"/>
                  <a:pt x="27" y="37"/>
                  <a:pt x="27" y="37"/>
                </a:cubicBezTo>
                <a:lnTo>
                  <a:pt x="28" y="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8" name="Freeform 30">
            <a:extLst>
              <a:ext uri="{FF2B5EF4-FFF2-40B4-BE49-F238E27FC236}">
                <a16:creationId xmlns:a16="http://schemas.microsoft.com/office/drawing/2014/main" id="{611696D1-96E3-46E5-AC87-C69D62FBCE40}"/>
              </a:ext>
            </a:extLst>
          </p:cNvPr>
          <p:cNvSpPr>
            <a:spLocks/>
          </p:cNvSpPr>
          <p:nvPr/>
        </p:nvSpPr>
        <p:spPr bwMode="auto">
          <a:xfrm>
            <a:off x="1089025" y="3390900"/>
            <a:ext cx="234950" cy="311150"/>
          </a:xfrm>
          <a:custGeom>
            <a:avLst/>
            <a:gdLst>
              <a:gd name="T0" fmla="*/ 28 w 28"/>
              <a:gd name="T1" fmla="*/ 25 h 37"/>
              <a:gd name="T2" fmla="*/ 4 w 28"/>
              <a:gd name="T3" fmla="*/ 3 h 37"/>
              <a:gd name="T4" fmla="*/ 27 w 28"/>
              <a:gd name="T5" fmla="*/ 37 h 37"/>
              <a:gd name="T6" fmla="*/ 28 w 28"/>
              <a:gd name="T7" fmla="*/ 25 h 37"/>
            </a:gdLst>
            <a:ahLst/>
            <a:cxnLst>
              <a:cxn ang="0">
                <a:pos x="T0" y="T1"/>
              </a:cxn>
              <a:cxn ang="0">
                <a:pos x="T2" y="T3"/>
              </a:cxn>
              <a:cxn ang="0">
                <a:pos x="T4" y="T5"/>
              </a:cxn>
              <a:cxn ang="0">
                <a:pos x="T6" y="T7"/>
              </a:cxn>
            </a:cxnLst>
            <a:rect l="0" t="0" r="r" b="b"/>
            <a:pathLst>
              <a:path w="28" h="37">
                <a:moveTo>
                  <a:pt x="28" y="25"/>
                </a:moveTo>
                <a:cubicBezTo>
                  <a:pt x="28" y="25"/>
                  <a:pt x="8" y="7"/>
                  <a:pt x="4" y="3"/>
                </a:cubicBezTo>
                <a:cubicBezTo>
                  <a:pt x="0" y="0"/>
                  <a:pt x="27" y="37"/>
                  <a:pt x="27" y="37"/>
                </a:cubicBezTo>
                <a:lnTo>
                  <a:pt x="28" y="2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31">
            <a:extLst>
              <a:ext uri="{FF2B5EF4-FFF2-40B4-BE49-F238E27FC236}">
                <a16:creationId xmlns:a16="http://schemas.microsoft.com/office/drawing/2014/main" id="{19F49BB4-EA63-478D-A9B7-E468DA79E4CC}"/>
              </a:ext>
            </a:extLst>
          </p:cNvPr>
          <p:cNvSpPr>
            <a:spLocks/>
          </p:cNvSpPr>
          <p:nvPr/>
        </p:nvSpPr>
        <p:spPr bwMode="auto">
          <a:xfrm>
            <a:off x="1139825" y="3165475"/>
            <a:ext cx="184150" cy="234950"/>
          </a:xfrm>
          <a:custGeom>
            <a:avLst/>
            <a:gdLst>
              <a:gd name="T0" fmla="*/ 22 w 22"/>
              <a:gd name="T1" fmla="*/ 18 h 28"/>
              <a:gd name="T2" fmla="*/ 3 w 22"/>
              <a:gd name="T3" fmla="*/ 2 h 28"/>
              <a:gd name="T4" fmla="*/ 21 w 22"/>
              <a:gd name="T5" fmla="*/ 28 h 28"/>
              <a:gd name="T6" fmla="*/ 22 w 22"/>
              <a:gd name="T7" fmla="*/ 18 h 28"/>
            </a:gdLst>
            <a:ahLst/>
            <a:cxnLst>
              <a:cxn ang="0">
                <a:pos x="T0" y="T1"/>
              </a:cxn>
              <a:cxn ang="0">
                <a:pos x="T2" y="T3"/>
              </a:cxn>
              <a:cxn ang="0">
                <a:pos x="T4" y="T5"/>
              </a:cxn>
              <a:cxn ang="0">
                <a:pos x="T6" y="T7"/>
              </a:cxn>
            </a:cxnLst>
            <a:rect l="0" t="0" r="r" b="b"/>
            <a:pathLst>
              <a:path w="22" h="28">
                <a:moveTo>
                  <a:pt x="22" y="18"/>
                </a:moveTo>
                <a:cubicBezTo>
                  <a:pt x="22" y="18"/>
                  <a:pt x="6" y="5"/>
                  <a:pt x="3" y="2"/>
                </a:cubicBezTo>
                <a:cubicBezTo>
                  <a:pt x="0" y="0"/>
                  <a:pt x="21" y="28"/>
                  <a:pt x="21" y="28"/>
                </a:cubicBezTo>
                <a:lnTo>
                  <a:pt x="22" y="18"/>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0" name="Freeform 32">
            <a:extLst>
              <a:ext uri="{FF2B5EF4-FFF2-40B4-BE49-F238E27FC236}">
                <a16:creationId xmlns:a16="http://schemas.microsoft.com/office/drawing/2014/main" id="{2E5A5FF6-6404-449E-B726-58EFB410960E}"/>
              </a:ext>
            </a:extLst>
          </p:cNvPr>
          <p:cNvSpPr>
            <a:spLocks/>
          </p:cNvSpPr>
          <p:nvPr/>
        </p:nvSpPr>
        <p:spPr bwMode="auto">
          <a:xfrm>
            <a:off x="1189038" y="2914650"/>
            <a:ext cx="134938" cy="158750"/>
          </a:xfrm>
          <a:custGeom>
            <a:avLst/>
            <a:gdLst>
              <a:gd name="T0" fmla="*/ 16 w 16"/>
              <a:gd name="T1" fmla="*/ 13 h 19"/>
              <a:gd name="T2" fmla="*/ 3 w 16"/>
              <a:gd name="T3" fmla="*/ 2 h 19"/>
              <a:gd name="T4" fmla="*/ 15 w 16"/>
              <a:gd name="T5" fmla="*/ 19 h 19"/>
              <a:gd name="T6" fmla="*/ 16 w 16"/>
              <a:gd name="T7" fmla="*/ 13 h 19"/>
            </a:gdLst>
            <a:ahLst/>
            <a:cxnLst>
              <a:cxn ang="0">
                <a:pos x="T0" y="T1"/>
              </a:cxn>
              <a:cxn ang="0">
                <a:pos x="T2" y="T3"/>
              </a:cxn>
              <a:cxn ang="0">
                <a:pos x="T4" y="T5"/>
              </a:cxn>
              <a:cxn ang="0">
                <a:pos x="T6" y="T7"/>
              </a:cxn>
            </a:cxnLst>
            <a:rect l="0" t="0" r="r" b="b"/>
            <a:pathLst>
              <a:path w="16" h="19">
                <a:moveTo>
                  <a:pt x="16" y="13"/>
                </a:moveTo>
                <a:cubicBezTo>
                  <a:pt x="16" y="13"/>
                  <a:pt x="5" y="3"/>
                  <a:pt x="3" y="2"/>
                </a:cubicBezTo>
                <a:cubicBezTo>
                  <a:pt x="0" y="0"/>
                  <a:pt x="15" y="19"/>
                  <a:pt x="15" y="19"/>
                </a:cubicBezTo>
                <a:lnTo>
                  <a:pt x="16" y="13"/>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33">
            <a:extLst>
              <a:ext uri="{FF2B5EF4-FFF2-40B4-BE49-F238E27FC236}">
                <a16:creationId xmlns:a16="http://schemas.microsoft.com/office/drawing/2014/main" id="{D1A058A4-6FC2-44F2-9E6A-01AB9FC325B6}"/>
              </a:ext>
            </a:extLst>
          </p:cNvPr>
          <p:cNvSpPr>
            <a:spLocks/>
          </p:cNvSpPr>
          <p:nvPr/>
        </p:nvSpPr>
        <p:spPr bwMode="auto">
          <a:xfrm>
            <a:off x="1257300" y="2797175"/>
            <a:ext cx="66675" cy="82550"/>
          </a:xfrm>
          <a:custGeom>
            <a:avLst/>
            <a:gdLst>
              <a:gd name="T0" fmla="*/ 8 w 8"/>
              <a:gd name="T1" fmla="*/ 6 h 10"/>
              <a:gd name="T2" fmla="*/ 1 w 8"/>
              <a:gd name="T3" fmla="*/ 1 h 10"/>
              <a:gd name="T4" fmla="*/ 7 w 8"/>
              <a:gd name="T5" fmla="*/ 10 h 10"/>
              <a:gd name="T6" fmla="*/ 8 w 8"/>
              <a:gd name="T7" fmla="*/ 6 h 10"/>
            </a:gdLst>
            <a:ahLst/>
            <a:cxnLst>
              <a:cxn ang="0">
                <a:pos x="T0" y="T1"/>
              </a:cxn>
              <a:cxn ang="0">
                <a:pos x="T2" y="T3"/>
              </a:cxn>
              <a:cxn ang="0">
                <a:pos x="T4" y="T5"/>
              </a:cxn>
              <a:cxn ang="0">
                <a:pos x="T6" y="T7"/>
              </a:cxn>
            </a:cxnLst>
            <a:rect l="0" t="0" r="r" b="b"/>
            <a:pathLst>
              <a:path w="8" h="10">
                <a:moveTo>
                  <a:pt x="8" y="6"/>
                </a:moveTo>
                <a:cubicBezTo>
                  <a:pt x="8" y="6"/>
                  <a:pt x="2" y="1"/>
                  <a:pt x="1" y="1"/>
                </a:cubicBezTo>
                <a:cubicBezTo>
                  <a:pt x="0" y="0"/>
                  <a:pt x="7" y="10"/>
                  <a:pt x="7" y="10"/>
                </a:cubicBezTo>
                <a:lnTo>
                  <a:pt x="8" y="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2" name="Freeform 34">
            <a:extLst>
              <a:ext uri="{FF2B5EF4-FFF2-40B4-BE49-F238E27FC236}">
                <a16:creationId xmlns:a16="http://schemas.microsoft.com/office/drawing/2014/main" id="{2780E2CA-7696-45AA-B895-2097D682674C}"/>
              </a:ext>
            </a:extLst>
          </p:cNvPr>
          <p:cNvSpPr>
            <a:spLocks/>
          </p:cNvSpPr>
          <p:nvPr/>
        </p:nvSpPr>
        <p:spPr bwMode="auto">
          <a:xfrm>
            <a:off x="1022350" y="3684588"/>
            <a:ext cx="301625" cy="368300"/>
          </a:xfrm>
          <a:custGeom>
            <a:avLst/>
            <a:gdLst>
              <a:gd name="T0" fmla="*/ 36 w 36"/>
              <a:gd name="T1" fmla="*/ 32 h 44"/>
              <a:gd name="T2" fmla="*/ 3 w 36"/>
              <a:gd name="T3" fmla="*/ 3 h 44"/>
              <a:gd name="T4" fmla="*/ 35 w 36"/>
              <a:gd name="T5" fmla="*/ 44 h 44"/>
              <a:gd name="T6" fmla="*/ 36 w 36"/>
              <a:gd name="T7" fmla="*/ 32 h 44"/>
            </a:gdLst>
            <a:ahLst/>
            <a:cxnLst>
              <a:cxn ang="0">
                <a:pos x="T0" y="T1"/>
              </a:cxn>
              <a:cxn ang="0">
                <a:pos x="T2" y="T3"/>
              </a:cxn>
              <a:cxn ang="0">
                <a:pos x="T4" y="T5"/>
              </a:cxn>
              <a:cxn ang="0">
                <a:pos x="T6" y="T7"/>
              </a:cxn>
            </a:cxnLst>
            <a:rect l="0" t="0" r="r" b="b"/>
            <a:pathLst>
              <a:path w="36" h="44">
                <a:moveTo>
                  <a:pt x="36" y="32"/>
                </a:moveTo>
                <a:cubicBezTo>
                  <a:pt x="36" y="32"/>
                  <a:pt x="7" y="6"/>
                  <a:pt x="3" y="3"/>
                </a:cubicBezTo>
                <a:cubicBezTo>
                  <a:pt x="0" y="0"/>
                  <a:pt x="35" y="44"/>
                  <a:pt x="35" y="44"/>
                </a:cubicBezTo>
                <a:lnTo>
                  <a:pt x="36" y="32"/>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3" name="Freeform 35">
            <a:extLst>
              <a:ext uri="{FF2B5EF4-FFF2-40B4-BE49-F238E27FC236}">
                <a16:creationId xmlns:a16="http://schemas.microsoft.com/office/drawing/2014/main" id="{0F4C85C9-1E04-4CE6-A646-400299019445}"/>
              </a:ext>
            </a:extLst>
          </p:cNvPr>
          <p:cNvSpPr>
            <a:spLocks/>
          </p:cNvSpPr>
          <p:nvPr/>
        </p:nvSpPr>
        <p:spPr bwMode="auto">
          <a:xfrm>
            <a:off x="2401888" y="1189038"/>
            <a:ext cx="1447800" cy="2679700"/>
          </a:xfrm>
          <a:custGeom>
            <a:avLst/>
            <a:gdLst>
              <a:gd name="T0" fmla="*/ 165 w 173"/>
              <a:gd name="T1" fmla="*/ 243 h 320"/>
              <a:gd name="T2" fmla="*/ 88 w 173"/>
              <a:gd name="T3" fmla="*/ 320 h 320"/>
              <a:gd name="T4" fmla="*/ 10 w 173"/>
              <a:gd name="T5" fmla="*/ 243 h 320"/>
              <a:gd name="T6" fmla="*/ 88 w 173"/>
              <a:gd name="T7" fmla="*/ 0 h 320"/>
              <a:gd name="T8" fmla="*/ 165 w 173"/>
              <a:gd name="T9" fmla="*/ 243 h 320"/>
            </a:gdLst>
            <a:ahLst/>
            <a:cxnLst>
              <a:cxn ang="0">
                <a:pos x="T0" y="T1"/>
              </a:cxn>
              <a:cxn ang="0">
                <a:pos x="T2" y="T3"/>
              </a:cxn>
              <a:cxn ang="0">
                <a:pos x="T4" y="T5"/>
              </a:cxn>
              <a:cxn ang="0">
                <a:pos x="T6" y="T7"/>
              </a:cxn>
              <a:cxn ang="0">
                <a:pos x="T8" y="T9"/>
              </a:cxn>
            </a:cxnLst>
            <a:rect l="0" t="0" r="r" b="b"/>
            <a:pathLst>
              <a:path w="173" h="320">
                <a:moveTo>
                  <a:pt x="165" y="243"/>
                </a:moveTo>
                <a:cubicBezTo>
                  <a:pt x="161" y="285"/>
                  <a:pt x="130" y="320"/>
                  <a:pt x="88" y="320"/>
                </a:cubicBezTo>
                <a:cubicBezTo>
                  <a:pt x="45" y="320"/>
                  <a:pt x="15" y="285"/>
                  <a:pt x="10" y="243"/>
                </a:cubicBezTo>
                <a:cubicBezTo>
                  <a:pt x="0" y="155"/>
                  <a:pt x="78" y="0"/>
                  <a:pt x="88" y="0"/>
                </a:cubicBezTo>
                <a:cubicBezTo>
                  <a:pt x="100" y="0"/>
                  <a:pt x="173" y="140"/>
                  <a:pt x="165" y="243"/>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36">
            <a:extLst>
              <a:ext uri="{FF2B5EF4-FFF2-40B4-BE49-F238E27FC236}">
                <a16:creationId xmlns:a16="http://schemas.microsoft.com/office/drawing/2014/main" id="{1ED17092-004D-4864-BDA7-83188E403DF4}"/>
              </a:ext>
            </a:extLst>
          </p:cNvPr>
          <p:cNvSpPr>
            <a:spLocks/>
          </p:cNvSpPr>
          <p:nvPr/>
        </p:nvSpPr>
        <p:spPr bwMode="auto">
          <a:xfrm>
            <a:off x="2578100" y="1189038"/>
            <a:ext cx="1271588" cy="2679700"/>
          </a:xfrm>
          <a:custGeom>
            <a:avLst/>
            <a:gdLst>
              <a:gd name="T0" fmla="*/ 67 w 152"/>
              <a:gd name="T1" fmla="*/ 0 h 320"/>
              <a:gd name="T2" fmla="*/ 65 w 152"/>
              <a:gd name="T3" fmla="*/ 1 h 320"/>
              <a:gd name="T4" fmla="*/ 136 w 152"/>
              <a:gd name="T5" fmla="*/ 235 h 320"/>
              <a:gd name="T6" fmla="*/ 60 w 152"/>
              <a:gd name="T7" fmla="*/ 311 h 320"/>
              <a:gd name="T8" fmla="*/ 0 w 152"/>
              <a:gd name="T9" fmla="*/ 278 h 320"/>
              <a:gd name="T10" fmla="*/ 67 w 152"/>
              <a:gd name="T11" fmla="*/ 320 h 320"/>
              <a:gd name="T12" fmla="*/ 144 w 152"/>
              <a:gd name="T13" fmla="*/ 243 h 320"/>
              <a:gd name="T14" fmla="*/ 67 w 152"/>
              <a:gd name="T15" fmla="*/ 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320">
                <a:moveTo>
                  <a:pt x="67" y="0"/>
                </a:moveTo>
                <a:cubicBezTo>
                  <a:pt x="66" y="0"/>
                  <a:pt x="65" y="0"/>
                  <a:pt x="65" y="1"/>
                </a:cubicBezTo>
                <a:cubicBezTo>
                  <a:pt x="84" y="22"/>
                  <a:pt x="143" y="144"/>
                  <a:pt x="136" y="235"/>
                </a:cubicBezTo>
                <a:cubicBezTo>
                  <a:pt x="132" y="277"/>
                  <a:pt x="102" y="311"/>
                  <a:pt x="60" y="311"/>
                </a:cubicBezTo>
                <a:cubicBezTo>
                  <a:pt x="35" y="311"/>
                  <a:pt x="14" y="298"/>
                  <a:pt x="0" y="278"/>
                </a:cubicBezTo>
                <a:cubicBezTo>
                  <a:pt x="13" y="303"/>
                  <a:pt x="37" y="320"/>
                  <a:pt x="67" y="320"/>
                </a:cubicBezTo>
                <a:cubicBezTo>
                  <a:pt x="109" y="320"/>
                  <a:pt x="140" y="285"/>
                  <a:pt x="144" y="243"/>
                </a:cubicBezTo>
                <a:cubicBezTo>
                  <a:pt x="152" y="140"/>
                  <a:pt x="79" y="0"/>
                  <a:pt x="67" y="0"/>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5" name="Freeform 37">
            <a:extLst>
              <a:ext uri="{FF2B5EF4-FFF2-40B4-BE49-F238E27FC236}">
                <a16:creationId xmlns:a16="http://schemas.microsoft.com/office/drawing/2014/main" id="{C94CEDE4-BC00-49F0-A644-60C09B4E94B7}"/>
              </a:ext>
            </a:extLst>
          </p:cNvPr>
          <p:cNvSpPr>
            <a:spLocks/>
          </p:cNvSpPr>
          <p:nvPr/>
        </p:nvSpPr>
        <p:spPr bwMode="auto">
          <a:xfrm>
            <a:off x="3071813" y="1557338"/>
            <a:ext cx="142875" cy="3475038"/>
          </a:xfrm>
          <a:custGeom>
            <a:avLst/>
            <a:gdLst>
              <a:gd name="T0" fmla="*/ 8 w 17"/>
              <a:gd name="T1" fmla="*/ 11 h 415"/>
              <a:gd name="T2" fmla="*/ 15 w 17"/>
              <a:gd name="T3" fmla="*/ 413 h 415"/>
              <a:gd name="T4" fmla="*/ 11 w 17"/>
              <a:gd name="T5" fmla="*/ 415 h 415"/>
              <a:gd name="T6" fmla="*/ 0 w 17"/>
              <a:gd name="T7" fmla="*/ 415 h 415"/>
              <a:gd name="T8" fmla="*/ 7 w 17"/>
              <a:gd name="T9" fmla="*/ 11 h 415"/>
              <a:gd name="T10" fmla="*/ 8 w 17"/>
              <a:gd name="T11" fmla="*/ 11 h 415"/>
            </a:gdLst>
            <a:ahLst/>
            <a:cxnLst>
              <a:cxn ang="0">
                <a:pos x="T0" y="T1"/>
              </a:cxn>
              <a:cxn ang="0">
                <a:pos x="T2" y="T3"/>
              </a:cxn>
              <a:cxn ang="0">
                <a:pos x="T4" y="T5"/>
              </a:cxn>
              <a:cxn ang="0">
                <a:pos x="T6" y="T7"/>
              </a:cxn>
              <a:cxn ang="0">
                <a:pos x="T8" y="T9"/>
              </a:cxn>
              <a:cxn ang="0">
                <a:pos x="T10" y="T11"/>
              </a:cxn>
            </a:cxnLst>
            <a:rect l="0" t="0" r="r" b="b"/>
            <a:pathLst>
              <a:path w="17" h="415">
                <a:moveTo>
                  <a:pt x="8" y="11"/>
                </a:moveTo>
                <a:cubicBezTo>
                  <a:pt x="15" y="413"/>
                  <a:pt x="15" y="413"/>
                  <a:pt x="15" y="413"/>
                </a:cubicBezTo>
                <a:cubicBezTo>
                  <a:pt x="17" y="415"/>
                  <a:pt x="13" y="415"/>
                  <a:pt x="11" y="415"/>
                </a:cubicBezTo>
                <a:cubicBezTo>
                  <a:pt x="0" y="415"/>
                  <a:pt x="0" y="415"/>
                  <a:pt x="0" y="415"/>
                </a:cubicBezTo>
                <a:cubicBezTo>
                  <a:pt x="7" y="11"/>
                  <a:pt x="7" y="11"/>
                  <a:pt x="7" y="11"/>
                </a:cubicBezTo>
                <a:cubicBezTo>
                  <a:pt x="8" y="0"/>
                  <a:pt x="8" y="0"/>
                  <a:pt x="8" y="11"/>
                </a:cubicBezTo>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38">
            <a:extLst>
              <a:ext uri="{FF2B5EF4-FFF2-40B4-BE49-F238E27FC236}">
                <a16:creationId xmlns:a16="http://schemas.microsoft.com/office/drawing/2014/main" id="{23F1BED8-E58E-4E13-9264-2556455BF639}"/>
              </a:ext>
            </a:extLst>
          </p:cNvPr>
          <p:cNvSpPr>
            <a:spLocks/>
          </p:cNvSpPr>
          <p:nvPr/>
        </p:nvSpPr>
        <p:spPr bwMode="auto">
          <a:xfrm>
            <a:off x="3138488" y="3216275"/>
            <a:ext cx="276225" cy="325438"/>
          </a:xfrm>
          <a:custGeom>
            <a:avLst/>
            <a:gdLst>
              <a:gd name="T0" fmla="*/ 0 w 33"/>
              <a:gd name="T1" fmla="*/ 26 h 39"/>
              <a:gd name="T2" fmla="*/ 29 w 33"/>
              <a:gd name="T3" fmla="*/ 4 h 39"/>
              <a:gd name="T4" fmla="*/ 2 w 33"/>
              <a:gd name="T5" fmla="*/ 39 h 39"/>
              <a:gd name="T6" fmla="*/ 0 w 33"/>
              <a:gd name="T7" fmla="*/ 26 h 39"/>
            </a:gdLst>
            <a:ahLst/>
            <a:cxnLst>
              <a:cxn ang="0">
                <a:pos x="T0" y="T1"/>
              </a:cxn>
              <a:cxn ang="0">
                <a:pos x="T2" y="T3"/>
              </a:cxn>
              <a:cxn ang="0">
                <a:pos x="T4" y="T5"/>
              </a:cxn>
              <a:cxn ang="0">
                <a:pos x="T6" y="T7"/>
              </a:cxn>
            </a:cxnLst>
            <a:rect l="0" t="0" r="r" b="b"/>
            <a:pathLst>
              <a:path w="33" h="39">
                <a:moveTo>
                  <a:pt x="0" y="26"/>
                </a:moveTo>
                <a:cubicBezTo>
                  <a:pt x="0" y="26"/>
                  <a:pt x="24" y="7"/>
                  <a:pt x="29" y="4"/>
                </a:cubicBezTo>
                <a:cubicBezTo>
                  <a:pt x="33" y="0"/>
                  <a:pt x="2" y="39"/>
                  <a:pt x="2" y="39"/>
                </a:cubicBezTo>
                <a:lnTo>
                  <a:pt x="0" y="2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39">
            <a:extLst>
              <a:ext uri="{FF2B5EF4-FFF2-40B4-BE49-F238E27FC236}">
                <a16:creationId xmlns:a16="http://schemas.microsoft.com/office/drawing/2014/main" id="{80A164D6-42AC-4601-98AC-B0099051C716}"/>
              </a:ext>
            </a:extLst>
          </p:cNvPr>
          <p:cNvSpPr>
            <a:spLocks/>
          </p:cNvSpPr>
          <p:nvPr/>
        </p:nvSpPr>
        <p:spPr bwMode="auto">
          <a:xfrm>
            <a:off x="3138488" y="2528888"/>
            <a:ext cx="276225" cy="327025"/>
          </a:xfrm>
          <a:custGeom>
            <a:avLst/>
            <a:gdLst>
              <a:gd name="T0" fmla="*/ 0 w 33"/>
              <a:gd name="T1" fmla="*/ 26 h 39"/>
              <a:gd name="T2" fmla="*/ 29 w 33"/>
              <a:gd name="T3" fmla="*/ 3 h 39"/>
              <a:gd name="T4" fmla="*/ 2 w 33"/>
              <a:gd name="T5" fmla="*/ 39 h 39"/>
              <a:gd name="T6" fmla="*/ 0 w 33"/>
              <a:gd name="T7" fmla="*/ 26 h 39"/>
            </a:gdLst>
            <a:ahLst/>
            <a:cxnLst>
              <a:cxn ang="0">
                <a:pos x="T0" y="T1"/>
              </a:cxn>
              <a:cxn ang="0">
                <a:pos x="T2" y="T3"/>
              </a:cxn>
              <a:cxn ang="0">
                <a:pos x="T4" y="T5"/>
              </a:cxn>
              <a:cxn ang="0">
                <a:pos x="T6" y="T7"/>
              </a:cxn>
            </a:cxnLst>
            <a:rect l="0" t="0" r="r" b="b"/>
            <a:pathLst>
              <a:path w="33" h="39">
                <a:moveTo>
                  <a:pt x="0" y="26"/>
                </a:moveTo>
                <a:cubicBezTo>
                  <a:pt x="0" y="26"/>
                  <a:pt x="24" y="7"/>
                  <a:pt x="29" y="3"/>
                </a:cubicBezTo>
                <a:cubicBezTo>
                  <a:pt x="33" y="0"/>
                  <a:pt x="2" y="39"/>
                  <a:pt x="2" y="39"/>
                </a:cubicBezTo>
                <a:lnTo>
                  <a:pt x="0" y="2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40">
            <a:extLst>
              <a:ext uri="{FF2B5EF4-FFF2-40B4-BE49-F238E27FC236}">
                <a16:creationId xmlns:a16="http://schemas.microsoft.com/office/drawing/2014/main" id="{1E7A0D3D-08EE-4D68-AC99-81E730F4E7D8}"/>
              </a:ext>
            </a:extLst>
          </p:cNvPr>
          <p:cNvSpPr>
            <a:spLocks/>
          </p:cNvSpPr>
          <p:nvPr/>
        </p:nvSpPr>
        <p:spPr bwMode="auto">
          <a:xfrm>
            <a:off x="3138488" y="2286000"/>
            <a:ext cx="217488" cy="242888"/>
          </a:xfrm>
          <a:custGeom>
            <a:avLst/>
            <a:gdLst>
              <a:gd name="T0" fmla="*/ 0 w 26"/>
              <a:gd name="T1" fmla="*/ 19 h 29"/>
              <a:gd name="T2" fmla="*/ 22 w 26"/>
              <a:gd name="T3" fmla="*/ 2 h 29"/>
              <a:gd name="T4" fmla="*/ 1 w 26"/>
              <a:gd name="T5" fmla="*/ 29 h 29"/>
              <a:gd name="T6" fmla="*/ 0 w 26"/>
              <a:gd name="T7" fmla="*/ 19 h 29"/>
            </a:gdLst>
            <a:ahLst/>
            <a:cxnLst>
              <a:cxn ang="0">
                <a:pos x="T0" y="T1"/>
              </a:cxn>
              <a:cxn ang="0">
                <a:pos x="T2" y="T3"/>
              </a:cxn>
              <a:cxn ang="0">
                <a:pos x="T4" y="T5"/>
              </a:cxn>
              <a:cxn ang="0">
                <a:pos x="T6" y="T7"/>
              </a:cxn>
            </a:cxnLst>
            <a:rect l="0" t="0" r="r" b="b"/>
            <a:pathLst>
              <a:path w="26" h="29">
                <a:moveTo>
                  <a:pt x="0" y="19"/>
                </a:moveTo>
                <a:cubicBezTo>
                  <a:pt x="0" y="19"/>
                  <a:pt x="19" y="5"/>
                  <a:pt x="22" y="2"/>
                </a:cubicBezTo>
                <a:cubicBezTo>
                  <a:pt x="26" y="0"/>
                  <a:pt x="1" y="29"/>
                  <a:pt x="1" y="29"/>
                </a:cubicBezTo>
                <a:lnTo>
                  <a:pt x="0" y="19"/>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9" name="Freeform 41">
            <a:extLst>
              <a:ext uri="{FF2B5EF4-FFF2-40B4-BE49-F238E27FC236}">
                <a16:creationId xmlns:a16="http://schemas.microsoft.com/office/drawing/2014/main" id="{D8789F09-4CFF-4B22-BAB5-84AC66690DB6}"/>
              </a:ext>
            </a:extLst>
          </p:cNvPr>
          <p:cNvSpPr>
            <a:spLocks/>
          </p:cNvSpPr>
          <p:nvPr/>
        </p:nvSpPr>
        <p:spPr bwMode="auto">
          <a:xfrm>
            <a:off x="3138488" y="2009775"/>
            <a:ext cx="158750" cy="176213"/>
          </a:xfrm>
          <a:custGeom>
            <a:avLst/>
            <a:gdLst>
              <a:gd name="T0" fmla="*/ 0 w 19"/>
              <a:gd name="T1" fmla="*/ 14 h 21"/>
              <a:gd name="T2" fmla="*/ 16 w 19"/>
              <a:gd name="T3" fmla="*/ 2 h 21"/>
              <a:gd name="T4" fmla="*/ 1 w 19"/>
              <a:gd name="T5" fmla="*/ 21 h 21"/>
              <a:gd name="T6" fmla="*/ 0 w 19"/>
              <a:gd name="T7" fmla="*/ 14 h 21"/>
            </a:gdLst>
            <a:ahLst/>
            <a:cxnLst>
              <a:cxn ang="0">
                <a:pos x="T0" y="T1"/>
              </a:cxn>
              <a:cxn ang="0">
                <a:pos x="T2" y="T3"/>
              </a:cxn>
              <a:cxn ang="0">
                <a:pos x="T4" y="T5"/>
              </a:cxn>
              <a:cxn ang="0">
                <a:pos x="T6" y="T7"/>
              </a:cxn>
            </a:cxnLst>
            <a:rect l="0" t="0" r="r" b="b"/>
            <a:pathLst>
              <a:path w="19" h="21">
                <a:moveTo>
                  <a:pt x="0" y="14"/>
                </a:moveTo>
                <a:cubicBezTo>
                  <a:pt x="0" y="14"/>
                  <a:pt x="13" y="4"/>
                  <a:pt x="16" y="2"/>
                </a:cubicBezTo>
                <a:cubicBezTo>
                  <a:pt x="19" y="0"/>
                  <a:pt x="1" y="21"/>
                  <a:pt x="1" y="21"/>
                </a:cubicBezTo>
                <a:lnTo>
                  <a:pt x="0" y="1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0" name="Freeform 42">
            <a:extLst>
              <a:ext uri="{FF2B5EF4-FFF2-40B4-BE49-F238E27FC236}">
                <a16:creationId xmlns:a16="http://schemas.microsoft.com/office/drawing/2014/main" id="{F2B0E732-3D4A-4DC1-9DC9-911D16E03CD0}"/>
              </a:ext>
            </a:extLst>
          </p:cNvPr>
          <p:cNvSpPr>
            <a:spLocks/>
          </p:cNvSpPr>
          <p:nvPr/>
        </p:nvSpPr>
        <p:spPr bwMode="auto">
          <a:xfrm>
            <a:off x="3138488" y="1884363"/>
            <a:ext cx="84138" cy="92075"/>
          </a:xfrm>
          <a:custGeom>
            <a:avLst/>
            <a:gdLst>
              <a:gd name="T0" fmla="*/ 0 w 10"/>
              <a:gd name="T1" fmla="*/ 7 h 11"/>
              <a:gd name="T2" fmla="*/ 8 w 10"/>
              <a:gd name="T3" fmla="*/ 1 h 11"/>
              <a:gd name="T4" fmla="*/ 1 w 10"/>
              <a:gd name="T5" fmla="*/ 11 h 11"/>
              <a:gd name="T6" fmla="*/ 0 w 10"/>
              <a:gd name="T7" fmla="*/ 7 h 11"/>
            </a:gdLst>
            <a:ahLst/>
            <a:cxnLst>
              <a:cxn ang="0">
                <a:pos x="T0" y="T1"/>
              </a:cxn>
              <a:cxn ang="0">
                <a:pos x="T2" y="T3"/>
              </a:cxn>
              <a:cxn ang="0">
                <a:pos x="T4" y="T5"/>
              </a:cxn>
              <a:cxn ang="0">
                <a:pos x="T6" y="T7"/>
              </a:cxn>
            </a:cxnLst>
            <a:rect l="0" t="0" r="r" b="b"/>
            <a:pathLst>
              <a:path w="10" h="11">
                <a:moveTo>
                  <a:pt x="0" y="7"/>
                </a:moveTo>
                <a:cubicBezTo>
                  <a:pt x="0" y="7"/>
                  <a:pt x="7" y="2"/>
                  <a:pt x="8" y="1"/>
                </a:cubicBezTo>
                <a:cubicBezTo>
                  <a:pt x="10" y="0"/>
                  <a:pt x="1" y="11"/>
                  <a:pt x="1" y="11"/>
                </a:cubicBezTo>
                <a:lnTo>
                  <a:pt x="0" y="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1" name="Freeform 43">
            <a:extLst>
              <a:ext uri="{FF2B5EF4-FFF2-40B4-BE49-F238E27FC236}">
                <a16:creationId xmlns:a16="http://schemas.microsoft.com/office/drawing/2014/main" id="{53EA20DC-A38F-4BA9-BE6C-F3AD78D6297D}"/>
              </a:ext>
            </a:extLst>
          </p:cNvPr>
          <p:cNvSpPr>
            <a:spLocks/>
          </p:cNvSpPr>
          <p:nvPr/>
        </p:nvSpPr>
        <p:spPr bwMode="auto">
          <a:xfrm>
            <a:off x="3138488" y="2838450"/>
            <a:ext cx="360363" cy="393700"/>
          </a:xfrm>
          <a:custGeom>
            <a:avLst/>
            <a:gdLst>
              <a:gd name="T0" fmla="*/ 0 w 43"/>
              <a:gd name="T1" fmla="*/ 34 h 47"/>
              <a:gd name="T2" fmla="*/ 38 w 43"/>
              <a:gd name="T3" fmla="*/ 3 h 47"/>
              <a:gd name="T4" fmla="*/ 2 w 43"/>
              <a:gd name="T5" fmla="*/ 47 h 47"/>
              <a:gd name="T6" fmla="*/ 0 w 43"/>
              <a:gd name="T7" fmla="*/ 34 h 47"/>
            </a:gdLst>
            <a:ahLst/>
            <a:cxnLst>
              <a:cxn ang="0">
                <a:pos x="T0" y="T1"/>
              </a:cxn>
              <a:cxn ang="0">
                <a:pos x="T2" y="T3"/>
              </a:cxn>
              <a:cxn ang="0">
                <a:pos x="T4" y="T5"/>
              </a:cxn>
              <a:cxn ang="0">
                <a:pos x="T6" y="T7"/>
              </a:cxn>
            </a:cxnLst>
            <a:rect l="0" t="0" r="r" b="b"/>
            <a:pathLst>
              <a:path w="43" h="47">
                <a:moveTo>
                  <a:pt x="0" y="34"/>
                </a:moveTo>
                <a:cubicBezTo>
                  <a:pt x="0" y="34"/>
                  <a:pt x="34" y="6"/>
                  <a:pt x="38" y="3"/>
                </a:cubicBezTo>
                <a:cubicBezTo>
                  <a:pt x="43" y="0"/>
                  <a:pt x="2" y="47"/>
                  <a:pt x="2" y="47"/>
                </a:cubicBezTo>
                <a:lnTo>
                  <a:pt x="0" y="3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2" name="Freeform 44">
            <a:extLst>
              <a:ext uri="{FF2B5EF4-FFF2-40B4-BE49-F238E27FC236}">
                <a16:creationId xmlns:a16="http://schemas.microsoft.com/office/drawing/2014/main" id="{77B620CC-C5EC-4777-8B76-54938453CB87}"/>
              </a:ext>
            </a:extLst>
          </p:cNvPr>
          <p:cNvSpPr>
            <a:spLocks/>
          </p:cNvSpPr>
          <p:nvPr/>
        </p:nvSpPr>
        <p:spPr bwMode="auto">
          <a:xfrm>
            <a:off x="2854325" y="3216275"/>
            <a:ext cx="276225" cy="325438"/>
          </a:xfrm>
          <a:custGeom>
            <a:avLst/>
            <a:gdLst>
              <a:gd name="T0" fmla="*/ 33 w 33"/>
              <a:gd name="T1" fmla="*/ 26 h 39"/>
              <a:gd name="T2" fmla="*/ 4 w 33"/>
              <a:gd name="T3" fmla="*/ 4 h 39"/>
              <a:gd name="T4" fmla="*/ 31 w 33"/>
              <a:gd name="T5" fmla="*/ 39 h 39"/>
              <a:gd name="T6" fmla="*/ 33 w 33"/>
              <a:gd name="T7" fmla="*/ 26 h 39"/>
            </a:gdLst>
            <a:ahLst/>
            <a:cxnLst>
              <a:cxn ang="0">
                <a:pos x="T0" y="T1"/>
              </a:cxn>
              <a:cxn ang="0">
                <a:pos x="T2" y="T3"/>
              </a:cxn>
              <a:cxn ang="0">
                <a:pos x="T4" y="T5"/>
              </a:cxn>
              <a:cxn ang="0">
                <a:pos x="T6" y="T7"/>
              </a:cxn>
            </a:cxnLst>
            <a:rect l="0" t="0" r="r" b="b"/>
            <a:pathLst>
              <a:path w="33" h="39">
                <a:moveTo>
                  <a:pt x="33" y="26"/>
                </a:moveTo>
                <a:cubicBezTo>
                  <a:pt x="33" y="26"/>
                  <a:pt x="9" y="7"/>
                  <a:pt x="4" y="4"/>
                </a:cubicBezTo>
                <a:cubicBezTo>
                  <a:pt x="0" y="0"/>
                  <a:pt x="31" y="39"/>
                  <a:pt x="31" y="39"/>
                </a:cubicBezTo>
                <a:lnTo>
                  <a:pt x="33" y="2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3" name="Freeform 45">
            <a:extLst>
              <a:ext uri="{FF2B5EF4-FFF2-40B4-BE49-F238E27FC236}">
                <a16:creationId xmlns:a16="http://schemas.microsoft.com/office/drawing/2014/main" id="{C0CD73D4-4530-4751-968E-0DD9023C37D5}"/>
              </a:ext>
            </a:extLst>
          </p:cNvPr>
          <p:cNvSpPr>
            <a:spLocks/>
          </p:cNvSpPr>
          <p:nvPr/>
        </p:nvSpPr>
        <p:spPr bwMode="auto">
          <a:xfrm>
            <a:off x="2854325" y="2528888"/>
            <a:ext cx="276225" cy="327025"/>
          </a:xfrm>
          <a:custGeom>
            <a:avLst/>
            <a:gdLst>
              <a:gd name="T0" fmla="*/ 33 w 33"/>
              <a:gd name="T1" fmla="*/ 26 h 39"/>
              <a:gd name="T2" fmla="*/ 4 w 33"/>
              <a:gd name="T3" fmla="*/ 3 h 39"/>
              <a:gd name="T4" fmla="*/ 31 w 33"/>
              <a:gd name="T5" fmla="*/ 39 h 39"/>
              <a:gd name="T6" fmla="*/ 33 w 33"/>
              <a:gd name="T7" fmla="*/ 26 h 39"/>
            </a:gdLst>
            <a:ahLst/>
            <a:cxnLst>
              <a:cxn ang="0">
                <a:pos x="T0" y="T1"/>
              </a:cxn>
              <a:cxn ang="0">
                <a:pos x="T2" y="T3"/>
              </a:cxn>
              <a:cxn ang="0">
                <a:pos x="T4" y="T5"/>
              </a:cxn>
              <a:cxn ang="0">
                <a:pos x="T6" y="T7"/>
              </a:cxn>
            </a:cxnLst>
            <a:rect l="0" t="0" r="r" b="b"/>
            <a:pathLst>
              <a:path w="33" h="39">
                <a:moveTo>
                  <a:pt x="33" y="26"/>
                </a:moveTo>
                <a:cubicBezTo>
                  <a:pt x="33" y="26"/>
                  <a:pt x="9" y="7"/>
                  <a:pt x="4" y="3"/>
                </a:cubicBezTo>
                <a:cubicBezTo>
                  <a:pt x="0" y="0"/>
                  <a:pt x="31" y="39"/>
                  <a:pt x="31" y="39"/>
                </a:cubicBezTo>
                <a:lnTo>
                  <a:pt x="33" y="2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4" name="Freeform 46">
            <a:extLst>
              <a:ext uri="{FF2B5EF4-FFF2-40B4-BE49-F238E27FC236}">
                <a16:creationId xmlns:a16="http://schemas.microsoft.com/office/drawing/2014/main" id="{7B68C4C0-78BA-484A-B84D-94072AB9C96A}"/>
              </a:ext>
            </a:extLst>
          </p:cNvPr>
          <p:cNvSpPr>
            <a:spLocks/>
          </p:cNvSpPr>
          <p:nvPr/>
        </p:nvSpPr>
        <p:spPr bwMode="auto">
          <a:xfrm>
            <a:off x="2913063" y="2286000"/>
            <a:ext cx="217488" cy="242888"/>
          </a:xfrm>
          <a:custGeom>
            <a:avLst/>
            <a:gdLst>
              <a:gd name="T0" fmla="*/ 26 w 26"/>
              <a:gd name="T1" fmla="*/ 19 h 29"/>
              <a:gd name="T2" fmla="*/ 4 w 26"/>
              <a:gd name="T3" fmla="*/ 2 h 29"/>
              <a:gd name="T4" fmla="*/ 25 w 26"/>
              <a:gd name="T5" fmla="*/ 29 h 29"/>
              <a:gd name="T6" fmla="*/ 26 w 26"/>
              <a:gd name="T7" fmla="*/ 19 h 29"/>
            </a:gdLst>
            <a:ahLst/>
            <a:cxnLst>
              <a:cxn ang="0">
                <a:pos x="T0" y="T1"/>
              </a:cxn>
              <a:cxn ang="0">
                <a:pos x="T2" y="T3"/>
              </a:cxn>
              <a:cxn ang="0">
                <a:pos x="T4" y="T5"/>
              </a:cxn>
              <a:cxn ang="0">
                <a:pos x="T6" y="T7"/>
              </a:cxn>
            </a:cxnLst>
            <a:rect l="0" t="0" r="r" b="b"/>
            <a:pathLst>
              <a:path w="26" h="29">
                <a:moveTo>
                  <a:pt x="26" y="19"/>
                </a:moveTo>
                <a:cubicBezTo>
                  <a:pt x="26" y="19"/>
                  <a:pt x="7" y="5"/>
                  <a:pt x="4" y="2"/>
                </a:cubicBezTo>
                <a:cubicBezTo>
                  <a:pt x="0" y="0"/>
                  <a:pt x="25" y="29"/>
                  <a:pt x="25" y="29"/>
                </a:cubicBezTo>
                <a:lnTo>
                  <a:pt x="26" y="19"/>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5" name="Freeform 47">
            <a:extLst>
              <a:ext uri="{FF2B5EF4-FFF2-40B4-BE49-F238E27FC236}">
                <a16:creationId xmlns:a16="http://schemas.microsoft.com/office/drawing/2014/main" id="{AE5EA971-CC3C-445F-B442-7863B4DE26A8}"/>
              </a:ext>
            </a:extLst>
          </p:cNvPr>
          <p:cNvSpPr>
            <a:spLocks/>
          </p:cNvSpPr>
          <p:nvPr/>
        </p:nvSpPr>
        <p:spPr bwMode="auto">
          <a:xfrm>
            <a:off x="2971800" y="2009775"/>
            <a:ext cx="158750" cy="176213"/>
          </a:xfrm>
          <a:custGeom>
            <a:avLst/>
            <a:gdLst>
              <a:gd name="T0" fmla="*/ 19 w 19"/>
              <a:gd name="T1" fmla="*/ 14 h 21"/>
              <a:gd name="T2" fmla="*/ 3 w 19"/>
              <a:gd name="T3" fmla="*/ 2 h 21"/>
              <a:gd name="T4" fmla="*/ 18 w 19"/>
              <a:gd name="T5" fmla="*/ 21 h 21"/>
              <a:gd name="T6" fmla="*/ 19 w 19"/>
              <a:gd name="T7" fmla="*/ 14 h 21"/>
            </a:gdLst>
            <a:ahLst/>
            <a:cxnLst>
              <a:cxn ang="0">
                <a:pos x="T0" y="T1"/>
              </a:cxn>
              <a:cxn ang="0">
                <a:pos x="T2" y="T3"/>
              </a:cxn>
              <a:cxn ang="0">
                <a:pos x="T4" y="T5"/>
              </a:cxn>
              <a:cxn ang="0">
                <a:pos x="T6" y="T7"/>
              </a:cxn>
            </a:cxnLst>
            <a:rect l="0" t="0" r="r" b="b"/>
            <a:pathLst>
              <a:path w="19" h="21">
                <a:moveTo>
                  <a:pt x="19" y="14"/>
                </a:moveTo>
                <a:cubicBezTo>
                  <a:pt x="19" y="14"/>
                  <a:pt x="6" y="4"/>
                  <a:pt x="3" y="2"/>
                </a:cubicBezTo>
                <a:cubicBezTo>
                  <a:pt x="0" y="0"/>
                  <a:pt x="18" y="21"/>
                  <a:pt x="18" y="21"/>
                </a:cubicBezTo>
                <a:lnTo>
                  <a:pt x="19" y="1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6" name="Freeform 48">
            <a:extLst>
              <a:ext uri="{FF2B5EF4-FFF2-40B4-BE49-F238E27FC236}">
                <a16:creationId xmlns:a16="http://schemas.microsoft.com/office/drawing/2014/main" id="{CF3CD14D-27C2-404B-A565-2750D0FF4CFB}"/>
              </a:ext>
            </a:extLst>
          </p:cNvPr>
          <p:cNvSpPr>
            <a:spLocks/>
          </p:cNvSpPr>
          <p:nvPr/>
        </p:nvSpPr>
        <p:spPr bwMode="auto">
          <a:xfrm>
            <a:off x="3046413" y="1884363"/>
            <a:ext cx="84138" cy="92075"/>
          </a:xfrm>
          <a:custGeom>
            <a:avLst/>
            <a:gdLst>
              <a:gd name="T0" fmla="*/ 10 w 10"/>
              <a:gd name="T1" fmla="*/ 7 h 11"/>
              <a:gd name="T2" fmla="*/ 2 w 10"/>
              <a:gd name="T3" fmla="*/ 1 h 11"/>
              <a:gd name="T4" fmla="*/ 9 w 10"/>
              <a:gd name="T5" fmla="*/ 11 h 11"/>
              <a:gd name="T6" fmla="*/ 10 w 10"/>
              <a:gd name="T7" fmla="*/ 7 h 11"/>
            </a:gdLst>
            <a:ahLst/>
            <a:cxnLst>
              <a:cxn ang="0">
                <a:pos x="T0" y="T1"/>
              </a:cxn>
              <a:cxn ang="0">
                <a:pos x="T2" y="T3"/>
              </a:cxn>
              <a:cxn ang="0">
                <a:pos x="T4" y="T5"/>
              </a:cxn>
              <a:cxn ang="0">
                <a:pos x="T6" y="T7"/>
              </a:cxn>
            </a:cxnLst>
            <a:rect l="0" t="0" r="r" b="b"/>
            <a:pathLst>
              <a:path w="10" h="11">
                <a:moveTo>
                  <a:pt x="10" y="7"/>
                </a:moveTo>
                <a:cubicBezTo>
                  <a:pt x="10" y="7"/>
                  <a:pt x="3" y="2"/>
                  <a:pt x="2" y="1"/>
                </a:cubicBezTo>
                <a:cubicBezTo>
                  <a:pt x="0" y="0"/>
                  <a:pt x="9" y="11"/>
                  <a:pt x="9" y="11"/>
                </a:cubicBezTo>
                <a:lnTo>
                  <a:pt x="10" y="7"/>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49">
            <a:extLst>
              <a:ext uri="{FF2B5EF4-FFF2-40B4-BE49-F238E27FC236}">
                <a16:creationId xmlns:a16="http://schemas.microsoft.com/office/drawing/2014/main" id="{2FD76E7D-14B5-450F-A1E1-4EE15A01B9C0}"/>
              </a:ext>
            </a:extLst>
          </p:cNvPr>
          <p:cNvSpPr>
            <a:spLocks/>
          </p:cNvSpPr>
          <p:nvPr/>
        </p:nvSpPr>
        <p:spPr bwMode="auto">
          <a:xfrm>
            <a:off x="2770188" y="2838450"/>
            <a:ext cx="360363" cy="393700"/>
          </a:xfrm>
          <a:custGeom>
            <a:avLst/>
            <a:gdLst>
              <a:gd name="T0" fmla="*/ 43 w 43"/>
              <a:gd name="T1" fmla="*/ 34 h 47"/>
              <a:gd name="T2" fmla="*/ 5 w 43"/>
              <a:gd name="T3" fmla="*/ 3 h 47"/>
              <a:gd name="T4" fmla="*/ 41 w 43"/>
              <a:gd name="T5" fmla="*/ 47 h 47"/>
              <a:gd name="T6" fmla="*/ 43 w 43"/>
              <a:gd name="T7" fmla="*/ 34 h 47"/>
            </a:gdLst>
            <a:ahLst/>
            <a:cxnLst>
              <a:cxn ang="0">
                <a:pos x="T0" y="T1"/>
              </a:cxn>
              <a:cxn ang="0">
                <a:pos x="T2" y="T3"/>
              </a:cxn>
              <a:cxn ang="0">
                <a:pos x="T4" y="T5"/>
              </a:cxn>
              <a:cxn ang="0">
                <a:pos x="T6" y="T7"/>
              </a:cxn>
            </a:cxnLst>
            <a:rect l="0" t="0" r="r" b="b"/>
            <a:pathLst>
              <a:path w="43" h="47">
                <a:moveTo>
                  <a:pt x="43" y="34"/>
                </a:moveTo>
                <a:cubicBezTo>
                  <a:pt x="43" y="34"/>
                  <a:pt x="9" y="6"/>
                  <a:pt x="5" y="3"/>
                </a:cubicBezTo>
                <a:cubicBezTo>
                  <a:pt x="0" y="0"/>
                  <a:pt x="41" y="47"/>
                  <a:pt x="41" y="47"/>
                </a:cubicBezTo>
                <a:lnTo>
                  <a:pt x="43" y="3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8" name="Oval 50">
            <a:extLst>
              <a:ext uri="{FF2B5EF4-FFF2-40B4-BE49-F238E27FC236}">
                <a16:creationId xmlns:a16="http://schemas.microsoft.com/office/drawing/2014/main" id="{22B6C649-0EC9-4D03-9E3F-DF0C13EBA0CC}"/>
              </a:ext>
            </a:extLst>
          </p:cNvPr>
          <p:cNvSpPr>
            <a:spLocks noChangeArrowheads="1"/>
          </p:cNvSpPr>
          <p:nvPr/>
        </p:nvSpPr>
        <p:spPr bwMode="auto">
          <a:xfrm>
            <a:off x="1649413" y="5024438"/>
            <a:ext cx="836613" cy="41275"/>
          </a:xfrm>
          <a:prstGeom prst="ellipse">
            <a:avLst/>
          </a:pr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9" name="Oval 51">
            <a:extLst>
              <a:ext uri="{FF2B5EF4-FFF2-40B4-BE49-F238E27FC236}">
                <a16:creationId xmlns:a16="http://schemas.microsoft.com/office/drawing/2014/main" id="{46FFCE69-35D9-4396-A39C-5F14021F7278}"/>
              </a:ext>
            </a:extLst>
          </p:cNvPr>
          <p:cNvSpPr>
            <a:spLocks noChangeArrowheads="1"/>
          </p:cNvSpPr>
          <p:nvPr/>
        </p:nvSpPr>
        <p:spPr bwMode="auto">
          <a:xfrm>
            <a:off x="996950" y="5494338"/>
            <a:ext cx="669925" cy="41275"/>
          </a:xfrm>
          <a:prstGeom prst="ellipse">
            <a:avLst/>
          </a:pr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0" name="Oval 52">
            <a:extLst>
              <a:ext uri="{FF2B5EF4-FFF2-40B4-BE49-F238E27FC236}">
                <a16:creationId xmlns:a16="http://schemas.microsoft.com/office/drawing/2014/main" id="{4ECC8C1F-3BFB-4466-BAE9-2FEE14AE9A63}"/>
              </a:ext>
            </a:extLst>
          </p:cNvPr>
          <p:cNvSpPr>
            <a:spLocks noChangeArrowheads="1"/>
          </p:cNvSpPr>
          <p:nvPr/>
        </p:nvSpPr>
        <p:spPr bwMode="auto">
          <a:xfrm>
            <a:off x="2720975" y="5008563"/>
            <a:ext cx="836613" cy="41275"/>
          </a:xfrm>
          <a:prstGeom prst="ellipse">
            <a:avLst/>
          </a:pr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53">
            <a:extLst>
              <a:ext uri="{FF2B5EF4-FFF2-40B4-BE49-F238E27FC236}">
                <a16:creationId xmlns:a16="http://schemas.microsoft.com/office/drawing/2014/main" id="{6E7550FC-D89F-4850-B2EF-278090A44933}"/>
              </a:ext>
            </a:extLst>
          </p:cNvPr>
          <p:cNvSpPr>
            <a:spLocks/>
          </p:cNvSpPr>
          <p:nvPr/>
        </p:nvSpPr>
        <p:spPr bwMode="auto">
          <a:xfrm>
            <a:off x="1808163" y="5376863"/>
            <a:ext cx="3597275" cy="125413"/>
          </a:xfrm>
          <a:custGeom>
            <a:avLst/>
            <a:gdLst>
              <a:gd name="T0" fmla="*/ 268 w 430"/>
              <a:gd name="T1" fmla="*/ 0 h 15"/>
              <a:gd name="T2" fmla="*/ 215 w 430"/>
              <a:gd name="T3" fmla="*/ 1 h 15"/>
              <a:gd name="T4" fmla="*/ 162 w 430"/>
              <a:gd name="T5" fmla="*/ 0 h 15"/>
              <a:gd name="T6" fmla="*/ 0 w 430"/>
              <a:gd name="T7" fmla="*/ 7 h 15"/>
              <a:gd name="T8" fmla="*/ 162 w 430"/>
              <a:gd name="T9" fmla="*/ 15 h 15"/>
              <a:gd name="T10" fmla="*/ 215 w 430"/>
              <a:gd name="T11" fmla="*/ 14 h 15"/>
              <a:gd name="T12" fmla="*/ 268 w 430"/>
              <a:gd name="T13" fmla="*/ 15 h 15"/>
              <a:gd name="T14" fmla="*/ 430 w 430"/>
              <a:gd name="T15" fmla="*/ 7 h 15"/>
              <a:gd name="T16" fmla="*/ 268 w 43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5">
                <a:moveTo>
                  <a:pt x="268" y="0"/>
                </a:moveTo>
                <a:cubicBezTo>
                  <a:pt x="249" y="0"/>
                  <a:pt x="232" y="0"/>
                  <a:pt x="215" y="1"/>
                </a:cubicBezTo>
                <a:cubicBezTo>
                  <a:pt x="198" y="0"/>
                  <a:pt x="180" y="0"/>
                  <a:pt x="162" y="0"/>
                </a:cubicBezTo>
                <a:cubicBezTo>
                  <a:pt x="72" y="0"/>
                  <a:pt x="0" y="3"/>
                  <a:pt x="0" y="7"/>
                </a:cubicBezTo>
                <a:cubicBezTo>
                  <a:pt x="0" y="11"/>
                  <a:pt x="72" y="15"/>
                  <a:pt x="162" y="15"/>
                </a:cubicBezTo>
                <a:cubicBezTo>
                  <a:pt x="180" y="15"/>
                  <a:pt x="198" y="14"/>
                  <a:pt x="215" y="14"/>
                </a:cubicBezTo>
                <a:cubicBezTo>
                  <a:pt x="232" y="14"/>
                  <a:pt x="249" y="15"/>
                  <a:pt x="268" y="15"/>
                </a:cubicBezTo>
                <a:cubicBezTo>
                  <a:pt x="357" y="15"/>
                  <a:pt x="430" y="11"/>
                  <a:pt x="430" y="7"/>
                </a:cubicBezTo>
                <a:cubicBezTo>
                  <a:pt x="430" y="3"/>
                  <a:pt x="357" y="0"/>
                  <a:pt x="268" y="0"/>
                </a:cubicBezTo>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Freeform 54">
            <a:extLst>
              <a:ext uri="{FF2B5EF4-FFF2-40B4-BE49-F238E27FC236}">
                <a16:creationId xmlns:a16="http://schemas.microsoft.com/office/drawing/2014/main" id="{B6176E39-C179-4B37-8CFA-7D01FA7A9936}"/>
              </a:ext>
            </a:extLst>
          </p:cNvPr>
          <p:cNvSpPr>
            <a:spLocks/>
          </p:cNvSpPr>
          <p:nvPr/>
        </p:nvSpPr>
        <p:spPr bwMode="auto">
          <a:xfrm>
            <a:off x="4360863" y="4748213"/>
            <a:ext cx="250825" cy="695325"/>
          </a:xfrm>
          <a:custGeom>
            <a:avLst/>
            <a:gdLst>
              <a:gd name="T0" fmla="*/ 158 w 158"/>
              <a:gd name="T1" fmla="*/ 438 h 438"/>
              <a:gd name="T2" fmla="*/ 0 w 158"/>
              <a:gd name="T3" fmla="*/ 438 h 438"/>
              <a:gd name="T4" fmla="*/ 36 w 158"/>
              <a:gd name="T5" fmla="*/ 0 h 438"/>
              <a:gd name="T6" fmla="*/ 121 w 158"/>
              <a:gd name="T7" fmla="*/ 0 h 438"/>
              <a:gd name="T8" fmla="*/ 158 w 158"/>
              <a:gd name="T9" fmla="*/ 438 h 438"/>
            </a:gdLst>
            <a:ahLst/>
            <a:cxnLst>
              <a:cxn ang="0">
                <a:pos x="T0" y="T1"/>
              </a:cxn>
              <a:cxn ang="0">
                <a:pos x="T2" y="T3"/>
              </a:cxn>
              <a:cxn ang="0">
                <a:pos x="T4" y="T5"/>
              </a:cxn>
              <a:cxn ang="0">
                <a:pos x="T6" y="T7"/>
              </a:cxn>
              <a:cxn ang="0">
                <a:pos x="T8" y="T9"/>
              </a:cxn>
            </a:cxnLst>
            <a:rect l="0" t="0" r="r" b="b"/>
            <a:pathLst>
              <a:path w="158" h="438">
                <a:moveTo>
                  <a:pt x="158" y="438"/>
                </a:moveTo>
                <a:lnTo>
                  <a:pt x="0" y="438"/>
                </a:lnTo>
                <a:lnTo>
                  <a:pt x="36" y="0"/>
                </a:lnTo>
                <a:lnTo>
                  <a:pt x="121" y="0"/>
                </a:lnTo>
                <a:lnTo>
                  <a:pt x="158" y="438"/>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3" name="Oval 55">
            <a:extLst>
              <a:ext uri="{FF2B5EF4-FFF2-40B4-BE49-F238E27FC236}">
                <a16:creationId xmlns:a16="http://schemas.microsoft.com/office/drawing/2014/main" id="{5F29F2D4-F2B0-49A8-A137-7180B9470371}"/>
              </a:ext>
            </a:extLst>
          </p:cNvPr>
          <p:cNvSpPr>
            <a:spLocks noChangeArrowheads="1"/>
          </p:cNvSpPr>
          <p:nvPr/>
        </p:nvSpPr>
        <p:spPr bwMode="auto">
          <a:xfrm>
            <a:off x="3724275" y="3541713"/>
            <a:ext cx="1522413" cy="1490663"/>
          </a:xfrm>
          <a:prstGeom prst="ellipse">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4" name="Freeform 56">
            <a:extLst>
              <a:ext uri="{FF2B5EF4-FFF2-40B4-BE49-F238E27FC236}">
                <a16:creationId xmlns:a16="http://schemas.microsoft.com/office/drawing/2014/main" id="{DCCDBF3D-412C-4B6D-B919-290937B05104}"/>
              </a:ext>
            </a:extLst>
          </p:cNvPr>
          <p:cNvSpPr>
            <a:spLocks/>
          </p:cNvSpPr>
          <p:nvPr/>
        </p:nvSpPr>
        <p:spPr bwMode="auto">
          <a:xfrm>
            <a:off x="3373438" y="4865688"/>
            <a:ext cx="207963" cy="577850"/>
          </a:xfrm>
          <a:custGeom>
            <a:avLst/>
            <a:gdLst>
              <a:gd name="T0" fmla="*/ 131 w 131"/>
              <a:gd name="T1" fmla="*/ 364 h 364"/>
              <a:gd name="T2" fmla="*/ 0 w 131"/>
              <a:gd name="T3" fmla="*/ 364 h 364"/>
              <a:gd name="T4" fmla="*/ 31 w 131"/>
              <a:gd name="T5" fmla="*/ 0 h 364"/>
              <a:gd name="T6" fmla="*/ 100 w 131"/>
              <a:gd name="T7" fmla="*/ 0 h 364"/>
              <a:gd name="T8" fmla="*/ 131 w 131"/>
              <a:gd name="T9" fmla="*/ 364 h 364"/>
            </a:gdLst>
            <a:ahLst/>
            <a:cxnLst>
              <a:cxn ang="0">
                <a:pos x="T0" y="T1"/>
              </a:cxn>
              <a:cxn ang="0">
                <a:pos x="T2" y="T3"/>
              </a:cxn>
              <a:cxn ang="0">
                <a:pos x="T4" y="T5"/>
              </a:cxn>
              <a:cxn ang="0">
                <a:pos x="T6" y="T7"/>
              </a:cxn>
              <a:cxn ang="0">
                <a:pos x="T8" y="T9"/>
              </a:cxn>
            </a:cxnLst>
            <a:rect l="0" t="0" r="r" b="b"/>
            <a:pathLst>
              <a:path w="131" h="364">
                <a:moveTo>
                  <a:pt x="131" y="364"/>
                </a:moveTo>
                <a:lnTo>
                  <a:pt x="0" y="364"/>
                </a:lnTo>
                <a:lnTo>
                  <a:pt x="31" y="0"/>
                </a:lnTo>
                <a:lnTo>
                  <a:pt x="100" y="0"/>
                </a:lnTo>
                <a:lnTo>
                  <a:pt x="131" y="364"/>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5" name="Oval 57">
            <a:extLst>
              <a:ext uri="{FF2B5EF4-FFF2-40B4-BE49-F238E27FC236}">
                <a16:creationId xmlns:a16="http://schemas.microsoft.com/office/drawing/2014/main" id="{4FDEE9BF-77E8-4827-9044-3699556DA7D6}"/>
              </a:ext>
            </a:extLst>
          </p:cNvPr>
          <p:cNvSpPr>
            <a:spLocks noChangeArrowheads="1"/>
          </p:cNvSpPr>
          <p:nvPr/>
        </p:nvSpPr>
        <p:spPr bwMode="auto">
          <a:xfrm>
            <a:off x="2736850" y="3592513"/>
            <a:ext cx="1481138" cy="145732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6" name="Freeform 58">
            <a:extLst>
              <a:ext uri="{FF2B5EF4-FFF2-40B4-BE49-F238E27FC236}">
                <a16:creationId xmlns:a16="http://schemas.microsoft.com/office/drawing/2014/main" id="{8DCE6A19-6E88-4E5E-A25C-1549B4A6B635}"/>
              </a:ext>
            </a:extLst>
          </p:cNvPr>
          <p:cNvSpPr>
            <a:spLocks/>
          </p:cNvSpPr>
          <p:nvPr/>
        </p:nvSpPr>
        <p:spPr bwMode="auto">
          <a:xfrm>
            <a:off x="2703513" y="4857750"/>
            <a:ext cx="217488" cy="585788"/>
          </a:xfrm>
          <a:custGeom>
            <a:avLst/>
            <a:gdLst>
              <a:gd name="T0" fmla="*/ 137 w 137"/>
              <a:gd name="T1" fmla="*/ 369 h 369"/>
              <a:gd name="T2" fmla="*/ 0 w 137"/>
              <a:gd name="T3" fmla="*/ 369 h 369"/>
              <a:gd name="T4" fmla="*/ 32 w 137"/>
              <a:gd name="T5" fmla="*/ 0 h 369"/>
              <a:gd name="T6" fmla="*/ 106 w 137"/>
              <a:gd name="T7" fmla="*/ 0 h 369"/>
              <a:gd name="T8" fmla="*/ 137 w 137"/>
              <a:gd name="T9" fmla="*/ 369 h 369"/>
            </a:gdLst>
            <a:ahLst/>
            <a:cxnLst>
              <a:cxn ang="0">
                <a:pos x="T0" y="T1"/>
              </a:cxn>
              <a:cxn ang="0">
                <a:pos x="T2" y="T3"/>
              </a:cxn>
              <a:cxn ang="0">
                <a:pos x="T4" y="T5"/>
              </a:cxn>
              <a:cxn ang="0">
                <a:pos x="T6" y="T7"/>
              </a:cxn>
              <a:cxn ang="0">
                <a:pos x="T8" y="T9"/>
              </a:cxn>
            </a:cxnLst>
            <a:rect l="0" t="0" r="r" b="b"/>
            <a:pathLst>
              <a:path w="137" h="369">
                <a:moveTo>
                  <a:pt x="137" y="369"/>
                </a:moveTo>
                <a:lnTo>
                  <a:pt x="0" y="369"/>
                </a:lnTo>
                <a:lnTo>
                  <a:pt x="32" y="0"/>
                </a:lnTo>
                <a:lnTo>
                  <a:pt x="106" y="0"/>
                </a:lnTo>
                <a:lnTo>
                  <a:pt x="137" y="369"/>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7" name="Oval 59">
            <a:extLst>
              <a:ext uri="{FF2B5EF4-FFF2-40B4-BE49-F238E27FC236}">
                <a16:creationId xmlns:a16="http://schemas.microsoft.com/office/drawing/2014/main" id="{5F8E47AC-23AC-4667-88F5-52742DCCC202}"/>
              </a:ext>
            </a:extLst>
          </p:cNvPr>
          <p:cNvSpPr>
            <a:spLocks noChangeArrowheads="1"/>
          </p:cNvSpPr>
          <p:nvPr/>
        </p:nvSpPr>
        <p:spPr bwMode="auto">
          <a:xfrm>
            <a:off x="2127250" y="3910013"/>
            <a:ext cx="1371600" cy="1165225"/>
          </a:xfrm>
          <a:prstGeom prst="ellipse">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8" name="Freeform 60">
            <a:extLst>
              <a:ext uri="{FF2B5EF4-FFF2-40B4-BE49-F238E27FC236}">
                <a16:creationId xmlns:a16="http://schemas.microsoft.com/office/drawing/2014/main" id="{6C9476CC-9E59-4468-A684-43C18FF7CD28}"/>
              </a:ext>
            </a:extLst>
          </p:cNvPr>
          <p:cNvSpPr>
            <a:spLocks/>
          </p:cNvSpPr>
          <p:nvPr/>
        </p:nvSpPr>
        <p:spPr bwMode="auto">
          <a:xfrm>
            <a:off x="4092575" y="4991100"/>
            <a:ext cx="166688" cy="452438"/>
          </a:xfrm>
          <a:custGeom>
            <a:avLst/>
            <a:gdLst>
              <a:gd name="T0" fmla="*/ 105 w 105"/>
              <a:gd name="T1" fmla="*/ 285 h 285"/>
              <a:gd name="T2" fmla="*/ 0 w 105"/>
              <a:gd name="T3" fmla="*/ 285 h 285"/>
              <a:gd name="T4" fmla="*/ 21 w 105"/>
              <a:gd name="T5" fmla="*/ 0 h 285"/>
              <a:gd name="T6" fmla="*/ 79 w 105"/>
              <a:gd name="T7" fmla="*/ 0 h 285"/>
              <a:gd name="T8" fmla="*/ 105 w 105"/>
              <a:gd name="T9" fmla="*/ 285 h 285"/>
            </a:gdLst>
            <a:ahLst/>
            <a:cxnLst>
              <a:cxn ang="0">
                <a:pos x="T0" y="T1"/>
              </a:cxn>
              <a:cxn ang="0">
                <a:pos x="T2" y="T3"/>
              </a:cxn>
              <a:cxn ang="0">
                <a:pos x="T4" y="T5"/>
              </a:cxn>
              <a:cxn ang="0">
                <a:pos x="T6" y="T7"/>
              </a:cxn>
              <a:cxn ang="0">
                <a:pos x="T8" y="T9"/>
              </a:cxn>
            </a:cxnLst>
            <a:rect l="0" t="0" r="r" b="b"/>
            <a:pathLst>
              <a:path w="105" h="285">
                <a:moveTo>
                  <a:pt x="105" y="285"/>
                </a:moveTo>
                <a:lnTo>
                  <a:pt x="0" y="285"/>
                </a:lnTo>
                <a:lnTo>
                  <a:pt x="21" y="0"/>
                </a:lnTo>
                <a:lnTo>
                  <a:pt x="79" y="0"/>
                </a:lnTo>
                <a:lnTo>
                  <a:pt x="105" y="285"/>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9" name="Oval 61">
            <a:extLst>
              <a:ext uri="{FF2B5EF4-FFF2-40B4-BE49-F238E27FC236}">
                <a16:creationId xmlns:a16="http://schemas.microsoft.com/office/drawing/2014/main" id="{B0524B49-F5D7-4128-9C7F-4D8498577775}"/>
              </a:ext>
            </a:extLst>
          </p:cNvPr>
          <p:cNvSpPr>
            <a:spLocks noChangeArrowheads="1"/>
          </p:cNvSpPr>
          <p:nvPr/>
        </p:nvSpPr>
        <p:spPr bwMode="auto">
          <a:xfrm>
            <a:off x="3616325" y="4060825"/>
            <a:ext cx="1111250" cy="1089025"/>
          </a:xfrm>
          <a:prstGeom prst="ellipse">
            <a:avLst/>
          </a:pr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0" name="Freeform 62">
            <a:extLst>
              <a:ext uri="{FF2B5EF4-FFF2-40B4-BE49-F238E27FC236}">
                <a16:creationId xmlns:a16="http://schemas.microsoft.com/office/drawing/2014/main" id="{9612C33F-E819-4E3B-A889-133132546E08}"/>
              </a:ext>
            </a:extLst>
          </p:cNvPr>
          <p:cNvSpPr>
            <a:spLocks/>
          </p:cNvSpPr>
          <p:nvPr/>
        </p:nvSpPr>
        <p:spPr bwMode="auto">
          <a:xfrm>
            <a:off x="4368800" y="3148013"/>
            <a:ext cx="217488" cy="134938"/>
          </a:xfrm>
          <a:custGeom>
            <a:avLst/>
            <a:gdLst>
              <a:gd name="T0" fmla="*/ 1 w 26"/>
              <a:gd name="T1" fmla="*/ 1 h 16"/>
              <a:gd name="T2" fmla="*/ 2 w 26"/>
              <a:gd name="T3" fmla="*/ 1 h 16"/>
              <a:gd name="T4" fmla="*/ 7 w 26"/>
              <a:gd name="T5" fmla="*/ 7 h 16"/>
              <a:gd name="T6" fmla="*/ 12 w 26"/>
              <a:gd name="T7" fmla="*/ 12 h 16"/>
              <a:gd name="T8" fmla="*/ 20 w 26"/>
              <a:gd name="T9" fmla="*/ 12 h 16"/>
              <a:gd name="T10" fmla="*/ 25 w 26"/>
              <a:gd name="T11" fmla="*/ 11 h 16"/>
              <a:gd name="T12" fmla="*/ 24 w 26"/>
              <a:gd name="T13" fmla="*/ 12 h 16"/>
              <a:gd name="T14" fmla="*/ 21 w 26"/>
              <a:gd name="T15" fmla="*/ 13 h 16"/>
              <a:gd name="T16" fmla="*/ 15 w 26"/>
              <a:gd name="T17" fmla="*/ 14 h 16"/>
              <a:gd name="T18" fmla="*/ 18 w 26"/>
              <a:gd name="T19" fmla="*/ 15 h 16"/>
              <a:gd name="T20" fmla="*/ 15 w 26"/>
              <a:gd name="T21" fmla="*/ 15 h 16"/>
              <a:gd name="T22" fmla="*/ 13 w 26"/>
              <a:gd name="T23" fmla="*/ 15 h 16"/>
              <a:gd name="T24" fmla="*/ 8 w 26"/>
              <a:gd name="T25" fmla="*/ 15 h 16"/>
              <a:gd name="T26" fmla="*/ 5 w 26"/>
              <a:gd name="T27" fmla="*/ 14 h 16"/>
              <a:gd name="T28" fmla="*/ 5 w 26"/>
              <a:gd name="T29" fmla="*/ 14 h 16"/>
              <a:gd name="T30" fmla="*/ 7 w 26"/>
              <a:gd name="T31" fmla="*/ 12 h 16"/>
              <a:gd name="T32" fmla="*/ 8 w 26"/>
              <a:gd name="T33" fmla="*/ 12 h 16"/>
              <a:gd name="T34" fmla="*/ 8 w 26"/>
              <a:gd name="T35" fmla="*/ 11 h 16"/>
              <a:gd name="T36" fmla="*/ 5 w 26"/>
              <a:gd name="T37" fmla="*/ 9 h 16"/>
              <a:gd name="T38" fmla="*/ 1 w 26"/>
              <a:gd name="T39"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16">
                <a:moveTo>
                  <a:pt x="1" y="1"/>
                </a:moveTo>
                <a:cubicBezTo>
                  <a:pt x="1" y="0"/>
                  <a:pt x="1" y="0"/>
                  <a:pt x="2" y="1"/>
                </a:cubicBezTo>
                <a:cubicBezTo>
                  <a:pt x="2" y="1"/>
                  <a:pt x="5" y="6"/>
                  <a:pt x="7" y="7"/>
                </a:cubicBezTo>
                <a:cubicBezTo>
                  <a:pt x="9" y="8"/>
                  <a:pt x="12" y="12"/>
                  <a:pt x="12" y="12"/>
                </a:cubicBezTo>
                <a:cubicBezTo>
                  <a:pt x="12" y="12"/>
                  <a:pt x="18" y="12"/>
                  <a:pt x="20" y="12"/>
                </a:cubicBezTo>
                <a:cubicBezTo>
                  <a:pt x="22" y="12"/>
                  <a:pt x="24" y="11"/>
                  <a:pt x="25" y="11"/>
                </a:cubicBezTo>
                <a:cubicBezTo>
                  <a:pt x="26" y="10"/>
                  <a:pt x="25" y="11"/>
                  <a:pt x="24" y="12"/>
                </a:cubicBezTo>
                <a:cubicBezTo>
                  <a:pt x="23" y="13"/>
                  <a:pt x="22" y="13"/>
                  <a:pt x="21" y="13"/>
                </a:cubicBezTo>
                <a:cubicBezTo>
                  <a:pt x="20" y="13"/>
                  <a:pt x="15" y="13"/>
                  <a:pt x="15" y="14"/>
                </a:cubicBezTo>
                <a:cubicBezTo>
                  <a:pt x="15" y="14"/>
                  <a:pt x="18" y="15"/>
                  <a:pt x="18" y="15"/>
                </a:cubicBezTo>
                <a:cubicBezTo>
                  <a:pt x="18" y="16"/>
                  <a:pt x="16" y="15"/>
                  <a:pt x="15" y="15"/>
                </a:cubicBezTo>
                <a:cubicBezTo>
                  <a:pt x="14" y="14"/>
                  <a:pt x="15" y="15"/>
                  <a:pt x="13" y="15"/>
                </a:cubicBezTo>
                <a:cubicBezTo>
                  <a:pt x="11" y="15"/>
                  <a:pt x="9" y="15"/>
                  <a:pt x="8" y="15"/>
                </a:cubicBezTo>
                <a:cubicBezTo>
                  <a:pt x="6" y="14"/>
                  <a:pt x="6" y="14"/>
                  <a:pt x="5" y="14"/>
                </a:cubicBezTo>
                <a:cubicBezTo>
                  <a:pt x="4" y="14"/>
                  <a:pt x="5" y="14"/>
                  <a:pt x="5" y="14"/>
                </a:cubicBezTo>
                <a:cubicBezTo>
                  <a:pt x="5" y="13"/>
                  <a:pt x="6" y="13"/>
                  <a:pt x="7" y="12"/>
                </a:cubicBezTo>
                <a:cubicBezTo>
                  <a:pt x="8" y="12"/>
                  <a:pt x="8" y="12"/>
                  <a:pt x="8" y="12"/>
                </a:cubicBezTo>
                <a:cubicBezTo>
                  <a:pt x="8" y="12"/>
                  <a:pt x="8" y="12"/>
                  <a:pt x="8" y="11"/>
                </a:cubicBezTo>
                <a:cubicBezTo>
                  <a:pt x="8" y="11"/>
                  <a:pt x="7" y="10"/>
                  <a:pt x="5" y="9"/>
                </a:cubicBezTo>
                <a:cubicBezTo>
                  <a:pt x="3" y="7"/>
                  <a:pt x="0" y="4"/>
                  <a:pt x="1" y="1"/>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63">
            <a:extLst>
              <a:ext uri="{FF2B5EF4-FFF2-40B4-BE49-F238E27FC236}">
                <a16:creationId xmlns:a16="http://schemas.microsoft.com/office/drawing/2014/main" id="{BB27E7BC-A8E9-4C6E-A4DE-F7A8A5D23CA0}"/>
              </a:ext>
            </a:extLst>
          </p:cNvPr>
          <p:cNvSpPr>
            <a:spLocks/>
          </p:cNvSpPr>
          <p:nvPr/>
        </p:nvSpPr>
        <p:spPr bwMode="auto">
          <a:xfrm>
            <a:off x="4025900" y="3140075"/>
            <a:ext cx="141288" cy="84138"/>
          </a:xfrm>
          <a:custGeom>
            <a:avLst/>
            <a:gdLst>
              <a:gd name="T0" fmla="*/ 0 w 17"/>
              <a:gd name="T1" fmla="*/ 0 h 10"/>
              <a:gd name="T2" fmla="*/ 1 w 17"/>
              <a:gd name="T3" fmla="*/ 0 h 10"/>
              <a:gd name="T4" fmla="*/ 5 w 17"/>
              <a:gd name="T5" fmla="*/ 4 h 10"/>
              <a:gd name="T6" fmla="*/ 7 w 17"/>
              <a:gd name="T7" fmla="*/ 7 h 10"/>
              <a:gd name="T8" fmla="*/ 13 w 17"/>
              <a:gd name="T9" fmla="*/ 7 h 10"/>
              <a:gd name="T10" fmla="*/ 16 w 17"/>
              <a:gd name="T11" fmla="*/ 7 h 10"/>
              <a:gd name="T12" fmla="*/ 16 w 17"/>
              <a:gd name="T13" fmla="*/ 7 h 10"/>
              <a:gd name="T14" fmla="*/ 14 w 17"/>
              <a:gd name="T15" fmla="*/ 8 h 10"/>
              <a:gd name="T16" fmla="*/ 10 w 17"/>
              <a:gd name="T17" fmla="*/ 8 h 10"/>
              <a:gd name="T18" fmla="*/ 12 w 17"/>
              <a:gd name="T19" fmla="*/ 10 h 10"/>
              <a:gd name="T20" fmla="*/ 10 w 17"/>
              <a:gd name="T21" fmla="*/ 9 h 10"/>
              <a:gd name="T22" fmla="*/ 8 w 17"/>
              <a:gd name="T23" fmla="*/ 9 h 10"/>
              <a:gd name="T24" fmla="*/ 5 w 17"/>
              <a:gd name="T25" fmla="*/ 9 h 10"/>
              <a:gd name="T26" fmla="*/ 3 w 17"/>
              <a:gd name="T27" fmla="*/ 9 h 10"/>
              <a:gd name="T28" fmla="*/ 3 w 17"/>
              <a:gd name="T29" fmla="*/ 9 h 10"/>
              <a:gd name="T30" fmla="*/ 4 w 17"/>
              <a:gd name="T31" fmla="*/ 8 h 10"/>
              <a:gd name="T32" fmla="*/ 5 w 17"/>
              <a:gd name="T33" fmla="*/ 8 h 10"/>
              <a:gd name="T34" fmla="*/ 5 w 17"/>
              <a:gd name="T35" fmla="*/ 7 h 10"/>
              <a:gd name="T36" fmla="*/ 3 w 17"/>
              <a:gd name="T37" fmla="*/ 5 h 10"/>
              <a:gd name="T38" fmla="*/ 0 w 17"/>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0">
                <a:moveTo>
                  <a:pt x="0" y="0"/>
                </a:moveTo>
                <a:cubicBezTo>
                  <a:pt x="0" y="0"/>
                  <a:pt x="1" y="0"/>
                  <a:pt x="1" y="0"/>
                </a:cubicBezTo>
                <a:cubicBezTo>
                  <a:pt x="1" y="0"/>
                  <a:pt x="3" y="3"/>
                  <a:pt x="5" y="4"/>
                </a:cubicBezTo>
                <a:cubicBezTo>
                  <a:pt x="6" y="5"/>
                  <a:pt x="7" y="7"/>
                  <a:pt x="7" y="7"/>
                </a:cubicBezTo>
                <a:cubicBezTo>
                  <a:pt x="7" y="7"/>
                  <a:pt x="11" y="7"/>
                  <a:pt x="13" y="7"/>
                </a:cubicBezTo>
                <a:cubicBezTo>
                  <a:pt x="14" y="7"/>
                  <a:pt x="16" y="7"/>
                  <a:pt x="16" y="7"/>
                </a:cubicBezTo>
                <a:cubicBezTo>
                  <a:pt x="17" y="6"/>
                  <a:pt x="17" y="7"/>
                  <a:pt x="16" y="7"/>
                </a:cubicBezTo>
                <a:cubicBezTo>
                  <a:pt x="15" y="8"/>
                  <a:pt x="14" y="8"/>
                  <a:pt x="14" y="8"/>
                </a:cubicBezTo>
                <a:cubicBezTo>
                  <a:pt x="13" y="8"/>
                  <a:pt x="10" y="8"/>
                  <a:pt x="10" y="8"/>
                </a:cubicBezTo>
                <a:cubicBezTo>
                  <a:pt x="10" y="9"/>
                  <a:pt x="12" y="9"/>
                  <a:pt x="12" y="10"/>
                </a:cubicBezTo>
                <a:cubicBezTo>
                  <a:pt x="12" y="10"/>
                  <a:pt x="10" y="9"/>
                  <a:pt x="10" y="9"/>
                </a:cubicBezTo>
                <a:cubicBezTo>
                  <a:pt x="9" y="9"/>
                  <a:pt x="10" y="9"/>
                  <a:pt x="8" y="9"/>
                </a:cubicBezTo>
                <a:cubicBezTo>
                  <a:pt x="7" y="10"/>
                  <a:pt x="6" y="10"/>
                  <a:pt x="5" y="9"/>
                </a:cubicBezTo>
                <a:cubicBezTo>
                  <a:pt x="4" y="9"/>
                  <a:pt x="4" y="9"/>
                  <a:pt x="3" y="9"/>
                </a:cubicBezTo>
                <a:cubicBezTo>
                  <a:pt x="3" y="9"/>
                  <a:pt x="3" y="9"/>
                  <a:pt x="3" y="9"/>
                </a:cubicBezTo>
                <a:cubicBezTo>
                  <a:pt x="3" y="8"/>
                  <a:pt x="4" y="8"/>
                  <a:pt x="4" y="8"/>
                </a:cubicBezTo>
                <a:cubicBezTo>
                  <a:pt x="5" y="8"/>
                  <a:pt x="5" y="8"/>
                  <a:pt x="5" y="8"/>
                </a:cubicBezTo>
                <a:cubicBezTo>
                  <a:pt x="5" y="7"/>
                  <a:pt x="5" y="7"/>
                  <a:pt x="5" y="7"/>
                </a:cubicBezTo>
                <a:cubicBezTo>
                  <a:pt x="5" y="7"/>
                  <a:pt x="4" y="6"/>
                  <a:pt x="3" y="5"/>
                </a:cubicBezTo>
                <a:cubicBezTo>
                  <a:pt x="2" y="4"/>
                  <a:pt x="0" y="2"/>
                  <a:pt x="0"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52" name="Freeform 64">
            <a:extLst>
              <a:ext uri="{FF2B5EF4-FFF2-40B4-BE49-F238E27FC236}">
                <a16:creationId xmlns:a16="http://schemas.microsoft.com/office/drawing/2014/main" id="{9810CC04-9035-4DF7-B9A3-B1C66D18748B}"/>
              </a:ext>
            </a:extLst>
          </p:cNvPr>
          <p:cNvSpPr>
            <a:spLocks/>
          </p:cNvSpPr>
          <p:nvPr/>
        </p:nvSpPr>
        <p:spPr bwMode="auto">
          <a:xfrm>
            <a:off x="4979988" y="3206750"/>
            <a:ext cx="342900" cy="209550"/>
          </a:xfrm>
          <a:custGeom>
            <a:avLst/>
            <a:gdLst>
              <a:gd name="T0" fmla="*/ 1 w 41"/>
              <a:gd name="T1" fmla="*/ 2 h 25"/>
              <a:gd name="T2" fmla="*/ 3 w 41"/>
              <a:gd name="T3" fmla="*/ 1 h 25"/>
              <a:gd name="T4" fmla="*/ 12 w 41"/>
              <a:gd name="T5" fmla="*/ 12 h 25"/>
              <a:gd name="T6" fmla="*/ 19 w 41"/>
              <a:gd name="T7" fmla="*/ 19 h 25"/>
              <a:gd name="T8" fmla="*/ 31 w 41"/>
              <a:gd name="T9" fmla="*/ 19 h 25"/>
              <a:gd name="T10" fmla="*/ 40 w 41"/>
              <a:gd name="T11" fmla="*/ 17 h 25"/>
              <a:gd name="T12" fmla="*/ 38 w 41"/>
              <a:gd name="T13" fmla="*/ 19 h 25"/>
              <a:gd name="T14" fmla="*/ 33 w 41"/>
              <a:gd name="T15" fmla="*/ 21 h 25"/>
              <a:gd name="T16" fmla="*/ 24 w 41"/>
              <a:gd name="T17" fmla="*/ 21 h 25"/>
              <a:gd name="T18" fmla="*/ 29 w 41"/>
              <a:gd name="T19" fmla="*/ 24 h 25"/>
              <a:gd name="T20" fmla="*/ 24 w 41"/>
              <a:gd name="T21" fmla="*/ 23 h 25"/>
              <a:gd name="T22" fmla="*/ 21 w 41"/>
              <a:gd name="T23" fmla="*/ 24 h 25"/>
              <a:gd name="T24" fmla="*/ 12 w 41"/>
              <a:gd name="T25" fmla="*/ 23 h 25"/>
              <a:gd name="T26" fmla="*/ 9 w 41"/>
              <a:gd name="T27" fmla="*/ 22 h 25"/>
              <a:gd name="T28" fmla="*/ 8 w 41"/>
              <a:gd name="T29" fmla="*/ 22 h 25"/>
              <a:gd name="T30" fmla="*/ 11 w 41"/>
              <a:gd name="T31" fmla="*/ 20 h 25"/>
              <a:gd name="T32" fmla="*/ 13 w 41"/>
              <a:gd name="T33" fmla="*/ 19 h 25"/>
              <a:gd name="T34" fmla="*/ 13 w 41"/>
              <a:gd name="T35" fmla="*/ 18 h 25"/>
              <a:gd name="T36" fmla="*/ 8 w 41"/>
              <a:gd name="T37" fmla="*/ 13 h 25"/>
              <a:gd name="T38" fmla="*/ 1 w 41"/>
              <a:gd name="T39"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25">
                <a:moveTo>
                  <a:pt x="1" y="2"/>
                </a:moveTo>
                <a:cubicBezTo>
                  <a:pt x="2" y="1"/>
                  <a:pt x="2" y="0"/>
                  <a:pt x="3" y="1"/>
                </a:cubicBezTo>
                <a:cubicBezTo>
                  <a:pt x="4" y="2"/>
                  <a:pt x="9" y="9"/>
                  <a:pt x="12" y="12"/>
                </a:cubicBezTo>
                <a:cubicBezTo>
                  <a:pt x="14" y="13"/>
                  <a:pt x="19" y="19"/>
                  <a:pt x="19" y="19"/>
                </a:cubicBezTo>
                <a:cubicBezTo>
                  <a:pt x="19" y="19"/>
                  <a:pt x="28" y="19"/>
                  <a:pt x="31" y="19"/>
                </a:cubicBezTo>
                <a:cubicBezTo>
                  <a:pt x="35" y="19"/>
                  <a:pt x="39" y="18"/>
                  <a:pt x="40" y="17"/>
                </a:cubicBezTo>
                <a:cubicBezTo>
                  <a:pt x="41" y="17"/>
                  <a:pt x="40" y="18"/>
                  <a:pt x="38" y="19"/>
                </a:cubicBezTo>
                <a:cubicBezTo>
                  <a:pt x="36" y="20"/>
                  <a:pt x="35" y="20"/>
                  <a:pt x="33" y="21"/>
                </a:cubicBezTo>
                <a:cubicBezTo>
                  <a:pt x="32" y="21"/>
                  <a:pt x="24" y="21"/>
                  <a:pt x="24" y="21"/>
                </a:cubicBezTo>
                <a:cubicBezTo>
                  <a:pt x="24" y="22"/>
                  <a:pt x="29" y="23"/>
                  <a:pt x="29" y="24"/>
                </a:cubicBezTo>
                <a:cubicBezTo>
                  <a:pt x="29" y="25"/>
                  <a:pt x="25" y="23"/>
                  <a:pt x="24" y="23"/>
                </a:cubicBezTo>
                <a:cubicBezTo>
                  <a:pt x="22" y="23"/>
                  <a:pt x="23" y="23"/>
                  <a:pt x="21" y="24"/>
                </a:cubicBezTo>
                <a:cubicBezTo>
                  <a:pt x="18" y="24"/>
                  <a:pt x="15" y="24"/>
                  <a:pt x="12" y="23"/>
                </a:cubicBezTo>
                <a:cubicBezTo>
                  <a:pt x="10" y="22"/>
                  <a:pt x="10" y="22"/>
                  <a:pt x="9" y="22"/>
                </a:cubicBezTo>
                <a:cubicBezTo>
                  <a:pt x="7" y="23"/>
                  <a:pt x="8" y="22"/>
                  <a:pt x="8" y="22"/>
                </a:cubicBezTo>
                <a:cubicBezTo>
                  <a:pt x="8" y="21"/>
                  <a:pt x="10" y="20"/>
                  <a:pt x="11" y="20"/>
                </a:cubicBezTo>
                <a:cubicBezTo>
                  <a:pt x="12" y="19"/>
                  <a:pt x="13" y="19"/>
                  <a:pt x="13" y="19"/>
                </a:cubicBezTo>
                <a:cubicBezTo>
                  <a:pt x="13" y="19"/>
                  <a:pt x="13" y="19"/>
                  <a:pt x="13" y="18"/>
                </a:cubicBezTo>
                <a:cubicBezTo>
                  <a:pt x="12" y="17"/>
                  <a:pt x="11" y="15"/>
                  <a:pt x="8" y="13"/>
                </a:cubicBezTo>
                <a:cubicBezTo>
                  <a:pt x="6" y="12"/>
                  <a:pt x="0" y="7"/>
                  <a:pt x="1" y="2"/>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53" name="Rectangle 65">
            <a:extLst>
              <a:ext uri="{FF2B5EF4-FFF2-40B4-BE49-F238E27FC236}">
                <a16:creationId xmlns:a16="http://schemas.microsoft.com/office/drawing/2014/main" id="{AD66D4CD-75D3-47FA-B23B-65170A89C617}"/>
              </a:ext>
            </a:extLst>
          </p:cNvPr>
          <p:cNvSpPr>
            <a:spLocks noChangeArrowheads="1"/>
          </p:cNvSpPr>
          <p:nvPr/>
        </p:nvSpPr>
        <p:spPr bwMode="auto">
          <a:xfrm>
            <a:off x="6467475" y="3098800"/>
            <a:ext cx="4894263" cy="133032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4" name="Group 153">
            <a:extLst>
              <a:ext uri="{FF2B5EF4-FFF2-40B4-BE49-F238E27FC236}">
                <a16:creationId xmlns:a16="http://schemas.microsoft.com/office/drawing/2014/main" id="{286A181E-8F97-4196-AEEA-1D0E0F17A2C3}"/>
              </a:ext>
            </a:extLst>
          </p:cNvPr>
          <p:cNvGrpSpPr/>
          <p:nvPr/>
        </p:nvGrpSpPr>
        <p:grpSpPr>
          <a:xfrm>
            <a:off x="6359526" y="4689474"/>
            <a:ext cx="5002212" cy="1169551"/>
            <a:chOff x="6359526" y="4689474"/>
            <a:chExt cx="5002212" cy="1169551"/>
          </a:xfrm>
        </p:grpSpPr>
        <p:sp>
          <p:nvSpPr>
            <p:cNvPr id="155" name="TextBox 154">
              <a:extLst>
                <a:ext uri="{FF2B5EF4-FFF2-40B4-BE49-F238E27FC236}">
                  <a16:creationId xmlns:a16="http://schemas.microsoft.com/office/drawing/2014/main" id="{E662A3D3-75E3-4B51-AD9C-4928B2E685B2}"/>
                </a:ext>
              </a:extLst>
            </p:cNvPr>
            <p:cNvSpPr txBox="1"/>
            <p:nvPr/>
          </p:nvSpPr>
          <p:spPr>
            <a:xfrm>
              <a:off x="6359526" y="4689474"/>
              <a:ext cx="2270124" cy="1169551"/>
            </a:xfrm>
            <a:prstGeom prst="rect">
              <a:avLst/>
            </a:prstGeom>
            <a:noFill/>
          </p:spPr>
          <p:txBody>
            <a:bodyPr wrap="square" rtlCol="0">
              <a:spAutoFit/>
            </a:bodyPr>
            <a:lstStyle/>
            <a:p>
              <a:r>
                <a:rPr lang="en-US" sz="7000"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51</a:t>
              </a:r>
              <a:r>
                <a:rPr lang="en-US" sz="4000"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156" name="TextBox 155">
              <a:extLst>
                <a:ext uri="{FF2B5EF4-FFF2-40B4-BE49-F238E27FC236}">
                  <a16:creationId xmlns:a16="http://schemas.microsoft.com/office/drawing/2014/main" id="{76059C43-21DC-4580-AFEE-ED02B2557431}"/>
                </a:ext>
              </a:extLst>
            </p:cNvPr>
            <p:cNvSpPr txBox="1"/>
            <p:nvPr/>
          </p:nvSpPr>
          <p:spPr>
            <a:xfrm>
              <a:off x="8089901" y="4774352"/>
              <a:ext cx="3271837" cy="913070"/>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a:t>
              </a:r>
            </a:p>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simply random text. It has roots in a piece of classical Latin literature from 45 BC,</a:t>
              </a:r>
            </a:p>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over flyer and then text</a:t>
              </a:r>
            </a:p>
          </p:txBody>
        </p:sp>
      </p:grpSp>
      <p:grpSp>
        <p:nvGrpSpPr>
          <p:cNvPr id="157" name="Group 156">
            <a:extLst>
              <a:ext uri="{FF2B5EF4-FFF2-40B4-BE49-F238E27FC236}">
                <a16:creationId xmlns:a16="http://schemas.microsoft.com/office/drawing/2014/main" id="{DCA566DC-D84D-45E7-A833-F1C829D4B744}"/>
              </a:ext>
            </a:extLst>
          </p:cNvPr>
          <p:cNvGrpSpPr/>
          <p:nvPr/>
        </p:nvGrpSpPr>
        <p:grpSpPr>
          <a:xfrm>
            <a:off x="6814286" y="3376228"/>
            <a:ext cx="4345781" cy="756034"/>
            <a:chOff x="6869113" y="3376228"/>
            <a:chExt cx="4345781" cy="756034"/>
          </a:xfrm>
        </p:grpSpPr>
        <p:grpSp>
          <p:nvGrpSpPr>
            <p:cNvPr id="158" name="Group 157">
              <a:extLst>
                <a:ext uri="{FF2B5EF4-FFF2-40B4-BE49-F238E27FC236}">
                  <a16:creationId xmlns:a16="http://schemas.microsoft.com/office/drawing/2014/main" id="{4E313330-B17B-4A34-847A-247D4AD7C4BD}"/>
                </a:ext>
              </a:extLst>
            </p:cNvPr>
            <p:cNvGrpSpPr/>
            <p:nvPr/>
          </p:nvGrpSpPr>
          <p:grpSpPr>
            <a:xfrm>
              <a:off x="6869113" y="3395662"/>
              <a:ext cx="477838" cy="736600"/>
              <a:chOff x="6869113" y="3357563"/>
              <a:chExt cx="477838" cy="736600"/>
            </a:xfrm>
          </p:grpSpPr>
          <p:sp>
            <p:nvSpPr>
              <p:cNvPr id="176" name="Freeform 66">
                <a:extLst>
                  <a:ext uri="{FF2B5EF4-FFF2-40B4-BE49-F238E27FC236}">
                    <a16:creationId xmlns:a16="http://schemas.microsoft.com/office/drawing/2014/main" id="{418DBB42-5274-4AB5-A19C-821EEBEBED74}"/>
                  </a:ext>
                </a:extLst>
              </p:cNvPr>
              <p:cNvSpPr>
                <a:spLocks/>
              </p:cNvSpPr>
              <p:nvPr/>
            </p:nvSpPr>
            <p:spPr bwMode="auto">
              <a:xfrm>
                <a:off x="6869113" y="3357563"/>
                <a:ext cx="477838" cy="661988"/>
              </a:xfrm>
              <a:custGeom>
                <a:avLst/>
                <a:gdLst>
                  <a:gd name="T0" fmla="*/ 15 w 57"/>
                  <a:gd name="T1" fmla="*/ 77 h 79"/>
                  <a:gd name="T2" fmla="*/ 6 w 57"/>
                  <a:gd name="T3" fmla="*/ 73 h 79"/>
                  <a:gd name="T4" fmla="*/ 2 w 57"/>
                  <a:gd name="T5" fmla="*/ 66 h 79"/>
                  <a:gd name="T6" fmla="*/ 0 w 57"/>
                  <a:gd name="T7" fmla="*/ 61 h 79"/>
                  <a:gd name="T8" fmla="*/ 0 w 57"/>
                  <a:gd name="T9" fmla="*/ 52 h 79"/>
                  <a:gd name="T10" fmla="*/ 1 w 57"/>
                  <a:gd name="T11" fmla="*/ 48 h 79"/>
                  <a:gd name="T12" fmla="*/ 3 w 57"/>
                  <a:gd name="T13" fmla="*/ 47 h 79"/>
                  <a:gd name="T14" fmla="*/ 7 w 57"/>
                  <a:gd name="T15" fmla="*/ 37 h 79"/>
                  <a:gd name="T16" fmla="*/ 13 w 57"/>
                  <a:gd name="T17" fmla="*/ 25 h 79"/>
                  <a:gd name="T18" fmla="*/ 13 w 57"/>
                  <a:gd name="T19" fmla="*/ 26 h 79"/>
                  <a:gd name="T20" fmla="*/ 18 w 57"/>
                  <a:gd name="T21" fmla="*/ 20 h 79"/>
                  <a:gd name="T22" fmla="*/ 19 w 57"/>
                  <a:gd name="T23" fmla="*/ 20 h 79"/>
                  <a:gd name="T24" fmla="*/ 24 w 57"/>
                  <a:gd name="T25" fmla="*/ 15 h 79"/>
                  <a:gd name="T26" fmla="*/ 27 w 57"/>
                  <a:gd name="T27" fmla="*/ 13 h 79"/>
                  <a:gd name="T28" fmla="*/ 30 w 57"/>
                  <a:gd name="T29" fmla="*/ 10 h 79"/>
                  <a:gd name="T30" fmla="*/ 31 w 57"/>
                  <a:gd name="T31" fmla="*/ 12 h 79"/>
                  <a:gd name="T32" fmla="*/ 35 w 57"/>
                  <a:gd name="T33" fmla="*/ 8 h 79"/>
                  <a:gd name="T34" fmla="*/ 36 w 57"/>
                  <a:gd name="T35" fmla="*/ 9 h 79"/>
                  <a:gd name="T36" fmla="*/ 40 w 57"/>
                  <a:gd name="T37" fmla="*/ 6 h 79"/>
                  <a:gd name="T38" fmla="*/ 42 w 57"/>
                  <a:gd name="T39" fmla="*/ 8 h 79"/>
                  <a:gd name="T40" fmla="*/ 45 w 57"/>
                  <a:gd name="T41" fmla="*/ 7 h 79"/>
                  <a:gd name="T42" fmla="*/ 48 w 57"/>
                  <a:gd name="T43" fmla="*/ 5 h 79"/>
                  <a:gd name="T44" fmla="*/ 49 w 57"/>
                  <a:gd name="T45" fmla="*/ 5 h 79"/>
                  <a:gd name="T46" fmla="*/ 53 w 57"/>
                  <a:gd name="T47" fmla="*/ 1 h 79"/>
                  <a:gd name="T48" fmla="*/ 53 w 57"/>
                  <a:gd name="T49" fmla="*/ 5 h 79"/>
                  <a:gd name="T50" fmla="*/ 53 w 57"/>
                  <a:gd name="T51" fmla="*/ 7 h 79"/>
                  <a:gd name="T52" fmla="*/ 54 w 57"/>
                  <a:gd name="T53" fmla="*/ 7 h 79"/>
                  <a:gd name="T54" fmla="*/ 53 w 57"/>
                  <a:gd name="T55" fmla="*/ 10 h 79"/>
                  <a:gd name="T56" fmla="*/ 54 w 57"/>
                  <a:gd name="T57" fmla="*/ 10 h 79"/>
                  <a:gd name="T58" fmla="*/ 54 w 57"/>
                  <a:gd name="T59" fmla="*/ 14 h 79"/>
                  <a:gd name="T60" fmla="*/ 55 w 57"/>
                  <a:gd name="T61" fmla="*/ 13 h 79"/>
                  <a:gd name="T62" fmla="*/ 55 w 57"/>
                  <a:gd name="T63" fmla="*/ 17 h 79"/>
                  <a:gd name="T64" fmla="*/ 55 w 57"/>
                  <a:gd name="T65" fmla="*/ 19 h 79"/>
                  <a:gd name="T66" fmla="*/ 56 w 57"/>
                  <a:gd name="T67" fmla="*/ 22 h 79"/>
                  <a:gd name="T68" fmla="*/ 56 w 57"/>
                  <a:gd name="T69" fmla="*/ 26 h 79"/>
                  <a:gd name="T70" fmla="*/ 57 w 57"/>
                  <a:gd name="T71" fmla="*/ 26 h 79"/>
                  <a:gd name="T72" fmla="*/ 55 w 57"/>
                  <a:gd name="T73" fmla="*/ 32 h 79"/>
                  <a:gd name="T74" fmla="*/ 54 w 57"/>
                  <a:gd name="T75" fmla="*/ 35 h 79"/>
                  <a:gd name="T76" fmla="*/ 56 w 57"/>
                  <a:gd name="T77" fmla="*/ 35 h 79"/>
                  <a:gd name="T78" fmla="*/ 54 w 57"/>
                  <a:gd name="T79" fmla="*/ 40 h 79"/>
                  <a:gd name="T80" fmla="*/ 54 w 57"/>
                  <a:gd name="T81" fmla="*/ 42 h 79"/>
                  <a:gd name="T82" fmla="*/ 53 w 57"/>
                  <a:gd name="T83" fmla="*/ 43 h 79"/>
                  <a:gd name="T84" fmla="*/ 54 w 57"/>
                  <a:gd name="T85" fmla="*/ 44 h 79"/>
                  <a:gd name="T86" fmla="*/ 50 w 57"/>
                  <a:gd name="T87" fmla="*/ 50 h 79"/>
                  <a:gd name="T88" fmla="*/ 49 w 57"/>
                  <a:gd name="T89" fmla="*/ 53 h 79"/>
                  <a:gd name="T90" fmla="*/ 44 w 57"/>
                  <a:gd name="T91" fmla="*/ 61 h 79"/>
                  <a:gd name="T92" fmla="*/ 44 w 57"/>
                  <a:gd name="T93" fmla="*/ 65 h 79"/>
                  <a:gd name="T94" fmla="*/ 39 w 57"/>
                  <a:gd name="T95" fmla="*/ 68 h 79"/>
                  <a:gd name="T96" fmla="*/ 33 w 57"/>
                  <a:gd name="T97" fmla="*/ 74 h 79"/>
                  <a:gd name="T98" fmla="*/ 33 w 57"/>
                  <a:gd name="T99" fmla="*/ 76 h 79"/>
                  <a:gd name="T100" fmla="*/ 21 w 57"/>
                  <a:gd name="T101" fmla="*/ 79 h 79"/>
                  <a:gd name="T102" fmla="*/ 15 w 57"/>
                  <a:gd name="T103" fmla="*/ 7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79">
                    <a:moveTo>
                      <a:pt x="15" y="77"/>
                    </a:moveTo>
                    <a:cubicBezTo>
                      <a:pt x="9" y="77"/>
                      <a:pt x="7" y="75"/>
                      <a:pt x="6" y="73"/>
                    </a:cubicBezTo>
                    <a:cubicBezTo>
                      <a:pt x="4" y="71"/>
                      <a:pt x="2" y="66"/>
                      <a:pt x="2" y="66"/>
                    </a:cubicBezTo>
                    <a:cubicBezTo>
                      <a:pt x="1" y="65"/>
                      <a:pt x="0" y="65"/>
                      <a:pt x="0" y="61"/>
                    </a:cubicBezTo>
                    <a:cubicBezTo>
                      <a:pt x="1" y="57"/>
                      <a:pt x="0" y="52"/>
                      <a:pt x="0" y="52"/>
                    </a:cubicBezTo>
                    <a:cubicBezTo>
                      <a:pt x="0" y="49"/>
                      <a:pt x="1" y="48"/>
                      <a:pt x="1" y="48"/>
                    </a:cubicBezTo>
                    <a:cubicBezTo>
                      <a:pt x="3" y="44"/>
                      <a:pt x="3" y="47"/>
                      <a:pt x="3" y="47"/>
                    </a:cubicBezTo>
                    <a:cubicBezTo>
                      <a:pt x="5" y="34"/>
                      <a:pt x="6" y="36"/>
                      <a:pt x="7" y="37"/>
                    </a:cubicBezTo>
                    <a:cubicBezTo>
                      <a:pt x="8" y="36"/>
                      <a:pt x="12" y="24"/>
                      <a:pt x="13" y="25"/>
                    </a:cubicBezTo>
                    <a:cubicBezTo>
                      <a:pt x="13" y="26"/>
                      <a:pt x="13" y="26"/>
                      <a:pt x="13" y="26"/>
                    </a:cubicBezTo>
                    <a:cubicBezTo>
                      <a:pt x="13" y="26"/>
                      <a:pt x="17" y="20"/>
                      <a:pt x="18" y="20"/>
                    </a:cubicBezTo>
                    <a:cubicBezTo>
                      <a:pt x="19" y="20"/>
                      <a:pt x="19" y="20"/>
                      <a:pt x="19" y="20"/>
                    </a:cubicBezTo>
                    <a:cubicBezTo>
                      <a:pt x="20" y="19"/>
                      <a:pt x="23" y="15"/>
                      <a:pt x="24" y="15"/>
                    </a:cubicBezTo>
                    <a:cubicBezTo>
                      <a:pt x="25" y="15"/>
                      <a:pt x="26" y="15"/>
                      <a:pt x="27" y="13"/>
                    </a:cubicBezTo>
                    <a:cubicBezTo>
                      <a:pt x="29" y="11"/>
                      <a:pt x="30" y="10"/>
                      <a:pt x="30" y="10"/>
                    </a:cubicBezTo>
                    <a:cubicBezTo>
                      <a:pt x="31" y="12"/>
                      <a:pt x="31" y="12"/>
                      <a:pt x="31" y="12"/>
                    </a:cubicBezTo>
                    <a:cubicBezTo>
                      <a:pt x="34" y="8"/>
                      <a:pt x="35" y="7"/>
                      <a:pt x="35" y="8"/>
                    </a:cubicBezTo>
                    <a:cubicBezTo>
                      <a:pt x="35" y="8"/>
                      <a:pt x="36" y="9"/>
                      <a:pt x="36" y="9"/>
                    </a:cubicBezTo>
                    <a:cubicBezTo>
                      <a:pt x="39" y="7"/>
                      <a:pt x="40" y="6"/>
                      <a:pt x="40" y="6"/>
                    </a:cubicBezTo>
                    <a:cubicBezTo>
                      <a:pt x="41" y="8"/>
                      <a:pt x="42" y="8"/>
                      <a:pt x="42" y="8"/>
                    </a:cubicBezTo>
                    <a:cubicBezTo>
                      <a:pt x="44" y="6"/>
                      <a:pt x="45" y="7"/>
                      <a:pt x="45" y="7"/>
                    </a:cubicBezTo>
                    <a:cubicBezTo>
                      <a:pt x="45" y="7"/>
                      <a:pt x="47" y="6"/>
                      <a:pt x="48" y="5"/>
                    </a:cubicBezTo>
                    <a:cubicBezTo>
                      <a:pt x="48" y="4"/>
                      <a:pt x="49" y="6"/>
                      <a:pt x="49" y="5"/>
                    </a:cubicBezTo>
                    <a:cubicBezTo>
                      <a:pt x="52" y="2"/>
                      <a:pt x="53" y="0"/>
                      <a:pt x="53" y="1"/>
                    </a:cubicBezTo>
                    <a:cubicBezTo>
                      <a:pt x="53" y="3"/>
                      <a:pt x="53" y="5"/>
                      <a:pt x="53" y="5"/>
                    </a:cubicBezTo>
                    <a:cubicBezTo>
                      <a:pt x="53" y="7"/>
                      <a:pt x="52" y="6"/>
                      <a:pt x="53" y="7"/>
                    </a:cubicBezTo>
                    <a:cubicBezTo>
                      <a:pt x="54" y="7"/>
                      <a:pt x="54" y="6"/>
                      <a:pt x="54" y="7"/>
                    </a:cubicBezTo>
                    <a:cubicBezTo>
                      <a:pt x="54" y="8"/>
                      <a:pt x="53" y="10"/>
                      <a:pt x="53" y="10"/>
                    </a:cubicBezTo>
                    <a:cubicBezTo>
                      <a:pt x="54" y="9"/>
                      <a:pt x="54" y="9"/>
                      <a:pt x="54" y="10"/>
                    </a:cubicBezTo>
                    <a:cubicBezTo>
                      <a:pt x="54" y="13"/>
                      <a:pt x="54" y="14"/>
                      <a:pt x="54" y="14"/>
                    </a:cubicBezTo>
                    <a:cubicBezTo>
                      <a:pt x="55" y="13"/>
                      <a:pt x="55" y="12"/>
                      <a:pt x="55" y="13"/>
                    </a:cubicBezTo>
                    <a:cubicBezTo>
                      <a:pt x="55" y="14"/>
                      <a:pt x="55" y="17"/>
                      <a:pt x="55" y="17"/>
                    </a:cubicBezTo>
                    <a:cubicBezTo>
                      <a:pt x="56" y="16"/>
                      <a:pt x="56" y="18"/>
                      <a:pt x="55" y="19"/>
                    </a:cubicBezTo>
                    <a:cubicBezTo>
                      <a:pt x="55" y="21"/>
                      <a:pt x="56" y="22"/>
                      <a:pt x="56" y="22"/>
                    </a:cubicBezTo>
                    <a:cubicBezTo>
                      <a:pt x="56" y="21"/>
                      <a:pt x="56" y="26"/>
                      <a:pt x="56" y="26"/>
                    </a:cubicBezTo>
                    <a:cubicBezTo>
                      <a:pt x="56" y="26"/>
                      <a:pt x="57" y="26"/>
                      <a:pt x="57" y="26"/>
                    </a:cubicBezTo>
                    <a:cubicBezTo>
                      <a:pt x="57" y="28"/>
                      <a:pt x="55" y="32"/>
                      <a:pt x="55" y="32"/>
                    </a:cubicBezTo>
                    <a:cubicBezTo>
                      <a:pt x="55" y="33"/>
                      <a:pt x="54" y="35"/>
                      <a:pt x="54" y="35"/>
                    </a:cubicBezTo>
                    <a:cubicBezTo>
                      <a:pt x="55" y="34"/>
                      <a:pt x="56" y="35"/>
                      <a:pt x="56" y="35"/>
                    </a:cubicBezTo>
                    <a:cubicBezTo>
                      <a:pt x="56" y="36"/>
                      <a:pt x="54" y="40"/>
                      <a:pt x="54" y="40"/>
                    </a:cubicBezTo>
                    <a:cubicBezTo>
                      <a:pt x="54" y="41"/>
                      <a:pt x="54" y="42"/>
                      <a:pt x="54" y="42"/>
                    </a:cubicBezTo>
                    <a:cubicBezTo>
                      <a:pt x="53" y="43"/>
                      <a:pt x="53" y="43"/>
                      <a:pt x="53" y="43"/>
                    </a:cubicBezTo>
                    <a:cubicBezTo>
                      <a:pt x="54" y="43"/>
                      <a:pt x="55" y="43"/>
                      <a:pt x="54" y="44"/>
                    </a:cubicBezTo>
                    <a:cubicBezTo>
                      <a:pt x="53" y="46"/>
                      <a:pt x="50" y="50"/>
                      <a:pt x="50" y="50"/>
                    </a:cubicBezTo>
                    <a:cubicBezTo>
                      <a:pt x="51" y="50"/>
                      <a:pt x="51" y="51"/>
                      <a:pt x="49" y="53"/>
                    </a:cubicBezTo>
                    <a:cubicBezTo>
                      <a:pt x="48" y="55"/>
                      <a:pt x="45" y="60"/>
                      <a:pt x="44" y="61"/>
                    </a:cubicBezTo>
                    <a:cubicBezTo>
                      <a:pt x="45" y="61"/>
                      <a:pt x="45" y="64"/>
                      <a:pt x="44" y="65"/>
                    </a:cubicBezTo>
                    <a:cubicBezTo>
                      <a:pt x="42" y="67"/>
                      <a:pt x="39" y="68"/>
                      <a:pt x="39" y="68"/>
                    </a:cubicBezTo>
                    <a:cubicBezTo>
                      <a:pt x="40" y="69"/>
                      <a:pt x="37" y="73"/>
                      <a:pt x="33" y="74"/>
                    </a:cubicBezTo>
                    <a:cubicBezTo>
                      <a:pt x="33" y="76"/>
                      <a:pt x="34" y="75"/>
                      <a:pt x="33" y="76"/>
                    </a:cubicBezTo>
                    <a:cubicBezTo>
                      <a:pt x="30" y="77"/>
                      <a:pt x="24" y="79"/>
                      <a:pt x="21" y="79"/>
                    </a:cubicBezTo>
                    <a:cubicBezTo>
                      <a:pt x="17" y="79"/>
                      <a:pt x="15" y="78"/>
                      <a:pt x="15" y="7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77" name="Freeform 67">
                <a:extLst>
                  <a:ext uri="{FF2B5EF4-FFF2-40B4-BE49-F238E27FC236}">
                    <a16:creationId xmlns:a16="http://schemas.microsoft.com/office/drawing/2014/main" id="{6CA94651-0F1C-4FBD-8460-90C0DA2124D1}"/>
                  </a:ext>
                </a:extLst>
              </p:cNvPr>
              <p:cNvSpPr>
                <a:spLocks noEditPoints="1"/>
              </p:cNvSpPr>
              <p:nvPr/>
            </p:nvSpPr>
            <p:spPr bwMode="auto">
              <a:xfrm>
                <a:off x="6869113" y="3400425"/>
                <a:ext cx="477838" cy="693738"/>
              </a:xfrm>
              <a:custGeom>
                <a:avLst/>
                <a:gdLst>
                  <a:gd name="T0" fmla="*/ 57 w 57"/>
                  <a:gd name="T1" fmla="*/ 21 h 83"/>
                  <a:gd name="T2" fmla="*/ 29 w 57"/>
                  <a:gd name="T3" fmla="*/ 41 h 83"/>
                  <a:gd name="T4" fmla="*/ 31 w 57"/>
                  <a:gd name="T5" fmla="*/ 36 h 83"/>
                  <a:gd name="T6" fmla="*/ 56 w 57"/>
                  <a:gd name="T7" fmla="*/ 12 h 83"/>
                  <a:gd name="T8" fmla="*/ 39 w 57"/>
                  <a:gd name="T9" fmla="*/ 22 h 83"/>
                  <a:gd name="T10" fmla="*/ 42 w 57"/>
                  <a:gd name="T11" fmla="*/ 17 h 83"/>
                  <a:gd name="T12" fmla="*/ 47 w 57"/>
                  <a:gd name="T13" fmla="*/ 8 h 83"/>
                  <a:gd name="T14" fmla="*/ 49 w 57"/>
                  <a:gd name="T15" fmla="*/ 0 h 83"/>
                  <a:gd name="T16" fmla="*/ 42 w 57"/>
                  <a:gd name="T17" fmla="*/ 16 h 83"/>
                  <a:gd name="T18" fmla="*/ 40 w 57"/>
                  <a:gd name="T19" fmla="*/ 2 h 83"/>
                  <a:gd name="T20" fmla="*/ 36 w 57"/>
                  <a:gd name="T21" fmla="*/ 16 h 83"/>
                  <a:gd name="T22" fmla="*/ 35 w 57"/>
                  <a:gd name="T23" fmla="*/ 3 h 83"/>
                  <a:gd name="T24" fmla="*/ 31 w 57"/>
                  <a:gd name="T25" fmla="*/ 34 h 83"/>
                  <a:gd name="T26" fmla="*/ 31 w 57"/>
                  <a:gd name="T27" fmla="*/ 14 h 83"/>
                  <a:gd name="T28" fmla="*/ 30 w 57"/>
                  <a:gd name="T29" fmla="*/ 5 h 83"/>
                  <a:gd name="T30" fmla="*/ 29 w 57"/>
                  <a:gd name="T31" fmla="*/ 37 h 83"/>
                  <a:gd name="T32" fmla="*/ 25 w 57"/>
                  <a:gd name="T33" fmla="*/ 34 h 83"/>
                  <a:gd name="T34" fmla="*/ 23 w 57"/>
                  <a:gd name="T35" fmla="*/ 10 h 83"/>
                  <a:gd name="T36" fmla="*/ 23 w 57"/>
                  <a:gd name="T37" fmla="*/ 50 h 83"/>
                  <a:gd name="T38" fmla="*/ 17 w 57"/>
                  <a:gd name="T39" fmla="*/ 15 h 83"/>
                  <a:gd name="T40" fmla="*/ 16 w 57"/>
                  <a:gd name="T41" fmla="*/ 21 h 83"/>
                  <a:gd name="T42" fmla="*/ 19 w 57"/>
                  <a:gd name="T43" fmla="*/ 57 h 83"/>
                  <a:gd name="T44" fmla="*/ 12 w 57"/>
                  <a:gd name="T45" fmla="*/ 28 h 83"/>
                  <a:gd name="T46" fmla="*/ 12 w 57"/>
                  <a:gd name="T47" fmla="*/ 46 h 83"/>
                  <a:gd name="T48" fmla="*/ 11 w 57"/>
                  <a:gd name="T49" fmla="*/ 51 h 83"/>
                  <a:gd name="T50" fmla="*/ 7 w 57"/>
                  <a:gd name="T51" fmla="*/ 40 h 83"/>
                  <a:gd name="T52" fmla="*/ 11 w 57"/>
                  <a:gd name="T53" fmla="*/ 57 h 83"/>
                  <a:gd name="T54" fmla="*/ 8 w 57"/>
                  <a:gd name="T55" fmla="*/ 60 h 83"/>
                  <a:gd name="T56" fmla="*/ 0 w 57"/>
                  <a:gd name="T57" fmla="*/ 49 h 83"/>
                  <a:gd name="T58" fmla="*/ 0 w 57"/>
                  <a:gd name="T59" fmla="*/ 56 h 83"/>
                  <a:gd name="T60" fmla="*/ 13 w 57"/>
                  <a:gd name="T61" fmla="*/ 69 h 83"/>
                  <a:gd name="T62" fmla="*/ 2 w 57"/>
                  <a:gd name="T63" fmla="*/ 62 h 83"/>
                  <a:gd name="T64" fmla="*/ 12 w 57"/>
                  <a:gd name="T65" fmla="*/ 71 h 83"/>
                  <a:gd name="T66" fmla="*/ 9 w 57"/>
                  <a:gd name="T67" fmla="*/ 83 h 83"/>
                  <a:gd name="T68" fmla="*/ 23 w 57"/>
                  <a:gd name="T69" fmla="*/ 72 h 83"/>
                  <a:gd name="T70" fmla="*/ 33 w 57"/>
                  <a:gd name="T71" fmla="*/ 70 h 83"/>
                  <a:gd name="T72" fmla="*/ 15 w 57"/>
                  <a:gd name="T73" fmla="*/ 69 h 83"/>
                  <a:gd name="T74" fmla="*/ 33 w 57"/>
                  <a:gd name="T75" fmla="*/ 69 h 83"/>
                  <a:gd name="T76" fmla="*/ 31 w 57"/>
                  <a:gd name="T77" fmla="*/ 66 h 83"/>
                  <a:gd name="T78" fmla="*/ 44 w 57"/>
                  <a:gd name="T79" fmla="*/ 56 h 83"/>
                  <a:gd name="T80" fmla="*/ 17 w 57"/>
                  <a:gd name="T81" fmla="*/ 65 h 83"/>
                  <a:gd name="T82" fmla="*/ 47 w 57"/>
                  <a:gd name="T83" fmla="*/ 51 h 83"/>
                  <a:gd name="T84" fmla="*/ 29 w 57"/>
                  <a:gd name="T85" fmla="*/ 57 h 83"/>
                  <a:gd name="T86" fmla="*/ 37 w 57"/>
                  <a:gd name="T87" fmla="*/ 49 h 83"/>
                  <a:gd name="T88" fmla="*/ 54 w 57"/>
                  <a:gd name="T89" fmla="*/ 39 h 83"/>
                  <a:gd name="T90" fmla="*/ 23 w 57"/>
                  <a:gd name="T91" fmla="*/ 53 h 83"/>
                  <a:gd name="T92" fmla="*/ 55 w 57"/>
                  <a:gd name="T93" fmla="*/ 34 h 83"/>
                  <a:gd name="T94" fmla="*/ 30 w 57"/>
                  <a:gd name="T95" fmla="*/ 45 h 83"/>
                  <a:gd name="T96" fmla="*/ 52 w 57"/>
                  <a:gd name="T97" fmla="*/ 28 h 83"/>
                  <a:gd name="T98" fmla="*/ 48 w 57"/>
                  <a:gd name="T9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 h="83">
                    <a:moveTo>
                      <a:pt x="52" y="28"/>
                    </a:moveTo>
                    <a:cubicBezTo>
                      <a:pt x="54" y="26"/>
                      <a:pt x="56" y="24"/>
                      <a:pt x="57" y="23"/>
                    </a:cubicBezTo>
                    <a:cubicBezTo>
                      <a:pt x="57" y="22"/>
                      <a:pt x="57" y="22"/>
                      <a:pt x="57" y="21"/>
                    </a:cubicBezTo>
                    <a:cubicBezTo>
                      <a:pt x="57" y="21"/>
                      <a:pt x="57" y="21"/>
                      <a:pt x="57" y="21"/>
                    </a:cubicBezTo>
                    <a:cubicBezTo>
                      <a:pt x="52" y="26"/>
                      <a:pt x="47" y="30"/>
                      <a:pt x="39" y="35"/>
                    </a:cubicBezTo>
                    <a:cubicBezTo>
                      <a:pt x="33" y="38"/>
                      <a:pt x="30" y="40"/>
                      <a:pt x="29" y="41"/>
                    </a:cubicBezTo>
                    <a:cubicBezTo>
                      <a:pt x="29" y="39"/>
                      <a:pt x="30" y="37"/>
                      <a:pt x="31" y="36"/>
                    </a:cubicBezTo>
                    <a:cubicBezTo>
                      <a:pt x="31" y="36"/>
                      <a:pt x="31" y="36"/>
                      <a:pt x="31" y="36"/>
                    </a:cubicBezTo>
                    <a:cubicBezTo>
                      <a:pt x="31" y="36"/>
                      <a:pt x="31" y="36"/>
                      <a:pt x="31" y="36"/>
                    </a:cubicBezTo>
                    <a:cubicBezTo>
                      <a:pt x="31" y="35"/>
                      <a:pt x="31" y="35"/>
                      <a:pt x="31" y="35"/>
                    </a:cubicBezTo>
                    <a:cubicBezTo>
                      <a:pt x="41" y="28"/>
                      <a:pt x="52" y="17"/>
                      <a:pt x="56" y="13"/>
                    </a:cubicBezTo>
                    <a:cubicBezTo>
                      <a:pt x="56" y="13"/>
                      <a:pt x="56" y="13"/>
                      <a:pt x="56" y="12"/>
                    </a:cubicBezTo>
                    <a:cubicBezTo>
                      <a:pt x="52" y="16"/>
                      <a:pt x="43" y="25"/>
                      <a:pt x="39" y="28"/>
                    </a:cubicBezTo>
                    <a:cubicBezTo>
                      <a:pt x="36" y="31"/>
                      <a:pt x="34" y="32"/>
                      <a:pt x="33" y="32"/>
                    </a:cubicBezTo>
                    <a:cubicBezTo>
                      <a:pt x="35" y="28"/>
                      <a:pt x="37" y="25"/>
                      <a:pt x="39" y="22"/>
                    </a:cubicBezTo>
                    <a:cubicBezTo>
                      <a:pt x="45" y="18"/>
                      <a:pt x="51" y="11"/>
                      <a:pt x="54" y="8"/>
                    </a:cubicBezTo>
                    <a:cubicBezTo>
                      <a:pt x="54" y="8"/>
                      <a:pt x="54" y="7"/>
                      <a:pt x="54" y="7"/>
                    </a:cubicBezTo>
                    <a:cubicBezTo>
                      <a:pt x="50" y="10"/>
                      <a:pt x="43" y="16"/>
                      <a:pt x="42" y="17"/>
                    </a:cubicBezTo>
                    <a:cubicBezTo>
                      <a:pt x="44" y="14"/>
                      <a:pt x="45" y="12"/>
                      <a:pt x="46" y="11"/>
                    </a:cubicBezTo>
                    <a:cubicBezTo>
                      <a:pt x="46" y="10"/>
                      <a:pt x="47" y="10"/>
                      <a:pt x="47" y="9"/>
                    </a:cubicBezTo>
                    <a:cubicBezTo>
                      <a:pt x="47" y="8"/>
                      <a:pt x="47" y="8"/>
                      <a:pt x="47" y="8"/>
                    </a:cubicBezTo>
                    <a:cubicBezTo>
                      <a:pt x="47" y="8"/>
                      <a:pt x="48" y="7"/>
                      <a:pt x="48" y="7"/>
                    </a:cubicBezTo>
                    <a:cubicBezTo>
                      <a:pt x="48" y="7"/>
                      <a:pt x="47" y="7"/>
                      <a:pt x="47" y="8"/>
                    </a:cubicBezTo>
                    <a:cubicBezTo>
                      <a:pt x="47" y="6"/>
                      <a:pt x="48" y="3"/>
                      <a:pt x="49" y="0"/>
                    </a:cubicBezTo>
                    <a:cubicBezTo>
                      <a:pt x="48" y="0"/>
                      <a:pt x="48" y="0"/>
                      <a:pt x="48" y="0"/>
                    </a:cubicBezTo>
                    <a:cubicBezTo>
                      <a:pt x="47" y="3"/>
                      <a:pt x="46" y="7"/>
                      <a:pt x="45" y="11"/>
                    </a:cubicBezTo>
                    <a:cubicBezTo>
                      <a:pt x="44" y="12"/>
                      <a:pt x="43" y="14"/>
                      <a:pt x="42" y="16"/>
                    </a:cubicBezTo>
                    <a:cubicBezTo>
                      <a:pt x="42" y="13"/>
                      <a:pt x="41" y="7"/>
                      <a:pt x="41" y="5"/>
                    </a:cubicBezTo>
                    <a:cubicBezTo>
                      <a:pt x="41" y="4"/>
                      <a:pt x="41" y="3"/>
                      <a:pt x="40" y="1"/>
                    </a:cubicBezTo>
                    <a:cubicBezTo>
                      <a:pt x="40" y="1"/>
                      <a:pt x="40" y="1"/>
                      <a:pt x="40" y="2"/>
                    </a:cubicBezTo>
                    <a:cubicBezTo>
                      <a:pt x="40" y="3"/>
                      <a:pt x="40" y="13"/>
                      <a:pt x="40" y="19"/>
                    </a:cubicBezTo>
                    <a:cubicBezTo>
                      <a:pt x="39" y="21"/>
                      <a:pt x="38" y="23"/>
                      <a:pt x="36" y="25"/>
                    </a:cubicBezTo>
                    <a:cubicBezTo>
                      <a:pt x="36" y="23"/>
                      <a:pt x="36" y="20"/>
                      <a:pt x="36" y="16"/>
                    </a:cubicBezTo>
                    <a:cubicBezTo>
                      <a:pt x="35" y="12"/>
                      <a:pt x="36" y="6"/>
                      <a:pt x="36" y="4"/>
                    </a:cubicBezTo>
                    <a:cubicBezTo>
                      <a:pt x="36" y="4"/>
                      <a:pt x="35" y="3"/>
                      <a:pt x="35" y="3"/>
                    </a:cubicBezTo>
                    <a:cubicBezTo>
                      <a:pt x="35" y="3"/>
                      <a:pt x="35" y="2"/>
                      <a:pt x="35" y="3"/>
                    </a:cubicBezTo>
                    <a:cubicBezTo>
                      <a:pt x="35" y="4"/>
                      <a:pt x="34" y="7"/>
                      <a:pt x="34" y="10"/>
                    </a:cubicBezTo>
                    <a:cubicBezTo>
                      <a:pt x="34" y="14"/>
                      <a:pt x="34" y="22"/>
                      <a:pt x="34" y="28"/>
                    </a:cubicBezTo>
                    <a:cubicBezTo>
                      <a:pt x="33" y="30"/>
                      <a:pt x="32" y="32"/>
                      <a:pt x="31" y="34"/>
                    </a:cubicBezTo>
                    <a:cubicBezTo>
                      <a:pt x="31" y="33"/>
                      <a:pt x="31" y="33"/>
                      <a:pt x="31" y="32"/>
                    </a:cubicBezTo>
                    <a:cubicBezTo>
                      <a:pt x="31" y="29"/>
                      <a:pt x="30" y="25"/>
                      <a:pt x="30" y="23"/>
                    </a:cubicBezTo>
                    <a:cubicBezTo>
                      <a:pt x="31" y="20"/>
                      <a:pt x="30" y="20"/>
                      <a:pt x="31" y="14"/>
                    </a:cubicBezTo>
                    <a:cubicBezTo>
                      <a:pt x="31" y="12"/>
                      <a:pt x="30" y="11"/>
                      <a:pt x="31" y="6"/>
                    </a:cubicBezTo>
                    <a:cubicBezTo>
                      <a:pt x="31" y="6"/>
                      <a:pt x="31" y="6"/>
                      <a:pt x="31" y="7"/>
                    </a:cubicBezTo>
                    <a:cubicBezTo>
                      <a:pt x="31" y="7"/>
                      <a:pt x="31" y="7"/>
                      <a:pt x="30" y="5"/>
                    </a:cubicBezTo>
                    <a:cubicBezTo>
                      <a:pt x="30" y="7"/>
                      <a:pt x="29" y="8"/>
                      <a:pt x="29" y="10"/>
                    </a:cubicBezTo>
                    <a:cubicBezTo>
                      <a:pt x="29" y="12"/>
                      <a:pt x="29" y="13"/>
                      <a:pt x="29" y="17"/>
                    </a:cubicBezTo>
                    <a:cubicBezTo>
                      <a:pt x="29" y="21"/>
                      <a:pt x="29" y="29"/>
                      <a:pt x="29" y="37"/>
                    </a:cubicBezTo>
                    <a:cubicBezTo>
                      <a:pt x="28" y="39"/>
                      <a:pt x="28" y="40"/>
                      <a:pt x="27" y="41"/>
                    </a:cubicBezTo>
                    <a:cubicBezTo>
                      <a:pt x="27" y="40"/>
                      <a:pt x="26" y="39"/>
                      <a:pt x="26" y="38"/>
                    </a:cubicBezTo>
                    <a:cubicBezTo>
                      <a:pt x="26" y="36"/>
                      <a:pt x="26" y="33"/>
                      <a:pt x="25" y="34"/>
                    </a:cubicBezTo>
                    <a:cubicBezTo>
                      <a:pt x="25" y="35"/>
                      <a:pt x="24" y="25"/>
                      <a:pt x="24" y="20"/>
                    </a:cubicBezTo>
                    <a:cubicBezTo>
                      <a:pt x="23" y="16"/>
                      <a:pt x="23" y="15"/>
                      <a:pt x="24" y="10"/>
                    </a:cubicBezTo>
                    <a:cubicBezTo>
                      <a:pt x="24" y="10"/>
                      <a:pt x="23" y="10"/>
                      <a:pt x="23" y="10"/>
                    </a:cubicBezTo>
                    <a:cubicBezTo>
                      <a:pt x="23" y="12"/>
                      <a:pt x="22" y="14"/>
                      <a:pt x="22" y="17"/>
                    </a:cubicBezTo>
                    <a:cubicBezTo>
                      <a:pt x="22" y="22"/>
                      <a:pt x="24" y="33"/>
                      <a:pt x="25" y="44"/>
                    </a:cubicBezTo>
                    <a:cubicBezTo>
                      <a:pt x="24" y="46"/>
                      <a:pt x="23" y="48"/>
                      <a:pt x="23" y="50"/>
                    </a:cubicBezTo>
                    <a:cubicBezTo>
                      <a:pt x="22" y="49"/>
                      <a:pt x="22" y="47"/>
                      <a:pt x="21" y="43"/>
                    </a:cubicBezTo>
                    <a:cubicBezTo>
                      <a:pt x="20" y="37"/>
                      <a:pt x="18" y="30"/>
                      <a:pt x="17" y="23"/>
                    </a:cubicBezTo>
                    <a:cubicBezTo>
                      <a:pt x="17" y="17"/>
                      <a:pt x="18" y="18"/>
                      <a:pt x="17" y="15"/>
                    </a:cubicBezTo>
                    <a:cubicBezTo>
                      <a:pt x="17" y="16"/>
                      <a:pt x="17" y="16"/>
                      <a:pt x="17" y="16"/>
                    </a:cubicBezTo>
                    <a:cubicBezTo>
                      <a:pt x="17" y="16"/>
                      <a:pt x="17" y="16"/>
                      <a:pt x="17" y="16"/>
                    </a:cubicBezTo>
                    <a:cubicBezTo>
                      <a:pt x="17" y="16"/>
                      <a:pt x="16" y="16"/>
                      <a:pt x="16" y="21"/>
                    </a:cubicBezTo>
                    <a:cubicBezTo>
                      <a:pt x="17" y="26"/>
                      <a:pt x="19" y="41"/>
                      <a:pt x="21" y="53"/>
                    </a:cubicBezTo>
                    <a:cubicBezTo>
                      <a:pt x="21" y="54"/>
                      <a:pt x="20" y="55"/>
                      <a:pt x="20" y="56"/>
                    </a:cubicBezTo>
                    <a:cubicBezTo>
                      <a:pt x="20" y="56"/>
                      <a:pt x="20" y="56"/>
                      <a:pt x="19" y="57"/>
                    </a:cubicBezTo>
                    <a:cubicBezTo>
                      <a:pt x="19" y="54"/>
                      <a:pt x="18" y="49"/>
                      <a:pt x="18" y="49"/>
                    </a:cubicBezTo>
                    <a:cubicBezTo>
                      <a:pt x="17" y="49"/>
                      <a:pt x="16" y="45"/>
                      <a:pt x="16" y="43"/>
                    </a:cubicBezTo>
                    <a:cubicBezTo>
                      <a:pt x="15" y="41"/>
                      <a:pt x="12" y="27"/>
                      <a:pt x="12" y="28"/>
                    </a:cubicBezTo>
                    <a:cubicBezTo>
                      <a:pt x="12" y="28"/>
                      <a:pt x="13" y="41"/>
                      <a:pt x="13" y="42"/>
                    </a:cubicBezTo>
                    <a:cubicBezTo>
                      <a:pt x="13" y="42"/>
                      <a:pt x="10" y="34"/>
                      <a:pt x="9" y="33"/>
                    </a:cubicBezTo>
                    <a:cubicBezTo>
                      <a:pt x="9" y="32"/>
                      <a:pt x="11" y="40"/>
                      <a:pt x="12" y="46"/>
                    </a:cubicBezTo>
                    <a:cubicBezTo>
                      <a:pt x="13" y="50"/>
                      <a:pt x="16" y="61"/>
                      <a:pt x="17" y="63"/>
                    </a:cubicBezTo>
                    <a:cubicBezTo>
                      <a:pt x="16" y="64"/>
                      <a:pt x="16" y="64"/>
                      <a:pt x="16" y="65"/>
                    </a:cubicBezTo>
                    <a:cubicBezTo>
                      <a:pt x="15" y="63"/>
                      <a:pt x="12" y="56"/>
                      <a:pt x="11" y="51"/>
                    </a:cubicBezTo>
                    <a:cubicBezTo>
                      <a:pt x="9" y="47"/>
                      <a:pt x="6" y="35"/>
                      <a:pt x="5" y="33"/>
                    </a:cubicBezTo>
                    <a:cubicBezTo>
                      <a:pt x="5" y="33"/>
                      <a:pt x="5" y="33"/>
                      <a:pt x="5" y="33"/>
                    </a:cubicBezTo>
                    <a:cubicBezTo>
                      <a:pt x="5" y="35"/>
                      <a:pt x="7" y="38"/>
                      <a:pt x="7" y="40"/>
                    </a:cubicBezTo>
                    <a:cubicBezTo>
                      <a:pt x="7" y="42"/>
                      <a:pt x="9" y="49"/>
                      <a:pt x="8" y="49"/>
                    </a:cubicBezTo>
                    <a:cubicBezTo>
                      <a:pt x="6" y="48"/>
                      <a:pt x="6" y="48"/>
                      <a:pt x="6" y="49"/>
                    </a:cubicBezTo>
                    <a:cubicBezTo>
                      <a:pt x="7" y="50"/>
                      <a:pt x="10" y="54"/>
                      <a:pt x="11" y="57"/>
                    </a:cubicBezTo>
                    <a:cubicBezTo>
                      <a:pt x="12" y="60"/>
                      <a:pt x="13" y="64"/>
                      <a:pt x="14" y="67"/>
                    </a:cubicBezTo>
                    <a:cubicBezTo>
                      <a:pt x="14" y="68"/>
                      <a:pt x="14" y="68"/>
                      <a:pt x="14" y="68"/>
                    </a:cubicBezTo>
                    <a:cubicBezTo>
                      <a:pt x="13" y="67"/>
                      <a:pt x="10" y="63"/>
                      <a:pt x="8" y="60"/>
                    </a:cubicBezTo>
                    <a:cubicBezTo>
                      <a:pt x="7" y="56"/>
                      <a:pt x="3" y="50"/>
                      <a:pt x="3" y="50"/>
                    </a:cubicBezTo>
                    <a:cubicBezTo>
                      <a:pt x="0" y="48"/>
                      <a:pt x="0" y="48"/>
                      <a:pt x="0" y="48"/>
                    </a:cubicBezTo>
                    <a:cubicBezTo>
                      <a:pt x="0" y="48"/>
                      <a:pt x="0" y="48"/>
                      <a:pt x="0" y="49"/>
                    </a:cubicBezTo>
                    <a:cubicBezTo>
                      <a:pt x="2" y="51"/>
                      <a:pt x="4" y="56"/>
                      <a:pt x="5" y="57"/>
                    </a:cubicBezTo>
                    <a:cubicBezTo>
                      <a:pt x="5" y="58"/>
                      <a:pt x="3" y="57"/>
                      <a:pt x="3" y="57"/>
                    </a:cubicBezTo>
                    <a:cubicBezTo>
                      <a:pt x="3" y="57"/>
                      <a:pt x="2" y="57"/>
                      <a:pt x="0" y="56"/>
                    </a:cubicBezTo>
                    <a:cubicBezTo>
                      <a:pt x="0" y="57"/>
                      <a:pt x="0" y="57"/>
                      <a:pt x="0" y="58"/>
                    </a:cubicBezTo>
                    <a:cubicBezTo>
                      <a:pt x="1" y="59"/>
                      <a:pt x="3" y="61"/>
                      <a:pt x="4" y="61"/>
                    </a:cubicBezTo>
                    <a:cubicBezTo>
                      <a:pt x="5" y="62"/>
                      <a:pt x="12" y="68"/>
                      <a:pt x="13" y="69"/>
                    </a:cubicBezTo>
                    <a:cubicBezTo>
                      <a:pt x="13" y="70"/>
                      <a:pt x="13" y="70"/>
                      <a:pt x="12" y="71"/>
                    </a:cubicBezTo>
                    <a:cubicBezTo>
                      <a:pt x="11" y="69"/>
                      <a:pt x="9" y="67"/>
                      <a:pt x="7" y="66"/>
                    </a:cubicBezTo>
                    <a:cubicBezTo>
                      <a:pt x="5" y="64"/>
                      <a:pt x="3" y="63"/>
                      <a:pt x="2" y="62"/>
                    </a:cubicBezTo>
                    <a:cubicBezTo>
                      <a:pt x="3" y="64"/>
                      <a:pt x="4" y="67"/>
                      <a:pt x="6" y="68"/>
                    </a:cubicBezTo>
                    <a:cubicBezTo>
                      <a:pt x="6" y="68"/>
                      <a:pt x="6" y="69"/>
                      <a:pt x="6" y="69"/>
                    </a:cubicBezTo>
                    <a:cubicBezTo>
                      <a:pt x="8" y="70"/>
                      <a:pt x="11" y="71"/>
                      <a:pt x="12" y="71"/>
                    </a:cubicBezTo>
                    <a:cubicBezTo>
                      <a:pt x="12" y="72"/>
                      <a:pt x="12" y="73"/>
                      <a:pt x="11" y="74"/>
                    </a:cubicBezTo>
                    <a:cubicBezTo>
                      <a:pt x="10" y="78"/>
                      <a:pt x="9" y="81"/>
                      <a:pt x="9" y="82"/>
                    </a:cubicBezTo>
                    <a:cubicBezTo>
                      <a:pt x="9" y="83"/>
                      <a:pt x="9" y="83"/>
                      <a:pt x="9" y="83"/>
                    </a:cubicBezTo>
                    <a:cubicBezTo>
                      <a:pt x="9" y="83"/>
                      <a:pt x="11" y="82"/>
                      <a:pt x="12" y="80"/>
                    </a:cubicBezTo>
                    <a:cubicBezTo>
                      <a:pt x="12" y="77"/>
                      <a:pt x="13" y="74"/>
                      <a:pt x="14" y="71"/>
                    </a:cubicBezTo>
                    <a:cubicBezTo>
                      <a:pt x="17" y="72"/>
                      <a:pt x="19" y="72"/>
                      <a:pt x="23" y="72"/>
                    </a:cubicBezTo>
                    <a:cubicBezTo>
                      <a:pt x="25" y="72"/>
                      <a:pt x="29" y="72"/>
                      <a:pt x="31" y="71"/>
                    </a:cubicBezTo>
                    <a:cubicBezTo>
                      <a:pt x="32" y="71"/>
                      <a:pt x="33" y="71"/>
                      <a:pt x="33" y="71"/>
                    </a:cubicBezTo>
                    <a:cubicBezTo>
                      <a:pt x="33" y="70"/>
                      <a:pt x="33" y="70"/>
                      <a:pt x="33" y="70"/>
                    </a:cubicBezTo>
                    <a:cubicBezTo>
                      <a:pt x="30" y="71"/>
                      <a:pt x="26" y="71"/>
                      <a:pt x="22" y="71"/>
                    </a:cubicBezTo>
                    <a:cubicBezTo>
                      <a:pt x="19" y="71"/>
                      <a:pt x="16" y="70"/>
                      <a:pt x="14" y="69"/>
                    </a:cubicBezTo>
                    <a:cubicBezTo>
                      <a:pt x="14" y="69"/>
                      <a:pt x="15" y="69"/>
                      <a:pt x="15" y="69"/>
                    </a:cubicBezTo>
                    <a:cubicBezTo>
                      <a:pt x="15" y="69"/>
                      <a:pt x="17" y="69"/>
                      <a:pt x="18" y="69"/>
                    </a:cubicBezTo>
                    <a:cubicBezTo>
                      <a:pt x="20" y="69"/>
                      <a:pt x="27" y="67"/>
                      <a:pt x="29" y="67"/>
                    </a:cubicBezTo>
                    <a:cubicBezTo>
                      <a:pt x="30" y="67"/>
                      <a:pt x="31" y="68"/>
                      <a:pt x="33" y="69"/>
                    </a:cubicBezTo>
                    <a:cubicBezTo>
                      <a:pt x="33" y="69"/>
                      <a:pt x="33" y="69"/>
                      <a:pt x="33" y="69"/>
                    </a:cubicBezTo>
                    <a:cubicBezTo>
                      <a:pt x="35" y="68"/>
                      <a:pt x="36" y="68"/>
                      <a:pt x="37" y="67"/>
                    </a:cubicBezTo>
                    <a:cubicBezTo>
                      <a:pt x="35" y="66"/>
                      <a:pt x="32" y="66"/>
                      <a:pt x="31" y="66"/>
                    </a:cubicBezTo>
                    <a:cubicBezTo>
                      <a:pt x="31" y="66"/>
                      <a:pt x="32" y="65"/>
                      <a:pt x="36" y="63"/>
                    </a:cubicBezTo>
                    <a:cubicBezTo>
                      <a:pt x="41" y="62"/>
                      <a:pt x="44" y="59"/>
                      <a:pt x="45" y="57"/>
                    </a:cubicBezTo>
                    <a:cubicBezTo>
                      <a:pt x="44" y="56"/>
                      <a:pt x="44" y="56"/>
                      <a:pt x="44" y="56"/>
                    </a:cubicBezTo>
                    <a:cubicBezTo>
                      <a:pt x="41" y="59"/>
                      <a:pt x="36" y="62"/>
                      <a:pt x="29" y="64"/>
                    </a:cubicBezTo>
                    <a:cubicBezTo>
                      <a:pt x="22" y="67"/>
                      <a:pt x="18" y="67"/>
                      <a:pt x="16" y="67"/>
                    </a:cubicBezTo>
                    <a:cubicBezTo>
                      <a:pt x="16" y="66"/>
                      <a:pt x="17" y="66"/>
                      <a:pt x="17" y="65"/>
                    </a:cubicBezTo>
                    <a:cubicBezTo>
                      <a:pt x="17" y="65"/>
                      <a:pt x="18" y="65"/>
                      <a:pt x="18" y="64"/>
                    </a:cubicBezTo>
                    <a:cubicBezTo>
                      <a:pt x="23" y="63"/>
                      <a:pt x="29" y="60"/>
                      <a:pt x="34" y="57"/>
                    </a:cubicBezTo>
                    <a:cubicBezTo>
                      <a:pt x="38" y="54"/>
                      <a:pt x="45" y="52"/>
                      <a:pt x="47" y="51"/>
                    </a:cubicBezTo>
                    <a:cubicBezTo>
                      <a:pt x="48" y="51"/>
                      <a:pt x="48" y="51"/>
                      <a:pt x="48" y="50"/>
                    </a:cubicBezTo>
                    <a:cubicBezTo>
                      <a:pt x="47" y="50"/>
                      <a:pt x="46" y="51"/>
                      <a:pt x="45" y="51"/>
                    </a:cubicBezTo>
                    <a:cubicBezTo>
                      <a:pt x="42" y="52"/>
                      <a:pt x="36" y="54"/>
                      <a:pt x="29" y="57"/>
                    </a:cubicBezTo>
                    <a:cubicBezTo>
                      <a:pt x="24" y="59"/>
                      <a:pt x="21" y="60"/>
                      <a:pt x="20" y="60"/>
                    </a:cubicBezTo>
                    <a:cubicBezTo>
                      <a:pt x="20" y="59"/>
                      <a:pt x="21" y="58"/>
                      <a:pt x="22" y="56"/>
                    </a:cubicBezTo>
                    <a:cubicBezTo>
                      <a:pt x="28" y="54"/>
                      <a:pt x="32" y="52"/>
                      <a:pt x="37" y="49"/>
                    </a:cubicBezTo>
                    <a:cubicBezTo>
                      <a:pt x="43" y="46"/>
                      <a:pt x="50" y="42"/>
                      <a:pt x="53" y="41"/>
                    </a:cubicBezTo>
                    <a:cubicBezTo>
                      <a:pt x="53" y="40"/>
                      <a:pt x="54" y="40"/>
                      <a:pt x="54" y="39"/>
                    </a:cubicBezTo>
                    <a:cubicBezTo>
                      <a:pt x="54" y="39"/>
                      <a:pt x="54" y="39"/>
                      <a:pt x="54" y="39"/>
                    </a:cubicBezTo>
                    <a:cubicBezTo>
                      <a:pt x="51" y="40"/>
                      <a:pt x="45" y="42"/>
                      <a:pt x="41" y="45"/>
                    </a:cubicBezTo>
                    <a:cubicBezTo>
                      <a:pt x="36" y="47"/>
                      <a:pt x="28" y="51"/>
                      <a:pt x="25" y="52"/>
                    </a:cubicBezTo>
                    <a:cubicBezTo>
                      <a:pt x="24" y="52"/>
                      <a:pt x="23" y="53"/>
                      <a:pt x="23" y="53"/>
                    </a:cubicBezTo>
                    <a:cubicBezTo>
                      <a:pt x="24" y="52"/>
                      <a:pt x="24" y="50"/>
                      <a:pt x="25" y="48"/>
                    </a:cubicBezTo>
                    <a:cubicBezTo>
                      <a:pt x="32" y="46"/>
                      <a:pt x="36" y="44"/>
                      <a:pt x="42" y="41"/>
                    </a:cubicBezTo>
                    <a:cubicBezTo>
                      <a:pt x="46" y="39"/>
                      <a:pt x="52" y="36"/>
                      <a:pt x="55" y="34"/>
                    </a:cubicBezTo>
                    <a:cubicBezTo>
                      <a:pt x="55" y="33"/>
                      <a:pt x="55" y="33"/>
                      <a:pt x="56" y="32"/>
                    </a:cubicBezTo>
                    <a:cubicBezTo>
                      <a:pt x="54" y="33"/>
                      <a:pt x="51" y="34"/>
                      <a:pt x="48" y="36"/>
                    </a:cubicBezTo>
                    <a:cubicBezTo>
                      <a:pt x="44" y="38"/>
                      <a:pt x="32" y="44"/>
                      <a:pt x="30" y="45"/>
                    </a:cubicBezTo>
                    <a:cubicBezTo>
                      <a:pt x="28" y="45"/>
                      <a:pt x="27" y="46"/>
                      <a:pt x="26" y="46"/>
                    </a:cubicBezTo>
                    <a:cubicBezTo>
                      <a:pt x="26" y="45"/>
                      <a:pt x="27" y="44"/>
                      <a:pt x="27" y="44"/>
                    </a:cubicBezTo>
                    <a:cubicBezTo>
                      <a:pt x="38" y="38"/>
                      <a:pt x="47" y="32"/>
                      <a:pt x="52" y="28"/>
                    </a:cubicBezTo>
                    <a:moveTo>
                      <a:pt x="48" y="7"/>
                    </a:moveTo>
                    <a:cubicBezTo>
                      <a:pt x="48" y="7"/>
                      <a:pt x="48" y="7"/>
                      <a:pt x="48" y="7"/>
                    </a:cubicBezTo>
                    <a:cubicBezTo>
                      <a:pt x="48" y="6"/>
                      <a:pt x="48" y="6"/>
                      <a:pt x="48" y="7"/>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59" name="Group 158">
              <a:extLst>
                <a:ext uri="{FF2B5EF4-FFF2-40B4-BE49-F238E27FC236}">
                  <a16:creationId xmlns:a16="http://schemas.microsoft.com/office/drawing/2014/main" id="{79D99102-1CC8-4971-94B6-15DE6488B644}"/>
                </a:ext>
              </a:extLst>
            </p:cNvPr>
            <p:cNvGrpSpPr/>
            <p:nvPr/>
          </p:nvGrpSpPr>
          <p:grpSpPr>
            <a:xfrm>
              <a:off x="9286875" y="3479800"/>
              <a:ext cx="569913" cy="568325"/>
              <a:chOff x="9286875" y="3433763"/>
              <a:chExt cx="569913" cy="568325"/>
            </a:xfrm>
          </p:grpSpPr>
          <p:sp>
            <p:nvSpPr>
              <p:cNvPr id="167" name="Freeform 68">
                <a:extLst>
                  <a:ext uri="{FF2B5EF4-FFF2-40B4-BE49-F238E27FC236}">
                    <a16:creationId xmlns:a16="http://schemas.microsoft.com/office/drawing/2014/main" id="{5DECE248-BF86-4B41-9C88-2AC4AFAF9B56}"/>
                  </a:ext>
                </a:extLst>
              </p:cNvPr>
              <p:cNvSpPr>
                <a:spLocks/>
              </p:cNvSpPr>
              <p:nvPr/>
            </p:nvSpPr>
            <p:spPr bwMode="auto">
              <a:xfrm>
                <a:off x="9504363" y="3709988"/>
                <a:ext cx="134938" cy="292100"/>
              </a:xfrm>
              <a:custGeom>
                <a:avLst/>
                <a:gdLst>
                  <a:gd name="T0" fmla="*/ 8 w 16"/>
                  <a:gd name="T1" fmla="*/ 35 h 35"/>
                  <a:gd name="T2" fmla="*/ 15 w 16"/>
                  <a:gd name="T3" fmla="*/ 26 h 35"/>
                  <a:gd name="T4" fmla="*/ 8 w 16"/>
                  <a:gd name="T5" fmla="*/ 0 h 35"/>
                  <a:gd name="T6" fmla="*/ 8 w 16"/>
                  <a:gd name="T7" fmla="*/ 0 h 35"/>
                  <a:gd name="T8" fmla="*/ 1 w 16"/>
                  <a:gd name="T9" fmla="*/ 26 h 35"/>
                  <a:gd name="T10" fmla="*/ 8 w 16"/>
                  <a:gd name="T11" fmla="*/ 35 h 35"/>
                </a:gdLst>
                <a:ahLst/>
                <a:cxnLst>
                  <a:cxn ang="0">
                    <a:pos x="T0" y="T1"/>
                  </a:cxn>
                  <a:cxn ang="0">
                    <a:pos x="T2" y="T3"/>
                  </a:cxn>
                  <a:cxn ang="0">
                    <a:pos x="T4" y="T5"/>
                  </a:cxn>
                  <a:cxn ang="0">
                    <a:pos x="T6" y="T7"/>
                  </a:cxn>
                  <a:cxn ang="0">
                    <a:pos x="T8" y="T9"/>
                  </a:cxn>
                  <a:cxn ang="0">
                    <a:pos x="T10" y="T11"/>
                  </a:cxn>
                </a:cxnLst>
                <a:rect l="0" t="0" r="r" b="b"/>
                <a:pathLst>
                  <a:path w="16" h="35">
                    <a:moveTo>
                      <a:pt x="8" y="35"/>
                    </a:moveTo>
                    <a:cubicBezTo>
                      <a:pt x="13" y="35"/>
                      <a:pt x="16" y="31"/>
                      <a:pt x="15" y="26"/>
                    </a:cubicBezTo>
                    <a:cubicBezTo>
                      <a:pt x="8" y="0"/>
                      <a:pt x="8" y="0"/>
                      <a:pt x="8" y="0"/>
                    </a:cubicBezTo>
                    <a:cubicBezTo>
                      <a:pt x="8" y="0"/>
                      <a:pt x="8" y="0"/>
                      <a:pt x="8" y="0"/>
                    </a:cubicBezTo>
                    <a:cubicBezTo>
                      <a:pt x="1" y="26"/>
                      <a:pt x="1" y="26"/>
                      <a:pt x="1" y="26"/>
                    </a:cubicBezTo>
                    <a:cubicBezTo>
                      <a:pt x="0" y="31"/>
                      <a:pt x="3" y="35"/>
                      <a:pt x="8" y="3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68" name="Freeform 69">
                <a:extLst>
                  <a:ext uri="{FF2B5EF4-FFF2-40B4-BE49-F238E27FC236}">
                    <a16:creationId xmlns:a16="http://schemas.microsoft.com/office/drawing/2014/main" id="{C0C2F931-499C-4EE2-B3DA-F03838F89505}"/>
                  </a:ext>
                </a:extLst>
              </p:cNvPr>
              <p:cNvSpPr>
                <a:spLocks/>
              </p:cNvSpPr>
              <p:nvPr/>
            </p:nvSpPr>
            <p:spPr bwMode="auto">
              <a:xfrm>
                <a:off x="9563100" y="3709988"/>
                <a:ext cx="242888" cy="242888"/>
              </a:xfrm>
              <a:custGeom>
                <a:avLst/>
                <a:gdLst>
                  <a:gd name="T0" fmla="*/ 25 w 29"/>
                  <a:gd name="T1" fmla="*/ 25 h 29"/>
                  <a:gd name="T2" fmla="*/ 24 w 29"/>
                  <a:gd name="T3" fmla="*/ 13 h 29"/>
                  <a:gd name="T4" fmla="*/ 0 w 29"/>
                  <a:gd name="T5" fmla="*/ 0 h 29"/>
                  <a:gd name="T6" fmla="*/ 0 w 29"/>
                  <a:gd name="T7" fmla="*/ 0 h 29"/>
                  <a:gd name="T8" fmla="*/ 14 w 29"/>
                  <a:gd name="T9" fmla="*/ 24 h 29"/>
                  <a:gd name="T10" fmla="*/ 25 w 29"/>
                  <a:gd name="T11" fmla="*/ 25 h 29"/>
                </a:gdLst>
                <a:ahLst/>
                <a:cxnLst>
                  <a:cxn ang="0">
                    <a:pos x="T0" y="T1"/>
                  </a:cxn>
                  <a:cxn ang="0">
                    <a:pos x="T2" y="T3"/>
                  </a:cxn>
                  <a:cxn ang="0">
                    <a:pos x="T4" y="T5"/>
                  </a:cxn>
                  <a:cxn ang="0">
                    <a:pos x="T6" y="T7"/>
                  </a:cxn>
                  <a:cxn ang="0">
                    <a:pos x="T8" y="T9"/>
                  </a:cxn>
                  <a:cxn ang="0">
                    <a:pos x="T10" y="T11"/>
                  </a:cxn>
                </a:cxnLst>
                <a:rect l="0" t="0" r="r" b="b"/>
                <a:pathLst>
                  <a:path w="29" h="29">
                    <a:moveTo>
                      <a:pt x="25" y="25"/>
                    </a:moveTo>
                    <a:cubicBezTo>
                      <a:pt x="29" y="22"/>
                      <a:pt x="28" y="16"/>
                      <a:pt x="24" y="13"/>
                    </a:cubicBezTo>
                    <a:cubicBezTo>
                      <a:pt x="0" y="0"/>
                      <a:pt x="0" y="0"/>
                      <a:pt x="0" y="0"/>
                    </a:cubicBezTo>
                    <a:cubicBezTo>
                      <a:pt x="0" y="0"/>
                      <a:pt x="0" y="0"/>
                      <a:pt x="0" y="0"/>
                    </a:cubicBezTo>
                    <a:cubicBezTo>
                      <a:pt x="14" y="24"/>
                      <a:pt x="14" y="24"/>
                      <a:pt x="14" y="24"/>
                    </a:cubicBezTo>
                    <a:cubicBezTo>
                      <a:pt x="16" y="28"/>
                      <a:pt x="22" y="29"/>
                      <a:pt x="25" y="2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69" name="Freeform 70">
                <a:extLst>
                  <a:ext uri="{FF2B5EF4-FFF2-40B4-BE49-F238E27FC236}">
                    <a16:creationId xmlns:a16="http://schemas.microsoft.com/office/drawing/2014/main" id="{190BB95F-F9DB-41EE-9AE3-1832C3D203AA}"/>
                  </a:ext>
                </a:extLst>
              </p:cNvPr>
              <p:cNvSpPr>
                <a:spLocks/>
              </p:cNvSpPr>
              <p:nvPr/>
            </p:nvSpPr>
            <p:spPr bwMode="auto">
              <a:xfrm>
                <a:off x="9563100" y="3651250"/>
                <a:ext cx="293688" cy="133350"/>
              </a:xfrm>
              <a:custGeom>
                <a:avLst/>
                <a:gdLst>
                  <a:gd name="T0" fmla="*/ 35 w 35"/>
                  <a:gd name="T1" fmla="*/ 8 h 16"/>
                  <a:gd name="T2" fmla="*/ 26 w 35"/>
                  <a:gd name="T3" fmla="*/ 1 h 16"/>
                  <a:gd name="T4" fmla="*/ 0 w 35"/>
                  <a:gd name="T5" fmla="*/ 8 h 16"/>
                  <a:gd name="T6" fmla="*/ 0 w 35"/>
                  <a:gd name="T7" fmla="*/ 8 h 16"/>
                  <a:gd name="T8" fmla="*/ 26 w 35"/>
                  <a:gd name="T9" fmla="*/ 15 h 16"/>
                  <a:gd name="T10" fmla="*/ 35 w 35"/>
                  <a:gd name="T11" fmla="*/ 8 h 16"/>
                </a:gdLst>
                <a:ahLst/>
                <a:cxnLst>
                  <a:cxn ang="0">
                    <a:pos x="T0" y="T1"/>
                  </a:cxn>
                  <a:cxn ang="0">
                    <a:pos x="T2" y="T3"/>
                  </a:cxn>
                  <a:cxn ang="0">
                    <a:pos x="T4" y="T5"/>
                  </a:cxn>
                  <a:cxn ang="0">
                    <a:pos x="T6" y="T7"/>
                  </a:cxn>
                  <a:cxn ang="0">
                    <a:pos x="T8" y="T9"/>
                  </a:cxn>
                  <a:cxn ang="0">
                    <a:pos x="T10" y="T11"/>
                  </a:cxn>
                </a:cxnLst>
                <a:rect l="0" t="0" r="r" b="b"/>
                <a:pathLst>
                  <a:path w="35" h="16">
                    <a:moveTo>
                      <a:pt x="35" y="8"/>
                    </a:moveTo>
                    <a:cubicBezTo>
                      <a:pt x="35" y="3"/>
                      <a:pt x="31" y="0"/>
                      <a:pt x="26" y="1"/>
                    </a:cubicBezTo>
                    <a:cubicBezTo>
                      <a:pt x="0" y="8"/>
                      <a:pt x="0" y="8"/>
                      <a:pt x="0" y="8"/>
                    </a:cubicBezTo>
                    <a:cubicBezTo>
                      <a:pt x="0" y="8"/>
                      <a:pt x="0" y="8"/>
                      <a:pt x="0" y="8"/>
                    </a:cubicBezTo>
                    <a:cubicBezTo>
                      <a:pt x="26" y="15"/>
                      <a:pt x="26" y="15"/>
                      <a:pt x="26" y="15"/>
                    </a:cubicBezTo>
                    <a:cubicBezTo>
                      <a:pt x="31" y="16"/>
                      <a:pt x="35" y="13"/>
                      <a:pt x="35" y="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0" name="Freeform 71">
                <a:extLst>
                  <a:ext uri="{FF2B5EF4-FFF2-40B4-BE49-F238E27FC236}">
                    <a16:creationId xmlns:a16="http://schemas.microsoft.com/office/drawing/2014/main" id="{568A25AC-FBCE-4D9A-9E61-EFC471BF67E9}"/>
                  </a:ext>
                </a:extLst>
              </p:cNvPr>
              <p:cNvSpPr>
                <a:spLocks/>
              </p:cNvSpPr>
              <p:nvPr/>
            </p:nvSpPr>
            <p:spPr bwMode="auto">
              <a:xfrm>
                <a:off x="9563100" y="3482975"/>
                <a:ext cx="242888" cy="242888"/>
              </a:xfrm>
              <a:custGeom>
                <a:avLst/>
                <a:gdLst>
                  <a:gd name="T0" fmla="*/ 25 w 29"/>
                  <a:gd name="T1" fmla="*/ 4 h 29"/>
                  <a:gd name="T2" fmla="*/ 14 w 29"/>
                  <a:gd name="T3" fmla="*/ 5 h 29"/>
                  <a:gd name="T4" fmla="*/ 0 w 29"/>
                  <a:gd name="T5" fmla="*/ 29 h 29"/>
                  <a:gd name="T6" fmla="*/ 0 w 29"/>
                  <a:gd name="T7" fmla="*/ 29 h 29"/>
                  <a:gd name="T8" fmla="*/ 24 w 29"/>
                  <a:gd name="T9" fmla="*/ 15 h 29"/>
                  <a:gd name="T10" fmla="*/ 25 w 29"/>
                  <a:gd name="T11" fmla="*/ 4 h 29"/>
                </a:gdLst>
                <a:ahLst/>
                <a:cxnLst>
                  <a:cxn ang="0">
                    <a:pos x="T0" y="T1"/>
                  </a:cxn>
                  <a:cxn ang="0">
                    <a:pos x="T2" y="T3"/>
                  </a:cxn>
                  <a:cxn ang="0">
                    <a:pos x="T4" y="T5"/>
                  </a:cxn>
                  <a:cxn ang="0">
                    <a:pos x="T6" y="T7"/>
                  </a:cxn>
                  <a:cxn ang="0">
                    <a:pos x="T8" y="T9"/>
                  </a:cxn>
                  <a:cxn ang="0">
                    <a:pos x="T10" y="T11"/>
                  </a:cxn>
                </a:cxnLst>
                <a:rect l="0" t="0" r="r" b="b"/>
                <a:pathLst>
                  <a:path w="29" h="29">
                    <a:moveTo>
                      <a:pt x="25" y="4"/>
                    </a:moveTo>
                    <a:cubicBezTo>
                      <a:pt x="22" y="0"/>
                      <a:pt x="16" y="1"/>
                      <a:pt x="14" y="5"/>
                    </a:cubicBezTo>
                    <a:cubicBezTo>
                      <a:pt x="0" y="29"/>
                      <a:pt x="0" y="29"/>
                      <a:pt x="0" y="29"/>
                    </a:cubicBezTo>
                    <a:cubicBezTo>
                      <a:pt x="0" y="29"/>
                      <a:pt x="0" y="29"/>
                      <a:pt x="0" y="29"/>
                    </a:cubicBezTo>
                    <a:cubicBezTo>
                      <a:pt x="24" y="15"/>
                      <a:pt x="24" y="15"/>
                      <a:pt x="24" y="15"/>
                    </a:cubicBezTo>
                    <a:cubicBezTo>
                      <a:pt x="28" y="13"/>
                      <a:pt x="29" y="7"/>
                      <a:pt x="25"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1" name="Freeform 72">
                <a:extLst>
                  <a:ext uri="{FF2B5EF4-FFF2-40B4-BE49-F238E27FC236}">
                    <a16:creationId xmlns:a16="http://schemas.microsoft.com/office/drawing/2014/main" id="{89F8E8AB-1CEE-4CFB-82E3-9B23B472F5C8}"/>
                  </a:ext>
                </a:extLst>
              </p:cNvPr>
              <p:cNvSpPr>
                <a:spLocks/>
              </p:cNvSpPr>
              <p:nvPr/>
            </p:nvSpPr>
            <p:spPr bwMode="auto">
              <a:xfrm>
                <a:off x="9504363" y="3433763"/>
                <a:ext cx="134938" cy="292100"/>
              </a:xfrm>
              <a:custGeom>
                <a:avLst/>
                <a:gdLst>
                  <a:gd name="T0" fmla="*/ 8 w 16"/>
                  <a:gd name="T1" fmla="*/ 0 h 35"/>
                  <a:gd name="T2" fmla="*/ 1 w 16"/>
                  <a:gd name="T3" fmla="*/ 9 h 35"/>
                  <a:gd name="T4" fmla="*/ 8 w 16"/>
                  <a:gd name="T5" fmla="*/ 35 h 35"/>
                  <a:gd name="T6" fmla="*/ 8 w 16"/>
                  <a:gd name="T7" fmla="*/ 35 h 35"/>
                  <a:gd name="T8" fmla="*/ 15 w 16"/>
                  <a:gd name="T9" fmla="*/ 9 h 35"/>
                  <a:gd name="T10" fmla="*/ 8 w 16"/>
                  <a:gd name="T11" fmla="*/ 0 h 35"/>
                </a:gdLst>
                <a:ahLst/>
                <a:cxnLst>
                  <a:cxn ang="0">
                    <a:pos x="T0" y="T1"/>
                  </a:cxn>
                  <a:cxn ang="0">
                    <a:pos x="T2" y="T3"/>
                  </a:cxn>
                  <a:cxn ang="0">
                    <a:pos x="T4" y="T5"/>
                  </a:cxn>
                  <a:cxn ang="0">
                    <a:pos x="T6" y="T7"/>
                  </a:cxn>
                  <a:cxn ang="0">
                    <a:pos x="T8" y="T9"/>
                  </a:cxn>
                  <a:cxn ang="0">
                    <a:pos x="T10" y="T11"/>
                  </a:cxn>
                </a:cxnLst>
                <a:rect l="0" t="0" r="r" b="b"/>
                <a:pathLst>
                  <a:path w="16" h="35">
                    <a:moveTo>
                      <a:pt x="8" y="0"/>
                    </a:moveTo>
                    <a:cubicBezTo>
                      <a:pt x="3" y="0"/>
                      <a:pt x="0" y="4"/>
                      <a:pt x="1" y="9"/>
                    </a:cubicBezTo>
                    <a:cubicBezTo>
                      <a:pt x="8" y="35"/>
                      <a:pt x="8" y="35"/>
                      <a:pt x="8" y="35"/>
                    </a:cubicBezTo>
                    <a:cubicBezTo>
                      <a:pt x="8" y="35"/>
                      <a:pt x="8" y="35"/>
                      <a:pt x="8" y="35"/>
                    </a:cubicBezTo>
                    <a:cubicBezTo>
                      <a:pt x="15" y="9"/>
                      <a:pt x="15" y="9"/>
                      <a:pt x="15" y="9"/>
                    </a:cubicBezTo>
                    <a:cubicBezTo>
                      <a:pt x="16" y="4"/>
                      <a:pt x="13" y="0"/>
                      <a:pt x="8"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2" name="Freeform 73">
                <a:extLst>
                  <a:ext uri="{FF2B5EF4-FFF2-40B4-BE49-F238E27FC236}">
                    <a16:creationId xmlns:a16="http://schemas.microsoft.com/office/drawing/2014/main" id="{4B4C3D25-08F4-4372-9A7C-E4744B53365B}"/>
                  </a:ext>
                </a:extLst>
              </p:cNvPr>
              <p:cNvSpPr>
                <a:spLocks/>
              </p:cNvSpPr>
              <p:nvPr/>
            </p:nvSpPr>
            <p:spPr bwMode="auto">
              <a:xfrm>
                <a:off x="9337675" y="3482975"/>
                <a:ext cx="242888" cy="242888"/>
              </a:xfrm>
              <a:custGeom>
                <a:avLst/>
                <a:gdLst>
                  <a:gd name="T0" fmla="*/ 4 w 29"/>
                  <a:gd name="T1" fmla="*/ 4 h 29"/>
                  <a:gd name="T2" fmla="*/ 5 w 29"/>
                  <a:gd name="T3" fmla="*/ 15 h 29"/>
                  <a:gd name="T4" fmla="*/ 29 w 29"/>
                  <a:gd name="T5" fmla="*/ 29 h 29"/>
                  <a:gd name="T6" fmla="*/ 29 w 29"/>
                  <a:gd name="T7" fmla="*/ 29 h 29"/>
                  <a:gd name="T8" fmla="*/ 16 w 29"/>
                  <a:gd name="T9" fmla="*/ 5 h 29"/>
                  <a:gd name="T10" fmla="*/ 4 w 29"/>
                  <a:gd name="T11" fmla="*/ 4 h 29"/>
                </a:gdLst>
                <a:ahLst/>
                <a:cxnLst>
                  <a:cxn ang="0">
                    <a:pos x="T0" y="T1"/>
                  </a:cxn>
                  <a:cxn ang="0">
                    <a:pos x="T2" y="T3"/>
                  </a:cxn>
                  <a:cxn ang="0">
                    <a:pos x="T4" y="T5"/>
                  </a:cxn>
                  <a:cxn ang="0">
                    <a:pos x="T6" y="T7"/>
                  </a:cxn>
                  <a:cxn ang="0">
                    <a:pos x="T8" y="T9"/>
                  </a:cxn>
                  <a:cxn ang="0">
                    <a:pos x="T10" y="T11"/>
                  </a:cxn>
                </a:cxnLst>
                <a:rect l="0" t="0" r="r" b="b"/>
                <a:pathLst>
                  <a:path w="29" h="29">
                    <a:moveTo>
                      <a:pt x="4" y="4"/>
                    </a:moveTo>
                    <a:cubicBezTo>
                      <a:pt x="0" y="7"/>
                      <a:pt x="1" y="13"/>
                      <a:pt x="5" y="15"/>
                    </a:cubicBezTo>
                    <a:cubicBezTo>
                      <a:pt x="29" y="29"/>
                      <a:pt x="29" y="29"/>
                      <a:pt x="29" y="29"/>
                    </a:cubicBezTo>
                    <a:cubicBezTo>
                      <a:pt x="29" y="29"/>
                      <a:pt x="29" y="29"/>
                      <a:pt x="29" y="29"/>
                    </a:cubicBezTo>
                    <a:cubicBezTo>
                      <a:pt x="16" y="5"/>
                      <a:pt x="16" y="5"/>
                      <a:pt x="16" y="5"/>
                    </a:cubicBezTo>
                    <a:cubicBezTo>
                      <a:pt x="13" y="1"/>
                      <a:pt x="7" y="0"/>
                      <a:pt x="4" y="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3" name="Freeform 74">
                <a:extLst>
                  <a:ext uri="{FF2B5EF4-FFF2-40B4-BE49-F238E27FC236}">
                    <a16:creationId xmlns:a16="http://schemas.microsoft.com/office/drawing/2014/main" id="{5E3BED39-759A-4DAA-ABD6-7FD0FBA80CAF}"/>
                  </a:ext>
                </a:extLst>
              </p:cNvPr>
              <p:cNvSpPr>
                <a:spLocks/>
              </p:cNvSpPr>
              <p:nvPr/>
            </p:nvSpPr>
            <p:spPr bwMode="auto">
              <a:xfrm>
                <a:off x="9286875" y="3651250"/>
                <a:ext cx="293688" cy="133350"/>
              </a:xfrm>
              <a:custGeom>
                <a:avLst/>
                <a:gdLst>
                  <a:gd name="T0" fmla="*/ 0 w 35"/>
                  <a:gd name="T1" fmla="*/ 8 h 16"/>
                  <a:gd name="T2" fmla="*/ 9 w 35"/>
                  <a:gd name="T3" fmla="*/ 15 h 16"/>
                  <a:gd name="T4" fmla="*/ 35 w 35"/>
                  <a:gd name="T5" fmla="*/ 8 h 16"/>
                  <a:gd name="T6" fmla="*/ 35 w 35"/>
                  <a:gd name="T7" fmla="*/ 8 h 16"/>
                  <a:gd name="T8" fmla="*/ 9 w 35"/>
                  <a:gd name="T9" fmla="*/ 1 h 16"/>
                  <a:gd name="T10" fmla="*/ 0 w 35"/>
                  <a:gd name="T11" fmla="*/ 8 h 16"/>
                </a:gdLst>
                <a:ahLst/>
                <a:cxnLst>
                  <a:cxn ang="0">
                    <a:pos x="T0" y="T1"/>
                  </a:cxn>
                  <a:cxn ang="0">
                    <a:pos x="T2" y="T3"/>
                  </a:cxn>
                  <a:cxn ang="0">
                    <a:pos x="T4" y="T5"/>
                  </a:cxn>
                  <a:cxn ang="0">
                    <a:pos x="T6" y="T7"/>
                  </a:cxn>
                  <a:cxn ang="0">
                    <a:pos x="T8" y="T9"/>
                  </a:cxn>
                  <a:cxn ang="0">
                    <a:pos x="T10" y="T11"/>
                  </a:cxn>
                </a:cxnLst>
                <a:rect l="0" t="0" r="r" b="b"/>
                <a:pathLst>
                  <a:path w="35" h="16">
                    <a:moveTo>
                      <a:pt x="0" y="8"/>
                    </a:moveTo>
                    <a:cubicBezTo>
                      <a:pt x="0" y="13"/>
                      <a:pt x="4" y="16"/>
                      <a:pt x="9" y="15"/>
                    </a:cubicBezTo>
                    <a:cubicBezTo>
                      <a:pt x="35" y="8"/>
                      <a:pt x="35" y="8"/>
                      <a:pt x="35" y="8"/>
                    </a:cubicBezTo>
                    <a:cubicBezTo>
                      <a:pt x="35" y="8"/>
                      <a:pt x="35" y="8"/>
                      <a:pt x="35" y="8"/>
                    </a:cubicBezTo>
                    <a:cubicBezTo>
                      <a:pt x="9" y="1"/>
                      <a:pt x="9" y="1"/>
                      <a:pt x="9" y="1"/>
                    </a:cubicBezTo>
                    <a:cubicBezTo>
                      <a:pt x="4" y="0"/>
                      <a:pt x="0" y="3"/>
                      <a:pt x="0" y="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4" name="Freeform 75">
                <a:extLst>
                  <a:ext uri="{FF2B5EF4-FFF2-40B4-BE49-F238E27FC236}">
                    <a16:creationId xmlns:a16="http://schemas.microsoft.com/office/drawing/2014/main" id="{D6A44A23-11B0-4707-9C0B-99CC89C96633}"/>
                  </a:ext>
                </a:extLst>
              </p:cNvPr>
              <p:cNvSpPr>
                <a:spLocks/>
              </p:cNvSpPr>
              <p:nvPr/>
            </p:nvSpPr>
            <p:spPr bwMode="auto">
              <a:xfrm>
                <a:off x="9337675" y="3709988"/>
                <a:ext cx="242888" cy="242888"/>
              </a:xfrm>
              <a:custGeom>
                <a:avLst/>
                <a:gdLst>
                  <a:gd name="T0" fmla="*/ 4 w 29"/>
                  <a:gd name="T1" fmla="*/ 25 h 29"/>
                  <a:gd name="T2" fmla="*/ 16 w 29"/>
                  <a:gd name="T3" fmla="*/ 24 h 29"/>
                  <a:gd name="T4" fmla="*/ 29 w 29"/>
                  <a:gd name="T5" fmla="*/ 0 h 29"/>
                  <a:gd name="T6" fmla="*/ 29 w 29"/>
                  <a:gd name="T7" fmla="*/ 0 h 29"/>
                  <a:gd name="T8" fmla="*/ 5 w 29"/>
                  <a:gd name="T9" fmla="*/ 13 h 29"/>
                  <a:gd name="T10" fmla="*/ 4 w 29"/>
                  <a:gd name="T11" fmla="*/ 25 h 29"/>
                </a:gdLst>
                <a:ahLst/>
                <a:cxnLst>
                  <a:cxn ang="0">
                    <a:pos x="T0" y="T1"/>
                  </a:cxn>
                  <a:cxn ang="0">
                    <a:pos x="T2" y="T3"/>
                  </a:cxn>
                  <a:cxn ang="0">
                    <a:pos x="T4" y="T5"/>
                  </a:cxn>
                  <a:cxn ang="0">
                    <a:pos x="T6" y="T7"/>
                  </a:cxn>
                  <a:cxn ang="0">
                    <a:pos x="T8" y="T9"/>
                  </a:cxn>
                  <a:cxn ang="0">
                    <a:pos x="T10" y="T11"/>
                  </a:cxn>
                </a:cxnLst>
                <a:rect l="0" t="0" r="r" b="b"/>
                <a:pathLst>
                  <a:path w="29" h="29">
                    <a:moveTo>
                      <a:pt x="4" y="25"/>
                    </a:moveTo>
                    <a:cubicBezTo>
                      <a:pt x="7" y="29"/>
                      <a:pt x="13" y="28"/>
                      <a:pt x="16" y="24"/>
                    </a:cubicBezTo>
                    <a:cubicBezTo>
                      <a:pt x="29" y="0"/>
                      <a:pt x="29" y="0"/>
                      <a:pt x="29" y="0"/>
                    </a:cubicBezTo>
                    <a:cubicBezTo>
                      <a:pt x="29" y="0"/>
                      <a:pt x="29" y="0"/>
                      <a:pt x="29" y="0"/>
                    </a:cubicBezTo>
                    <a:cubicBezTo>
                      <a:pt x="5" y="13"/>
                      <a:pt x="5" y="13"/>
                      <a:pt x="5" y="13"/>
                    </a:cubicBezTo>
                    <a:cubicBezTo>
                      <a:pt x="1" y="16"/>
                      <a:pt x="0" y="22"/>
                      <a:pt x="4" y="2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5" name="Oval 76">
                <a:extLst>
                  <a:ext uri="{FF2B5EF4-FFF2-40B4-BE49-F238E27FC236}">
                    <a16:creationId xmlns:a16="http://schemas.microsoft.com/office/drawing/2014/main" id="{BEC2589C-D993-423D-92B8-9F99D91EA02C}"/>
                  </a:ext>
                </a:extLst>
              </p:cNvPr>
              <p:cNvSpPr>
                <a:spLocks noChangeArrowheads="1"/>
              </p:cNvSpPr>
              <p:nvPr/>
            </p:nvSpPr>
            <p:spPr bwMode="auto">
              <a:xfrm>
                <a:off x="9388475" y="3533775"/>
                <a:ext cx="366713" cy="368300"/>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160" name="Straight Connector 159">
              <a:extLst>
                <a:ext uri="{FF2B5EF4-FFF2-40B4-BE49-F238E27FC236}">
                  <a16:creationId xmlns:a16="http://schemas.microsoft.com/office/drawing/2014/main" id="{225C493A-1EC1-4571-BB8C-7AEFD46C919E}"/>
                </a:ext>
              </a:extLst>
            </p:cNvPr>
            <p:cNvCxnSpPr>
              <a:cxnSpLocks/>
            </p:cNvCxnSpPr>
            <p:nvPr/>
          </p:nvCxnSpPr>
          <p:spPr>
            <a:xfrm>
              <a:off x="8914606" y="3479800"/>
              <a:ext cx="0" cy="557213"/>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95FAAF14-45B0-453B-878F-9D76CDC332A8}"/>
                </a:ext>
              </a:extLst>
            </p:cNvPr>
            <p:cNvGrpSpPr/>
            <p:nvPr/>
          </p:nvGrpSpPr>
          <p:grpSpPr>
            <a:xfrm>
              <a:off x="7487402" y="3376228"/>
              <a:ext cx="1250449" cy="700856"/>
              <a:chOff x="9519152" y="3025166"/>
              <a:chExt cx="1250449" cy="700856"/>
            </a:xfrm>
          </p:grpSpPr>
          <p:sp>
            <p:nvSpPr>
              <p:cNvPr id="165" name="TextBox 164">
                <a:extLst>
                  <a:ext uri="{FF2B5EF4-FFF2-40B4-BE49-F238E27FC236}">
                    <a16:creationId xmlns:a16="http://schemas.microsoft.com/office/drawing/2014/main" id="{EF16B9E8-51BC-425E-AEDF-FFD2CAFCCF14}"/>
                  </a:ext>
                </a:extLst>
              </p:cNvPr>
              <p:cNvSpPr txBox="1"/>
              <p:nvPr/>
            </p:nvSpPr>
            <p:spPr>
              <a:xfrm>
                <a:off x="9519152" y="3025166"/>
                <a:ext cx="1004136" cy="400110"/>
              </a:xfrm>
              <a:prstGeom prst="rect">
                <a:avLst/>
              </a:prstGeom>
              <a:noFill/>
            </p:spPr>
            <p:txBody>
              <a:bodyPr wrap="square" rtlCol="0">
                <a:spAutoFit/>
              </a:bodyPr>
              <a:lstStyle/>
              <a:p>
                <a:r>
                  <a:rPr lang="en-US" sz="2000"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37.5K</a:t>
                </a:r>
              </a:p>
            </p:txBody>
          </p:sp>
          <p:sp>
            <p:nvSpPr>
              <p:cNvPr id="166" name="TextBox 165">
                <a:extLst>
                  <a:ext uri="{FF2B5EF4-FFF2-40B4-BE49-F238E27FC236}">
                    <a16:creationId xmlns:a16="http://schemas.microsoft.com/office/drawing/2014/main" id="{EC3ABB16-3539-4DEB-8E3D-D605F05BB3DA}"/>
                  </a:ext>
                </a:extLst>
              </p:cNvPr>
              <p:cNvSpPr txBox="1"/>
              <p:nvPr/>
            </p:nvSpPr>
            <p:spPr>
              <a:xfrm>
                <a:off x="9519153" y="3325912"/>
                <a:ext cx="1250448" cy="400110"/>
              </a:xfrm>
              <a:prstGeom prst="rect">
                <a:avLst/>
              </a:prstGeom>
              <a:noFill/>
            </p:spPr>
            <p:txBody>
              <a:bodyPr wrap="square" rtlCol="0">
                <a:spAutoFit/>
              </a:bodyPr>
              <a:lstStyle/>
              <a:p>
                <a:pP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a:t>
                </a:r>
              </a:p>
            </p:txBody>
          </p:sp>
        </p:grpSp>
        <p:grpSp>
          <p:nvGrpSpPr>
            <p:cNvPr id="162" name="Group 161">
              <a:extLst>
                <a:ext uri="{FF2B5EF4-FFF2-40B4-BE49-F238E27FC236}">
                  <a16:creationId xmlns:a16="http://schemas.microsoft.com/office/drawing/2014/main" id="{1A830154-3747-4183-8865-1225B63EC0FE}"/>
                </a:ext>
              </a:extLst>
            </p:cNvPr>
            <p:cNvGrpSpPr/>
            <p:nvPr/>
          </p:nvGrpSpPr>
          <p:grpSpPr>
            <a:xfrm>
              <a:off x="9964445" y="3376228"/>
              <a:ext cx="1250449" cy="700856"/>
              <a:chOff x="9519152" y="3025166"/>
              <a:chExt cx="1250449" cy="700856"/>
            </a:xfrm>
          </p:grpSpPr>
          <p:sp>
            <p:nvSpPr>
              <p:cNvPr id="163" name="TextBox 162">
                <a:extLst>
                  <a:ext uri="{FF2B5EF4-FFF2-40B4-BE49-F238E27FC236}">
                    <a16:creationId xmlns:a16="http://schemas.microsoft.com/office/drawing/2014/main" id="{B69E58E7-0841-43AD-A0BD-0D7BDCEEE1D9}"/>
                  </a:ext>
                </a:extLst>
              </p:cNvPr>
              <p:cNvSpPr txBox="1"/>
              <p:nvPr/>
            </p:nvSpPr>
            <p:spPr>
              <a:xfrm>
                <a:off x="9519152" y="3025166"/>
                <a:ext cx="1073694" cy="400110"/>
              </a:xfrm>
              <a:prstGeom prst="rect">
                <a:avLst/>
              </a:prstGeom>
              <a:noFill/>
            </p:spPr>
            <p:txBody>
              <a:bodyPr wrap="square" rtlCol="0">
                <a:spAutoFit/>
              </a:bodyPr>
              <a:lstStyle/>
              <a:p>
                <a:r>
                  <a:rPr lang="en-US" sz="2000"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300.8K</a:t>
                </a:r>
              </a:p>
            </p:txBody>
          </p:sp>
          <p:sp>
            <p:nvSpPr>
              <p:cNvPr id="164" name="TextBox 163">
                <a:extLst>
                  <a:ext uri="{FF2B5EF4-FFF2-40B4-BE49-F238E27FC236}">
                    <a16:creationId xmlns:a16="http://schemas.microsoft.com/office/drawing/2014/main" id="{C4B24F80-515F-4B50-885E-A6D1F7A1312D}"/>
                  </a:ext>
                </a:extLst>
              </p:cNvPr>
              <p:cNvSpPr txBox="1"/>
              <p:nvPr/>
            </p:nvSpPr>
            <p:spPr>
              <a:xfrm>
                <a:off x="9519153" y="3325912"/>
                <a:ext cx="1250448" cy="400110"/>
              </a:xfrm>
              <a:prstGeom prst="rect">
                <a:avLst/>
              </a:prstGeom>
              <a:noFill/>
            </p:spPr>
            <p:txBody>
              <a:bodyPr wrap="square" rtlCol="0">
                <a:spAutoFit/>
              </a:bodyPr>
              <a:lstStyle/>
              <a:p>
                <a:pP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a:t>
                </a:r>
              </a:p>
            </p:txBody>
          </p:sp>
        </p:grpSp>
      </p:grpSp>
      <p:sp>
        <p:nvSpPr>
          <p:cNvPr id="178" name="TextBox 177">
            <a:extLst>
              <a:ext uri="{FF2B5EF4-FFF2-40B4-BE49-F238E27FC236}">
                <a16:creationId xmlns:a16="http://schemas.microsoft.com/office/drawing/2014/main" id="{B672E9BA-254C-4D6C-A1DE-0069C4A49BD3}"/>
              </a:ext>
            </a:extLst>
          </p:cNvPr>
          <p:cNvSpPr txBox="1"/>
          <p:nvPr/>
        </p:nvSpPr>
        <p:spPr>
          <a:xfrm>
            <a:off x="6467475" y="1189038"/>
            <a:ext cx="4219575" cy="733534"/>
          </a:xfrm>
          <a:prstGeom prst="rect">
            <a:avLst/>
          </a:prstGeom>
          <a:noFill/>
        </p:spPr>
        <p:txBody>
          <a:bodyPr wrap="square" rtlCol="0">
            <a:spAutoFit/>
          </a:bodyPr>
          <a:lstStyle/>
          <a:p>
            <a:pPr>
              <a:lnSpc>
                <a:spcPts val="2500"/>
              </a:lnSpc>
            </a:pPr>
            <a:r>
              <a:rPr lang="en-US" sz="4000" b="1"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TREE &amp; GREENS</a:t>
            </a:r>
          </a:p>
          <a:p>
            <a:pPr>
              <a:lnSpc>
                <a:spcPts val="2500"/>
              </a:lnSpc>
            </a:pPr>
            <a:r>
              <a:rPr lang="en-US" b="1" dirty="0">
                <a:solidFill>
                  <a:schemeClr val="tx1">
                    <a:lumMod val="50000"/>
                    <a:lumOff val="50000"/>
                  </a:schemeClr>
                </a:solidFill>
                <a:latin typeface="Open Sans Semibold" panose="020B0706030804020204" pitchFamily="34" charset="0"/>
                <a:ea typeface="Open Sans Semibold" panose="020B0706030804020204" pitchFamily="34" charset="0"/>
                <a:cs typeface="Open Sans Semibold" panose="020B0706030804020204" pitchFamily="34" charset="0"/>
              </a:rPr>
              <a:t>INFOGRAPHIC SLIDES</a:t>
            </a:r>
          </a:p>
        </p:txBody>
      </p:sp>
      <p:sp>
        <p:nvSpPr>
          <p:cNvPr id="179" name="TextBox 178">
            <a:extLst>
              <a:ext uri="{FF2B5EF4-FFF2-40B4-BE49-F238E27FC236}">
                <a16:creationId xmlns:a16="http://schemas.microsoft.com/office/drawing/2014/main" id="{1176D997-1562-4AD4-A91C-C761558DFACF}"/>
              </a:ext>
            </a:extLst>
          </p:cNvPr>
          <p:cNvSpPr txBox="1"/>
          <p:nvPr/>
        </p:nvSpPr>
        <p:spPr>
          <a:xfrm>
            <a:off x="6467475" y="2017713"/>
            <a:ext cx="4894263" cy="693010"/>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a:t>
            </a:r>
          </a:p>
        </p:txBody>
      </p:sp>
    </p:spTree>
    <p:extLst>
      <p:ext uri="{BB962C8B-B14F-4D97-AF65-F5344CB8AC3E}">
        <p14:creationId xmlns:p14="http://schemas.microsoft.com/office/powerpoint/2010/main" val="3860867594"/>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98DA5EAB-96D5-4445-8767-97EE77A26F47}"/>
              </a:ext>
            </a:extLst>
          </p:cNvPr>
          <p:cNvSpPr/>
          <p:nvPr/>
        </p:nvSpPr>
        <p:spPr>
          <a:xfrm>
            <a:off x="-9524" y="0"/>
            <a:ext cx="1220152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4" name="Picture 63">
            <a:extLst>
              <a:ext uri="{FF2B5EF4-FFF2-40B4-BE49-F238E27FC236}">
                <a16:creationId xmlns:a16="http://schemas.microsoft.com/office/drawing/2014/main" id="{EAB726EF-F218-41EF-A9DA-D9D70593A2AF}"/>
              </a:ext>
            </a:extLst>
          </p:cNvPr>
          <p:cNvPicPr>
            <a:picLocks noChangeAspect="1"/>
          </p:cNvPicPr>
          <p:nvPr/>
        </p:nvPicPr>
        <p:blipFill>
          <a:blip r:embed="rId3"/>
          <a:stretch>
            <a:fillRect/>
          </a:stretch>
        </p:blipFill>
        <p:spPr>
          <a:xfrm>
            <a:off x="4468152" y="5861240"/>
            <a:ext cx="3242464" cy="304308"/>
          </a:xfrm>
          <a:prstGeom prst="rect">
            <a:avLst/>
          </a:prstGeom>
        </p:spPr>
      </p:pic>
      <p:grpSp>
        <p:nvGrpSpPr>
          <p:cNvPr id="65" name="Group 64">
            <a:extLst>
              <a:ext uri="{FF2B5EF4-FFF2-40B4-BE49-F238E27FC236}">
                <a16:creationId xmlns:a16="http://schemas.microsoft.com/office/drawing/2014/main" id="{5C9FD728-FB40-44BF-8F38-9FF599C16C22}"/>
              </a:ext>
            </a:extLst>
          </p:cNvPr>
          <p:cNvGrpSpPr/>
          <p:nvPr/>
        </p:nvGrpSpPr>
        <p:grpSpPr>
          <a:xfrm>
            <a:off x="2316163" y="1911350"/>
            <a:ext cx="7858125" cy="3035300"/>
            <a:chOff x="2316163" y="2052638"/>
            <a:chExt cx="7858125" cy="3035300"/>
          </a:xfrm>
        </p:grpSpPr>
        <p:sp>
          <p:nvSpPr>
            <p:cNvPr id="66" name="Freeform 5">
              <a:extLst>
                <a:ext uri="{FF2B5EF4-FFF2-40B4-BE49-F238E27FC236}">
                  <a16:creationId xmlns:a16="http://schemas.microsoft.com/office/drawing/2014/main" id="{DAF94174-1C40-48A8-81AE-9483ABF75100}"/>
                </a:ext>
              </a:extLst>
            </p:cNvPr>
            <p:cNvSpPr>
              <a:spLocks/>
            </p:cNvSpPr>
            <p:nvPr/>
          </p:nvSpPr>
          <p:spPr bwMode="auto">
            <a:xfrm>
              <a:off x="6711950" y="2403475"/>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Shape 66">
              <a:extLst>
                <a:ext uri="{FF2B5EF4-FFF2-40B4-BE49-F238E27FC236}">
                  <a16:creationId xmlns:a16="http://schemas.microsoft.com/office/drawing/2014/main" id="{0E1F13B5-487A-4FA0-A3CA-2E57603446EF}"/>
                </a:ext>
              </a:extLst>
            </p:cNvPr>
            <p:cNvSpPr>
              <a:spLocks/>
            </p:cNvSpPr>
            <p:nvPr/>
          </p:nvSpPr>
          <p:spPr bwMode="auto">
            <a:xfrm>
              <a:off x="6287908" y="2052638"/>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68" name="Group 67">
              <a:extLst>
                <a:ext uri="{FF2B5EF4-FFF2-40B4-BE49-F238E27FC236}">
                  <a16:creationId xmlns:a16="http://schemas.microsoft.com/office/drawing/2014/main" id="{2EBCC5ED-1CAB-4235-A42A-6B76FCE91B79}"/>
                </a:ext>
              </a:extLst>
            </p:cNvPr>
            <p:cNvGrpSpPr/>
            <p:nvPr/>
          </p:nvGrpSpPr>
          <p:grpSpPr>
            <a:xfrm>
              <a:off x="2316163" y="2290763"/>
              <a:ext cx="4321175" cy="1584325"/>
              <a:chOff x="2316163" y="2290763"/>
              <a:chExt cx="4321175" cy="1584325"/>
            </a:xfrm>
          </p:grpSpPr>
          <p:sp>
            <p:nvSpPr>
              <p:cNvPr id="71" name="Rectangle 8">
                <a:extLst>
                  <a:ext uri="{FF2B5EF4-FFF2-40B4-BE49-F238E27FC236}">
                    <a16:creationId xmlns:a16="http://schemas.microsoft.com/office/drawing/2014/main" id="{AF9FFF05-2CD8-404E-8CFA-3A4C9C01078D}"/>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B57D67DE-87CA-4C00-B8CC-2DF89778080C}"/>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0C7A4F3B-BA83-4489-A97D-B347F4CA46E3}"/>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Rectangle 11">
                <a:extLst>
                  <a:ext uri="{FF2B5EF4-FFF2-40B4-BE49-F238E27FC236}">
                    <a16:creationId xmlns:a16="http://schemas.microsoft.com/office/drawing/2014/main" id="{FCEA2520-61A6-47B6-B938-8206526EFBA7}"/>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12">
                <a:extLst>
                  <a:ext uri="{FF2B5EF4-FFF2-40B4-BE49-F238E27FC236}">
                    <a16:creationId xmlns:a16="http://schemas.microsoft.com/office/drawing/2014/main" id="{7FD38080-FFD7-4828-A209-6F440D9DAF35}"/>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9" name="Rectangle 68">
              <a:extLst>
                <a:ext uri="{FF2B5EF4-FFF2-40B4-BE49-F238E27FC236}">
                  <a16:creationId xmlns:a16="http://schemas.microsoft.com/office/drawing/2014/main" id="{626DAAB5-7980-4AB7-8B53-F45710501568}"/>
                </a:ext>
              </a:extLst>
            </p:cNvPr>
            <p:cNvSpPr/>
            <p:nvPr/>
          </p:nvSpPr>
          <p:spPr>
            <a:xfrm>
              <a:off x="3251452" y="2682815"/>
              <a:ext cx="2101167" cy="800219"/>
            </a:xfrm>
            <a:prstGeom prst="rect">
              <a:avLst/>
            </a:prstGeom>
          </p:spPr>
          <p:txBody>
            <a:bodyPr wrap="square">
              <a:spAutoFit/>
            </a:bodyPr>
            <a:lstStyle/>
            <a:p>
              <a:r>
                <a:rPr lang="en-US" sz="3100" spc="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THANKS</a:t>
              </a:r>
            </a:p>
            <a:p>
              <a:r>
                <a:rPr lang="en-US" sz="1500" spc="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 FOR WATCHING</a:t>
              </a:r>
            </a:p>
          </p:txBody>
        </p:sp>
        <p:sp>
          <p:nvSpPr>
            <p:cNvPr id="70" name="Rectangle 69">
              <a:extLst>
                <a:ext uri="{FF2B5EF4-FFF2-40B4-BE49-F238E27FC236}">
                  <a16:creationId xmlns:a16="http://schemas.microsoft.com/office/drawing/2014/main" id="{3AE544C2-56C6-42DF-A7FF-AD11DEB40C52}"/>
                </a:ext>
              </a:extLst>
            </p:cNvPr>
            <p:cNvSpPr/>
            <p:nvPr/>
          </p:nvSpPr>
          <p:spPr>
            <a:xfrm>
              <a:off x="6488505" y="2720317"/>
              <a:ext cx="2450582" cy="864917"/>
            </a:xfrm>
            <a:prstGeom prst="rect">
              <a:avLst/>
            </a:prstGeom>
          </p:spPr>
          <p:txBody>
            <a:bodyPr wrap="square">
              <a:spAutoFit/>
            </a:bodyPr>
            <a:lstStyle/>
            <a:p>
              <a:pPr algn="ctr">
                <a:lnSpc>
                  <a:spcPts val="3000"/>
                </a:lnSpc>
              </a:pPr>
              <a:r>
                <a:rPr lang="en-US" sz="3000" dirty="0">
                  <a:solidFill>
                    <a:schemeClr val="accent2">
                      <a:lumMod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HAVE A</a:t>
              </a:r>
            </a:p>
            <a:p>
              <a:pPr algn="ctr">
                <a:lnSpc>
                  <a:spcPts val="3000"/>
                </a:lnSpc>
              </a:pPr>
              <a:r>
                <a:rPr lang="en-US" sz="3000" dirty="0">
                  <a:solidFill>
                    <a:schemeClr val="accent2">
                      <a:lumMod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QUESTION?</a:t>
              </a:r>
            </a:p>
          </p:txBody>
        </p:sp>
      </p:grpSp>
    </p:spTree>
    <p:extLst>
      <p:ext uri="{BB962C8B-B14F-4D97-AF65-F5344CB8AC3E}">
        <p14:creationId xmlns:p14="http://schemas.microsoft.com/office/powerpoint/2010/main" val="2304971595"/>
      </p:ext>
    </p:extLst>
  </p:cSld>
  <p:clrMapOvr>
    <a:masterClrMapping/>
  </p:clrMapOvr>
  <p:transition spd="slow">
    <p:push dir="u"/>
  </p:transition>
</p:sld>
</file>

<file path=ppt/theme/theme1.xml><?xml version="1.0" encoding="utf-8"?>
<a:theme xmlns:a="http://schemas.openxmlformats.org/drawingml/2006/main" name="Theme_Master">
  <a:themeElements>
    <a:clrScheme name="Custom 35">
      <a:dk1>
        <a:srgbClr val="000000"/>
      </a:dk1>
      <a:lt1>
        <a:srgbClr val="FFFFFF"/>
      </a:lt1>
      <a:dk2>
        <a:srgbClr val="6C6D6D"/>
      </a:dk2>
      <a:lt2>
        <a:srgbClr val="E7E6E6"/>
      </a:lt2>
      <a:accent1>
        <a:srgbClr val="0069B5"/>
      </a:accent1>
      <a:accent2>
        <a:srgbClr val="F7941E"/>
      </a:accent2>
      <a:accent3>
        <a:srgbClr val="FFCB05"/>
      </a:accent3>
      <a:accent4>
        <a:srgbClr val="44C8F5"/>
      </a:accent4>
      <a:accent5>
        <a:srgbClr val="EF4630"/>
      </a:accent5>
      <a:accent6>
        <a:srgbClr val="EF5BA1"/>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25644</TotalTime>
  <Words>404</Words>
  <Application>Microsoft Office PowerPoint</Application>
  <PresentationFormat>Widescreen</PresentationFormat>
  <Paragraphs>73</Paragraphs>
  <Slides>9</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Arial</vt:lpstr>
      <vt:lpstr>Calibri</vt:lpstr>
      <vt:lpstr>Montserrat-Regular</vt:lpstr>
      <vt:lpstr>Open Sans</vt:lpstr>
      <vt:lpstr>Open Sans </vt:lpstr>
      <vt:lpstr>Open Sans Extrabold</vt:lpstr>
      <vt:lpstr>Open Sans Semibold</vt:lpstr>
      <vt:lpstr>PT Sans</vt:lpstr>
      <vt:lpstr>Theme_Master</vt:lpstr>
      <vt:lpstr>PowerPoint Presentation</vt:lpstr>
      <vt:lpstr>PowerPoint Presentation</vt:lpstr>
      <vt:lpstr>PowerPoint Presentation</vt:lpstr>
      <vt:lpstr>PowerPoint Presentation</vt:lpstr>
      <vt:lpstr>PowerPoint Presentation</vt:lpstr>
      <vt:lpstr>PowerPoint Presentation</vt:lpstr>
      <vt:lpstr>Timeline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4142</cp:revision>
  <dcterms:created xsi:type="dcterms:W3CDTF">2016-12-30T12:29:18Z</dcterms:created>
  <dcterms:modified xsi:type="dcterms:W3CDTF">2017-10-16T05:02:46Z</dcterms:modified>
</cp:coreProperties>
</file>