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60" r:id="rId10"/>
    <p:sldId id="273" r:id="rId11"/>
    <p:sldId id="285"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49" autoAdjust="0"/>
  </p:normalViewPr>
  <p:slideViewPr>
    <p:cSldViewPr snapToGrid="0">
      <p:cViewPr varScale="1">
        <p:scale>
          <a:sx n="72" d="100"/>
          <a:sy n="72" d="100"/>
        </p:scale>
        <p:origin x="420"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12/11/2017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21029226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02910D5-4C12-4C9E-8855-1553A930ED7D}"/>
              </a:ext>
            </a:extLst>
          </p:cNvPr>
          <p:cNvSpPr>
            <a:spLocks noGrp="1"/>
          </p:cNvSpPr>
          <p:nvPr>
            <p:ph type="pic" sz="quarter" idx="158" hasCustomPrompt="1"/>
          </p:nvPr>
        </p:nvSpPr>
        <p:spPr>
          <a:xfrm>
            <a:off x="201985" y="190500"/>
            <a:ext cx="11797557" cy="6477000"/>
          </a:xfrm>
          <a:custGeom>
            <a:avLst/>
            <a:gdLst>
              <a:gd name="connsiteX0" fmla="*/ 0 w 11797557"/>
              <a:gd name="connsiteY0" fmla="*/ 0 h 6477000"/>
              <a:gd name="connsiteX1" fmla="*/ 11797557 w 11797557"/>
              <a:gd name="connsiteY1" fmla="*/ 0 h 6477000"/>
              <a:gd name="connsiteX2" fmla="*/ 11797557 w 11797557"/>
              <a:gd name="connsiteY2" fmla="*/ 6477000 h 6477000"/>
              <a:gd name="connsiteX3" fmla="*/ 0 w 11797557"/>
              <a:gd name="connsiteY3" fmla="*/ 6477000 h 6477000"/>
            </a:gdLst>
            <a:ahLst/>
            <a:cxnLst>
              <a:cxn ang="0">
                <a:pos x="connsiteX0" y="connsiteY0"/>
              </a:cxn>
              <a:cxn ang="0">
                <a:pos x="connsiteX1" y="connsiteY1"/>
              </a:cxn>
              <a:cxn ang="0">
                <a:pos x="connsiteX2" y="connsiteY2"/>
              </a:cxn>
              <a:cxn ang="0">
                <a:pos x="connsiteX3" y="connsiteY3"/>
              </a:cxn>
            </a:cxnLst>
            <a:rect l="l" t="t" r="r" b="b"/>
            <a:pathLst>
              <a:path w="11797557" h="6477000">
                <a:moveTo>
                  <a:pt x="0" y="0"/>
                </a:moveTo>
                <a:lnTo>
                  <a:pt x="11797557" y="0"/>
                </a:lnTo>
                <a:lnTo>
                  <a:pt x="11797557" y="6477000"/>
                </a:lnTo>
                <a:lnTo>
                  <a:pt x="0" y="6477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13677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A07571-3A8B-4B93-916E-5D5948441551}"/>
              </a:ext>
            </a:extLst>
          </p:cNvPr>
          <p:cNvSpPr>
            <a:spLocks noGrp="1"/>
          </p:cNvSpPr>
          <p:nvPr>
            <p:ph type="pic" sz="quarter" idx="158" hasCustomPrompt="1"/>
          </p:nvPr>
        </p:nvSpPr>
        <p:spPr>
          <a:xfrm>
            <a:off x="197222" y="1680716"/>
            <a:ext cx="11797557" cy="4969600"/>
          </a:xfrm>
          <a:custGeom>
            <a:avLst/>
            <a:gdLst>
              <a:gd name="connsiteX0" fmla="*/ 0 w 11797557"/>
              <a:gd name="connsiteY0" fmla="*/ 0 h 4969600"/>
              <a:gd name="connsiteX1" fmla="*/ 11797557 w 11797557"/>
              <a:gd name="connsiteY1" fmla="*/ 0 h 4969600"/>
              <a:gd name="connsiteX2" fmla="*/ 11797557 w 11797557"/>
              <a:gd name="connsiteY2" fmla="*/ 4969600 h 4969600"/>
              <a:gd name="connsiteX3" fmla="*/ 0 w 11797557"/>
              <a:gd name="connsiteY3" fmla="*/ 4969600 h 4969600"/>
            </a:gdLst>
            <a:ahLst/>
            <a:cxnLst>
              <a:cxn ang="0">
                <a:pos x="connsiteX0" y="connsiteY0"/>
              </a:cxn>
              <a:cxn ang="0">
                <a:pos x="connsiteX1" y="connsiteY1"/>
              </a:cxn>
              <a:cxn ang="0">
                <a:pos x="connsiteX2" y="connsiteY2"/>
              </a:cxn>
              <a:cxn ang="0">
                <a:pos x="connsiteX3" y="connsiteY3"/>
              </a:cxn>
            </a:cxnLst>
            <a:rect l="l" t="t" r="r" b="b"/>
            <a:pathLst>
              <a:path w="11797557" h="4969600">
                <a:moveTo>
                  <a:pt x="0" y="0"/>
                </a:moveTo>
                <a:lnTo>
                  <a:pt x="11797557" y="0"/>
                </a:lnTo>
                <a:lnTo>
                  <a:pt x="11797557" y="4969600"/>
                </a:lnTo>
                <a:lnTo>
                  <a:pt x="0" y="49696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71816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A0B804-7918-4DF4-B718-0749C0F61897}"/>
              </a:ext>
            </a:extLst>
          </p:cNvPr>
          <p:cNvSpPr>
            <a:spLocks noGrp="1"/>
          </p:cNvSpPr>
          <p:nvPr>
            <p:ph type="pic" sz="quarter" idx="158" hasCustomPrompt="1"/>
          </p:nvPr>
        </p:nvSpPr>
        <p:spPr>
          <a:xfrm>
            <a:off x="334209" y="334736"/>
            <a:ext cx="6007597" cy="6188531"/>
          </a:xfrm>
          <a:custGeom>
            <a:avLst/>
            <a:gdLst>
              <a:gd name="connsiteX0" fmla="*/ 0 w 6007597"/>
              <a:gd name="connsiteY0" fmla="*/ 0 h 6188531"/>
              <a:gd name="connsiteX1" fmla="*/ 6007597 w 6007597"/>
              <a:gd name="connsiteY1" fmla="*/ 0 h 6188531"/>
              <a:gd name="connsiteX2" fmla="*/ 6007597 w 6007597"/>
              <a:gd name="connsiteY2" fmla="*/ 6188531 h 6188531"/>
              <a:gd name="connsiteX3" fmla="*/ 0 w 6007597"/>
              <a:gd name="connsiteY3" fmla="*/ 6188531 h 6188531"/>
            </a:gdLst>
            <a:ahLst/>
            <a:cxnLst>
              <a:cxn ang="0">
                <a:pos x="connsiteX0" y="connsiteY0"/>
              </a:cxn>
              <a:cxn ang="0">
                <a:pos x="connsiteX1" y="connsiteY1"/>
              </a:cxn>
              <a:cxn ang="0">
                <a:pos x="connsiteX2" y="connsiteY2"/>
              </a:cxn>
              <a:cxn ang="0">
                <a:pos x="connsiteX3" y="connsiteY3"/>
              </a:cxn>
            </a:cxnLst>
            <a:rect l="l" t="t" r="r" b="b"/>
            <a:pathLst>
              <a:path w="6007597" h="6188531">
                <a:moveTo>
                  <a:pt x="0" y="0"/>
                </a:moveTo>
                <a:lnTo>
                  <a:pt x="6007597" y="0"/>
                </a:lnTo>
                <a:lnTo>
                  <a:pt x="6007597" y="6188531"/>
                </a:lnTo>
                <a:lnTo>
                  <a:pt x="0" y="61885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21200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4C41E35-B9C0-4357-BC4A-61F7B9BD24F5}"/>
              </a:ext>
            </a:extLst>
          </p:cNvPr>
          <p:cNvSpPr>
            <a:spLocks noGrp="1"/>
          </p:cNvSpPr>
          <p:nvPr>
            <p:ph type="pic" sz="quarter" idx="158" hasCustomPrompt="1"/>
          </p:nvPr>
        </p:nvSpPr>
        <p:spPr>
          <a:xfrm>
            <a:off x="208579" y="1600200"/>
            <a:ext cx="11784366" cy="3460749"/>
          </a:xfrm>
          <a:custGeom>
            <a:avLst/>
            <a:gdLst>
              <a:gd name="connsiteX0" fmla="*/ 0 w 11784366"/>
              <a:gd name="connsiteY0" fmla="*/ 0 h 3460749"/>
              <a:gd name="connsiteX1" fmla="*/ 11784366 w 11784366"/>
              <a:gd name="connsiteY1" fmla="*/ 0 h 3460749"/>
              <a:gd name="connsiteX2" fmla="*/ 11784366 w 11784366"/>
              <a:gd name="connsiteY2" fmla="*/ 3460749 h 3460749"/>
              <a:gd name="connsiteX3" fmla="*/ 0 w 11784366"/>
              <a:gd name="connsiteY3" fmla="*/ 3460749 h 3460749"/>
            </a:gdLst>
            <a:ahLst/>
            <a:cxnLst>
              <a:cxn ang="0">
                <a:pos x="connsiteX0" y="connsiteY0"/>
              </a:cxn>
              <a:cxn ang="0">
                <a:pos x="connsiteX1" y="connsiteY1"/>
              </a:cxn>
              <a:cxn ang="0">
                <a:pos x="connsiteX2" y="connsiteY2"/>
              </a:cxn>
              <a:cxn ang="0">
                <a:pos x="connsiteX3" y="connsiteY3"/>
              </a:cxn>
            </a:cxnLst>
            <a:rect l="l" t="t" r="r" b="b"/>
            <a:pathLst>
              <a:path w="11784366" h="3460749">
                <a:moveTo>
                  <a:pt x="0" y="0"/>
                </a:moveTo>
                <a:lnTo>
                  <a:pt x="11784366" y="0"/>
                </a:lnTo>
                <a:lnTo>
                  <a:pt x="11784366" y="3460749"/>
                </a:lnTo>
                <a:lnTo>
                  <a:pt x="0" y="346074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19094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C9EF4A4-C268-48A6-BA31-8A4372BF31DD}"/>
              </a:ext>
            </a:extLst>
          </p:cNvPr>
          <p:cNvSpPr>
            <a:spLocks noGrp="1"/>
          </p:cNvSpPr>
          <p:nvPr>
            <p:ph type="pic" sz="quarter" idx="158" hasCustomPrompt="1"/>
          </p:nvPr>
        </p:nvSpPr>
        <p:spPr>
          <a:xfrm>
            <a:off x="457200" y="2171701"/>
            <a:ext cx="5542136" cy="4245431"/>
          </a:xfrm>
          <a:custGeom>
            <a:avLst/>
            <a:gdLst>
              <a:gd name="connsiteX0" fmla="*/ 0 w 5542136"/>
              <a:gd name="connsiteY0" fmla="*/ 0 h 4245431"/>
              <a:gd name="connsiteX1" fmla="*/ 5542136 w 5542136"/>
              <a:gd name="connsiteY1" fmla="*/ 0 h 4245431"/>
              <a:gd name="connsiteX2" fmla="*/ 5542136 w 5542136"/>
              <a:gd name="connsiteY2" fmla="*/ 4245431 h 4245431"/>
              <a:gd name="connsiteX3" fmla="*/ 0 w 5542136"/>
              <a:gd name="connsiteY3" fmla="*/ 4245431 h 4245431"/>
            </a:gdLst>
            <a:ahLst/>
            <a:cxnLst>
              <a:cxn ang="0">
                <a:pos x="connsiteX0" y="connsiteY0"/>
              </a:cxn>
              <a:cxn ang="0">
                <a:pos x="connsiteX1" y="connsiteY1"/>
              </a:cxn>
              <a:cxn ang="0">
                <a:pos x="connsiteX2" y="connsiteY2"/>
              </a:cxn>
              <a:cxn ang="0">
                <a:pos x="connsiteX3" y="connsiteY3"/>
              </a:cxn>
            </a:cxnLst>
            <a:rect l="l" t="t" r="r" b="b"/>
            <a:pathLst>
              <a:path w="5542136" h="4245431">
                <a:moveTo>
                  <a:pt x="0" y="0"/>
                </a:moveTo>
                <a:lnTo>
                  <a:pt x="5542136" y="0"/>
                </a:lnTo>
                <a:lnTo>
                  <a:pt x="5542136" y="4245431"/>
                </a:lnTo>
                <a:lnTo>
                  <a:pt x="0" y="42454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46827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4F59E1C-1DF0-46C0-A032-8178854B6C7A}"/>
              </a:ext>
            </a:extLst>
          </p:cNvPr>
          <p:cNvSpPr>
            <a:spLocks noGrp="1"/>
          </p:cNvSpPr>
          <p:nvPr>
            <p:ph type="pic" sz="quarter" idx="161" hasCustomPrompt="1"/>
          </p:nvPr>
        </p:nvSpPr>
        <p:spPr>
          <a:xfrm>
            <a:off x="9042400" y="2019303"/>
            <a:ext cx="2311401" cy="2274321"/>
          </a:xfrm>
          <a:custGeom>
            <a:avLst/>
            <a:gdLst>
              <a:gd name="connsiteX0" fmla="*/ 0 w 2311401"/>
              <a:gd name="connsiteY0" fmla="*/ 0 h 2274321"/>
              <a:gd name="connsiteX1" fmla="*/ 2311401 w 2311401"/>
              <a:gd name="connsiteY1" fmla="*/ 0 h 2274321"/>
              <a:gd name="connsiteX2" fmla="*/ 2311401 w 2311401"/>
              <a:gd name="connsiteY2" fmla="*/ 2274321 h 2274321"/>
              <a:gd name="connsiteX3" fmla="*/ 0 w 2311401"/>
              <a:gd name="connsiteY3" fmla="*/ 2274321 h 2274321"/>
            </a:gdLst>
            <a:ahLst/>
            <a:cxnLst>
              <a:cxn ang="0">
                <a:pos x="connsiteX0" y="connsiteY0"/>
              </a:cxn>
              <a:cxn ang="0">
                <a:pos x="connsiteX1" y="connsiteY1"/>
              </a:cxn>
              <a:cxn ang="0">
                <a:pos x="connsiteX2" y="connsiteY2"/>
              </a:cxn>
              <a:cxn ang="0">
                <a:pos x="connsiteX3" y="connsiteY3"/>
              </a:cxn>
            </a:cxnLst>
            <a:rect l="l" t="t" r="r" b="b"/>
            <a:pathLst>
              <a:path w="2311401" h="2274321">
                <a:moveTo>
                  <a:pt x="0" y="0"/>
                </a:moveTo>
                <a:lnTo>
                  <a:pt x="2311401" y="0"/>
                </a:lnTo>
                <a:lnTo>
                  <a:pt x="2311401" y="2274321"/>
                </a:lnTo>
                <a:lnTo>
                  <a:pt x="0" y="2274321"/>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3AA4BC7-14A2-46FB-AC29-0E0AA7225AA9}"/>
              </a:ext>
            </a:extLst>
          </p:cNvPr>
          <p:cNvSpPr>
            <a:spLocks noGrp="1"/>
          </p:cNvSpPr>
          <p:nvPr>
            <p:ph type="pic" sz="quarter" idx="160" hasCustomPrompt="1"/>
          </p:nvPr>
        </p:nvSpPr>
        <p:spPr>
          <a:xfrm>
            <a:off x="6307668" y="2019302"/>
            <a:ext cx="2311401" cy="2274321"/>
          </a:xfrm>
          <a:custGeom>
            <a:avLst/>
            <a:gdLst>
              <a:gd name="connsiteX0" fmla="*/ 0 w 2311401"/>
              <a:gd name="connsiteY0" fmla="*/ 0 h 2274321"/>
              <a:gd name="connsiteX1" fmla="*/ 2311401 w 2311401"/>
              <a:gd name="connsiteY1" fmla="*/ 0 h 2274321"/>
              <a:gd name="connsiteX2" fmla="*/ 2311401 w 2311401"/>
              <a:gd name="connsiteY2" fmla="*/ 2274321 h 2274321"/>
              <a:gd name="connsiteX3" fmla="*/ 0 w 2311401"/>
              <a:gd name="connsiteY3" fmla="*/ 2274321 h 2274321"/>
            </a:gdLst>
            <a:ahLst/>
            <a:cxnLst>
              <a:cxn ang="0">
                <a:pos x="connsiteX0" y="connsiteY0"/>
              </a:cxn>
              <a:cxn ang="0">
                <a:pos x="connsiteX1" y="connsiteY1"/>
              </a:cxn>
              <a:cxn ang="0">
                <a:pos x="connsiteX2" y="connsiteY2"/>
              </a:cxn>
              <a:cxn ang="0">
                <a:pos x="connsiteX3" y="connsiteY3"/>
              </a:cxn>
            </a:cxnLst>
            <a:rect l="l" t="t" r="r" b="b"/>
            <a:pathLst>
              <a:path w="2311401" h="2274321">
                <a:moveTo>
                  <a:pt x="0" y="0"/>
                </a:moveTo>
                <a:lnTo>
                  <a:pt x="2311401" y="0"/>
                </a:lnTo>
                <a:lnTo>
                  <a:pt x="2311401" y="2274321"/>
                </a:lnTo>
                <a:lnTo>
                  <a:pt x="0" y="227432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3455211-E18C-4E04-BAE2-AD1BD2A240FA}"/>
              </a:ext>
            </a:extLst>
          </p:cNvPr>
          <p:cNvSpPr>
            <a:spLocks noGrp="1"/>
          </p:cNvSpPr>
          <p:nvPr>
            <p:ph type="pic" sz="quarter" idx="158" hasCustomPrompt="1"/>
          </p:nvPr>
        </p:nvSpPr>
        <p:spPr>
          <a:xfrm>
            <a:off x="838201" y="2019302"/>
            <a:ext cx="2311401" cy="2274321"/>
          </a:xfrm>
          <a:custGeom>
            <a:avLst/>
            <a:gdLst>
              <a:gd name="connsiteX0" fmla="*/ 0 w 2311401"/>
              <a:gd name="connsiteY0" fmla="*/ 0 h 2274321"/>
              <a:gd name="connsiteX1" fmla="*/ 2311401 w 2311401"/>
              <a:gd name="connsiteY1" fmla="*/ 0 h 2274321"/>
              <a:gd name="connsiteX2" fmla="*/ 2311401 w 2311401"/>
              <a:gd name="connsiteY2" fmla="*/ 2274321 h 2274321"/>
              <a:gd name="connsiteX3" fmla="*/ 0 w 2311401"/>
              <a:gd name="connsiteY3" fmla="*/ 2274321 h 2274321"/>
            </a:gdLst>
            <a:ahLst/>
            <a:cxnLst>
              <a:cxn ang="0">
                <a:pos x="connsiteX0" y="connsiteY0"/>
              </a:cxn>
              <a:cxn ang="0">
                <a:pos x="connsiteX1" y="connsiteY1"/>
              </a:cxn>
              <a:cxn ang="0">
                <a:pos x="connsiteX2" y="connsiteY2"/>
              </a:cxn>
              <a:cxn ang="0">
                <a:pos x="connsiteX3" y="connsiteY3"/>
              </a:cxn>
            </a:cxnLst>
            <a:rect l="l" t="t" r="r" b="b"/>
            <a:pathLst>
              <a:path w="2311401" h="2274321">
                <a:moveTo>
                  <a:pt x="0" y="0"/>
                </a:moveTo>
                <a:lnTo>
                  <a:pt x="2311401" y="0"/>
                </a:lnTo>
                <a:lnTo>
                  <a:pt x="2311401" y="2274321"/>
                </a:lnTo>
                <a:lnTo>
                  <a:pt x="0" y="227432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17C6A95C-E035-45AA-A388-08510EEA064E}"/>
              </a:ext>
            </a:extLst>
          </p:cNvPr>
          <p:cNvSpPr>
            <a:spLocks noGrp="1"/>
          </p:cNvSpPr>
          <p:nvPr>
            <p:ph type="pic" sz="quarter" idx="159" hasCustomPrompt="1"/>
          </p:nvPr>
        </p:nvSpPr>
        <p:spPr>
          <a:xfrm>
            <a:off x="3572934" y="2019302"/>
            <a:ext cx="2311401" cy="2274321"/>
          </a:xfrm>
          <a:custGeom>
            <a:avLst/>
            <a:gdLst>
              <a:gd name="connsiteX0" fmla="*/ 0 w 2311401"/>
              <a:gd name="connsiteY0" fmla="*/ 0 h 2274321"/>
              <a:gd name="connsiteX1" fmla="*/ 2311401 w 2311401"/>
              <a:gd name="connsiteY1" fmla="*/ 0 h 2274321"/>
              <a:gd name="connsiteX2" fmla="*/ 2311401 w 2311401"/>
              <a:gd name="connsiteY2" fmla="*/ 2274321 h 2274321"/>
              <a:gd name="connsiteX3" fmla="*/ 0 w 2311401"/>
              <a:gd name="connsiteY3" fmla="*/ 2274321 h 2274321"/>
            </a:gdLst>
            <a:ahLst/>
            <a:cxnLst>
              <a:cxn ang="0">
                <a:pos x="connsiteX0" y="connsiteY0"/>
              </a:cxn>
              <a:cxn ang="0">
                <a:pos x="connsiteX1" y="connsiteY1"/>
              </a:cxn>
              <a:cxn ang="0">
                <a:pos x="connsiteX2" y="connsiteY2"/>
              </a:cxn>
              <a:cxn ang="0">
                <a:pos x="connsiteX3" y="connsiteY3"/>
              </a:cxn>
            </a:cxnLst>
            <a:rect l="l" t="t" r="r" b="b"/>
            <a:pathLst>
              <a:path w="2311401" h="2274321">
                <a:moveTo>
                  <a:pt x="0" y="0"/>
                </a:moveTo>
                <a:lnTo>
                  <a:pt x="2311401" y="0"/>
                </a:lnTo>
                <a:lnTo>
                  <a:pt x="2311401" y="2274321"/>
                </a:lnTo>
                <a:lnTo>
                  <a:pt x="0" y="227432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33414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CB3F6476-3A94-43A1-B695-239F5FF6B8AB}"/>
              </a:ext>
            </a:extLst>
          </p:cNvPr>
          <p:cNvSpPr>
            <a:spLocks noGrp="1"/>
          </p:cNvSpPr>
          <p:nvPr>
            <p:ph type="pic" sz="quarter" idx="160" hasCustomPrompt="1"/>
          </p:nvPr>
        </p:nvSpPr>
        <p:spPr>
          <a:xfrm>
            <a:off x="7866743" y="1961404"/>
            <a:ext cx="2935192" cy="2935192"/>
          </a:xfrm>
          <a:custGeom>
            <a:avLst/>
            <a:gdLst>
              <a:gd name="connsiteX0" fmla="*/ 1467596 w 2935192"/>
              <a:gd name="connsiteY0" fmla="*/ 0 h 2935192"/>
              <a:gd name="connsiteX1" fmla="*/ 2935192 w 2935192"/>
              <a:gd name="connsiteY1" fmla="*/ 1467596 h 2935192"/>
              <a:gd name="connsiteX2" fmla="*/ 1467596 w 2935192"/>
              <a:gd name="connsiteY2" fmla="*/ 2935192 h 2935192"/>
              <a:gd name="connsiteX3" fmla="*/ 0 w 2935192"/>
              <a:gd name="connsiteY3" fmla="*/ 1467596 h 2935192"/>
              <a:gd name="connsiteX4" fmla="*/ 1467596 w 2935192"/>
              <a:gd name="connsiteY4" fmla="*/ 0 h 2935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5192" h="2935192">
                <a:moveTo>
                  <a:pt x="1467596" y="0"/>
                </a:moveTo>
                <a:cubicBezTo>
                  <a:pt x="2278127" y="0"/>
                  <a:pt x="2935192" y="657065"/>
                  <a:pt x="2935192" y="1467596"/>
                </a:cubicBezTo>
                <a:cubicBezTo>
                  <a:pt x="2935192" y="2278127"/>
                  <a:pt x="2278127" y="2935192"/>
                  <a:pt x="1467596" y="2935192"/>
                </a:cubicBezTo>
                <a:cubicBezTo>
                  <a:pt x="657065" y="2935192"/>
                  <a:pt x="0" y="2278127"/>
                  <a:pt x="0" y="1467596"/>
                </a:cubicBezTo>
                <a:cubicBezTo>
                  <a:pt x="0" y="657065"/>
                  <a:pt x="657065" y="0"/>
                  <a:pt x="1467596"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18AEC514-A339-4286-ABFA-12DA0067BCA4}"/>
              </a:ext>
            </a:extLst>
          </p:cNvPr>
          <p:cNvSpPr>
            <a:spLocks noGrp="1"/>
          </p:cNvSpPr>
          <p:nvPr>
            <p:ph type="pic" sz="quarter" idx="158" hasCustomPrompt="1"/>
          </p:nvPr>
        </p:nvSpPr>
        <p:spPr>
          <a:xfrm>
            <a:off x="1390066" y="1961404"/>
            <a:ext cx="2935192" cy="2935192"/>
          </a:xfrm>
          <a:custGeom>
            <a:avLst/>
            <a:gdLst>
              <a:gd name="connsiteX0" fmla="*/ 1467596 w 2935192"/>
              <a:gd name="connsiteY0" fmla="*/ 0 h 2935192"/>
              <a:gd name="connsiteX1" fmla="*/ 2935192 w 2935192"/>
              <a:gd name="connsiteY1" fmla="*/ 1467596 h 2935192"/>
              <a:gd name="connsiteX2" fmla="*/ 1467596 w 2935192"/>
              <a:gd name="connsiteY2" fmla="*/ 2935192 h 2935192"/>
              <a:gd name="connsiteX3" fmla="*/ 0 w 2935192"/>
              <a:gd name="connsiteY3" fmla="*/ 1467596 h 2935192"/>
              <a:gd name="connsiteX4" fmla="*/ 1467596 w 2935192"/>
              <a:gd name="connsiteY4" fmla="*/ 0 h 2935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5192" h="2935192">
                <a:moveTo>
                  <a:pt x="1467596" y="0"/>
                </a:moveTo>
                <a:cubicBezTo>
                  <a:pt x="2278127" y="0"/>
                  <a:pt x="2935192" y="657065"/>
                  <a:pt x="2935192" y="1467596"/>
                </a:cubicBezTo>
                <a:cubicBezTo>
                  <a:pt x="2935192" y="2278127"/>
                  <a:pt x="2278127" y="2935192"/>
                  <a:pt x="1467596" y="2935192"/>
                </a:cubicBezTo>
                <a:cubicBezTo>
                  <a:pt x="657065" y="2935192"/>
                  <a:pt x="0" y="2278127"/>
                  <a:pt x="0" y="1467596"/>
                </a:cubicBezTo>
                <a:cubicBezTo>
                  <a:pt x="0" y="657065"/>
                  <a:pt x="657065" y="0"/>
                  <a:pt x="146759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203EC039-46AE-4B8E-9DB9-5F71655E679E}"/>
              </a:ext>
            </a:extLst>
          </p:cNvPr>
          <p:cNvSpPr>
            <a:spLocks noGrp="1"/>
          </p:cNvSpPr>
          <p:nvPr>
            <p:ph type="pic" sz="quarter" idx="159" hasCustomPrompt="1"/>
          </p:nvPr>
        </p:nvSpPr>
        <p:spPr>
          <a:xfrm>
            <a:off x="4628404" y="1961404"/>
            <a:ext cx="2935192" cy="2935192"/>
          </a:xfrm>
          <a:custGeom>
            <a:avLst/>
            <a:gdLst>
              <a:gd name="connsiteX0" fmla="*/ 1467596 w 2935192"/>
              <a:gd name="connsiteY0" fmla="*/ 0 h 2935192"/>
              <a:gd name="connsiteX1" fmla="*/ 2935192 w 2935192"/>
              <a:gd name="connsiteY1" fmla="*/ 1467596 h 2935192"/>
              <a:gd name="connsiteX2" fmla="*/ 1467596 w 2935192"/>
              <a:gd name="connsiteY2" fmla="*/ 2935192 h 2935192"/>
              <a:gd name="connsiteX3" fmla="*/ 0 w 2935192"/>
              <a:gd name="connsiteY3" fmla="*/ 1467596 h 2935192"/>
              <a:gd name="connsiteX4" fmla="*/ 1467596 w 2935192"/>
              <a:gd name="connsiteY4" fmla="*/ 0 h 2935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5192" h="2935192">
                <a:moveTo>
                  <a:pt x="1467596" y="0"/>
                </a:moveTo>
                <a:cubicBezTo>
                  <a:pt x="2278127" y="0"/>
                  <a:pt x="2935192" y="657065"/>
                  <a:pt x="2935192" y="1467596"/>
                </a:cubicBezTo>
                <a:cubicBezTo>
                  <a:pt x="2935192" y="2278127"/>
                  <a:pt x="2278127" y="2935192"/>
                  <a:pt x="1467596" y="2935192"/>
                </a:cubicBezTo>
                <a:cubicBezTo>
                  <a:pt x="657065" y="2935192"/>
                  <a:pt x="0" y="2278127"/>
                  <a:pt x="0" y="1467596"/>
                </a:cubicBezTo>
                <a:cubicBezTo>
                  <a:pt x="0" y="657065"/>
                  <a:pt x="657065" y="0"/>
                  <a:pt x="146759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954961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E242510-317E-4189-B42C-34DCB07CC142}"/>
              </a:ext>
            </a:extLst>
          </p:cNvPr>
          <p:cNvSpPr>
            <a:spLocks noGrp="1"/>
          </p:cNvSpPr>
          <p:nvPr>
            <p:ph type="pic" sz="quarter" idx="161" hasCustomPrompt="1"/>
          </p:nvPr>
        </p:nvSpPr>
        <p:spPr>
          <a:xfrm>
            <a:off x="7162797" y="2907787"/>
            <a:ext cx="1828800" cy="1828799"/>
          </a:xfrm>
          <a:custGeom>
            <a:avLst/>
            <a:gdLst>
              <a:gd name="connsiteX0" fmla="*/ 0 w 1828800"/>
              <a:gd name="connsiteY0" fmla="*/ 0 h 1828799"/>
              <a:gd name="connsiteX1" fmla="*/ 1828800 w 1828800"/>
              <a:gd name="connsiteY1" fmla="*/ 0 h 1828799"/>
              <a:gd name="connsiteX2" fmla="*/ 1828800 w 1828800"/>
              <a:gd name="connsiteY2" fmla="*/ 1828799 h 1828799"/>
              <a:gd name="connsiteX3" fmla="*/ 0 w 1828800"/>
              <a:gd name="connsiteY3" fmla="*/ 1828799 h 1828799"/>
            </a:gdLst>
            <a:ahLst/>
            <a:cxnLst>
              <a:cxn ang="0">
                <a:pos x="connsiteX0" y="connsiteY0"/>
              </a:cxn>
              <a:cxn ang="0">
                <a:pos x="connsiteX1" y="connsiteY1"/>
              </a:cxn>
              <a:cxn ang="0">
                <a:pos x="connsiteX2" y="connsiteY2"/>
              </a:cxn>
              <a:cxn ang="0">
                <a:pos x="connsiteX3" y="connsiteY3"/>
              </a:cxn>
            </a:cxnLst>
            <a:rect l="l" t="t" r="r" b="b"/>
            <a:pathLst>
              <a:path w="1828800" h="1828799">
                <a:moveTo>
                  <a:pt x="0" y="0"/>
                </a:moveTo>
                <a:lnTo>
                  <a:pt x="1828800" y="0"/>
                </a:lnTo>
                <a:lnTo>
                  <a:pt x="1828800" y="1828799"/>
                </a:lnTo>
                <a:lnTo>
                  <a:pt x="0" y="1828799"/>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558C7AC4-47C5-4A00-86C1-009F34019463}"/>
              </a:ext>
            </a:extLst>
          </p:cNvPr>
          <p:cNvSpPr>
            <a:spLocks noGrp="1"/>
          </p:cNvSpPr>
          <p:nvPr>
            <p:ph type="pic" sz="quarter" idx="160" hasCustomPrompt="1"/>
          </p:nvPr>
        </p:nvSpPr>
        <p:spPr>
          <a:xfrm>
            <a:off x="5181600" y="2907788"/>
            <a:ext cx="1828800" cy="1828799"/>
          </a:xfrm>
          <a:custGeom>
            <a:avLst/>
            <a:gdLst>
              <a:gd name="connsiteX0" fmla="*/ 0 w 1828800"/>
              <a:gd name="connsiteY0" fmla="*/ 0 h 1828799"/>
              <a:gd name="connsiteX1" fmla="*/ 1828800 w 1828800"/>
              <a:gd name="connsiteY1" fmla="*/ 0 h 1828799"/>
              <a:gd name="connsiteX2" fmla="*/ 1828800 w 1828800"/>
              <a:gd name="connsiteY2" fmla="*/ 1828799 h 1828799"/>
              <a:gd name="connsiteX3" fmla="*/ 0 w 1828800"/>
              <a:gd name="connsiteY3" fmla="*/ 1828799 h 1828799"/>
            </a:gdLst>
            <a:ahLst/>
            <a:cxnLst>
              <a:cxn ang="0">
                <a:pos x="connsiteX0" y="connsiteY0"/>
              </a:cxn>
              <a:cxn ang="0">
                <a:pos x="connsiteX1" y="connsiteY1"/>
              </a:cxn>
              <a:cxn ang="0">
                <a:pos x="connsiteX2" y="connsiteY2"/>
              </a:cxn>
              <a:cxn ang="0">
                <a:pos x="connsiteX3" y="connsiteY3"/>
              </a:cxn>
            </a:cxnLst>
            <a:rect l="l" t="t" r="r" b="b"/>
            <a:pathLst>
              <a:path w="1828800" h="1828799">
                <a:moveTo>
                  <a:pt x="0" y="0"/>
                </a:moveTo>
                <a:lnTo>
                  <a:pt x="1828800" y="0"/>
                </a:lnTo>
                <a:lnTo>
                  <a:pt x="1828800" y="1828799"/>
                </a:lnTo>
                <a:lnTo>
                  <a:pt x="0" y="182879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4E0CA16-92A6-4417-9617-C081E8AA5B7F}"/>
              </a:ext>
            </a:extLst>
          </p:cNvPr>
          <p:cNvSpPr>
            <a:spLocks noGrp="1"/>
          </p:cNvSpPr>
          <p:nvPr>
            <p:ph type="pic" sz="quarter" idx="158" hasCustomPrompt="1"/>
          </p:nvPr>
        </p:nvSpPr>
        <p:spPr>
          <a:xfrm>
            <a:off x="1219207" y="2907787"/>
            <a:ext cx="1828800" cy="1828799"/>
          </a:xfrm>
          <a:custGeom>
            <a:avLst/>
            <a:gdLst>
              <a:gd name="connsiteX0" fmla="*/ 0 w 1828800"/>
              <a:gd name="connsiteY0" fmla="*/ 0 h 1828799"/>
              <a:gd name="connsiteX1" fmla="*/ 1828800 w 1828800"/>
              <a:gd name="connsiteY1" fmla="*/ 0 h 1828799"/>
              <a:gd name="connsiteX2" fmla="*/ 1828800 w 1828800"/>
              <a:gd name="connsiteY2" fmla="*/ 1828799 h 1828799"/>
              <a:gd name="connsiteX3" fmla="*/ 0 w 1828800"/>
              <a:gd name="connsiteY3" fmla="*/ 1828799 h 1828799"/>
            </a:gdLst>
            <a:ahLst/>
            <a:cxnLst>
              <a:cxn ang="0">
                <a:pos x="connsiteX0" y="connsiteY0"/>
              </a:cxn>
              <a:cxn ang="0">
                <a:pos x="connsiteX1" y="connsiteY1"/>
              </a:cxn>
              <a:cxn ang="0">
                <a:pos x="connsiteX2" y="connsiteY2"/>
              </a:cxn>
              <a:cxn ang="0">
                <a:pos x="connsiteX3" y="connsiteY3"/>
              </a:cxn>
            </a:cxnLst>
            <a:rect l="l" t="t" r="r" b="b"/>
            <a:pathLst>
              <a:path w="1828800" h="1828799">
                <a:moveTo>
                  <a:pt x="0" y="0"/>
                </a:moveTo>
                <a:lnTo>
                  <a:pt x="1828800" y="0"/>
                </a:lnTo>
                <a:lnTo>
                  <a:pt x="1828800" y="1828799"/>
                </a:lnTo>
                <a:lnTo>
                  <a:pt x="0" y="1828799"/>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0C721AB9-7C91-4449-8D1E-DAE770BEF911}"/>
              </a:ext>
            </a:extLst>
          </p:cNvPr>
          <p:cNvSpPr>
            <a:spLocks noGrp="1"/>
          </p:cNvSpPr>
          <p:nvPr>
            <p:ph type="pic" sz="quarter" idx="162" hasCustomPrompt="1"/>
          </p:nvPr>
        </p:nvSpPr>
        <p:spPr>
          <a:xfrm>
            <a:off x="9143994" y="2907788"/>
            <a:ext cx="1828800" cy="1828799"/>
          </a:xfrm>
          <a:custGeom>
            <a:avLst/>
            <a:gdLst>
              <a:gd name="connsiteX0" fmla="*/ 0 w 1828800"/>
              <a:gd name="connsiteY0" fmla="*/ 0 h 1828799"/>
              <a:gd name="connsiteX1" fmla="*/ 1828800 w 1828800"/>
              <a:gd name="connsiteY1" fmla="*/ 0 h 1828799"/>
              <a:gd name="connsiteX2" fmla="*/ 1828800 w 1828800"/>
              <a:gd name="connsiteY2" fmla="*/ 1828799 h 1828799"/>
              <a:gd name="connsiteX3" fmla="*/ 0 w 1828800"/>
              <a:gd name="connsiteY3" fmla="*/ 1828799 h 1828799"/>
            </a:gdLst>
            <a:ahLst/>
            <a:cxnLst>
              <a:cxn ang="0">
                <a:pos x="connsiteX0" y="connsiteY0"/>
              </a:cxn>
              <a:cxn ang="0">
                <a:pos x="connsiteX1" y="connsiteY1"/>
              </a:cxn>
              <a:cxn ang="0">
                <a:pos x="connsiteX2" y="connsiteY2"/>
              </a:cxn>
              <a:cxn ang="0">
                <a:pos x="connsiteX3" y="connsiteY3"/>
              </a:cxn>
            </a:cxnLst>
            <a:rect l="l" t="t" r="r" b="b"/>
            <a:pathLst>
              <a:path w="1828800" h="1828799">
                <a:moveTo>
                  <a:pt x="0" y="0"/>
                </a:moveTo>
                <a:lnTo>
                  <a:pt x="1828800" y="0"/>
                </a:lnTo>
                <a:lnTo>
                  <a:pt x="1828800" y="1828799"/>
                </a:lnTo>
                <a:lnTo>
                  <a:pt x="0" y="18287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923FC3CA-CD06-4DAC-86A6-51144738DC76}"/>
              </a:ext>
            </a:extLst>
          </p:cNvPr>
          <p:cNvSpPr>
            <a:spLocks noGrp="1"/>
          </p:cNvSpPr>
          <p:nvPr>
            <p:ph type="pic" sz="quarter" idx="159" hasCustomPrompt="1"/>
          </p:nvPr>
        </p:nvSpPr>
        <p:spPr>
          <a:xfrm>
            <a:off x="3200403" y="2907787"/>
            <a:ext cx="1828800" cy="1828799"/>
          </a:xfrm>
          <a:custGeom>
            <a:avLst/>
            <a:gdLst>
              <a:gd name="connsiteX0" fmla="*/ 0 w 1828800"/>
              <a:gd name="connsiteY0" fmla="*/ 0 h 1828799"/>
              <a:gd name="connsiteX1" fmla="*/ 1828800 w 1828800"/>
              <a:gd name="connsiteY1" fmla="*/ 0 h 1828799"/>
              <a:gd name="connsiteX2" fmla="*/ 1828800 w 1828800"/>
              <a:gd name="connsiteY2" fmla="*/ 1828799 h 1828799"/>
              <a:gd name="connsiteX3" fmla="*/ 0 w 1828800"/>
              <a:gd name="connsiteY3" fmla="*/ 1828799 h 1828799"/>
            </a:gdLst>
            <a:ahLst/>
            <a:cxnLst>
              <a:cxn ang="0">
                <a:pos x="connsiteX0" y="connsiteY0"/>
              </a:cxn>
              <a:cxn ang="0">
                <a:pos x="connsiteX1" y="connsiteY1"/>
              </a:cxn>
              <a:cxn ang="0">
                <a:pos x="connsiteX2" y="connsiteY2"/>
              </a:cxn>
              <a:cxn ang="0">
                <a:pos x="connsiteX3" y="connsiteY3"/>
              </a:cxn>
            </a:cxnLst>
            <a:rect l="l" t="t" r="r" b="b"/>
            <a:pathLst>
              <a:path w="1828800" h="1828799">
                <a:moveTo>
                  <a:pt x="0" y="0"/>
                </a:moveTo>
                <a:lnTo>
                  <a:pt x="1828800" y="0"/>
                </a:lnTo>
                <a:lnTo>
                  <a:pt x="1828800" y="1828799"/>
                </a:lnTo>
                <a:lnTo>
                  <a:pt x="0" y="18287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29170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E90A240D-EB18-4830-A5BB-13CA52C962CF}"/>
              </a:ext>
            </a:extLst>
          </p:cNvPr>
          <p:cNvSpPr>
            <a:spLocks noGrp="1"/>
          </p:cNvSpPr>
          <p:nvPr>
            <p:ph type="pic" sz="quarter" idx="165" hasCustomPrompt="1"/>
          </p:nvPr>
        </p:nvSpPr>
        <p:spPr>
          <a:xfrm>
            <a:off x="9505950" y="3038019"/>
            <a:ext cx="2419350" cy="1988913"/>
          </a:xfrm>
          <a:custGeom>
            <a:avLst/>
            <a:gdLst>
              <a:gd name="connsiteX0" fmla="*/ 0 w 2419350"/>
              <a:gd name="connsiteY0" fmla="*/ 0 h 1988913"/>
              <a:gd name="connsiteX1" fmla="*/ 2419350 w 2419350"/>
              <a:gd name="connsiteY1" fmla="*/ 0 h 1988913"/>
              <a:gd name="connsiteX2" fmla="*/ 2419350 w 2419350"/>
              <a:gd name="connsiteY2" fmla="*/ 1988913 h 1988913"/>
              <a:gd name="connsiteX3" fmla="*/ 0 w 2419350"/>
              <a:gd name="connsiteY3" fmla="*/ 1988913 h 1988913"/>
            </a:gdLst>
            <a:ahLst/>
            <a:cxnLst>
              <a:cxn ang="0">
                <a:pos x="connsiteX0" y="connsiteY0"/>
              </a:cxn>
              <a:cxn ang="0">
                <a:pos x="connsiteX1" y="connsiteY1"/>
              </a:cxn>
              <a:cxn ang="0">
                <a:pos x="connsiteX2" y="connsiteY2"/>
              </a:cxn>
              <a:cxn ang="0">
                <a:pos x="connsiteX3" y="connsiteY3"/>
              </a:cxn>
            </a:cxnLst>
            <a:rect l="l" t="t" r="r" b="b"/>
            <a:pathLst>
              <a:path w="2419350" h="1988913">
                <a:moveTo>
                  <a:pt x="0" y="0"/>
                </a:moveTo>
                <a:lnTo>
                  <a:pt x="2419350" y="0"/>
                </a:lnTo>
                <a:lnTo>
                  <a:pt x="2419350" y="1988913"/>
                </a:lnTo>
                <a:lnTo>
                  <a:pt x="0" y="198891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AF8224D-1DFE-4352-8C82-EE73CCBE0181}"/>
              </a:ext>
            </a:extLst>
          </p:cNvPr>
          <p:cNvSpPr>
            <a:spLocks noGrp="1"/>
          </p:cNvSpPr>
          <p:nvPr>
            <p:ph type="pic" sz="quarter" idx="163" hasCustomPrompt="1"/>
          </p:nvPr>
        </p:nvSpPr>
        <p:spPr>
          <a:xfrm>
            <a:off x="6534150" y="203200"/>
            <a:ext cx="5391150" cy="2597150"/>
          </a:xfrm>
          <a:custGeom>
            <a:avLst/>
            <a:gdLst>
              <a:gd name="connsiteX0" fmla="*/ 0 w 5391150"/>
              <a:gd name="connsiteY0" fmla="*/ 0 h 2597150"/>
              <a:gd name="connsiteX1" fmla="*/ 5391150 w 5391150"/>
              <a:gd name="connsiteY1" fmla="*/ 0 h 2597150"/>
              <a:gd name="connsiteX2" fmla="*/ 5391150 w 5391150"/>
              <a:gd name="connsiteY2" fmla="*/ 2597150 h 2597150"/>
              <a:gd name="connsiteX3" fmla="*/ 0 w 5391150"/>
              <a:gd name="connsiteY3" fmla="*/ 2597150 h 2597150"/>
            </a:gdLst>
            <a:ahLst/>
            <a:cxnLst>
              <a:cxn ang="0">
                <a:pos x="connsiteX0" y="connsiteY0"/>
              </a:cxn>
              <a:cxn ang="0">
                <a:pos x="connsiteX1" y="connsiteY1"/>
              </a:cxn>
              <a:cxn ang="0">
                <a:pos x="connsiteX2" y="connsiteY2"/>
              </a:cxn>
              <a:cxn ang="0">
                <a:pos x="connsiteX3" y="connsiteY3"/>
              </a:cxn>
            </a:cxnLst>
            <a:rect l="l" t="t" r="r" b="b"/>
            <a:pathLst>
              <a:path w="5391150" h="2597150">
                <a:moveTo>
                  <a:pt x="0" y="0"/>
                </a:moveTo>
                <a:lnTo>
                  <a:pt x="5391150" y="0"/>
                </a:lnTo>
                <a:lnTo>
                  <a:pt x="5391150" y="2597150"/>
                </a:lnTo>
                <a:lnTo>
                  <a:pt x="0" y="259715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4DA11CA-F169-45F1-9591-A625E723E1EB}"/>
              </a:ext>
            </a:extLst>
          </p:cNvPr>
          <p:cNvSpPr>
            <a:spLocks noGrp="1"/>
          </p:cNvSpPr>
          <p:nvPr>
            <p:ph type="pic" sz="quarter" idx="162" hasCustomPrompt="1"/>
          </p:nvPr>
        </p:nvSpPr>
        <p:spPr>
          <a:xfrm>
            <a:off x="266700" y="203200"/>
            <a:ext cx="6019800" cy="6429829"/>
          </a:xfrm>
          <a:custGeom>
            <a:avLst/>
            <a:gdLst>
              <a:gd name="connsiteX0" fmla="*/ 0 w 6019800"/>
              <a:gd name="connsiteY0" fmla="*/ 0 h 6429829"/>
              <a:gd name="connsiteX1" fmla="*/ 6019800 w 6019800"/>
              <a:gd name="connsiteY1" fmla="*/ 0 h 6429829"/>
              <a:gd name="connsiteX2" fmla="*/ 6019800 w 6019800"/>
              <a:gd name="connsiteY2" fmla="*/ 6429829 h 6429829"/>
              <a:gd name="connsiteX3" fmla="*/ 0 w 6019800"/>
              <a:gd name="connsiteY3" fmla="*/ 6429829 h 6429829"/>
            </a:gdLst>
            <a:ahLst/>
            <a:cxnLst>
              <a:cxn ang="0">
                <a:pos x="connsiteX0" y="connsiteY0"/>
              </a:cxn>
              <a:cxn ang="0">
                <a:pos x="connsiteX1" y="connsiteY1"/>
              </a:cxn>
              <a:cxn ang="0">
                <a:pos x="connsiteX2" y="connsiteY2"/>
              </a:cxn>
              <a:cxn ang="0">
                <a:pos x="connsiteX3" y="connsiteY3"/>
              </a:cxn>
            </a:cxnLst>
            <a:rect l="l" t="t" r="r" b="b"/>
            <a:pathLst>
              <a:path w="6019800" h="6429829">
                <a:moveTo>
                  <a:pt x="0" y="0"/>
                </a:moveTo>
                <a:lnTo>
                  <a:pt x="6019800" y="0"/>
                </a:lnTo>
                <a:lnTo>
                  <a:pt x="6019800" y="6429829"/>
                </a:lnTo>
                <a:lnTo>
                  <a:pt x="0" y="64298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0" name="Picture Placeholder 19">
            <a:extLst>
              <a:ext uri="{FF2B5EF4-FFF2-40B4-BE49-F238E27FC236}">
                <a16:creationId xmlns:a16="http://schemas.microsoft.com/office/drawing/2014/main" id="{22794DC9-02D7-4DA2-B77C-14275B986222}"/>
              </a:ext>
            </a:extLst>
          </p:cNvPr>
          <p:cNvSpPr>
            <a:spLocks noGrp="1"/>
          </p:cNvSpPr>
          <p:nvPr>
            <p:ph type="pic" sz="quarter" idx="164" hasCustomPrompt="1"/>
          </p:nvPr>
        </p:nvSpPr>
        <p:spPr>
          <a:xfrm>
            <a:off x="6534150" y="3038020"/>
            <a:ext cx="2686050" cy="1988913"/>
          </a:xfrm>
          <a:custGeom>
            <a:avLst/>
            <a:gdLst>
              <a:gd name="connsiteX0" fmla="*/ 0 w 2686050"/>
              <a:gd name="connsiteY0" fmla="*/ 0 h 1988913"/>
              <a:gd name="connsiteX1" fmla="*/ 2686050 w 2686050"/>
              <a:gd name="connsiteY1" fmla="*/ 0 h 1988913"/>
              <a:gd name="connsiteX2" fmla="*/ 2686050 w 2686050"/>
              <a:gd name="connsiteY2" fmla="*/ 1988913 h 1988913"/>
              <a:gd name="connsiteX3" fmla="*/ 0 w 2686050"/>
              <a:gd name="connsiteY3" fmla="*/ 1988913 h 1988913"/>
            </a:gdLst>
            <a:ahLst/>
            <a:cxnLst>
              <a:cxn ang="0">
                <a:pos x="connsiteX0" y="connsiteY0"/>
              </a:cxn>
              <a:cxn ang="0">
                <a:pos x="connsiteX1" y="connsiteY1"/>
              </a:cxn>
              <a:cxn ang="0">
                <a:pos x="connsiteX2" y="connsiteY2"/>
              </a:cxn>
              <a:cxn ang="0">
                <a:pos x="connsiteX3" y="connsiteY3"/>
              </a:cxn>
            </a:cxnLst>
            <a:rect l="l" t="t" r="r" b="b"/>
            <a:pathLst>
              <a:path w="2686050" h="1988913">
                <a:moveTo>
                  <a:pt x="0" y="0"/>
                </a:moveTo>
                <a:lnTo>
                  <a:pt x="2686050" y="0"/>
                </a:lnTo>
                <a:lnTo>
                  <a:pt x="2686050" y="1988913"/>
                </a:lnTo>
                <a:lnTo>
                  <a:pt x="0" y="19889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995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1342C8A-3A44-4861-8AEC-83466AD64EAA}"/>
              </a:ext>
            </a:extLst>
          </p:cNvPr>
          <p:cNvSpPr>
            <a:spLocks noGrp="1"/>
          </p:cNvSpPr>
          <p:nvPr>
            <p:ph type="pic" sz="quarter" idx="164" hasCustomPrompt="1"/>
          </p:nvPr>
        </p:nvSpPr>
        <p:spPr>
          <a:xfrm>
            <a:off x="5972502" y="4782612"/>
            <a:ext cx="2809547" cy="1884887"/>
          </a:xfrm>
          <a:custGeom>
            <a:avLst/>
            <a:gdLst>
              <a:gd name="connsiteX0" fmla="*/ 0 w 2809547"/>
              <a:gd name="connsiteY0" fmla="*/ 0 h 1884887"/>
              <a:gd name="connsiteX1" fmla="*/ 2809547 w 2809547"/>
              <a:gd name="connsiteY1" fmla="*/ 0 h 1884887"/>
              <a:gd name="connsiteX2" fmla="*/ 2809547 w 2809547"/>
              <a:gd name="connsiteY2" fmla="*/ 1884887 h 1884887"/>
              <a:gd name="connsiteX3" fmla="*/ 0 w 2809547"/>
              <a:gd name="connsiteY3" fmla="*/ 1884887 h 1884887"/>
            </a:gdLst>
            <a:ahLst/>
            <a:cxnLst>
              <a:cxn ang="0">
                <a:pos x="connsiteX0" y="connsiteY0"/>
              </a:cxn>
              <a:cxn ang="0">
                <a:pos x="connsiteX1" y="connsiteY1"/>
              </a:cxn>
              <a:cxn ang="0">
                <a:pos x="connsiteX2" y="connsiteY2"/>
              </a:cxn>
              <a:cxn ang="0">
                <a:pos x="connsiteX3" y="connsiteY3"/>
              </a:cxn>
            </a:cxnLst>
            <a:rect l="l" t="t" r="r" b="b"/>
            <a:pathLst>
              <a:path w="2809547" h="1884887">
                <a:moveTo>
                  <a:pt x="0" y="0"/>
                </a:moveTo>
                <a:lnTo>
                  <a:pt x="2809547" y="0"/>
                </a:lnTo>
                <a:lnTo>
                  <a:pt x="2809547" y="1884887"/>
                </a:lnTo>
                <a:lnTo>
                  <a:pt x="0" y="188488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1E37E165-F44D-40E5-A72C-831521B8A501}"/>
              </a:ext>
            </a:extLst>
          </p:cNvPr>
          <p:cNvSpPr>
            <a:spLocks noGrp="1"/>
          </p:cNvSpPr>
          <p:nvPr>
            <p:ph type="pic" sz="quarter" idx="163" hasCustomPrompt="1"/>
          </p:nvPr>
        </p:nvSpPr>
        <p:spPr>
          <a:xfrm>
            <a:off x="5982029" y="2591864"/>
            <a:ext cx="6017513" cy="1884887"/>
          </a:xfrm>
          <a:custGeom>
            <a:avLst/>
            <a:gdLst>
              <a:gd name="connsiteX0" fmla="*/ 0 w 6017513"/>
              <a:gd name="connsiteY0" fmla="*/ 0 h 1884887"/>
              <a:gd name="connsiteX1" fmla="*/ 6017513 w 6017513"/>
              <a:gd name="connsiteY1" fmla="*/ 0 h 1884887"/>
              <a:gd name="connsiteX2" fmla="*/ 6017513 w 6017513"/>
              <a:gd name="connsiteY2" fmla="*/ 1884887 h 1884887"/>
              <a:gd name="connsiteX3" fmla="*/ 0 w 6017513"/>
              <a:gd name="connsiteY3" fmla="*/ 1884887 h 1884887"/>
            </a:gdLst>
            <a:ahLst/>
            <a:cxnLst>
              <a:cxn ang="0">
                <a:pos x="connsiteX0" y="connsiteY0"/>
              </a:cxn>
              <a:cxn ang="0">
                <a:pos x="connsiteX1" y="connsiteY1"/>
              </a:cxn>
              <a:cxn ang="0">
                <a:pos x="connsiteX2" y="connsiteY2"/>
              </a:cxn>
              <a:cxn ang="0">
                <a:pos x="connsiteX3" y="connsiteY3"/>
              </a:cxn>
            </a:cxnLst>
            <a:rect l="l" t="t" r="r" b="b"/>
            <a:pathLst>
              <a:path w="6017513" h="1884887">
                <a:moveTo>
                  <a:pt x="0" y="0"/>
                </a:moveTo>
                <a:lnTo>
                  <a:pt x="6017513" y="0"/>
                </a:lnTo>
                <a:lnTo>
                  <a:pt x="6017513" y="1884887"/>
                </a:lnTo>
                <a:lnTo>
                  <a:pt x="0" y="188488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7C13064-27E0-440C-95BE-03F3C4BD3DE8}"/>
              </a:ext>
            </a:extLst>
          </p:cNvPr>
          <p:cNvSpPr>
            <a:spLocks noGrp="1"/>
          </p:cNvSpPr>
          <p:nvPr>
            <p:ph type="pic" sz="quarter" idx="162" hasCustomPrompt="1"/>
          </p:nvPr>
        </p:nvSpPr>
        <p:spPr>
          <a:xfrm>
            <a:off x="201986" y="2591863"/>
            <a:ext cx="5551115" cy="4035881"/>
          </a:xfrm>
          <a:custGeom>
            <a:avLst/>
            <a:gdLst>
              <a:gd name="connsiteX0" fmla="*/ 0 w 5551115"/>
              <a:gd name="connsiteY0" fmla="*/ 0 h 4035881"/>
              <a:gd name="connsiteX1" fmla="*/ 5551115 w 5551115"/>
              <a:gd name="connsiteY1" fmla="*/ 0 h 4035881"/>
              <a:gd name="connsiteX2" fmla="*/ 5551115 w 5551115"/>
              <a:gd name="connsiteY2" fmla="*/ 4035881 h 4035881"/>
              <a:gd name="connsiteX3" fmla="*/ 0 w 5551115"/>
              <a:gd name="connsiteY3" fmla="*/ 4035881 h 4035881"/>
            </a:gdLst>
            <a:ahLst/>
            <a:cxnLst>
              <a:cxn ang="0">
                <a:pos x="connsiteX0" y="connsiteY0"/>
              </a:cxn>
              <a:cxn ang="0">
                <a:pos x="connsiteX1" y="connsiteY1"/>
              </a:cxn>
              <a:cxn ang="0">
                <a:pos x="connsiteX2" y="connsiteY2"/>
              </a:cxn>
              <a:cxn ang="0">
                <a:pos x="connsiteX3" y="connsiteY3"/>
              </a:cxn>
            </a:cxnLst>
            <a:rect l="l" t="t" r="r" b="b"/>
            <a:pathLst>
              <a:path w="5551115" h="4035881">
                <a:moveTo>
                  <a:pt x="0" y="0"/>
                </a:moveTo>
                <a:lnTo>
                  <a:pt x="5551115" y="0"/>
                </a:lnTo>
                <a:lnTo>
                  <a:pt x="5551115" y="4035881"/>
                </a:lnTo>
                <a:lnTo>
                  <a:pt x="0" y="40358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EFA64014-5386-4DD5-89D0-9EF63C0F9A48}"/>
              </a:ext>
            </a:extLst>
          </p:cNvPr>
          <p:cNvSpPr>
            <a:spLocks noGrp="1"/>
          </p:cNvSpPr>
          <p:nvPr>
            <p:ph type="pic" sz="quarter" idx="165" hasCustomPrompt="1"/>
          </p:nvPr>
        </p:nvSpPr>
        <p:spPr>
          <a:xfrm>
            <a:off x="9001451" y="4782613"/>
            <a:ext cx="2988564" cy="1884887"/>
          </a:xfrm>
          <a:custGeom>
            <a:avLst/>
            <a:gdLst>
              <a:gd name="connsiteX0" fmla="*/ 0 w 2988564"/>
              <a:gd name="connsiteY0" fmla="*/ 0 h 1884887"/>
              <a:gd name="connsiteX1" fmla="*/ 2988564 w 2988564"/>
              <a:gd name="connsiteY1" fmla="*/ 0 h 1884887"/>
              <a:gd name="connsiteX2" fmla="*/ 2988564 w 2988564"/>
              <a:gd name="connsiteY2" fmla="*/ 1884887 h 1884887"/>
              <a:gd name="connsiteX3" fmla="*/ 0 w 2988564"/>
              <a:gd name="connsiteY3" fmla="*/ 1884887 h 1884887"/>
            </a:gdLst>
            <a:ahLst/>
            <a:cxnLst>
              <a:cxn ang="0">
                <a:pos x="connsiteX0" y="connsiteY0"/>
              </a:cxn>
              <a:cxn ang="0">
                <a:pos x="connsiteX1" y="connsiteY1"/>
              </a:cxn>
              <a:cxn ang="0">
                <a:pos x="connsiteX2" y="connsiteY2"/>
              </a:cxn>
              <a:cxn ang="0">
                <a:pos x="connsiteX3" y="connsiteY3"/>
              </a:cxn>
            </a:cxnLst>
            <a:rect l="l" t="t" r="r" b="b"/>
            <a:pathLst>
              <a:path w="2988564" h="1884887">
                <a:moveTo>
                  <a:pt x="0" y="0"/>
                </a:moveTo>
                <a:lnTo>
                  <a:pt x="2988564" y="0"/>
                </a:lnTo>
                <a:lnTo>
                  <a:pt x="2988564" y="1884887"/>
                </a:lnTo>
                <a:lnTo>
                  <a:pt x="0" y="18848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01982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8B389A1E-B891-4F18-BF94-8D5A441FE066}"/>
              </a:ext>
            </a:extLst>
          </p:cNvPr>
          <p:cNvSpPr>
            <a:spLocks noGrp="1"/>
          </p:cNvSpPr>
          <p:nvPr>
            <p:ph type="pic" sz="quarter" idx="164" hasCustomPrompt="1"/>
          </p:nvPr>
        </p:nvSpPr>
        <p:spPr>
          <a:xfrm>
            <a:off x="5705118" y="3831270"/>
            <a:ext cx="1644847" cy="1908022"/>
          </a:xfrm>
          <a:custGeom>
            <a:avLst/>
            <a:gdLst>
              <a:gd name="connsiteX0" fmla="*/ 822423 w 1644847"/>
              <a:gd name="connsiteY0" fmla="*/ 0 h 1908022"/>
              <a:gd name="connsiteX1" fmla="*/ 1644847 w 1644847"/>
              <a:gd name="connsiteY1" fmla="*/ 411212 h 1908022"/>
              <a:gd name="connsiteX2" fmla="*/ 1644847 w 1644847"/>
              <a:gd name="connsiteY2" fmla="*/ 1496810 h 1908022"/>
              <a:gd name="connsiteX3" fmla="*/ 822423 w 1644847"/>
              <a:gd name="connsiteY3" fmla="*/ 1908022 h 1908022"/>
              <a:gd name="connsiteX4" fmla="*/ 0 w 1644847"/>
              <a:gd name="connsiteY4" fmla="*/ 1496810 h 1908022"/>
              <a:gd name="connsiteX5" fmla="*/ 0 w 1644847"/>
              <a:gd name="connsiteY5" fmla="*/ 411212 h 190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4847" h="1908022">
                <a:moveTo>
                  <a:pt x="822423" y="0"/>
                </a:moveTo>
                <a:lnTo>
                  <a:pt x="1644847" y="411212"/>
                </a:lnTo>
                <a:lnTo>
                  <a:pt x="1644847" y="1496810"/>
                </a:lnTo>
                <a:lnTo>
                  <a:pt x="822423" y="1908022"/>
                </a:lnTo>
                <a:lnTo>
                  <a:pt x="0" y="1496810"/>
                </a:lnTo>
                <a:lnTo>
                  <a:pt x="0" y="41121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9BEDA97-75D9-4D44-B475-F8EF83CB6E2D}"/>
              </a:ext>
            </a:extLst>
          </p:cNvPr>
          <p:cNvSpPr>
            <a:spLocks noGrp="1"/>
          </p:cNvSpPr>
          <p:nvPr>
            <p:ph type="pic" sz="quarter" idx="163" hasCustomPrompt="1"/>
          </p:nvPr>
        </p:nvSpPr>
        <p:spPr>
          <a:xfrm>
            <a:off x="6578236" y="2257626"/>
            <a:ext cx="1644847" cy="1908022"/>
          </a:xfrm>
          <a:custGeom>
            <a:avLst/>
            <a:gdLst>
              <a:gd name="connsiteX0" fmla="*/ 822423 w 1644847"/>
              <a:gd name="connsiteY0" fmla="*/ 0 h 1908022"/>
              <a:gd name="connsiteX1" fmla="*/ 1644847 w 1644847"/>
              <a:gd name="connsiteY1" fmla="*/ 411212 h 1908022"/>
              <a:gd name="connsiteX2" fmla="*/ 1644847 w 1644847"/>
              <a:gd name="connsiteY2" fmla="*/ 1496810 h 1908022"/>
              <a:gd name="connsiteX3" fmla="*/ 822423 w 1644847"/>
              <a:gd name="connsiteY3" fmla="*/ 1908022 h 1908022"/>
              <a:gd name="connsiteX4" fmla="*/ 0 w 1644847"/>
              <a:gd name="connsiteY4" fmla="*/ 1496810 h 1908022"/>
              <a:gd name="connsiteX5" fmla="*/ 0 w 1644847"/>
              <a:gd name="connsiteY5" fmla="*/ 411212 h 190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4847" h="1908022">
                <a:moveTo>
                  <a:pt x="822423" y="0"/>
                </a:moveTo>
                <a:lnTo>
                  <a:pt x="1644847" y="411212"/>
                </a:lnTo>
                <a:lnTo>
                  <a:pt x="1644847" y="1496810"/>
                </a:lnTo>
                <a:lnTo>
                  <a:pt x="822423" y="1908022"/>
                </a:lnTo>
                <a:lnTo>
                  <a:pt x="0" y="1496810"/>
                </a:lnTo>
                <a:lnTo>
                  <a:pt x="0" y="411212"/>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1E5DFCC-27EA-4327-976A-3032BF2A68CF}"/>
              </a:ext>
            </a:extLst>
          </p:cNvPr>
          <p:cNvSpPr>
            <a:spLocks noGrp="1"/>
          </p:cNvSpPr>
          <p:nvPr>
            <p:ph type="pic" sz="quarter" idx="162" hasCustomPrompt="1"/>
          </p:nvPr>
        </p:nvSpPr>
        <p:spPr>
          <a:xfrm>
            <a:off x="3978443" y="3831270"/>
            <a:ext cx="1644847" cy="1908022"/>
          </a:xfrm>
          <a:custGeom>
            <a:avLst/>
            <a:gdLst>
              <a:gd name="connsiteX0" fmla="*/ 822423 w 1644847"/>
              <a:gd name="connsiteY0" fmla="*/ 0 h 1908022"/>
              <a:gd name="connsiteX1" fmla="*/ 1644847 w 1644847"/>
              <a:gd name="connsiteY1" fmla="*/ 411212 h 1908022"/>
              <a:gd name="connsiteX2" fmla="*/ 1644847 w 1644847"/>
              <a:gd name="connsiteY2" fmla="*/ 1496810 h 1908022"/>
              <a:gd name="connsiteX3" fmla="*/ 822423 w 1644847"/>
              <a:gd name="connsiteY3" fmla="*/ 1908022 h 1908022"/>
              <a:gd name="connsiteX4" fmla="*/ 0 w 1644847"/>
              <a:gd name="connsiteY4" fmla="*/ 1496810 h 1908022"/>
              <a:gd name="connsiteX5" fmla="*/ 0 w 1644847"/>
              <a:gd name="connsiteY5" fmla="*/ 411212 h 190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4847" h="1908022">
                <a:moveTo>
                  <a:pt x="822423" y="0"/>
                </a:moveTo>
                <a:lnTo>
                  <a:pt x="1644847" y="411212"/>
                </a:lnTo>
                <a:lnTo>
                  <a:pt x="1644847" y="1496810"/>
                </a:lnTo>
                <a:lnTo>
                  <a:pt x="822423" y="1908022"/>
                </a:lnTo>
                <a:lnTo>
                  <a:pt x="0" y="1496810"/>
                </a:lnTo>
                <a:lnTo>
                  <a:pt x="0" y="41121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0FC50B60-3204-4011-81F0-0C6AE885999C}"/>
              </a:ext>
            </a:extLst>
          </p:cNvPr>
          <p:cNvSpPr>
            <a:spLocks noGrp="1"/>
          </p:cNvSpPr>
          <p:nvPr>
            <p:ph type="pic" sz="quarter" idx="165" hasCustomPrompt="1"/>
          </p:nvPr>
        </p:nvSpPr>
        <p:spPr>
          <a:xfrm>
            <a:off x="4851561" y="2257626"/>
            <a:ext cx="1644847" cy="1908022"/>
          </a:xfrm>
          <a:custGeom>
            <a:avLst/>
            <a:gdLst>
              <a:gd name="connsiteX0" fmla="*/ 822423 w 1644847"/>
              <a:gd name="connsiteY0" fmla="*/ 0 h 1908022"/>
              <a:gd name="connsiteX1" fmla="*/ 1644847 w 1644847"/>
              <a:gd name="connsiteY1" fmla="*/ 411212 h 1908022"/>
              <a:gd name="connsiteX2" fmla="*/ 1644847 w 1644847"/>
              <a:gd name="connsiteY2" fmla="*/ 1496810 h 1908022"/>
              <a:gd name="connsiteX3" fmla="*/ 822423 w 1644847"/>
              <a:gd name="connsiteY3" fmla="*/ 1908022 h 1908022"/>
              <a:gd name="connsiteX4" fmla="*/ 0 w 1644847"/>
              <a:gd name="connsiteY4" fmla="*/ 1496810 h 1908022"/>
              <a:gd name="connsiteX5" fmla="*/ 0 w 1644847"/>
              <a:gd name="connsiteY5" fmla="*/ 411212 h 190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4847" h="1908022">
                <a:moveTo>
                  <a:pt x="822423" y="0"/>
                </a:moveTo>
                <a:lnTo>
                  <a:pt x="1644847" y="411212"/>
                </a:lnTo>
                <a:lnTo>
                  <a:pt x="1644847" y="1496810"/>
                </a:lnTo>
                <a:lnTo>
                  <a:pt x="822423" y="1908022"/>
                </a:lnTo>
                <a:lnTo>
                  <a:pt x="0" y="1496810"/>
                </a:lnTo>
                <a:lnTo>
                  <a:pt x="0" y="4112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795720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20BC4C5-C682-442E-8C18-198051DF4A1A}"/>
              </a:ext>
            </a:extLst>
          </p:cNvPr>
          <p:cNvSpPr>
            <a:spLocks noGrp="1"/>
          </p:cNvSpPr>
          <p:nvPr>
            <p:ph type="pic" sz="quarter" idx="162" hasCustomPrompt="1"/>
          </p:nvPr>
        </p:nvSpPr>
        <p:spPr>
          <a:xfrm>
            <a:off x="232228" y="1865139"/>
            <a:ext cx="5326743" cy="4760458"/>
          </a:xfrm>
          <a:custGeom>
            <a:avLst/>
            <a:gdLst>
              <a:gd name="connsiteX0" fmla="*/ 0 w 5326743"/>
              <a:gd name="connsiteY0" fmla="*/ 0 h 4760458"/>
              <a:gd name="connsiteX1" fmla="*/ 5326743 w 5326743"/>
              <a:gd name="connsiteY1" fmla="*/ 0 h 4760458"/>
              <a:gd name="connsiteX2" fmla="*/ 5326743 w 5326743"/>
              <a:gd name="connsiteY2" fmla="*/ 4760458 h 4760458"/>
              <a:gd name="connsiteX3" fmla="*/ 0 w 5326743"/>
              <a:gd name="connsiteY3" fmla="*/ 4760458 h 4760458"/>
            </a:gdLst>
            <a:ahLst/>
            <a:cxnLst>
              <a:cxn ang="0">
                <a:pos x="connsiteX0" y="connsiteY0"/>
              </a:cxn>
              <a:cxn ang="0">
                <a:pos x="connsiteX1" y="connsiteY1"/>
              </a:cxn>
              <a:cxn ang="0">
                <a:pos x="connsiteX2" y="connsiteY2"/>
              </a:cxn>
              <a:cxn ang="0">
                <a:pos x="connsiteX3" y="connsiteY3"/>
              </a:cxn>
            </a:cxnLst>
            <a:rect l="l" t="t" r="r" b="b"/>
            <a:pathLst>
              <a:path w="5326743" h="4760458">
                <a:moveTo>
                  <a:pt x="0" y="0"/>
                </a:moveTo>
                <a:lnTo>
                  <a:pt x="5326743" y="0"/>
                </a:lnTo>
                <a:lnTo>
                  <a:pt x="5326743" y="4760458"/>
                </a:lnTo>
                <a:lnTo>
                  <a:pt x="0" y="47604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81149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3C04CB4-4968-4C1E-B466-45485BAADE98}"/>
              </a:ext>
            </a:extLst>
          </p:cNvPr>
          <p:cNvSpPr>
            <a:spLocks noGrp="1"/>
          </p:cNvSpPr>
          <p:nvPr>
            <p:ph type="pic" sz="quarter" idx="162" hasCustomPrompt="1"/>
          </p:nvPr>
        </p:nvSpPr>
        <p:spPr>
          <a:xfrm>
            <a:off x="521597" y="4629886"/>
            <a:ext cx="11158330" cy="1720986"/>
          </a:xfrm>
          <a:custGeom>
            <a:avLst/>
            <a:gdLst>
              <a:gd name="connsiteX0" fmla="*/ 0 w 11158330"/>
              <a:gd name="connsiteY0" fmla="*/ 0 h 1720986"/>
              <a:gd name="connsiteX1" fmla="*/ 11158330 w 11158330"/>
              <a:gd name="connsiteY1" fmla="*/ 0 h 1720986"/>
              <a:gd name="connsiteX2" fmla="*/ 11158330 w 11158330"/>
              <a:gd name="connsiteY2" fmla="*/ 1720986 h 1720986"/>
              <a:gd name="connsiteX3" fmla="*/ 0 w 11158330"/>
              <a:gd name="connsiteY3" fmla="*/ 1720986 h 1720986"/>
            </a:gdLst>
            <a:ahLst/>
            <a:cxnLst>
              <a:cxn ang="0">
                <a:pos x="connsiteX0" y="connsiteY0"/>
              </a:cxn>
              <a:cxn ang="0">
                <a:pos x="connsiteX1" y="connsiteY1"/>
              </a:cxn>
              <a:cxn ang="0">
                <a:pos x="connsiteX2" y="connsiteY2"/>
              </a:cxn>
              <a:cxn ang="0">
                <a:pos x="connsiteX3" y="connsiteY3"/>
              </a:cxn>
            </a:cxnLst>
            <a:rect l="l" t="t" r="r" b="b"/>
            <a:pathLst>
              <a:path w="11158330" h="1720986">
                <a:moveTo>
                  <a:pt x="0" y="0"/>
                </a:moveTo>
                <a:lnTo>
                  <a:pt x="11158330" y="0"/>
                </a:lnTo>
                <a:lnTo>
                  <a:pt x="11158330" y="1720986"/>
                </a:lnTo>
                <a:lnTo>
                  <a:pt x="0" y="17209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649898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0F767F7-23F3-4777-88A0-36B5CC2410F2}"/>
              </a:ext>
            </a:extLst>
          </p:cNvPr>
          <p:cNvSpPr>
            <a:spLocks noGrp="1"/>
          </p:cNvSpPr>
          <p:nvPr>
            <p:ph type="pic" sz="quarter" idx="162" hasCustomPrompt="1"/>
          </p:nvPr>
        </p:nvSpPr>
        <p:spPr>
          <a:xfrm>
            <a:off x="464139" y="2033587"/>
            <a:ext cx="11273246" cy="4343175"/>
          </a:xfrm>
          <a:custGeom>
            <a:avLst/>
            <a:gdLst>
              <a:gd name="connsiteX0" fmla="*/ 0 w 11273246"/>
              <a:gd name="connsiteY0" fmla="*/ 0 h 4343175"/>
              <a:gd name="connsiteX1" fmla="*/ 11273246 w 11273246"/>
              <a:gd name="connsiteY1" fmla="*/ 0 h 4343175"/>
              <a:gd name="connsiteX2" fmla="*/ 11273246 w 11273246"/>
              <a:gd name="connsiteY2" fmla="*/ 4343175 h 4343175"/>
              <a:gd name="connsiteX3" fmla="*/ 0 w 11273246"/>
              <a:gd name="connsiteY3" fmla="*/ 4343175 h 4343175"/>
            </a:gdLst>
            <a:ahLst/>
            <a:cxnLst>
              <a:cxn ang="0">
                <a:pos x="connsiteX0" y="connsiteY0"/>
              </a:cxn>
              <a:cxn ang="0">
                <a:pos x="connsiteX1" y="connsiteY1"/>
              </a:cxn>
              <a:cxn ang="0">
                <a:pos x="connsiteX2" y="connsiteY2"/>
              </a:cxn>
              <a:cxn ang="0">
                <a:pos x="connsiteX3" y="connsiteY3"/>
              </a:cxn>
            </a:cxnLst>
            <a:rect l="l" t="t" r="r" b="b"/>
            <a:pathLst>
              <a:path w="11273246" h="4343175">
                <a:moveTo>
                  <a:pt x="0" y="0"/>
                </a:moveTo>
                <a:lnTo>
                  <a:pt x="11273246" y="0"/>
                </a:lnTo>
                <a:lnTo>
                  <a:pt x="11273246" y="4343175"/>
                </a:lnTo>
                <a:lnTo>
                  <a:pt x="0" y="43431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886135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E6753D0-C811-489E-9EE2-2187C48623DB}"/>
              </a:ext>
            </a:extLst>
          </p:cNvPr>
          <p:cNvSpPr>
            <a:spLocks noGrp="1"/>
          </p:cNvSpPr>
          <p:nvPr>
            <p:ph type="pic" sz="quarter" idx="162" hasCustomPrompt="1"/>
          </p:nvPr>
        </p:nvSpPr>
        <p:spPr>
          <a:xfrm>
            <a:off x="422184" y="2077133"/>
            <a:ext cx="11357157" cy="4343398"/>
          </a:xfrm>
          <a:custGeom>
            <a:avLst/>
            <a:gdLst>
              <a:gd name="connsiteX0" fmla="*/ 0 w 11357157"/>
              <a:gd name="connsiteY0" fmla="*/ 0 h 4343398"/>
              <a:gd name="connsiteX1" fmla="*/ 11357157 w 11357157"/>
              <a:gd name="connsiteY1" fmla="*/ 0 h 4343398"/>
              <a:gd name="connsiteX2" fmla="*/ 11357157 w 11357157"/>
              <a:gd name="connsiteY2" fmla="*/ 4343398 h 4343398"/>
              <a:gd name="connsiteX3" fmla="*/ 0 w 11357157"/>
              <a:gd name="connsiteY3" fmla="*/ 4343398 h 4343398"/>
            </a:gdLst>
            <a:ahLst/>
            <a:cxnLst>
              <a:cxn ang="0">
                <a:pos x="connsiteX0" y="connsiteY0"/>
              </a:cxn>
              <a:cxn ang="0">
                <a:pos x="connsiteX1" y="connsiteY1"/>
              </a:cxn>
              <a:cxn ang="0">
                <a:pos x="connsiteX2" y="connsiteY2"/>
              </a:cxn>
              <a:cxn ang="0">
                <a:pos x="connsiteX3" y="connsiteY3"/>
              </a:cxn>
            </a:cxnLst>
            <a:rect l="l" t="t" r="r" b="b"/>
            <a:pathLst>
              <a:path w="11357157" h="4343398">
                <a:moveTo>
                  <a:pt x="0" y="0"/>
                </a:moveTo>
                <a:lnTo>
                  <a:pt x="11357157" y="0"/>
                </a:lnTo>
                <a:lnTo>
                  <a:pt x="11357157" y="4343398"/>
                </a:lnTo>
                <a:lnTo>
                  <a:pt x="0" y="43433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53865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5D8412F-587E-47BE-9B59-30924F0C53FC}"/>
              </a:ext>
            </a:extLst>
          </p:cNvPr>
          <p:cNvSpPr>
            <a:spLocks noGrp="1"/>
          </p:cNvSpPr>
          <p:nvPr>
            <p:ph type="pic" sz="quarter" idx="162" hasCustomPrompt="1"/>
          </p:nvPr>
        </p:nvSpPr>
        <p:spPr>
          <a:xfrm>
            <a:off x="201985" y="190500"/>
            <a:ext cx="11797557" cy="6477000"/>
          </a:xfrm>
          <a:custGeom>
            <a:avLst/>
            <a:gdLst>
              <a:gd name="connsiteX0" fmla="*/ 0 w 11797557"/>
              <a:gd name="connsiteY0" fmla="*/ 0 h 6477000"/>
              <a:gd name="connsiteX1" fmla="*/ 11797557 w 11797557"/>
              <a:gd name="connsiteY1" fmla="*/ 0 h 6477000"/>
              <a:gd name="connsiteX2" fmla="*/ 11797557 w 11797557"/>
              <a:gd name="connsiteY2" fmla="*/ 6477000 h 6477000"/>
              <a:gd name="connsiteX3" fmla="*/ 0 w 11797557"/>
              <a:gd name="connsiteY3" fmla="*/ 6477000 h 6477000"/>
            </a:gdLst>
            <a:ahLst/>
            <a:cxnLst>
              <a:cxn ang="0">
                <a:pos x="connsiteX0" y="connsiteY0"/>
              </a:cxn>
              <a:cxn ang="0">
                <a:pos x="connsiteX1" y="connsiteY1"/>
              </a:cxn>
              <a:cxn ang="0">
                <a:pos x="connsiteX2" y="connsiteY2"/>
              </a:cxn>
              <a:cxn ang="0">
                <a:pos x="connsiteX3" y="connsiteY3"/>
              </a:cxn>
            </a:cxnLst>
            <a:rect l="l" t="t" r="r" b="b"/>
            <a:pathLst>
              <a:path w="11797557" h="6477000">
                <a:moveTo>
                  <a:pt x="0" y="0"/>
                </a:moveTo>
                <a:lnTo>
                  <a:pt x="11797557" y="0"/>
                </a:lnTo>
                <a:lnTo>
                  <a:pt x="11797557" y="6477000"/>
                </a:lnTo>
                <a:lnTo>
                  <a:pt x="0" y="6477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963524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C830DF8-6033-4EED-8A07-D4E9E147CC17}"/>
              </a:ext>
            </a:extLst>
          </p:cNvPr>
          <p:cNvSpPr>
            <a:spLocks noGrp="1"/>
          </p:cNvSpPr>
          <p:nvPr>
            <p:ph type="pic" sz="quarter" idx="163" hasCustomPrompt="1"/>
          </p:nvPr>
        </p:nvSpPr>
        <p:spPr>
          <a:xfrm>
            <a:off x="4286251" y="2164644"/>
            <a:ext cx="3581400" cy="4458862"/>
          </a:xfrm>
          <a:custGeom>
            <a:avLst/>
            <a:gdLst>
              <a:gd name="connsiteX0" fmla="*/ 0 w 3581400"/>
              <a:gd name="connsiteY0" fmla="*/ 0 h 4458862"/>
              <a:gd name="connsiteX1" fmla="*/ 3581400 w 3581400"/>
              <a:gd name="connsiteY1" fmla="*/ 0 h 4458862"/>
              <a:gd name="connsiteX2" fmla="*/ 3581400 w 3581400"/>
              <a:gd name="connsiteY2" fmla="*/ 4458862 h 4458862"/>
              <a:gd name="connsiteX3" fmla="*/ 0 w 3581400"/>
              <a:gd name="connsiteY3" fmla="*/ 4458862 h 4458862"/>
            </a:gdLst>
            <a:ahLst/>
            <a:cxnLst>
              <a:cxn ang="0">
                <a:pos x="connsiteX0" y="connsiteY0"/>
              </a:cxn>
              <a:cxn ang="0">
                <a:pos x="connsiteX1" y="connsiteY1"/>
              </a:cxn>
              <a:cxn ang="0">
                <a:pos x="connsiteX2" y="connsiteY2"/>
              </a:cxn>
              <a:cxn ang="0">
                <a:pos x="connsiteX3" y="connsiteY3"/>
              </a:cxn>
            </a:cxnLst>
            <a:rect l="l" t="t" r="r" b="b"/>
            <a:pathLst>
              <a:path w="3581400" h="4458862">
                <a:moveTo>
                  <a:pt x="0" y="0"/>
                </a:moveTo>
                <a:lnTo>
                  <a:pt x="3581400" y="0"/>
                </a:lnTo>
                <a:lnTo>
                  <a:pt x="3581400" y="4458862"/>
                </a:lnTo>
                <a:lnTo>
                  <a:pt x="0" y="4458862"/>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1EAF1345-2312-4A98-B8C7-85C290B84113}"/>
              </a:ext>
            </a:extLst>
          </p:cNvPr>
          <p:cNvSpPr>
            <a:spLocks noGrp="1"/>
          </p:cNvSpPr>
          <p:nvPr>
            <p:ph type="pic" sz="quarter" idx="162" hasCustomPrompt="1"/>
          </p:nvPr>
        </p:nvSpPr>
        <p:spPr>
          <a:xfrm>
            <a:off x="0" y="2164644"/>
            <a:ext cx="4114798" cy="2478298"/>
          </a:xfrm>
          <a:custGeom>
            <a:avLst/>
            <a:gdLst>
              <a:gd name="connsiteX0" fmla="*/ 0 w 4114798"/>
              <a:gd name="connsiteY0" fmla="*/ 0 h 2478298"/>
              <a:gd name="connsiteX1" fmla="*/ 4114798 w 4114798"/>
              <a:gd name="connsiteY1" fmla="*/ 0 h 2478298"/>
              <a:gd name="connsiteX2" fmla="*/ 4114798 w 4114798"/>
              <a:gd name="connsiteY2" fmla="*/ 2478298 h 2478298"/>
              <a:gd name="connsiteX3" fmla="*/ 0 w 4114798"/>
              <a:gd name="connsiteY3" fmla="*/ 2478298 h 2478298"/>
            </a:gdLst>
            <a:ahLst/>
            <a:cxnLst>
              <a:cxn ang="0">
                <a:pos x="connsiteX0" y="connsiteY0"/>
              </a:cxn>
              <a:cxn ang="0">
                <a:pos x="connsiteX1" y="connsiteY1"/>
              </a:cxn>
              <a:cxn ang="0">
                <a:pos x="connsiteX2" y="connsiteY2"/>
              </a:cxn>
              <a:cxn ang="0">
                <a:pos x="connsiteX3" y="connsiteY3"/>
              </a:cxn>
            </a:cxnLst>
            <a:rect l="l" t="t" r="r" b="b"/>
            <a:pathLst>
              <a:path w="4114798" h="2478298">
                <a:moveTo>
                  <a:pt x="0" y="0"/>
                </a:moveTo>
                <a:lnTo>
                  <a:pt x="4114798" y="0"/>
                </a:lnTo>
                <a:lnTo>
                  <a:pt x="4114798" y="2478298"/>
                </a:lnTo>
                <a:lnTo>
                  <a:pt x="0" y="24782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78C6021E-F202-4532-B6D4-7745962CEB90}"/>
              </a:ext>
            </a:extLst>
          </p:cNvPr>
          <p:cNvSpPr>
            <a:spLocks noGrp="1"/>
          </p:cNvSpPr>
          <p:nvPr>
            <p:ph type="pic" sz="quarter" idx="164" hasCustomPrompt="1"/>
          </p:nvPr>
        </p:nvSpPr>
        <p:spPr>
          <a:xfrm>
            <a:off x="8039102" y="4145208"/>
            <a:ext cx="4152899" cy="2478298"/>
          </a:xfrm>
          <a:custGeom>
            <a:avLst/>
            <a:gdLst>
              <a:gd name="connsiteX0" fmla="*/ 0 w 4152899"/>
              <a:gd name="connsiteY0" fmla="*/ 0 h 2478298"/>
              <a:gd name="connsiteX1" fmla="*/ 4152899 w 4152899"/>
              <a:gd name="connsiteY1" fmla="*/ 0 h 2478298"/>
              <a:gd name="connsiteX2" fmla="*/ 4152899 w 4152899"/>
              <a:gd name="connsiteY2" fmla="*/ 2478298 h 2478298"/>
              <a:gd name="connsiteX3" fmla="*/ 0 w 4152899"/>
              <a:gd name="connsiteY3" fmla="*/ 2478298 h 2478298"/>
            </a:gdLst>
            <a:ahLst/>
            <a:cxnLst>
              <a:cxn ang="0">
                <a:pos x="connsiteX0" y="connsiteY0"/>
              </a:cxn>
              <a:cxn ang="0">
                <a:pos x="connsiteX1" y="connsiteY1"/>
              </a:cxn>
              <a:cxn ang="0">
                <a:pos x="connsiteX2" y="connsiteY2"/>
              </a:cxn>
              <a:cxn ang="0">
                <a:pos x="connsiteX3" y="connsiteY3"/>
              </a:cxn>
            </a:cxnLst>
            <a:rect l="l" t="t" r="r" b="b"/>
            <a:pathLst>
              <a:path w="4152899" h="2478298">
                <a:moveTo>
                  <a:pt x="0" y="0"/>
                </a:moveTo>
                <a:lnTo>
                  <a:pt x="4152899" y="0"/>
                </a:lnTo>
                <a:lnTo>
                  <a:pt x="4152899" y="2478298"/>
                </a:lnTo>
                <a:lnTo>
                  <a:pt x="0" y="24782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4640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4EF21ED8-F9A1-4CA0-B1B7-D4ADB97D3DCE}"/>
              </a:ext>
            </a:extLst>
          </p:cNvPr>
          <p:cNvSpPr>
            <a:spLocks noGrp="1"/>
          </p:cNvSpPr>
          <p:nvPr>
            <p:ph type="pic" sz="quarter" idx="164" hasCustomPrompt="1"/>
          </p:nvPr>
        </p:nvSpPr>
        <p:spPr>
          <a:xfrm>
            <a:off x="494982" y="1751242"/>
            <a:ext cx="11211560" cy="4562250"/>
          </a:xfrm>
          <a:custGeom>
            <a:avLst/>
            <a:gdLst>
              <a:gd name="connsiteX0" fmla="*/ 0 w 11211560"/>
              <a:gd name="connsiteY0" fmla="*/ 0 h 4562250"/>
              <a:gd name="connsiteX1" fmla="*/ 11211560 w 11211560"/>
              <a:gd name="connsiteY1" fmla="*/ 0 h 4562250"/>
              <a:gd name="connsiteX2" fmla="*/ 11211560 w 11211560"/>
              <a:gd name="connsiteY2" fmla="*/ 4562250 h 4562250"/>
              <a:gd name="connsiteX3" fmla="*/ 0 w 11211560"/>
              <a:gd name="connsiteY3" fmla="*/ 4562250 h 4562250"/>
            </a:gdLst>
            <a:ahLst/>
            <a:cxnLst>
              <a:cxn ang="0">
                <a:pos x="connsiteX0" y="connsiteY0"/>
              </a:cxn>
              <a:cxn ang="0">
                <a:pos x="connsiteX1" y="connsiteY1"/>
              </a:cxn>
              <a:cxn ang="0">
                <a:pos x="connsiteX2" y="connsiteY2"/>
              </a:cxn>
              <a:cxn ang="0">
                <a:pos x="connsiteX3" y="connsiteY3"/>
              </a:cxn>
            </a:cxnLst>
            <a:rect l="l" t="t" r="r" b="b"/>
            <a:pathLst>
              <a:path w="11211560" h="4562250">
                <a:moveTo>
                  <a:pt x="0" y="0"/>
                </a:moveTo>
                <a:lnTo>
                  <a:pt x="11211560" y="0"/>
                </a:lnTo>
                <a:lnTo>
                  <a:pt x="11211560" y="4562250"/>
                </a:lnTo>
                <a:lnTo>
                  <a:pt x="0" y="45622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772404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BD8FDDA0-3C93-4242-8EB6-7D08AA203374}"/>
              </a:ext>
            </a:extLst>
          </p:cNvPr>
          <p:cNvSpPr>
            <a:spLocks noGrp="1"/>
          </p:cNvSpPr>
          <p:nvPr>
            <p:ph type="pic" sz="quarter" idx="164" hasCustomPrompt="1"/>
          </p:nvPr>
        </p:nvSpPr>
        <p:spPr>
          <a:xfrm>
            <a:off x="0" y="5270811"/>
            <a:ext cx="12192000" cy="1587189"/>
          </a:xfrm>
          <a:custGeom>
            <a:avLst/>
            <a:gdLst>
              <a:gd name="connsiteX0" fmla="*/ 0 w 12192000"/>
              <a:gd name="connsiteY0" fmla="*/ 0 h 1587189"/>
              <a:gd name="connsiteX1" fmla="*/ 12192000 w 12192000"/>
              <a:gd name="connsiteY1" fmla="*/ 0 h 1587189"/>
              <a:gd name="connsiteX2" fmla="*/ 12192000 w 12192000"/>
              <a:gd name="connsiteY2" fmla="*/ 1587189 h 1587189"/>
              <a:gd name="connsiteX3" fmla="*/ 0 w 12192000"/>
              <a:gd name="connsiteY3" fmla="*/ 1587189 h 1587189"/>
            </a:gdLst>
            <a:ahLst/>
            <a:cxnLst>
              <a:cxn ang="0">
                <a:pos x="connsiteX0" y="connsiteY0"/>
              </a:cxn>
              <a:cxn ang="0">
                <a:pos x="connsiteX1" y="connsiteY1"/>
              </a:cxn>
              <a:cxn ang="0">
                <a:pos x="connsiteX2" y="connsiteY2"/>
              </a:cxn>
              <a:cxn ang="0">
                <a:pos x="connsiteX3" y="connsiteY3"/>
              </a:cxn>
            </a:cxnLst>
            <a:rect l="l" t="t" r="r" b="b"/>
            <a:pathLst>
              <a:path w="12192000" h="1587189">
                <a:moveTo>
                  <a:pt x="0" y="0"/>
                </a:moveTo>
                <a:lnTo>
                  <a:pt x="12192000" y="0"/>
                </a:lnTo>
                <a:lnTo>
                  <a:pt x="12192000" y="1587189"/>
                </a:lnTo>
                <a:lnTo>
                  <a:pt x="0" y="158718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70095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C1350ED-FE4D-42EB-B125-FBCE14BDF6DD}"/>
              </a:ext>
            </a:extLst>
          </p:cNvPr>
          <p:cNvSpPr>
            <a:spLocks noGrp="1"/>
          </p:cNvSpPr>
          <p:nvPr>
            <p:ph type="pic" sz="quarter" idx="158" hasCustomPrompt="1"/>
          </p:nvPr>
        </p:nvSpPr>
        <p:spPr>
          <a:xfrm>
            <a:off x="6634830" y="1207991"/>
            <a:ext cx="4426857" cy="4593060"/>
          </a:xfrm>
          <a:custGeom>
            <a:avLst/>
            <a:gdLst>
              <a:gd name="connsiteX0" fmla="*/ 0 w 4426857"/>
              <a:gd name="connsiteY0" fmla="*/ 0 h 4593060"/>
              <a:gd name="connsiteX1" fmla="*/ 4426857 w 4426857"/>
              <a:gd name="connsiteY1" fmla="*/ 0 h 4593060"/>
              <a:gd name="connsiteX2" fmla="*/ 4426857 w 4426857"/>
              <a:gd name="connsiteY2" fmla="*/ 4593060 h 4593060"/>
              <a:gd name="connsiteX3" fmla="*/ 0 w 4426857"/>
              <a:gd name="connsiteY3" fmla="*/ 4593060 h 4593060"/>
            </a:gdLst>
            <a:ahLst/>
            <a:cxnLst>
              <a:cxn ang="0">
                <a:pos x="connsiteX0" y="connsiteY0"/>
              </a:cxn>
              <a:cxn ang="0">
                <a:pos x="connsiteX1" y="connsiteY1"/>
              </a:cxn>
              <a:cxn ang="0">
                <a:pos x="connsiteX2" y="connsiteY2"/>
              </a:cxn>
              <a:cxn ang="0">
                <a:pos x="connsiteX3" y="connsiteY3"/>
              </a:cxn>
            </a:cxnLst>
            <a:rect l="l" t="t" r="r" b="b"/>
            <a:pathLst>
              <a:path w="4426857" h="4593060">
                <a:moveTo>
                  <a:pt x="0" y="0"/>
                </a:moveTo>
                <a:lnTo>
                  <a:pt x="4426857" y="0"/>
                </a:lnTo>
                <a:lnTo>
                  <a:pt x="4426857" y="4593060"/>
                </a:lnTo>
                <a:lnTo>
                  <a:pt x="0" y="45930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034931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A14DB59-96E3-4D94-867A-DE97E5CD1B6A}"/>
              </a:ext>
            </a:extLst>
          </p:cNvPr>
          <p:cNvSpPr>
            <a:spLocks noGrp="1"/>
          </p:cNvSpPr>
          <p:nvPr>
            <p:ph type="pic" sz="quarter" idx="158"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16372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46" r:id="rId7"/>
    <p:sldLayoutId id="2147484153" r:id="rId8"/>
    <p:sldLayoutId id="2147484154" r:id="rId9"/>
    <p:sldLayoutId id="2147484155" r:id="rId10"/>
    <p:sldLayoutId id="2147484156" r:id="rId11"/>
    <p:sldLayoutId id="2147484157" r:id="rId12"/>
    <p:sldLayoutId id="2147484158" r:id="rId13"/>
    <p:sldLayoutId id="2147484159" r:id="rId14"/>
    <p:sldLayoutId id="2147484160" r:id="rId15"/>
    <p:sldLayoutId id="2147484161" r:id="rId16"/>
    <p:sldLayoutId id="2147484162" r:id="rId17"/>
    <p:sldLayoutId id="2147484163" r:id="rId18"/>
    <p:sldLayoutId id="2147484164" r:id="rId19"/>
    <p:sldLayoutId id="2147484165" r:id="rId20"/>
    <p:sldLayoutId id="2147484166" r:id="rId21"/>
    <p:sldLayoutId id="2147484167" r:id="rId22"/>
    <p:sldLayoutId id="2147484168" r:id="rId23"/>
    <p:sldLayoutId id="2147484169" r:id="rId24"/>
    <p:sldLayoutId id="2147484170" r:id="rId25"/>
    <p:sldLayoutId id="2147484171" r:id="rId26"/>
    <p:sldLayoutId id="2147484172" r:id="rId27"/>
    <p:sldLayoutId id="2147484173" r:id="rId2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3" name="Picture 2">
            <a:extLst>
              <a:ext uri="{FF2B5EF4-FFF2-40B4-BE49-F238E27FC236}">
                <a16:creationId xmlns:a16="http://schemas.microsoft.com/office/drawing/2014/main" id="{445B9F78-E63D-43E3-9FFF-9DB9B48759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00" y="-1333500"/>
            <a:ext cx="9525000" cy="9525000"/>
          </a:xfrm>
          <a:prstGeom prst="rect">
            <a:avLst/>
          </a:prstGeom>
        </p:spPr>
      </p:pic>
    </p:spTree>
    <p:extLst>
      <p:ext uri="{BB962C8B-B14F-4D97-AF65-F5344CB8AC3E}">
        <p14:creationId xmlns:p14="http://schemas.microsoft.com/office/powerpoint/2010/main" val="1251487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8" name="Subtitle 7">
            <a:extLst>
              <a:ext uri="{FF2B5EF4-FFF2-40B4-BE49-F238E27FC236}">
                <a16:creationId xmlns:a16="http://schemas.microsoft.com/office/drawing/2014/main" id="{7259F175-7400-42C6-BAE6-3F8038E04887}"/>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3" name="Oval 62">
            <a:extLst>
              <a:ext uri="{FF2B5EF4-FFF2-40B4-BE49-F238E27FC236}">
                <a16:creationId xmlns:a16="http://schemas.microsoft.com/office/drawing/2014/main" id="{7A735408-5F9D-4859-BFAC-206E28637B49}"/>
              </a:ext>
            </a:extLst>
          </p:cNvPr>
          <p:cNvSpPr/>
          <p:nvPr/>
        </p:nvSpPr>
        <p:spPr>
          <a:xfrm>
            <a:off x="1681080" y="1855391"/>
            <a:ext cx="782316" cy="782314"/>
          </a:xfrm>
          <a:prstGeom prst="ellipse">
            <a:avLst/>
          </a:prstGeom>
          <a:solidFill>
            <a:schemeClr val="bg1">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1" name="Oval 60">
            <a:extLst>
              <a:ext uri="{FF2B5EF4-FFF2-40B4-BE49-F238E27FC236}">
                <a16:creationId xmlns:a16="http://schemas.microsoft.com/office/drawing/2014/main" id="{839B45B4-B53D-490E-8DB2-B0C1D113BA9D}"/>
              </a:ext>
            </a:extLst>
          </p:cNvPr>
          <p:cNvSpPr/>
          <p:nvPr/>
        </p:nvSpPr>
        <p:spPr>
          <a:xfrm>
            <a:off x="4628404" y="1961404"/>
            <a:ext cx="782316" cy="782314"/>
          </a:xfrm>
          <a:prstGeom prst="ellipse">
            <a:avLst/>
          </a:prstGeom>
          <a:solidFill>
            <a:schemeClr val="bg1">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9" name="Oval 58">
            <a:extLst>
              <a:ext uri="{FF2B5EF4-FFF2-40B4-BE49-F238E27FC236}">
                <a16:creationId xmlns:a16="http://schemas.microsoft.com/office/drawing/2014/main" id="{DA91A331-0237-4536-96FD-D23AC17FD732}"/>
              </a:ext>
            </a:extLst>
          </p:cNvPr>
          <p:cNvSpPr/>
          <p:nvPr/>
        </p:nvSpPr>
        <p:spPr>
          <a:xfrm>
            <a:off x="7866742" y="1961403"/>
            <a:ext cx="782316" cy="782314"/>
          </a:xfrm>
          <a:prstGeom prst="ellipse">
            <a:avLst/>
          </a:prstGeom>
          <a:solidFill>
            <a:schemeClr val="bg1">
              <a:lumMod val="9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7" name="Rectangle 56">
            <a:extLst>
              <a:ext uri="{FF2B5EF4-FFF2-40B4-BE49-F238E27FC236}">
                <a16:creationId xmlns:a16="http://schemas.microsoft.com/office/drawing/2014/main" id="{3CF3B0C2-4513-487A-9327-0BF84B536C5D}"/>
              </a:ext>
            </a:extLst>
          </p:cNvPr>
          <p:cNvSpPr>
            <a:spLocks/>
          </p:cNvSpPr>
          <p:nvPr/>
        </p:nvSpPr>
        <p:spPr bwMode="auto">
          <a:xfrm>
            <a:off x="2274254" y="5066391"/>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8" name="Rectangle 57">
            <a:extLst>
              <a:ext uri="{FF2B5EF4-FFF2-40B4-BE49-F238E27FC236}">
                <a16:creationId xmlns:a16="http://schemas.microsoft.com/office/drawing/2014/main" id="{E170F347-B231-420B-BE2F-D0C5911DB2AE}"/>
              </a:ext>
            </a:extLst>
          </p:cNvPr>
          <p:cNvSpPr>
            <a:spLocks/>
          </p:cNvSpPr>
          <p:nvPr/>
        </p:nvSpPr>
        <p:spPr bwMode="auto">
          <a:xfrm>
            <a:off x="2023310" y="5656950"/>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55" name="Rectangle 54">
            <a:extLst>
              <a:ext uri="{FF2B5EF4-FFF2-40B4-BE49-F238E27FC236}">
                <a16:creationId xmlns:a16="http://schemas.microsoft.com/office/drawing/2014/main" id="{740976D2-46F9-4F28-B6D0-B8651523F051}"/>
              </a:ext>
            </a:extLst>
          </p:cNvPr>
          <p:cNvSpPr>
            <a:spLocks/>
          </p:cNvSpPr>
          <p:nvPr/>
        </p:nvSpPr>
        <p:spPr bwMode="auto">
          <a:xfrm>
            <a:off x="5512592" y="5066391"/>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6" name="Rectangle 55">
            <a:extLst>
              <a:ext uri="{FF2B5EF4-FFF2-40B4-BE49-F238E27FC236}">
                <a16:creationId xmlns:a16="http://schemas.microsoft.com/office/drawing/2014/main" id="{6D875D8C-1996-4CCE-8E4C-9241CC96B121}"/>
              </a:ext>
            </a:extLst>
          </p:cNvPr>
          <p:cNvSpPr>
            <a:spLocks/>
          </p:cNvSpPr>
          <p:nvPr/>
        </p:nvSpPr>
        <p:spPr bwMode="auto">
          <a:xfrm>
            <a:off x="5261648" y="5656950"/>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53" name="Rectangle 52">
            <a:extLst>
              <a:ext uri="{FF2B5EF4-FFF2-40B4-BE49-F238E27FC236}">
                <a16:creationId xmlns:a16="http://schemas.microsoft.com/office/drawing/2014/main" id="{D403E60B-A49F-4861-A28D-341D8FA0BD0C}"/>
              </a:ext>
            </a:extLst>
          </p:cNvPr>
          <p:cNvSpPr>
            <a:spLocks/>
          </p:cNvSpPr>
          <p:nvPr/>
        </p:nvSpPr>
        <p:spPr bwMode="auto">
          <a:xfrm>
            <a:off x="8750931" y="5066391"/>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4" name="Rectangle 53">
            <a:extLst>
              <a:ext uri="{FF2B5EF4-FFF2-40B4-BE49-F238E27FC236}">
                <a16:creationId xmlns:a16="http://schemas.microsoft.com/office/drawing/2014/main" id="{DD774BCB-23CB-4708-93C8-D562EDDE64C5}"/>
              </a:ext>
            </a:extLst>
          </p:cNvPr>
          <p:cNvSpPr>
            <a:spLocks/>
          </p:cNvSpPr>
          <p:nvPr/>
        </p:nvSpPr>
        <p:spPr bwMode="auto">
          <a:xfrm>
            <a:off x="8499987" y="5656950"/>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23" name="Freeform 11">
            <a:extLst>
              <a:ext uri="{FF2B5EF4-FFF2-40B4-BE49-F238E27FC236}">
                <a16:creationId xmlns:a16="http://schemas.microsoft.com/office/drawing/2014/main" id="{8A2E7C61-274F-42D4-BB01-76DCEBA13710}"/>
              </a:ext>
            </a:extLst>
          </p:cNvPr>
          <p:cNvSpPr>
            <a:spLocks/>
          </p:cNvSpPr>
          <p:nvPr/>
        </p:nvSpPr>
        <p:spPr bwMode="auto">
          <a:xfrm>
            <a:off x="4841952" y="2206668"/>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5" name="AutoShape 9">
            <a:extLst>
              <a:ext uri="{FF2B5EF4-FFF2-40B4-BE49-F238E27FC236}">
                <a16:creationId xmlns:a16="http://schemas.microsoft.com/office/drawing/2014/main" id="{08A077C3-7C14-466A-A24D-F87E82A8FF9A}"/>
              </a:ext>
            </a:extLst>
          </p:cNvPr>
          <p:cNvSpPr>
            <a:spLocks/>
          </p:cNvSpPr>
          <p:nvPr/>
        </p:nvSpPr>
        <p:spPr bwMode="auto">
          <a:xfrm>
            <a:off x="8100185" y="2188213"/>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6" name="Freeform 5">
            <a:extLst>
              <a:ext uri="{FF2B5EF4-FFF2-40B4-BE49-F238E27FC236}">
                <a16:creationId xmlns:a16="http://schemas.microsoft.com/office/drawing/2014/main" id="{EC0D3DE2-9F9D-481E-A367-85C2411B9AC7}"/>
              </a:ext>
            </a:extLst>
          </p:cNvPr>
          <p:cNvSpPr>
            <a:spLocks noEditPoints="1"/>
          </p:cNvSpPr>
          <p:nvPr/>
        </p:nvSpPr>
        <p:spPr bwMode="auto">
          <a:xfrm>
            <a:off x="1874227" y="208184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Picture Placeholder 2">
            <a:extLst>
              <a:ext uri="{FF2B5EF4-FFF2-40B4-BE49-F238E27FC236}">
                <a16:creationId xmlns:a16="http://schemas.microsoft.com/office/drawing/2014/main" id="{F93CD329-CC9F-41A9-B33F-68C7D21EFE7B}"/>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87F9546F-5F85-4B72-AB65-3A7B22AEE585}"/>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88B38FCC-EEF0-42B2-BA43-890CF2EA4B1E}"/>
              </a:ext>
            </a:extLst>
          </p:cNvPr>
          <p:cNvSpPr>
            <a:spLocks noGrp="1"/>
          </p:cNvSpPr>
          <p:nvPr>
            <p:ph type="pic" sz="quarter" idx="160"/>
          </p:nvPr>
        </p:nvSpPr>
        <p:spPr/>
      </p:sp>
    </p:spTree>
    <p:extLst>
      <p:ext uri="{BB962C8B-B14F-4D97-AF65-F5344CB8AC3E}">
        <p14:creationId xmlns:p14="http://schemas.microsoft.com/office/powerpoint/2010/main" val="2131344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51" name="Rectangle 50">
            <a:extLst>
              <a:ext uri="{FF2B5EF4-FFF2-40B4-BE49-F238E27FC236}">
                <a16:creationId xmlns:a16="http://schemas.microsoft.com/office/drawing/2014/main" id="{2E7FFA72-A551-4CC6-B69E-FAAE5F87583A}"/>
              </a:ext>
            </a:extLst>
          </p:cNvPr>
          <p:cNvSpPr>
            <a:spLocks/>
          </p:cNvSpPr>
          <p:nvPr/>
        </p:nvSpPr>
        <p:spPr bwMode="auto">
          <a:xfrm>
            <a:off x="1219206" y="4838300"/>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2" name="Rectangle 51">
            <a:extLst>
              <a:ext uri="{FF2B5EF4-FFF2-40B4-BE49-F238E27FC236}">
                <a16:creationId xmlns:a16="http://schemas.microsoft.com/office/drawing/2014/main" id="{3C446183-5A39-425F-A0A3-AA343876E8ED}"/>
              </a:ext>
            </a:extLst>
          </p:cNvPr>
          <p:cNvSpPr>
            <a:spLocks/>
          </p:cNvSpPr>
          <p:nvPr/>
        </p:nvSpPr>
        <p:spPr bwMode="auto">
          <a:xfrm>
            <a:off x="1219206" y="5428859"/>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49" name="Rectangle 48">
            <a:extLst>
              <a:ext uri="{FF2B5EF4-FFF2-40B4-BE49-F238E27FC236}">
                <a16:creationId xmlns:a16="http://schemas.microsoft.com/office/drawing/2014/main" id="{12A6A6CE-2383-4E32-9FB1-17FAA0CFB1B1}"/>
              </a:ext>
            </a:extLst>
          </p:cNvPr>
          <p:cNvSpPr>
            <a:spLocks/>
          </p:cNvSpPr>
          <p:nvPr/>
        </p:nvSpPr>
        <p:spPr bwMode="auto">
          <a:xfrm>
            <a:off x="3200403" y="4838300"/>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0" name="Rectangle 49">
            <a:extLst>
              <a:ext uri="{FF2B5EF4-FFF2-40B4-BE49-F238E27FC236}">
                <a16:creationId xmlns:a16="http://schemas.microsoft.com/office/drawing/2014/main" id="{CB323627-F8A1-4855-8D37-FBE8E854039D}"/>
              </a:ext>
            </a:extLst>
          </p:cNvPr>
          <p:cNvSpPr>
            <a:spLocks/>
          </p:cNvSpPr>
          <p:nvPr/>
        </p:nvSpPr>
        <p:spPr bwMode="auto">
          <a:xfrm>
            <a:off x="3200403" y="5428859"/>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45" name="Rectangle 44">
            <a:extLst>
              <a:ext uri="{FF2B5EF4-FFF2-40B4-BE49-F238E27FC236}">
                <a16:creationId xmlns:a16="http://schemas.microsoft.com/office/drawing/2014/main" id="{7E0648BA-4AEA-4FC1-8CE5-B5D6A3B2884D}"/>
              </a:ext>
            </a:extLst>
          </p:cNvPr>
          <p:cNvSpPr>
            <a:spLocks/>
          </p:cNvSpPr>
          <p:nvPr/>
        </p:nvSpPr>
        <p:spPr bwMode="auto">
          <a:xfrm>
            <a:off x="5181600" y="4838300"/>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7" name="Rectangle 46">
            <a:extLst>
              <a:ext uri="{FF2B5EF4-FFF2-40B4-BE49-F238E27FC236}">
                <a16:creationId xmlns:a16="http://schemas.microsoft.com/office/drawing/2014/main" id="{1B3C6E56-4701-4362-97E0-B57BC5E4979E}"/>
              </a:ext>
            </a:extLst>
          </p:cNvPr>
          <p:cNvSpPr>
            <a:spLocks/>
          </p:cNvSpPr>
          <p:nvPr/>
        </p:nvSpPr>
        <p:spPr bwMode="auto">
          <a:xfrm>
            <a:off x="5181600" y="5428859"/>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42" name="Rectangle 41">
            <a:extLst>
              <a:ext uri="{FF2B5EF4-FFF2-40B4-BE49-F238E27FC236}">
                <a16:creationId xmlns:a16="http://schemas.microsoft.com/office/drawing/2014/main" id="{C933E8F0-88CF-4D61-A8DB-E0444D8B4DAA}"/>
              </a:ext>
            </a:extLst>
          </p:cNvPr>
          <p:cNvSpPr>
            <a:spLocks/>
          </p:cNvSpPr>
          <p:nvPr/>
        </p:nvSpPr>
        <p:spPr bwMode="auto">
          <a:xfrm>
            <a:off x="7162797" y="4838300"/>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3" name="Rectangle 42">
            <a:extLst>
              <a:ext uri="{FF2B5EF4-FFF2-40B4-BE49-F238E27FC236}">
                <a16:creationId xmlns:a16="http://schemas.microsoft.com/office/drawing/2014/main" id="{DEBD02BD-8B53-4D5A-A8F3-EBD731F3EC77}"/>
              </a:ext>
            </a:extLst>
          </p:cNvPr>
          <p:cNvSpPr>
            <a:spLocks/>
          </p:cNvSpPr>
          <p:nvPr/>
        </p:nvSpPr>
        <p:spPr bwMode="auto">
          <a:xfrm>
            <a:off x="7162797" y="5428859"/>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40" name="Rectangle 39">
            <a:extLst>
              <a:ext uri="{FF2B5EF4-FFF2-40B4-BE49-F238E27FC236}">
                <a16:creationId xmlns:a16="http://schemas.microsoft.com/office/drawing/2014/main" id="{00E6EC4A-2B3D-413B-A57C-68130E46F4D7}"/>
              </a:ext>
            </a:extLst>
          </p:cNvPr>
          <p:cNvSpPr>
            <a:spLocks/>
          </p:cNvSpPr>
          <p:nvPr/>
        </p:nvSpPr>
        <p:spPr bwMode="auto">
          <a:xfrm>
            <a:off x="9143994" y="4838300"/>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1" name="Rectangle 40">
            <a:extLst>
              <a:ext uri="{FF2B5EF4-FFF2-40B4-BE49-F238E27FC236}">
                <a16:creationId xmlns:a16="http://schemas.microsoft.com/office/drawing/2014/main" id="{E3789667-C06B-439B-9882-FB1DC1856238}"/>
              </a:ext>
            </a:extLst>
          </p:cNvPr>
          <p:cNvSpPr>
            <a:spLocks/>
          </p:cNvSpPr>
          <p:nvPr/>
        </p:nvSpPr>
        <p:spPr bwMode="auto">
          <a:xfrm>
            <a:off x="9143994" y="5428859"/>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sp>
        <p:nvSpPr>
          <p:cNvPr id="65" name="Rectangle 64">
            <a:extLst>
              <a:ext uri="{FF2B5EF4-FFF2-40B4-BE49-F238E27FC236}">
                <a16:creationId xmlns:a16="http://schemas.microsoft.com/office/drawing/2014/main" id="{7FC2A086-CB33-45C8-A58F-AFC7AFC97038}"/>
              </a:ext>
            </a:extLst>
          </p:cNvPr>
          <p:cNvSpPr/>
          <p:nvPr/>
        </p:nvSpPr>
        <p:spPr>
          <a:xfrm>
            <a:off x="5608752" y="1397036"/>
            <a:ext cx="974496" cy="67956"/>
          </a:xfrm>
          <a:prstGeom prst="rect">
            <a:avLst/>
          </a:prstGeom>
          <a:gradFill>
            <a:gsLst>
              <a:gs pos="0">
                <a:schemeClr val="accent2">
                  <a:alpha val="90000"/>
                </a:schemeClr>
              </a:gs>
              <a:gs pos="99000">
                <a:schemeClr val="accent3">
                  <a:alpha val="9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6" name="TextBox 73">
            <a:extLst>
              <a:ext uri="{FF2B5EF4-FFF2-40B4-BE49-F238E27FC236}">
                <a16:creationId xmlns:a16="http://schemas.microsoft.com/office/drawing/2014/main" id="{D9D43C71-F8BE-4AEB-BB34-E857672DEA6F}"/>
              </a:ext>
            </a:extLst>
          </p:cNvPr>
          <p:cNvSpPr txBox="1"/>
          <p:nvPr/>
        </p:nvSpPr>
        <p:spPr>
          <a:xfrm>
            <a:off x="1979854" y="1592039"/>
            <a:ext cx="8232292" cy="52937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000" i="1" dirty="0">
                <a:solidFill>
                  <a:schemeClr val="accent2"/>
                </a:solidFill>
                <a:latin typeface="Open Sans "/>
                <a:ea typeface="Open Sans Extrabold" panose="020B0906030804020204" pitchFamily="34" charset="0"/>
                <a:cs typeface="Open Sans Extrabold" panose="020B0906030804020204" pitchFamily="34" charset="0"/>
              </a:rPr>
              <a:t>Have them for one. Living grass to for can't gathered waters had winged. Creepiest don't subdue which </a:t>
            </a:r>
            <a:r>
              <a:rPr lang="en-US" sz="1000" i="1" dirty="0" err="1">
                <a:solidFill>
                  <a:schemeClr val="accent2"/>
                </a:solidFill>
                <a:latin typeface="Open Sans "/>
                <a:ea typeface="Open Sans Extrabold" panose="020B0906030804020204" pitchFamily="34" charset="0"/>
                <a:cs typeface="Open Sans Extrabold" panose="020B0906030804020204" pitchFamily="34" charset="0"/>
              </a:rPr>
              <a:t>i</a:t>
            </a:r>
            <a:r>
              <a:rPr lang="en-US" sz="1000" i="1" dirty="0">
                <a:solidFill>
                  <a:schemeClr val="accent2"/>
                </a:solidFill>
                <a:latin typeface="Open Sans "/>
                <a:ea typeface="Open Sans Extrabold" panose="020B0906030804020204" pitchFamily="34" charset="0"/>
                <a:cs typeface="Open Sans Extrabold" panose="020B0906030804020204" pitchFamily="34" charset="0"/>
              </a:rPr>
              <a:t> two set had seasons. Fifth you'll, man wherein seas our creeping. Very. Make won't appear him, were they're and years unto doesn't they're.</a:t>
            </a:r>
          </a:p>
        </p:txBody>
      </p:sp>
      <p:sp>
        <p:nvSpPr>
          <p:cNvPr id="3" name="Picture Placeholder 2">
            <a:extLst>
              <a:ext uri="{FF2B5EF4-FFF2-40B4-BE49-F238E27FC236}">
                <a16:creationId xmlns:a16="http://schemas.microsoft.com/office/drawing/2014/main" id="{72583130-EF14-40E7-A619-461742DC0E57}"/>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C0F02B98-7DAE-476A-AA7E-8E52C397E554}"/>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78495530-5071-49A1-9C4C-04CDC8EB57F3}"/>
              </a:ext>
            </a:extLst>
          </p:cNvPr>
          <p:cNvSpPr>
            <a:spLocks noGrp="1"/>
          </p:cNvSpPr>
          <p:nvPr>
            <p:ph type="pic" sz="quarter" idx="161"/>
          </p:nvPr>
        </p:nvSpPr>
        <p:spPr/>
      </p:sp>
      <p:sp>
        <p:nvSpPr>
          <p:cNvPr id="9" name="Picture Placeholder 8">
            <a:extLst>
              <a:ext uri="{FF2B5EF4-FFF2-40B4-BE49-F238E27FC236}">
                <a16:creationId xmlns:a16="http://schemas.microsoft.com/office/drawing/2014/main" id="{A9E165AB-C52A-4B97-961E-0E93584D2B97}"/>
              </a:ext>
            </a:extLst>
          </p:cNvPr>
          <p:cNvSpPr>
            <a:spLocks noGrp="1"/>
          </p:cNvSpPr>
          <p:nvPr>
            <p:ph type="pic" sz="quarter" idx="160"/>
          </p:nvPr>
        </p:nvSpPr>
        <p:spPr/>
      </p:sp>
      <p:sp>
        <p:nvSpPr>
          <p:cNvPr id="11" name="Picture Placeholder 10">
            <a:extLst>
              <a:ext uri="{FF2B5EF4-FFF2-40B4-BE49-F238E27FC236}">
                <a16:creationId xmlns:a16="http://schemas.microsoft.com/office/drawing/2014/main" id="{5E4C4BBB-A4A2-4EA8-BBF9-B36F98B50EB9}"/>
              </a:ext>
            </a:extLst>
          </p:cNvPr>
          <p:cNvSpPr>
            <a:spLocks noGrp="1"/>
          </p:cNvSpPr>
          <p:nvPr>
            <p:ph type="pic" sz="quarter" idx="162"/>
          </p:nvPr>
        </p:nvSpPr>
        <p:spPr/>
      </p:sp>
    </p:spTree>
    <p:extLst>
      <p:ext uri="{BB962C8B-B14F-4D97-AF65-F5344CB8AC3E}">
        <p14:creationId xmlns:p14="http://schemas.microsoft.com/office/powerpoint/2010/main" val="4153058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3BD4A525-362F-4A77-AE82-D2594B2621E4}"/>
              </a:ext>
            </a:extLst>
          </p:cNvPr>
          <p:cNvGrpSpPr/>
          <p:nvPr/>
        </p:nvGrpSpPr>
        <p:grpSpPr>
          <a:xfrm>
            <a:off x="1034143" y="2827791"/>
            <a:ext cx="4484914" cy="1180193"/>
            <a:chOff x="729343" y="2800350"/>
            <a:chExt cx="4484914" cy="1180193"/>
          </a:xfrm>
        </p:grpSpPr>
        <p:sp>
          <p:nvSpPr>
            <p:cNvPr id="14" name="Oval 13">
              <a:extLst>
                <a:ext uri="{FF2B5EF4-FFF2-40B4-BE49-F238E27FC236}">
                  <a16:creationId xmlns:a16="http://schemas.microsoft.com/office/drawing/2014/main" id="{D1DE3748-1472-4E96-B64E-1068F7BD32A1}"/>
                </a:ext>
              </a:extLst>
            </p:cNvPr>
            <p:cNvSpPr/>
            <p:nvPr/>
          </p:nvSpPr>
          <p:spPr>
            <a:xfrm>
              <a:off x="729343" y="2800350"/>
              <a:ext cx="4484914" cy="1180193"/>
            </a:xfrm>
            <a:prstGeom prst="ellipse">
              <a:avLst/>
            </a:pr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6F73C2E-E813-46EF-AB73-93642E0E5F85}"/>
                </a:ext>
              </a:extLst>
            </p:cNvPr>
            <p:cNvSpPr/>
            <p:nvPr/>
          </p:nvSpPr>
          <p:spPr>
            <a:xfrm>
              <a:off x="1395888" y="3036503"/>
              <a:ext cx="3151825" cy="707886"/>
            </a:xfrm>
            <a:prstGeom prst="rect">
              <a:avLst/>
            </a:prstGeom>
          </p:spPr>
          <p:txBody>
            <a:bodyPr wrap="none">
              <a:spAutoFit/>
            </a:bodyPr>
            <a:lstStyle/>
            <a:p>
              <a:r>
                <a:rPr lang="en-US" sz="4000" b="1" dirty="0">
                  <a:latin typeface="Roboto" panose="02000000000000000000" pitchFamily="2" charset="0"/>
                  <a:ea typeface="Roboto" panose="02000000000000000000" pitchFamily="2" charset="0"/>
                </a:rPr>
                <a:t>Our Portfolio</a:t>
              </a:r>
              <a:endParaRPr lang="en-US" sz="4000" dirty="0">
                <a:latin typeface="Roboto" panose="02000000000000000000" pitchFamily="2" charset="0"/>
                <a:ea typeface="Roboto" panose="02000000000000000000" pitchFamily="2" charset="0"/>
              </a:endParaRPr>
            </a:p>
          </p:txBody>
        </p:sp>
      </p:grpSp>
      <p:sp>
        <p:nvSpPr>
          <p:cNvPr id="24" name="Rectangle 23">
            <a:extLst>
              <a:ext uri="{FF2B5EF4-FFF2-40B4-BE49-F238E27FC236}">
                <a16:creationId xmlns:a16="http://schemas.microsoft.com/office/drawing/2014/main" id="{D44D81A0-576F-466D-9848-E6F7F3561FEA}"/>
              </a:ext>
            </a:extLst>
          </p:cNvPr>
          <p:cNvSpPr/>
          <p:nvPr/>
        </p:nvSpPr>
        <p:spPr>
          <a:xfrm>
            <a:off x="6549544" y="5264601"/>
            <a:ext cx="504737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3" name="Picture Placeholder 2">
            <a:extLst>
              <a:ext uri="{FF2B5EF4-FFF2-40B4-BE49-F238E27FC236}">
                <a16:creationId xmlns:a16="http://schemas.microsoft.com/office/drawing/2014/main" id="{99E9D848-A367-45B8-AE78-1EBB1B2D81EC}"/>
              </a:ext>
            </a:extLst>
          </p:cNvPr>
          <p:cNvSpPr>
            <a:spLocks noGrp="1"/>
          </p:cNvSpPr>
          <p:nvPr>
            <p:ph type="pic" sz="quarter" idx="162"/>
          </p:nvPr>
        </p:nvSpPr>
        <p:spPr/>
      </p:sp>
      <p:sp>
        <p:nvSpPr>
          <p:cNvPr id="5" name="Picture Placeholder 4">
            <a:extLst>
              <a:ext uri="{FF2B5EF4-FFF2-40B4-BE49-F238E27FC236}">
                <a16:creationId xmlns:a16="http://schemas.microsoft.com/office/drawing/2014/main" id="{A3BE0B7E-4540-4268-BBB8-D4A3CD0472F1}"/>
              </a:ext>
            </a:extLst>
          </p:cNvPr>
          <p:cNvSpPr>
            <a:spLocks noGrp="1"/>
          </p:cNvSpPr>
          <p:nvPr>
            <p:ph type="pic" sz="quarter" idx="163"/>
          </p:nvPr>
        </p:nvSpPr>
        <p:spPr/>
      </p:sp>
      <p:sp>
        <p:nvSpPr>
          <p:cNvPr id="7" name="Picture Placeholder 6">
            <a:extLst>
              <a:ext uri="{FF2B5EF4-FFF2-40B4-BE49-F238E27FC236}">
                <a16:creationId xmlns:a16="http://schemas.microsoft.com/office/drawing/2014/main" id="{E4051B43-3657-4E13-89C5-1241E1F5F9B6}"/>
              </a:ext>
            </a:extLst>
          </p:cNvPr>
          <p:cNvSpPr>
            <a:spLocks noGrp="1"/>
          </p:cNvSpPr>
          <p:nvPr>
            <p:ph type="pic" sz="quarter" idx="164"/>
          </p:nvPr>
        </p:nvSpPr>
        <p:spPr/>
      </p:sp>
      <p:sp>
        <p:nvSpPr>
          <p:cNvPr id="9" name="Picture Placeholder 8">
            <a:extLst>
              <a:ext uri="{FF2B5EF4-FFF2-40B4-BE49-F238E27FC236}">
                <a16:creationId xmlns:a16="http://schemas.microsoft.com/office/drawing/2014/main" id="{5F50C6F3-D78F-4342-8AF5-598F6F65DD86}"/>
              </a:ext>
            </a:extLst>
          </p:cNvPr>
          <p:cNvSpPr>
            <a:spLocks noGrp="1"/>
          </p:cNvSpPr>
          <p:nvPr>
            <p:ph type="pic" sz="quarter" idx="165"/>
          </p:nvPr>
        </p:nvSpPr>
        <p:spPr/>
      </p:sp>
    </p:spTree>
    <p:extLst>
      <p:ext uri="{BB962C8B-B14F-4D97-AF65-F5344CB8AC3E}">
        <p14:creationId xmlns:p14="http://schemas.microsoft.com/office/powerpoint/2010/main" val="118683742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03F6B07-62A5-45E3-89A2-F499BB4823EE}"/>
              </a:ext>
            </a:extLst>
          </p:cNvPr>
          <p:cNvSpPr/>
          <p:nvPr/>
        </p:nvSpPr>
        <p:spPr>
          <a:xfrm>
            <a:off x="201984" y="190500"/>
            <a:ext cx="11797557" cy="219075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a:t>
            </a:r>
            <a:r>
              <a:rPr lang="en-US" b="1" dirty="0" err="1">
                <a:solidFill>
                  <a:schemeClr val="bg1"/>
                </a:solidFill>
              </a:rPr>
              <a:t>Portfolilo</a:t>
            </a:r>
            <a:endParaRPr lang="en-US" b="1" dirty="0">
              <a:solidFill>
                <a:schemeClr val="bg1"/>
              </a:solidFill>
            </a:endParaRPr>
          </a:p>
        </p:txBody>
      </p:sp>
      <p:sp>
        <p:nvSpPr>
          <p:cNvPr id="3" name="Picture Placeholder 2">
            <a:extLst>
              <a:ext uri="{FF2B5EF4-FFF2-40B4-BE49-F238E27FC236}">
                <a16:creationId xmlns:a16="http://schemas.microsoft.com/office/drawing/2014/main" id="{48CC58FD-97A8-4CE8-B5FB-094A8802673F}"/>
              </a:ext>
            </a:extLst>
          </p:cNvPr>
          <p:cNvSpPr>
            <a:spLocks noGrp="1"/>
          </p:cNvSpPr>
          <p:nvPr>
            <p:ph type="pic" sz="quarter" idx="163"/>
          </p:nvPr>
        </p:nvSpPr>
        <p:spPr/>
      </p:sp>
      <p:sp>
        <p:nvSpPr>
          <p:cNvPr id="5" name="Picture Placeholder 4">
            <a:extLst>
              <a:ext uri="{FF2B5EF4-FFF2-40B4-BE49-F238E27FC236}">
                <a16:creationId xmlns:a16="http://schemas.microsoft.com/office/drawing/2014/main" id="{201D797A-5886-441D-BDED-96C615BC3A31}"/>
              </a:ext>
            </a:extLst>
          </p:cNvPr>
          <p:cNvSpPr>
            <a:spLocks noGrp="1"/>
          </p:cNvSpPr>
          <p:nvPr>
            <p:ph type="pic" sz="quarter" idx="164"/>
          </p:nvPr>
        </p:nvSpPr>
        <p:spPr/>
      </p:sp>
      <p:sp>
        <p:nvSpPr>
          <p:cNvPr id="7" name="Picture Placeholder 6">
            <a:extLst>
              <a:ext uri="{FF2B5EF4-FFF2-40B4-BE49-F238E27FC236}">
                <a16:creationId xmlns:a16="http://schemas.microsoft.com/office/drawing/2014/main" id="{3E6167AB-FAAB-4823-AF45-3C67DD4F838D}"/>
              </a:ext>
            </a:extLst>
          </p:cNvPr>
          <p:cNvSpPr>
            <a:spLocks noGrp="1"/>
          </p:cNvSpPr>
          <p:nvPr>
            <p:ph type="pic" sz="quarter" idx="165"/>
          </p:nvPr>
        </p:nvSpPr>
        <p:spPr/>
      </p:sp>
      <p:sp>
        <p:nvSpPr>
          <p:cNvPr id="9" name="Picture Placeholder 8">
            <a:extLst>
              <a:ext uri="{FF2B5EF4-FFF2-40B4-BE49-F238E27FC236}">
                <a16:creationId xmlns:a16="http://schemas.microsoft.com/office/drawing/2014/main" id="{9C4708BD-F4FE-4469-B128-BA34A3B44539}"/>
              </a:ext>
            </a:extLst>
          </p:cNvPr>
          <p:cNvSpPr>
            <a:spLocks noGrp="1"/>
          </p:cNvSpPr>
          <p:nvPr>
            <p:ph type="pic" sz="quarter" idx="162"/>
          </p:nvPr>
        </p:nvSpPr>
        <p:spPr/>
      </p:sp>
    </p:spTree>
    <p:extLst>
      <p:ext uri="{BB962C8B-B14F-4D97-AF65-F5344CB8AC3E}">
        <p14:creationId xmlns:p14="http://schemas.microsoft.com/office/powerpoint/2010/main" val="38706701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1AA2B117-B313-4EFA-BF09-DBD3CD13F67A}"/>
              </a:ext>
            </a:extLst>
          </p:cNvPr>
          <p:cNvPicPr>
            <a:picLocks noGrp="1" noChangeAspect="1"/>
          </p:cNvPicPr>
          <p:nvPr>
            <p:ph type="pic" sz="quarter" idx="164"/>
          </p:nvPr>
        </p:nvPicPr>
        <p:blipFill>
          <a:blip r:embed="rId3">
            <a:extLst>
              <a:ext uri="{28A0092B-C50C-407E-A947-70E740481C1C}">
                <a14:useLocalDpi xmlns:a14="http://schemas.microsoft.com/office/drawing/2010/main" val="0"/>
              </a:ext>
            </a:extLst>
          </a:blip>
          <a:srcRect t="40242" b="40242"/>
          <a:stretch>
            <a:fillRect/>
          </a:stretch>
        </p:blipFill>
        <p:spPr/>
      </p:pic>
      <p:sp>
        <p:nvSpPr>
          <p:cNvPr id="2" name="Rectangle 1">
            <a:extLst>
              <a:ext uri="{FF2B5EF4-FFF2-40B4-BE49-F238E27FC236}">
                <a16:creationId xmlns:a16="http://schemas.microsoft.com/office/drawing/2014/main" id="{E860CAAF-7CD3-4B78-94AA-C411D6EED6DE}"/>
              </a:ext>
            </a:extLst>
          </p:cNvPr>
          <p:cNvSpPr/>
          <p:nvPr/>
        </p:nvSpPr>
        <p:spPr>
          <a:xfrm>
            <a:off x="0" y="5270810"/>
            <a:ext cx="12192000" cy="1587190"/>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0" name="Hexagon 29">
            <a:extLst>
              <a:ext uri="{FF2B5EF4-FFF2-40B4-BE49-F238E27FC236}">
                <a16:creationId xmlns:a16="http://schemas.microsoft.com/office/drawing/2014/main" id="{503344A7-FF4C-4CBC-BD68-146BEDC3B411}"/>
              </a:ext>
            </a:extLst>
          </p:cNvPr>
          <p:cNvSpPr/>
          <p:nvPr/>
        </p:nvSpPr>
        <p:spPr>
          <a:xfrm rot="5400000">
            <a:off x="4590100" y="2022879"/>
            <a:ext cx="3021324" cy="2604590"/>
          </a:xfrm>
          <a:prstGeom prst="hexagon">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Hexagon 34">
            <a:extLst>
              <a:ext uri="{FF2B5EF4-FFF2-40B4-BE49-F238E27FC236}">
                <a16:creationId xmlns:a16="http://schemas.microsoft.com/office/drawing/2014/main" id="{F768ED6C-B104-42FB-A8E6-C18BF1F25155}"/>
              </a:ext>
            </a:extLst>
          </p:cNvPr>
          <p:cNvSpPr/>
          <p:nvPr/>
        </p:nvSpPr>
        <p:spPr>
          <a:xfrm rot="5400000">
            <a:off x="8290864" y="2022879"/>
            <a:ext cx="3021324" cy="2604590"/>
          </a:xfrm>
          <a:prstGeom prst="hexagon">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Hexagon 39">
            <a:extLst>
              <a:ext uri="{FF2B5EF4-FFF2-40B4-BE49-F238E27FC236}">
                <a16:creationId xmlns:a16="http://schemas.microsoft.com/office/drawing/2014/main" id="{3633066C-4F19-4CBD-84BD-12E35679B9F5}"/>
              </a:ext>
            </a:extLst>
          </p:cNvPr>
          <p:cNvSpPr/>
          <p:nvPr/>
        </p:nvSpPr>
        <p:spPr>
          <a:xfrm rot="5400000">
            <a:off x="889337" y="2022880"/>
            <a:ext cx="3021324" cy="2604590"/>
          </a:xfrm>
          <a:prstGeom prst="hexagon">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Hexagon 44">
            <a:extLst>
              <a:ext uri="{FF2B5EF4-FFF2-40B4-BE49-F238E27FC236}">
                <a16:creationId xmlns:a16="http://schemas.microsoft.com/office/drawing/2014/main" id="{137A5595-B8FB-4F0E-961F-E98D196156B2}"/>
              </a:ext>
            </a:extLst>
          </p:cNvPr>
          <p:cNvSpPr/>
          <p:nvPr/>
        </p:nvSpPr>
        <p:spPr>
          <a:xfrm rot="5400000">
            <a:off x="1153355" y="2250481"/>
            <a:ext cx="2493289" cy="2149387"/>
          </a:xfrm>
          <a:prstGeom prst="hexagon">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599BAEB-D7D1-4D89-8A38-3CC41DF50148}"/>
              </a:ext>
            </a:extLst>
          </p:cNvPr>
          <p:cNvGrpSpPr/>
          <p:nvPr/>
        </p:nvGrpSpPr>
        <p:grpSpPr>
          <a:xfrm>
            <a:off x="1596301" y="2806827"/>
            <a:ext cx="1607396" cy="1229054"/>
            <a:chOff x="1878966" y="6008394"/>
            <a:chExt cx="1607396" cy="1229054"/>
          </a:xfrm>
        </p:grpSpPr>
        <p:sp>
          <p:nvSpPr>
            <p:cNvPr id="44" name="TextBox 43">
              <a:extLst>
                <a:ext uri="{FF2B5EF4-FFF2-40B4-BE49-F238E27FC236}">
                  <a16:creationId xmlns:a16="http://schemas.microsoft.com/office/drawing/2014/main" id="{CD072540-B04C-47BC-8030-C9A97AB71722}"/>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accent2"/>
                  </a:solidFill>
                  <a:latin typeface="Roboto" panose="02000000000000000000" pitchFamily="2" charset="0"/>
                  <a:ea typeface="Roboto" panose="02000000000000000000" pitchFamily="2" charset="0"/>
                </a:rPr>
                <a:t>2015</a:t>
              </a:r>
            </a:p>
          </p:txBody>
        </p:sp>
        <p:sp>
          <p:nvSpPr>
            <p:cNvPr id="48" name="Rectangle 47">
              <a:extLst>
                <a:ext uri="{FF2B5EF4-FFF2-40B4-BE49-F238E27FC236}">
                  <a16:creationId xmlns:a16="http://schemas.microsoft.com/office/drawing/2014/main" id="{77DFED8F-13ED-446A-9696-667A2EB6B438}"/>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46" name="Hexagon 45">
            <a:extLst>
              <a:ext uri="{FF2B5EF4-FFF2-40B4-BE49-F238E27FC236}">
                <a16:creationId xmlns:a16="http://schemas.microsoft.com/office/drawing/2014/main" id="{EB9F5B00-C953-4AE5-BBBF-88D9D5995D0C}"/>
              </a:ext>
            </a:extLst>
          </p:cNvPr>
          <p:cNvSpPr/>
          <p:nvPr/>
        </p:nvSpPr>
        <p:spPr>
          <a:xfrm rot="5400000">
            <a:off x="4854118" y="2250481"/>
            <a:ext cx="2493289" cy="2149387"/>
          </a:xfrm>
          <a:prstGeom prst="hexagon">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Hexagon 46">
            <a:extLst>
              <a:ext uri="{FF2B5EF4-FFF2-40B4-BE49-F238E27FC236}">
                <a16:creationId xmlns:a16="http://schemas.microsoft.com/office/drawing/2014/main" id="{152B5D33-510D-496C-BD4A-585C8DE7CEC6}"/>
              </a:ext>
            </a:extLst>
          </p:cNvPr>
          <p:cNvSpPr/>
          <p:nvPr/>
        </p:nvSpPr>
        <p:spPr>
          <a:xfrm rot="5400000">
            <a:off x="8554882" y="2250481"/>
            <a:ext cx="2493289" cy="2149387"/>
          </a:xfrm>
          <a:prstGeom prst="hexagon">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27CC8756-2760-486E-A6B7-5C25CFBC55A9}"/>
              </a:ext>
            </a:extLst>
          </p:cNvPr>
          <p:cNvGrpSpPr/>
          <p:nvPr/>
        </p:nvGrpSpPr>
        <p:grpSpPr>
          <a:xfrm>
            <a:off x="5297064" y="2806827"/>
            <a:ext cx="1607396" cy="1229054"/>
            <a:chOff x="1878966" y="6008394"/>
            <a:chExt cx="1607396" cy="1229054"/>
          </a:xfrm>
        </p:grpSpPr>
        <p:sp>
          <p:nvSpPr>
            <p:cNvPr id="50" name="TextBox 49">
              <a:extLst>
                <a:ext uri="{FF2B5EF4-FFF2-40B4-BE49-F238E27FC236}">
                  <a16:creationId xmlns:a16="http://schemas.microsoft.com/office/drawing/2014/main" id="{A14BA9C5-EB6E-4E66-B565-02FA8724470D}"/>
                </a:ext>
              </a:extLst>
            </p:cNvPr>
            <p:cNvSpPr txBox="1"/>
            <p:nvPr/>
          </p:nvSpPr>
          <p:spPr>
            <a:xfrm>
              <a:off x="1981623" y="6008394"/>
              <a:ext cx="1402082" cy="387286"/>
            </a:xfrm>
            <a:prstGeom prst="rect">
              <a:avLst/>
            </a:prstGeom>
            <a:noFill/>
          </p:spPr>
          <p:txBody>
            <a:bodyPr wrap="square" rtlCol="0">
              <a:spAutoFit/>
            </a:bodyPr>
            <a:lstStyle/>
            <a:p>
              <a:pPr algn="ctr">
                <a:lnSpc>
                  <a:spcPts val="2300"/>
                </a:lnSpc>
              </a:pPr>
              <a:r>
                <a:rPr lang="en-US" sz="1700" b="1" dirty="0">
                  <a:solidFill>
                    <a:schemeClr val="accent3"/>
                  </a:solidFill>
                  <a:latin typeface="Roboto" panose="02000000000000000000" pitchFamily="2" charset="0"/>
                  <a:ea typeface="Roboto" panose="02000000000000000000" pitchFamily="2" charset="0"/>
                </a:rPr>
                <a:t>2015</a:t>
              </a:r>
            </a:p>
          </p:txBody>
        </p:sp>
        <p:sp>
          <p:nvSpPr>
            <p:cNvPr id="51" name="Rectangle 50">
              <a:extLst>
                <a:ext uri="{FF2B5EF4-FFF2-40B4-BE49-F238E27FC236}">
                  <a16:creationId xmlns:a16="http://schemas.microsoft.com/office/drawing/2014/main" id="{8A4AEA08-0ECC-42A2-9079-D25B84CAA590}"/>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52" name="Group 51">
            <a:extLst>
              <a:ext uri="{FF2B5EF4-FFF2-40B4-BE49-F238E27FC236}">
                <a16:creationId xmlns:a16="http://schemas.microsoft.com/office/drawing/2014/main" id="{F1A6B3C7-91F5-4FAA-81D7-D2F858A7DF15}"/>
              </a:ext>
            </a:extLst>
          </p:cNvPr>
          <p:cNvGrpSpPr/>
          <p:nvPr/>
        </p:nvGrpSpPr>
        <p:grpSpPr>
          <a:xfrm>
            <a:off x="8997828" y="2806827"/>
            <a:ext cx="1607396" cy="1229054"/>
            <a:chOff x="1878966" y="6008394"/>
            <a:chExt cx="1607396" cy="1229054"/>
          </a:xfrm>
        </p:grpSpPr>
        <p:sp>
          <p:nvSpPr>
            <p:cNvPr id="53" name="TextBox 52">
              <a:extLst>
                <a:ext uri="{FF2B5EF4-FFF2-40B4-BE49-F238E27FC236}">
                  <a16:creationId xmlns:a16="http://schemas.microsoft.com/office/drawing/2014/main" id="{30338180-8B1D-49EC-A28E-EB2A1607E4B2}"/>
                </a:ext>
              </a:extLst>
            </p:cNvPr>
            <p:cNvSpPr txBox="1"/>
            <p:nvPr/>
          </p:nvSpPr>
          <p:spPr>
            <a:xfrm>
              <a:off x="1981623" y="6008394"/>
              <a:ext cx="1402082" cy="387286"/>
            </a:xfrm>
            <a:prstGeom prst="rect">
              <a:avLst/>
            </a:prstGeom>
            <a:noFill/>
          </p:spPr>
          <p:txBody>
            <a:bodyPr wrap="square" rtlCol="0">
              <a:spAutoFit/>
            </a:bodyPr>
            <a:lstStyle/>
            <a:p>
              <a:pPr algn="ctr">
                <a:lnSpc>
                  <a:spcPts val="2300"/>
                </a:lnSpc>
              </a:pPr>
              <a:r>
                <a:rPr lang="en-US" sz="1700" b="1" dirty="0">
                  <a:solidFill>
                    <a:schemeClr val="accent4"/>
                  </a:solidFill>
                  <a:latin typeface="Roboto" panose="02000000000000000000" pitchFamily="2" charset="0"/>
                  <a:ea typeface="Roboto" panose="02000000000000000000" pitchFamily="2" charset="0"/>
                </a:rPr>
                <a:t>2015</a:t>
              </a:r>
            </a:p>
          </p:txBody>
        </p:sp>
        <p:sp>
          <p:nvSpPr>
            <p:cNvPr id="54" name="Rectangle 53">
              <a:extLst>
                <a:ext uri="{FF2B5EF4-FFF2-40B4-BE49-F238E27FC236}">
                  <a16:creationId xmlns:a16="http://schemas.microsoft.com/office/drawing/2014/main" id="{24A3AC89-66CE-468B-B253-64F6E238323B}"/>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25" name="Rectangle 24">
            <a:extLst>
              <a:ext uri="{FF2B5EF4-FFF2-40B4-BE49-F238E27FC236}">
                <a16:creationId xmlns:a16="http://schemas.microsoft.com/office/drawing/2014/main" id="{11800F05-B4B9-4DAE-8145-BF0D2C73560D}"/>
              </a:ext>
            </a:extLst>
          </p:cNvPr>
          <p:cNvSpPr/>
          <p:nvPr/>
        </p:nvSpPr>
        <p:spPr>
          <a:xfrm>
            <a:off x="1299029" y="5633518"/>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6155510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5" name="Group 44">
            <a:extLst>
              <a:ext uri="{FF2B5EF4-FFF2-40B4-BE49-F238E27FC236}">
                <a16:creationId xmlns:a16="http://schemas.microsoft.com/office/drawing/2014/main" id="{2909EF32-B29D-43FF-9EF4-B385E98BA6C2}"/>
              </a:ext>
            </a:extLst>
          </p:cNvPr>
          <p:cNvGrpSpPr/>
          <p:nvPr/>
        </p:nvGrpSpPr>
        <p:grpSpPr>
          <a:xfrm>
            <a:off x="2635529" y="2425601"/>
            <a:ext cx="1607396" cy="1229054"/>
            <a:chOff x="1878966" y="6008394"/>
            <a:chExt cx="1607396" cy="1229054"/>
          </a:xfrm>
        </p:grpSpPr>
        <p:sp>
          <p:nvSpPr>
            <p:cNvPr id="50" name="TextBox 49">
              <a:extLst>
                <a:ext uri="{FF2B5EF4-FFF2-40B4-BE49-F238E27FC236}">
                  <a16:creationId xmlns:a16="http://schemas.microsoft.com/office/drawing/2014/main" id="{74B386AA-3A96-4766-9184-7C1C0C20D9CD}"/>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accent2"/>
                  </a:solidFill>
                  <a:latin typeface="Roboto" panose="02000000000000000000" pitchFamily="2" charset="0"/>
                  <a:ea typeface="Roboto" panose="02000000000000000000" pitchFamily="2" charset="0"/>
                </a:rPr>
                <a:t>2015</a:t>
              </a:r>
            </a:p>
          </p:txBody>
        </p:sp>
        <p:sp>
          <p:nvSpPr>
            <p:cNvPr id="51" name="Rectangle 50">
              <a:extLst>
                <a:ext uri="{FF2B5EF4-FFF2-40B4-BE49-F238E27FC236}">
                  <a16:creationId xmlns:a16="http://schemas.microsoft.com/office/drawing/2014/main" id="{8FD84FB0-3035-44A1-AE73-1E64F5B25CDC}"/>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2"/>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52" name="Group 51">
            <a:extLst>
              <a:ext uri="{FF2B5EF4-FFF2-40B4-BE49-F238E27FC236}">
                <a16:creationId xmlns:a16="http://schemas.microsoft.com/office/drawing/2014/main" id="{789BEF8D-2D83-4CA2-B726-B422E217C577}"/>
              </a:ext>
            </a:extLst>
          </p:cNvPr>
          <p:cNvGrpSpPr/>
          <p:nvPr/>
        </p:nvGrpSpPr>
        <p:grpSpPr>
          <a:xfrm>
            <a:off x="1934488" y="4170753"/>
            <a:ext cx="1607396" cy="1229054"/>
            <a:chOff x="1878966" y="6008394"/>
            <a:chExt cx="1607396" cy="1229054"/>
          </a:xfrm>
        </p:grpSpPr>
        <p:sp>
          <p:nvSpPr>
            <p:cNvPr id="53" name="TextBox 52">
              <a:extLst>
                <a:ext uri="{FF2B5EF4-FFF2-40B4-BE49-F238E27FC236}">
                  <a16:creationId xmlns:a16="http://schemas.microsoft.com/office/drawing/2014/main" id="{C4C7DFCC-755D-441F-8065-6ED8B4987EF9}"/>
                </a:ext>
              </a:extLst>
            </p:cNvPr>
            <p:cNvSpPr txBox="1"/>
            <p:nvPr/>
          </p:nvSpPr>
          <p:spPr>
            <a:xfrm>
              <a:off x="1981623" y="6008394"/>
              <a:ext cx="1402082" cy="387286"/>
            </a:xfrm>
            <a:prstGeom prst="rect">
              <a:avLst/>
            </a:prstGeom>
            <a:noFill/>
          </p:spPr>
          <p:txBody>
            <a:bodyPr wrap="square" rtlCol="0">
              <a:spAutoFit/>
            </a:bodyPr>
            <a:lstStyle/>
            <a:p>
              <a:pPr algn="ctr">
                <a:lnSpc>
                  <a:spcPts val="2300"/>
                </a:lnSpc>
              </a:pPr>
              <a:r>
                <a:rPr lang="en-US" sz="1700" b="1" dirty="0">
                  <a:solidFill>
                    <a:schemeClr val="accent3"/>
                  </a:solidFill>
                  <a:latin typeface="Roboto" panose="02000000000000000000" pitchFamily="2" charset="0"/>
                  <a:ea typeface="Roboto" panose="02000000000000000000" pitchFamily="2" charset="0"/>
                </a:rPr>
                <a:t>2015</a:t>
              </a:r>
            </a:p>
          </p:txBody>
        </p:sp>
        <p:sp>
          <p:nvSpPr>
            <p:cNvPr id="54" name="Rectangle 53">
              <a:extLst>
                <a:ext uri="{FF2B5EF4-FFF2-40B4-BE49-F238E27FC236}">
                  <a16:creationId xmlns:a16="http://schemas.microsoft.com/office/drawing/2014/main" id="{76634922-47ED-4738-8ADB-45AF57EFF4F2}"/>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3"/>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55" name="Group 54">
            <a:extLst>
              <a:ext uri="{FF2B5EF4-FFF2-40B4-BE49-F238E27FC236}">
                <a16:creationId xmlns:a16="http://schemas.microsoft.com/office/drawing/2014/main" id="{DA400B3B-11B0-4B98-9D9A-2006019A045B}"/>
              </a:ext>
            </a:extLst>
          </p:cNvPr>
          <p:cNvGrpSpPr/>
          <p:nvPr/>
        </p:nvGrpSpPr>
        <p:grpSpPr>
          <a:xfrm>
            <a:off x="7594030" y="4170753"/>
            <a:ext cx="1607396" cy="1229054"/>
            <a:chOff x="1878966" y="6008394"/>
            <a:chExt cx="1607396" cy="1229054"/>
          </a:xfrm>
        </p:grpSpPr>
        <p:sp>
          <p:nvSpPr>
            <p:cNvPr id="57" name="TextBox 56">
              <a:extLst>
                <a:ext uri="{FF2B5EF4-FFF2-40B4-BE49-F238E27FC236}">
                  <a16:creationId xmlns:a16="http://schemas.microsoft.com/office/drawing/2014/main" id="{B8119C57-9E80-4258-92F2-64AF113672E3}"/>
                </a:ext>
              </a:extLst>
            </p:cNvPr>
            <p:cNvSpPr txBox="1"/>
            <p:nvPr/>
          </p:nvSpPr>
          <p:spPr>
            <a:xfrm>
              <a:off x="1981623" y="6008394"/>
              <a:ext cx="1402082" cy="387286"/>
            </a:xfrm>
            <a:prstGeom prst="rect">
              <a:avLst/>
            </a:prstGeom>
            <a:noFill/>
          </p:spPr>
          <p:txBody>
            <a:bodyPr wrap="square" rtlCol="0">
              <a:spAutoFit/>
            </a:bodyPr>
            <a:lstStyle/>
            <a:p>
              <a:pPr algn="ctr">
                <a:lnSpc>
                  <a:spcPts val="2300"/>
                </a:lnSpc>
              </a:pPr>
              <a:r>
                <a:rPr lang="en-US" sz="1700" b="1" dirty="0">
                  <a:solidFill>
                    <a:schemeClr val="accent5"/>
                  </a:solidFill>
                  <a:latin typeface="Roboto" panose="02000000000000000000" pitchFamily="2" charset="0"/>
                  <a:ea typeface="Roboto" panose="02000000000000000000" pitchFamily="2" charset="0"/>
                </a:rPr>
                <a:t>2015</a:t>
              </a:r>
            </a:p>
          </p:txBody>
        </p:sp>
        <p:sp>
          <p:nvSpPr>
            <p:cNvPr id="59" name="Rectangle 58">
              <a:extLst>
                <a:ext uri="{FF2B5EF4-FFF2-40B4-BE49-F238E27FC236}">
                  <a16:creationId xmlns:a16="http://schemas.microsoft.com/office/drawing/2014/main" id="{74CC272A-A99B-43E4-9D2B-46B3FBBD9D5B}"/>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5"/>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5"/>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5"/>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61" name="Group 60">
            <a:extLst>
              <a:ext uri="{FF2B5EF4-FFF2-40B4-BE49-F238E27FC236}">
                <a16:creationId xmlns:a16="http://schemas.microsoft.com/office/drawing/2014/main" id="{8F9E5DEC-520C-4AD9-9DFB-38AA297D07F4}"/>
              </a:ext>
            </a:extLst>
          </p:cNvPr>
          <p:cNvGrpSpPr/>
          <p:nvPr/>
        </p:nvGrpSpPr>
        <p:grpSpPr>
          <a:xfrm>
            <a:off x="8650116" y="2425601"/>
            <a:ext cx="1607396" cy="1229054"/>
            <a:chOff x="1878966" y="6008394"/>
            <a:chExt cx="1607396" cy="1229054"/>
          </a:xfrm>
        </p:grpSpPr>
        <p:sp>
          <p:nvSpPr>
            <p:cNvPr id="62" name="TextBox 61">
              <a:extLst>
                <a:ext uri="{FF2B5EF4-FFF2-40B4-BE49-F238E27FC236}">
                  <a16:creationId xmlns:a16="http://schemas.microsoft.com/office/drawing/2014/main" id="{FFD2C382-91A3-40A4-822E-E0E184C0346F}"/>
                </a:ext>
              </a:extLst>
            </p:cNvPr>
            <p:cNvSpPr txBox="1"/>
            <p:nvPr/>
          </p:nvSpPr>
          <p:spPr>
            <a:xfrm>
              <a:off x="1981623" y="6008394"/>
              <a:ext cx="1402082" cy="387286"/>
            </a:xfrm>
            <a:prstGeom prst="rect">
              <a:avLst/>
            </a:prstGeom>
            <a:noFill/>
          </p:spPr>
          <p:txBody>
            <a:bodyPr wrap="square" rtlCol="0">
              <a:spAutoFit/>
            </a:bodyPr>
            <a:lstStyle/>
            <a:p>
              <a:pPr algn="ctr">
                <a:lnSpc>
                  <a:spcPts val="2300"/>
                </a:lnSpc>
              </a:pPr>
              <a:r>
                <a:rPr lang="en-US" sz="1700" b="1" dirty="0">
                  <a:solidFill>
                    <a:schemeClr val="accent4"/>
                  </a:solidFill>
                  <a:latin typeface="Roboto" panose="02000000000000000000" pitchFamily="2" charset="0"/>
                  <a:ea typeface="Roboto" panose="02000000000000000000" pitchFamily="2" charset="0"/>
                </a:rPr>
                <a:t>2015</a:t>
              </a:r>
            </a:p>
          </p:txBody>
        </p:sp>
        <p:sp>
          <p:nvSpPr>
            <p:cNvPr id="64" name="Rectangle 63">
              <a:extLst>
                <a:ext uri="{FF2B5EF4-FFF2-40B4-BE49-F238E27FC236}">
                  <a16:creationId xmlns:a16="http://schemas.microsoft.com/office/drawing/2014/main" id="{8F0EE9FA-4EB9-47E8-AE48-69E0FCA37D7C}"/>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accent4"/>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4" name="Picture Placeholder 3">
            <a:extLst>
              <a:ext uri="{FF2B5EF4-FFF2-40B4-BE49-F238E27FC236}">
                <a16:creationId xmlns:a16="http://schemas.microsoft.com/office/drawing/2014/main" id="{E5DE2DAF-7747-4664-8264-D57DE471FF12}"/>
              </a:ext>
            </a:extLst>
          </p:cNvPr>
          <p:cNvSpPr>
            <a:spLocks noGrp="1"/>
          </p:cNvSpPr>
          <p:nvPr>
            <p:ph type="pic" sz="quarter" idx="165"/>
          </p:nvPr>
        </p:nvSpPr>
        <p:spPr/>
      </p:sp>
      <p:sp>
        <p:nvSpPr>
          <p:cNvPr id="6" name="Picture Placeholder 5">
            <a:extLst>
              <a:ext uri="{FF2B5EF4-FFF2-40B4-BE49-F238E27FC236}">
                <a16:creationId xmlns:a16="http://schemas.microsoft.com/office/drawing/2014/main" id="{E519B007-9F29-4144-B8F6-B7F0C0ADC311}"/>
              </a:ext>
            </a:extLst>
          </p:cNvPr>
          <p:cNvSpPr>
            <a:spLocks noGrp="1"/>
          </p:cNvSpPr>
          <p:nvPr>
            <p:ph type="pic" sz="quarter" idx="163"/>
          </p:nvPr>
        </p:nvSpPr>
        <p:spPr/>
      </p:sp>
      <p:sp>
        <p:nvSpPr>
          <p:cNvPr id="8" name="Picture Placeholder 7">
            <a:extLst>
              <a:ext uri="{FF2B5EF4-FFF2-40B4-BE49-F238E27FC236}">
                <a16:creationId xmlns:a16="http://schemas.microsoft.com/office/drawing/2014/main" id="{E9D8DF61-9621-46CE-8DF5-F4913C919935}"/>
              </a:ext>
            </a:extLst>
          </p:cNvPr>
          <p:cNvSpPr>
            <a:spLocks noGrp="1"/>
          </p:cNvSpPr>
          <p:nvPr>
            <p:ph type="pic" sz="quarter" idx="164"/>
          </p:nvPr>
        </p:nvSpPr>
        <p:spPr/>
      </p:sp>
      <p:sp>
        <p:nvSpPr>
          <p:cNvPr id="10" name="Picture Placeholder 9">
            <a:extLst>
              <a:ext uri="{FF2B5EF4-FFF2-40B4-BE49-F238E27FC236}">
                <a16:creationId xmlns:a16="http://schemas.microsoft.com/office/drawing/2014/main" id="{84E73928-D814-4862-AC93-64C41331F1DB}"/>
              </a:ext>
            </a:extLst>
          </p:cNvPr>
          <p:cNvSpPr>
            <a:spLocks noGrp="1"/>
          </p:cNvSpPr>
          <p:nvPr>
            <p:ph type="pic" sz="quarter" idx="162"/>
          </p:nvPr>
        </p:nvSpPr>
        <p:spPr/>
      </p:sp>
    </p:spTree>
    <p:extLst>
      <p:ext uri="{BB962C8B-B14F-4D97-AF65-F5344CB8AC3E}">
        <p14:creationId xmlns:p14="http://schemas.microsoft.com/office/powerpoint/2010/main" val="20019239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4" name="Hexagon 33">
            <a:extLst>
              <a:ext uri="{FF2B5EF4-FFF2-40B4-BE49-F238E27FC236}">
                <a16:creationId xmlns:a16="http://schemas.microsoft.com/office/drawing/2014/main" id="{BDB0C3CA-64CC-41F6-A8B0-9EC74C2C703B}"/>
              </a:ext>
            </a:extLst>
          </p:cNvPr>
          <p:cNvSpPr/>
          <p:nvPr/>
        </p:nvSpPr>
        <p:spPr>
          <a:xfrm rot="5400000">
            <a:off x="1763007" y="1904862"/>
            <a:ext cx="2648391" cy="2283095"/>
          </a:xfrm>
          <a:prstGeom prst="hexagon">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Hexagon 41">
            <a:extLst>
              <a:ext uri="{FF2B5EF4-FFF2-40B4-BE49-F238E27FC236}">
                <a16:creationId xmlns:a16="http://schemas.microsoft.com/office/drawing/2014/main" id="{92AEA49F-0369-4F00-8816-1C86C6321FC4}"/>
              </a:ext>
            </a:extLst>
          </p:cNvPr>
          <p:cNvSpPr/>
          <p:nvPr/>
        </p:nvSpPr>
        <p:spPr>
          <a:xfrm rot="5400000">
            <a:off x="4173855" y="1904862"/>
            <a:ext cx="2648391" cy="2283095"/>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a:extLst>
              <a:ext uri="{FF2B5EF4-FFF2-40B4-BE49-F238E27FC236}">
                <a16:creationId xmlns:a16="http://schemas.microsoft.com/office/drawing/2014/main" id="{A3E2F79F-571C-40FA-BF2E-917E4FD4C296}"/>
              </a:ext>
            </a:extLst>
          </p:cNvPr>
          <p:cNvSpPr/>
          <p:nvPr/>
        </p:nvSpPr>
        <p:spPr>
          <a:xfrm rot="5400000">
            <a:off x="2968431" y="4079376"/>
            <a:ext cx="2648391" cy="2283095"/>
          </a:xfrm>
          <a:prstGeom prst="hexagon">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a:extLst>
              <a:ext uri="{FF2B5EF4-FFF2-40B4-BE49-F238E27FC236}">
                <a16:creationId xmlns:a16="http://schemas.microsoft.com/office/drawing/2014/main" id="{D38A7140-C159-44E1-9361-732C5D87F49A}"/>
              </a:ext>
            </a:extLst>
          </p:cNvPr>
          <p:cNvSpPr/>
          <p:nvPr/>
        </p:nvSpPr>
        <p:spPr>
          <a:xfrm rot="16200000">
            <a:off x="7790127" y="4079376"/>
            <a:ext cx="2648391" cy="2283095"/>
          </a:xfrm>
          <a:prstGeom prst="hexagon">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a:extLst>
              <a:ext uri="{FF2B5EF4-FFF2-40B4-BE49-F238E27FC236}">
                <a16:creationId xmlns:a16="http://schemas.microsoft.com/office/drawing/2014/main" id="{445EC124-7DF4-4239-9482-D21D11D7A257}"/>
              </a:ext>
            </a:extLst>
          </p:cNvPr>
          <p:cNvSpPr/>
          <p:nvPr/>
        </p:nvSpPr>
        <p:spPr>
          <a:xfrm rot="16200000">
            <a:off x="5379279" y="4079376"/>
            <a:ext cx="2648391" cy="2283095"/>
          </a:xfrm>
          <a:prstGeom prst="hexagon">
            <a:avLst/>
          </a:pr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a:extLst>
              <a:ext uri="{FF2B5EF4-FFF2-40B4-BE49-F238E27FC236}">
                <a16:creationId xmlns:a16="http://schemas.microsoft.com/office/drawing/2014/main" id="{9B71F47C-978A-496F-9AF3-3E99EFED8BDF}"/>
              </a:ext>
            </a:extLst>
          </p:cNvPr>
          <p:cNvSpPr/>
          <p:nvPr/>
        </p:nvSpPr>
        <p:spPr>
          <a:xfrm rot="16200000">
            <a:off x="6584703" y="1904862"/>
            <a:ext cx="2648391" cy="2283095"/>
          </a:xfrm>
          <a:prstGeom prst="hexagon">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D20CCE3A-5AB4-461A-BB43-459EB4762EFB}"/>
              </a:ext>
            </a:extLst>
          </p:cNvPr>
          <p:cNvGrpSpPr/>
          <p:nvPr/>
        </p:nvGrpSpPr>
        <p:grpSpPr>
          <a:xfrm>
            <a:off x="2283504" y="2431882"/>
            <a:ext cx="1607396" cy="1229054"/>
            <a:chOff x="1878966" y="6008394"/>
            <a:chExt cx="1607396" cy="1229054"/>
          </a:xfrm>
        </p:grpSpPr>
        <p:sp>
          <p:nvSpPr>
            <p:cNvPr id="67" name="TextBox 66">
              <a:extLst>
                <a:ext uri="{FF2B5EF4-FFF2-40B4-BE49-F238E27FC236}">
                  <a16:creationId xmlns:a16="http://schemas.microsoft.com/office/drawing/2014/main" id="{048C4649-1043-4FEC-BA89-79C99325247F}"/>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2012</a:t>
              </a:r>
            </a:p>
          </p:txBody>
        </p:sp>
        <p:sp>
          <p:nvSpPr>
            <p:cNvPr id="68" name="Rectangle 67">
              <a:extLst>
                <a:ext uri="{FF2B5EF4-FFF2-40B4-BE49-F238E27FC236}">
                  <a16:creationId xmlns:a16="http://schemas.microsoft.com/office/drawing/2014/main" id="{7E3A658B-F30C-41C6-9603-E16A27DC4025}"/>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69" name="Group 68">
            <a:extLst>
              <a:ext uri="{FF2B5EF4-FFF2-40B4-BE49-F238E27FC236}">
                <a16:creationId xmlns:a16="http://schemas.microsoft.com/office/drawing/2014/main" id="{5B7757CF-E38B-48F5-B8FF-A6F1AE2C24B3}"/>
              </a:ext>
            </a:extLst>
          </p:cNvPr>
          <p:cNvGrpSpPr/>
          <p:nvPr/>
        </p:nvGrpSpPr>
        <p:grpSpPr>
          <a:xfrm>
            <a:off x="4694352" y="2431882"/>
            <a:ext cx="1607396" cy="1229054"/>
            <a:chOff x="1878966" y="6008394"/>
            <a:chExt cx="1607396" cy="1229054"/>
          </a:xfrm>
        </p:grpSpPr>
        <p:sp>
          <p:nvSpPr>
            <p:cNvPr id="70" name="TextBox 69">
              <a:extLst>
                <a:ext uri="{FF2B5EF4-FFF2-40B4-BE49-F238E27FC236}">
                  <a16:creationId xmlns:a16="http://schemas.microsoft.com/office/drawing/2014/main" id="{89647250-E4F0-4007-99AD-A40291F6BE8F}"/>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2013</a:t>
              </a:r>
            </a:p>
          </p:txBody>
        </p:sp>
        <p:sp>
          <p:nvSpPr>
            <p:cNvPr id="71" name="Rectangle 70">
              <a:extLst>
                <a:ext uri="{FF2B5EF4-FFF2-40B4-BE49-F238E27FC236}">
                  <a16:creationId xmlns:a16="http://schemas.microsoft.com/office/drawing/2014/main" id="{FF0D977D-3216-4EC9-8DA6-05BF6EA83934}"/>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72" name="Group 71">
            <a:extLst>
              <a:ext uri="{FF2B5EF4-FFF2-40B4-BE49-F238E27FC236}">
                <a16:creationId xmlns:a16="http://schemas.microsoft.com/office/drawing/2014/main" id="{FB9632E9-83F5-4535-A83F-B4EE1E5E701C}"/>
              </a:ext>
            </a:extLst>
          </p:cNvPr>
          <p:cNvGrpSpPr/>
          <p:nvPr/>
        </p:nvGrpSpPr>
        <p:grpSpPr>
          <a:xfrm>
            <a:off x="7105200" y="2431882"/>
            <a:ext cx="1607396" cy="1229054"/>
            <a:chOff x="1878966" y="6008394"/>
            <a:chExt cx="1607396" cy="1229054"/>
          </a:xfrm>
        </p:grpSpPr>
        <p:sp>
          <p:nvSpPr>
            <p:cNvPr id="73" name="TextBox 72">
              <a:extLst>
                <a:ext uri="{FF2B5EF4-FFF2-40B4-BE49-F238E27FC236}">
                  <a16:creationId xmlns:a16="http://schemas.microsoft.com/office/drawing/2014/main" id="{B6D93FE1-AD6E-4467-BC64-8491EBE471B3}"/>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2014</a:t>
              </a:r>
            </a:p>
          </p:txBody>
        </p:sp>
        <p:sp>
          <p:nvSpPr>
            <p:cNvPr id="74" name="Rectangle 73">
              <a:extLst>
                <a:ext uri="{FF2B5EF4-FFF2-40B4-BE49-F238E27FC236}">
                  <a16:creationId xmlns:a16="http://schemas.microsoft.com/office/drawing/2014/main" id="{8C93898F-94DC-4B2B-A770-2233E568A375}"/>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75" name="Group 74">
            <a:extLst>
              <a:ext uri="{FF2B5EF4-FFF2-40B4-BE49-F238E27FC236}">
                <a16:creationId xmlns:a16="http://schemas.microsoft.com/office/drawing/2014/main" id="{8A67166D-B145-45F5-989A-2D5701C6A53C}"/>
              </a:ext>
            </a:extLst>
          </p:cNvPr>
          <p:cNvGrpSpPr/>
          <p:nvPr/>
        </p:nvGrpSpPr>
        <p:grpSpPr>
          <a:xfrm>
            <a:off x="8310624" y="4606397"/>
            <a:ext cx="1607396" cy="1229054"/>
            <a:chOff x="1878966" y="6008394"/>
            <a:chExt cx="1607396" cy="1229054"/>
          </a:xfrm>
        </p:grpSpPr>
        <p:sp>
          <p:nvSpPr>
            <p:cNvPr id="76" name="TextBox 75">
              <a:extLst>
                <a:ext uri="{FF2B5EF4-FFF2-40B4-BE49-F238E27FC236}">
                  <a16:creationId xmlns:a16="http://schemas.microsoft.com/office/drawing/2014/main" id="{C3CAD04D-6E74-410D-AC1B-3C665780144E}"/>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2017</a:t>
              </a:r>
            </a:p>
          </p:txBody>
        </p:sp>
        <p:sp>
          <p:nvSpPr>
            <p:cNvPr id="77" name="Rectangle 76">
              <a:extLst>
                <a:ext uri="{FF2B5EF4-FFF2-40B4-BE49-F238E27FC236}">
                  <a16:creationId xmlns:a16="http://schemas.microsoft.com/office/drawing/2014/main" id="{86AEF7AF-AB89-4335-AF1F-5ED3FE74FDB0}"/>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78" name="Group 77">
            <a:extLst>
              <a:ext uri="{FF2B5EF4-FFF2-40B4-BE49-F238E27FC236}">
                <a16:creationId xmlns:a16="http://schemas.microsoft.com/office/drawing/2014/main" id="{2B1B6A41-0EBB-427E-BF2A-178C237DE20B}"/>
              </a:ext>
            </a:extLst>
          </p:cNvPr>
          <p:cNvGrpSpPr/>
          <p:nvPr/>
        </p:nvGrpSpPr>
        <p:grpSpPr>
          <a:xfrm>
            <a:off x="5899776" y="4606396"/>
            <a:ext cx="1607396" cy="1229054"/>
            <a:chOff x="1878966" y="6008394"/>
            <a:chExt cx="1607396" cy="1229054"/>
          </a:xfrm>
        </p:grpSpPr>
        <p:sp>
          <p:nvSpPr>
            <p:cNvPr id="79" name="TextBox 78">
              <a:extLst>
                <a:ext uri="{FF2B5EF4-FFF2-40B4-BE49-F238E27FC236}">
                  <a16:creationId xmlns:a16="http://schemas.microsoft.com/office/drawing/2014/main" id="{66BC36E5-34A6-48B7-8146-156402E0A8A3}"/>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2016</a:t>
              </a:r>
            </a:p>
          </p:txBody>
        </p:sp>
        <p:sp>
          <p:nvSpPr>
            <p:cNvPr id="80" name="Rectangle 79">
              <a:extLst>
                <a:ext uri="{FF2B5EF4-FFF2-40B4-BE49-F238E27FC236}">
                  <a16:creationId xmlns:a16="http://schemas.microsoft.com/office/drawing/2014/main" id="{1EE9F4D5-693A-4429-A5CE-48A508CB3296}"/>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grpSp>
        <p:nvGrpSpPr>
          <p:cNvPr id="81" name="Group 80">
            <a:extLst>
              <a:ext uri="{FF2B5EF4-FFF2-40B4-BE49-F238E27FC236}">
                <a16:creationId xmlns:a16="http://schemas.microsoft.com/office/drawing/2014/main" id="{3FF18D84-0E61-478C-A8BB-7B80DC710BA5}"/>
              </a:ext>
            </a:extLst>
          </p:cNvPr>
          <p:cNvGrpSpPr/>
          <p:nvPr/>
        </p:nvGrpSpPr>
        <p:grpSpPr>
          <a:xfrm>
            <a:off x="3488928" y="4606396"/>
            <a:ext cx="1607396" cy="1229054"/>
            <a:chOff x="1878966" y="6008394"/>
            <a:chExt cx="1607396" cy="1229054"/>
          </a:xfrm>
        </p:grpSpPr>
        <p:sp>
          <p:nvSpPr>
            <p:cNvPr id="82" name="TextBox 81">
              <a:extLst>
                <a:ext uri="{FF2B5EF4-FFF2-40B4-BE49-F238E27FC236}">
                  <a16:creationId xmlns:a16="http://schemas.microsoft.com/office/drawing/2014/main" id="{72B5F4E2-FD12-48F9-8F1E-4C8A0AA47121}"/>
                </a:ext>
              </a:extLst>
            </p:cNvPr>
            <p:cNvSpPr txBox="1"/>
            <p:nvPr/>
          </p:nvSpPr>
          <p:spPr>
            <a:xfrm>
              <a:off x="1981623" y="6008394"/>
              <a:ext cx="1402082" cy="367280"/>
            </a:xfrm>
            <a:prstGeom prst="rect">
              <a:avLst/>
            </a:prstGeom>
            <a:noFill/>
          </p:spPr>
          <p:txBody>
            <a:bodyPr wrap="square" rtlCol="0">
              <a:spAutoFit/>
            </a:bodyPr>
            <a:lstStyle/>
            <a:p>
              <a:pPr algn="ctr">
                <a:lnSpc>
                  <a:spcPts val="2300"/>
                </a:lnSpc>
              </a:pPr>
              <a:r>
                <a:rPr lang="en-US" sz="1700" b="1" dirty="0">
                  <a:solidFill>
                    <a:schemeClr val="bg1"/>
                  </a:solidFill>
                  <a:latin typeface="Roboto" panose="02000000000000000000" pitchFamily="2" charset="0"/>
                  <a:ea typeface="Roboto" panose="02000000000000000000" pitchFamily="2" charset="0"/>
                </a:rPr>
                <a:t>2015</a:t>
              </a:r>
            </a:p>
          </p:txBody>
        </p:sp>
        <p:sp>
          <p:nvSpPr>
            <p:cNvPr id="83" name="Rectangle 82">
              <a:extLst>
                <a:ext uri="{FF2B5EF4-FFF2-40B4-BE49-F238E27FC236}">
                  <a16:creationId xmlns:a16="http://schemas.microsoft.com/office/drawing/2014/main" id="{071BEE9B-2651-4B01-AC82-88B88FE48E6A}"/>
                </a:ext>
              </a:extLst>
            </p:cNvPr>
            <p:cNvSpPr/>
            <p:nvPr/>
          </p:nvSpPr>
          <p:spPr>
            <a:xfrm>
              <a:off x="1878966" y="6375674"/>
              <a:ext cx="1607396" cy="861774"/>
            </a:xfrm>
            <a:prstGeom prst="rect">
              <a:avLst/>
            </a:prstGeom>
          </p:spPr>
          <p:txBody>
            <a:bodyPr wrap="square">
              <a:spAutoFit/>
            </a:bodyPr>
            <a:lstStyle/>
            <a:p>
              <a:pPr algn="ctr">
                <a:lnSpc>
                  <a:spcPts val="1500"/>
                </a:lnSpc>
              </a:pP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bg1"/>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Tree>
    <p:extLst>
      <p:ext uri="{BB962C8B-B14F-4D97-AF65-F5344CB8AC3E}">
        <p14:creationId xmlns:p14="http://schemas.microsoft.com/office/powerpoint/2010/main" val="3164899645"/>
      </p:ext>
    </p:extLst>
  </p:cSld>
  <p:clrMapOvr>
    <a:masterClrMapping/>
  </p:clrMapOvr>
  <p:transition spd="slow">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7" name="Group 6">
            <a:extLst>
              <a:ext uri="{FF2B5EF4-FFF2-40B4-BE49-F238E27FC236}">
                <a16:creationId xmlns:a16="http://schemas.microsoft.com/office/drawing/2014/main" id="{EC991B76-3DA7-41CF-9FE3-D67340301CAE}"/>
              </a:ext>
            </a:extLst>
          </p:cNvPr>
          <p:cNvGrpSpPr/>
          <p:nvPr/>
        </p:nvGrpSpPr>
        <p:grpSpPr>
          <a:xfrm>
            <a:off x="5912649" y="2004333"/>
            <a:ext cx="2652012" cy="4503233"/>
            <a:chOff x="5912649" y="2004333"/>
            <a:chExt cx="2652012" cy="4503233"/>
          </a:xfrm>
        </p:grpSpPr>
        <p:sp>
          <p:nvSpPr>
            <p:cNvPr id="249" name="Rectangle 248">
              <a:extLst>
                <a:ext uri="{FF2B5EF4-FFF2-40B4-BE49-F238E27FC236}">
                  <a16:creationId xmlns:a16="http://schemas.microsoft.com/office/drawing/2014/main" id="{2624F4F2-9E7A-4DA7-A62B-42564F0D2CD6}"/>
                </a:ext>
              </a:extLst>
            </p:cNvPr>
            <p:cNvSpPr/>
            <p:nvPr/>
          </p:nvSpPr>
          <p:spPr>
            <a:xfrm>
              <a:off x="6583212" y="3231330"/>
              <a:ext cx="1152880" cy="707886"/>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75%</a:t>
              </a:r>
            </a:p>
          </p:txBody>
        </p:sp>
        <p:grpSp>
          <p:nvGrpSpPr>
            <p:cNvPr id="250" name="Group 249">
              <a:extLst>
                <a:ext uri="{FF2B5EF4-FFF2-40B4-BE49-F238E27FC236}">
                  <a16:creationId xmlns:a16="http://schemas.microsoft.com/office/drawing/2014/main" id="{2B0F01B9-693A-4F6D-9FD0-1C4B7DC13ADB}"/>
                </a:ext>
              </a:extLst>
            </p:cNvPr>
            <p:cNvGrpSpPr/>
            <p:nvPr/>
          </p:nvGrpSpPr>
          <p:grpSpPr>
            <a:xfrm>
              <a:off x="6024737" y="2450358"/>
              <a:ext cx="2269831" cy="2269832"/>
              <a:chOff x="6525110" y="2578565"/>
              <a:chExt cx="1245046" cy="1245046"/>
            </a:xfrm>
          </p:grpSpPr>
          <p:sp>
            <p:nvSpPr>
              <p:cNvPr id="253" name="Freeform: Shape 252">
                <a:extLst>
                  <a:ext uri="{FF2B5EF4-FFF2-40B4-BE49-F238E27FC236}">
                    <a16:creationId xmlns:a16="http://schemas.microsoft.com/office/drawing/2014/main" id="{3573EC39-7765-4D0D-9FCE-1AA0094A1195}"/>
                  </a:ext>
                </a:extLst>
              </p:cNvPr>
              <p:cNvSpPr/>
              <p:nvPr/>
            </p:nvSpPr>
            <p:spPr>
              <a:xfrm>
                <a:off x="6525110" y="2578565"/>
                <a:ext cx="1245046" cy="1245046"/>
              </a:xfrm>
              <a:custGeom>
                <a:avLst/>
                <a:gdLst>
                  <a:gd name="connsiteX0" fmla="*/ 622523 w 1245046"/>
                  <a:gd name="connsiteY0" fmla="*/ 0 h 1245046"/>
                  <a:gd name="connsiteX1" fmla="*/ 1245046 w 1245046"/>
                  <a:gd name="connsiteY1" fmla="*/ 622523 h 1245046"/>
                  <a:gd name="connsiteX2" fmla="*/ 622523 w 1245046"/>
                  <a:gd name="connsiteY2" fmla="*/ 1245046 h 1245046"/>
                  <a:gd name="connsiteX3" fmla="*/ 0 w 1245046"/>
                  <a:gd name="connsiteY3" fmla="*/ 622523 h 1245046"/>
                  <a:gd name="connsiteX4" fmla="*/ 622523 w 1245046"/>
                  <a:gd name="connsiteY4" fmla="*/ 0 h 1245046"/>
                  <a:gd name="connsiteX5" fmla="*/ 622523 w 1245046"/>
                  <a:gd name="connsiteY5" fmla="*/ 176203 h 1245046"/>
                  <a:gd name="connsiteX6" fmla="*/ 176203 w 1245046"/>
                  <a:gd name="connsiteY6" fmla="*/ 622523 h 1245046"/>
                  <a:gd name="connsiteX7" fmla="*/ 622523 w 1245046"/>
                  <a:gd name="connsiteY7" fmla="*/ 1068843 h 1245046"/>
                  <a:gd name="connsiteX8" fmla="*/ 1068843 w 1245046"/>
                  <a:gd name="connsiteY8" fmla="*/ 622523 h 1245046"/>
                  <a:gd name="connsiteX9" fmla="*/ 622523 w 1245046"/>
                  <a:gd name="connsiteY9" fmla="*/ 176203 h 124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046" h="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54" name="Freeform: Shape 253">
                <a:extLst>
                  <a:ext uri="{FF2B5EF4-FFF2-40B4-BE49-F238E27FC236}">
                    <a16:creationId xmlns:a16="http://schemas.microsoft.com/office/drawing/2014/main" id="{5E6DC642-829E-4232-892D-1B0A167BD1EA}"/>
                  </a:ext>
                </a:extLst>
              </p:cNvPr>
              <p:cNvSpPr/>
              <p:nvPr/>
            </p:nvSpPr>
            <p:spPr>
              <a:xfrm>
                <a:off x="6525182" y="2578565"/>
                <a:ext cx="1244903" cy="1245046"/>
              </a:xfrm>
              <a:custGeom>
                <a:avLst/>
                <a:gdLst>
                  <a:gd name="connsiteX0" fmla="*/ 622523 w 1244903"/>
                  <a:gd name="connsiteY0" fmla="*/ 0 h 1245046"/>
                  <a:gd name="connsiteX1" fmla="*/ 630196 w 1244903"/>
                  <a:gd name="connsiteY1" fmla="*/ 774 h 1245046"/>
                  <a:gd name="connsiteX2" fmla="*/ 630196 w 1244903"/>
                  <a:gd name="connsiteY2" fmla="*/ 176977 h 1245046"/>
                  <a:gd name="connsiteX3" fmla="*/ 622523 w 1244903"/>
                  <a:gd name="connsiteY3" fmla="*/ 176203 h 1245046"/>
                  <a:gd name="connsiteX4" fmla="*/ 176203 w 1244903"/>
                  <a:gd name="connsiteY4" fmla="*/ 622523 h 1245046"/>
                  <a:gd name="connsiteX5" fmla="*/ 622523 w 1244903"/>
                  <a:gd name="connsiteY5" fmla="*/ 1068843 h 1245046"/>
                  <a:gd name="connsiteX6" fmla="*/ 1059775 w 1244903"/>
                  <a:gd name="connsiteY6" fmla="*/ 712472 h 1245046"/>
                  <a:gd name="connsiteX7" fmla="*/ 1068699 w 1244903"/>
                  <a:gd name="connsiteY7" fmla="*/ 623949 h 1245046"/>
                  <a:gd name="connsiteX8" fmla="*/ 1244903 w 1244903"/>
                  <a:gd name="connsiteY8" fmla="*/ 623949 h 1245046"/>
                  <a:gd name="connsiteX9" fmla="*/ 1232399 w 1244903"/>
                  <a:gd name="connsiteY9" fmla="*/ 747983 h 1245046"/>
                  <a:gd name="connsiteX10" fmla="*/ 622523 w 1244903"/>
                  <a:gd name="connsiteY10" fmla="*/ 1245046 h 1245046"/>
                  <a:gd name="connsiteX11" fmla="*/ 0 w 1244903"/>
                  <a:gd name="connsiteY11" fmla="*/ 622523 h 1245046"/>
                  <a:gd name="connsiteX12" fmla="*/ 622523 w 1244903"/>
                  <a:gd name="connsiteY12" fmla="*/ 0 h 124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03" h="1245046">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251" name="Freeform 65">
              <a:extLst>
                <a:ext uri="{FF2B5EF4-FFF2-40B4-BE49-F238E27FC236}">
                  <a16:creationId xmlns:a16="http://schemas.microsoft.com/office/drawing/2014/main" id="{2E36C958-9A2B-4DD8-987F-09DDBFFF7B27}"/>
                </a:ext>
              </a:extLst>
            </p:cNvPr>
            <p:cNvSpPr>
              <a:spLocks/>
            </p:cNvSpPr>
            <p:nvPr/>
          </p:nvSpPr>
          <p:spPr bwMode="auto">
            <a:xfrm>
              <a:off x="7376762" y="2004333"/>
              <a:ext cx="917547" cy="649263"/>
            </a:xfrm>
            <a:custGeom>
              <a:avLst/>
              <a:gdLst>
                <a:gd name="T0" fmla="*/ 920 w 920"/>
                <a:gd name="T1" fmla="*/ 0 h 651"/>
                <a:gd name="T2" fmla="*/ 0 w 920"/>
                <a:gd name="T3" fmla="*/ 0 h 651"/>
                <a:gd name="T4" fmla="*/ 0 w 920"/>
                <a:gd name="T5" fmla="*/ 394 h 651"/>
                <a:gd name="T6" fmla="*/ 139 w 920"/>
                <a:gd name="T7" fmla="*/ 394 h 651"/>
                <a:gd name="T8" fmla="*/ 73 w 920"/>
                <a:gd name="T9" fmla="*/ 651 h 651"/>
                <a:gd name="T10" fmla="*/ 345 w 920"/>
                <a:gd name="T11" fmla="*/ 394 h 651"/>
                <a:gd name="T12" fmla="*/ 920 w 920"/>
                <a:gd name="T13" fmla="*/ 394 h 651"/>
                <a:gd name="T14" fmla="*/ 920 w 920"/>
                <a:gd name="T15" fmla="*/ 0 h 6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0" h="651">
                  <a:moveTo>
                    <a:pt x="920" y="0"/>
                  </a:moveTo>
                  <a:lnTo>
                    <a:pt x="0" y="0"/>
                  </a:lnTo>
                  <a:lnTo>
                    <a:pt x="0" y="394"/>
                  </a:lnTo>
                  <a:lnTo>
                    <a:pt x="139" y="394"/>
                  </a:lnTo>
                  <a:lnTo>
                    <a:pt x="73" y="651"/>
                  </a:lnTo>
                  <a:lnTo>
                    <a:pt x="345" y="394"/>
                  </a:lnTo>
                  <a:lnTo>
                    <a:pt x="920" y="394"/>
                  </a:lnTo>
                  <a:lnTo>
                    <a:pt x="92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52" name="Rectangle 251">
              <a:extLst>
                <a:ext uri="{FF2B5EF4-FFF2-40B4-BE49-F238E27FC236}">
                  <a16:creationId xmlns:a16="http://schemas.microsoft.com/office/drawing/2014/main" id="{D0A0006E-3CED-4FA3-A718-724AD6C870FA}"/>
                </a:ext>
              </a:extLst>
            </p:cNvPr>
            <p:cNvSpPr/>
            <p:nvPr/>
          </p:nvSpPr>
          <p:spPr>
            <a:xfrm>
              <a:off x="7499641" y="2071468"/>
              <a:ext cx="671790" cy="24622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b="1" dirty="0">
                  <a:solidFill>
                    <a:schemeClr val="bg1"/>
                  </a:solidFill>
                  <a:latin typeface="Roboto" panose="02000000000000000000" pitchFamily="2" charset="0"/>
                  <a:ea typeface="Roboto" panose="02000000000000000000" pitchFamily="2" charset="0"/>
                </a:rPr>
                <a:t>75/95%</a:t>
              </a:r>
            </a:p>
          </p:txBody>
        </p:sp>
        <p:sp>
          <p:nvSpPr>
            <p:cNvPr id="245" name="Rectangle 244">
              <a:extLst>
                <a:ext uri="{FF2B5EF4-FFF2-40B4-BE49-F238E27FC236}">
                  <a16:creationId xmlns:a16="http://schemas.microsoft.com/office/drawing/2014/main" id="{EAD09925-1FF8-46AB-81EA-A6CB1EDD6E3E}"/>
                </a:ext>
              </a:extLst>
            </p:cNvPr>
            <p:cNvSpPr>
              <a:spLocks noChangeArrowheads="1"/>
            </p:cNvSpPr>
            <p:nvPr/>
          </p:nvSpPr>
          <p:spPr bwMode="auto">
            <a:xfrm>
              <a:off x="7144192" y="4975949"/>
              <a:ext cx="143866" cy="146650"/>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6" name="Rectangle 245">
              <a:extLst>
                <a:ext uri="{FF2B5EF4-FFF2-40B4-BE49-F238E27FC236}">
                  <a16:creationId xmlns:a16="http://schemas.microsoft.com/office/drawing/2014/main" id="{C3655D59-9867-4F11-BE34-385AC59FC08B}"/>
                </a:ext>
              </a:extLst>
            </p:cNvPr>
            <p:cNvSpPr>
              <a:spLocks noChangeArrowheads="1"/>
            </p:cNvSpPr>
            <p:nvPr/>
          </p:nvSpPr>
          <p:spPr bwMode="auto">
            <a:xfrm>
              <a:off x="6024739" y="4975949"/>
              <a:ext cx="142010" cy="146650"/>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7" name="Rectangle 246">
              <a:extLst>
                <a:ext uri="{FF2B5EF4-FFF2-40B4-BE49-F238E27FC236}">
                  <a16:creationId xmlns:a16="http://schemas.microsoft.com/office/drawing/2014/main" id="{E6BB25CC-2B04-4D77-A913-9DE768FB660A}"/>
                </a:ext>
              </a:extLst>
            </p:cNvPr>
            <p:cNvSpPr/>
            <p:nvPr/>
          </p:nvSpPr>
          <p:spPr>
            <a:xfrm>
              <a:off x="6125617" y="4933858"/>
              <a:ext cx="984565" cy="2308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dirty="0">
                  <a:latin typeface="Roboto" panose="02000000000000000000" pitchFamily="2" charset="0"/>
                  <a:ea typeface="Roboto" panose="02000000000000000000" pitchFamily="2" charset="0"/>
                  <a:cs typeface="Open Sans" panose="020B0606030504020204" pitchFamily="34" charset="0"/>
                </a:rPr>
                <a:t>Color Fact One</a:t>
              </a:r>
            </a:p>
          </p:txBody>
        </p:sp>
        <p:sp>
          <p:nvSpPr>
            <p:cNvPr id="248" name="Rectangle 247">
              <a:extLst>
                <a:ext uri="{FF2B5EF4-FFF2-40B4-BE49-F238E27FC236}">
                  <a16:creationId xmlns:a16="http://schemas.microsoft.com/office/drawing/2014/main" id="{E72F857B-AB0F-48B5-AD24-F6DCAE5D19F4}"/>
                </a:ext>
              </a:extLst>
            </p:cNvPr>
            <p:cNvSpPr/>
            <p:nvPr/>
          </p:nvSpPr>
          <p:spPr>
            <a:xfrm>
              <a:off x="7255944" y="4933858"/>
              <a:ext cx="992579" cy="2308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dirty="0">
                  <a:latin typeface="Roboto" panose="02000000000000000000" pitchFamily="2" charset="0"/>
                  <a:ea typeface="Roboto" panose="02000000000000000000" pitchFamily="2" charset="0"/>
                  <a:cs typeface="Open Sans" panose="020B0606030504020204" pitchFamily="34" charset="0"/>
                </a:rPr>
                <a:t>Color Fact Two</a:t>
              </a:r>
            </a:p>
          </p:txBody>
        </p:sp>
        <p:sp>
          <p:nvSpPr>
            <p:cNvPr id="199" name="Rectangle 198">
              <a:extLst>
                <a:ext uri="{FF2B5EF4-FFF2-40B4-BE49-F238E27FC236}">
                  <a16:creationId xmlns:a16="http://schemas.microsoft.com/office/drawing/2014/main" id="{122F1BAB-7400-4C34-927D-CCF2E7E4A1E7}"/>
                </a:ext>
              </a:extLst>
            </p:cNvPr>
            <p:cNvSpPr/>
            <p:nvPr/>
          </p:nvSpPr>
          <p:spPr>
            <a:xfrm>
              <a:off x="5912649" y="5397805"/>
              <a:ext cx="2436886" cy="415498"/>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100" b="1" dirty="0">
                  <a:solidFill>
                    <a:schemeClr val="accent2"/>
                  </a:solidFill>
                  <a:latin typeface="Roboto" panose="02000000000000000000" pitchFamily="2" charset="0"/>
                  <a:ea typeface="Roboto" panose="02000000000000000000" pitchFamily="2" charset="0"/>
                  <a:cs typeface="Open Sans" panose="020B0606030504020204" pitchFamily="34" charset="0"/>
                </a:rPr>
                <a:t>IPSUM DOLOR SIT</a:t>
              </a:r>
            </a:p>
          </p:txBody>
        </p:sp>
        <p:sp>
          <p:nvSpPr>
            <p:cNvPr id="200" name="TextBox 73">
              <a:extLst>
                <a:ext uri="{FF2B5EF4-FFF2-40B4-BE49-F238E27FC236}">
                  <a16:creationId xmlns:a16="http://schemas.microsoft.com/office/drawing/2014/main" id="{3B27BFB7-B3D5-421F-A6B6-212B89860732}"/>
                </a:ext>
              </a:extLst>
            </p:cNvPr>
            <p:cNvSpPr txBox="1"/>
            <p:nvPr/>
          </p:nvSpPr>
          <p:spPr>
            <a:xfrm>
              <a:off x="5912649" y="5799680"/>
              <a:ext cx="2652012"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rPr>
                <a:t>Contrary to popular belief, to Lorem Ipsum is not simply and random dummy</a:t>
              </a:r>
            </a:p>
          </p:txBody>
        </p:sp>
      </p:grpSp>
      <p:sp>
        <p:nvSpPr>
          <p:cNvPr id="239" name="Rectangle 238">
            <a:extLst>
              <a:ext uri="{FF2B5EF4-FFF2-40B4-BE49-F238E27FC236}">
                <a16:creationId xmlns:a16="http://schemas.microsoft.com/office/drawing/2014/main" id="{20B0BEC1-D839-4050-9CF4-D74492BF0A4A}"/>
              </a:ext>
            </a:extLst>
          </p:cNvPr>
          <p:cNvSpPr/>
          <p:nvPr/>
        </p:nvSpPr>
        <p:spPr>
          <a:xfrm>
            <a:off x="9664322" y="3231330"/>
            <a:ext cx="1152880" cy="707886"/>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000" b="1" dirty="0">
                <a:solidFill>
                  <a:schemeClr val="accent3"/>
                </a:solidFill>
                <a:latin typeface="Roboto" panose="02000000000000000000" pitchFamily="2" charset="0"/>
                <a:ea typeface="Roboto" panose="02000000000000000000" pitchFamily="2" charset="0"/>
                <a:cs typeface="Open Sans Extrabold" panose="020B0906030804020204" pitchFamily="34" charset="0"/>
              </a:rPr>
              <a:t>32%</a:t>
            </a:r>
          </a:p>
        </p:txBody>
      </p:sp>
      <p:sp>
        <p:nvSpPr>
          <p:cNvPr id="243" name="Freeform: Shape 242">
            <a:extLst>
              <a:ext uri="{FF2B5EF4-FFF2-40B4-BE49-F238E27FC236}">
                <a16:creationId xmlns:a16="http://schemas.microsoft.com/office/drawing/2014/main" id="{D47A6818-27D2-450E-9619-33679A09ADF2}"/>
              </a:ext>
            </a:extLst>
          </p:cNvPr>
          <p:cNvSpPr/>
          <p:nvPr/>
        </p:nvSpPr>
        <p:spPr>
          <a:xfrm>
            <a:off x="9105849" y="2450358"/>
            <a:ext cx="2269832" cy="2269832"/>
          </a:xfrm>
          <a:custGeom>
            <a:avLst/>
            <a:gdLst>
              <a:gd name="connsiteX0" fmla="*/ 622523 w 1245046"/>
              <a:gd name="connsiteY0" fmla="*/ 0 h 1245046"/>
              <a:gd name="connsiteX1" fmla="*/ 1245046 w 1245046"/>
              <a:gd name="connsiteY1" fmla="*/ 622523 h 1245046"/>
              <a:gd name="connsiteX2" fmla="*/ 622523 w 1245046"/>
              <a:gd name="connsiteY2" fmla="*/ 1245046 h 1245046"/>
              <a:gd name="connsiteX3" fmla="*/ 0 w 1245046"/>
              <a:gd name="connsiteY3" fmla="*/ 622523 h 1245046"/>
              <a:gd name="connsiteX4" fmla="*/ 622523 w 1245046"/>
              <a:gd name="connsiteY4" fmla="*/ 0 h 1245046"/>
              <a:gd name="connsiteX5" fmla="*/ 622523 w 1245046"/>
              <a:gd name="connsiteY5" fmla="*/ 176203 h 1245046"/>
              <a:gd name="connsiteX6" fmla="*/ 176203 w 1245046"/>
              <a:gd name="connsiteY6" fmla="*/ 622523 h 1245046"/>
              <a:gd name="connsiteX7" fmla="*/ 622523 w 1245046"/>
              <a:gd name="connsiteY7" fmla="*/ 1068843 h 1245046"/>
              <a:gd name="connsiteX8" fmla="*/ 1068843 w 1245046"/>
              <a:gd name="connsiteY8" fmla="*/ 622523 h 1245046"/>
              <a:gd name="connsiteX9" fmla="*/ 622523 w 1245046"/>
              <a:gd name="connsiteY9" fmla="*/ 176203 h 124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5046" h="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44" name="Freeform: Shape 243">
            <a:extLst>
              <a:ext uri="{FF2B5EF4-FFF2-40B4-BE49-F238E27FC236}">
                <a16:creationId xmlns:a16="http://schemas.microsoft.com/office/drawing/2014/main" id="{70986899-BAA1-4E12-A15D-1F7E255858AF}"/>
              </a:ext>
            </a:extLst>
          </p:cNvPr>
          <p:cNvSpPr/>
          <p:nvPr/>
        </p:nvSpPr>
        <p:spPr>
          <a:xfrm>
            <a:off x="9105980" y="2450358"/>
            <a:ext cx="2269571" cy="2269832"/>
          </a:xfrm>
          <a:custGeom>
            <a:avLst/>
            <a:gdLst>
              <a:gd name="connsiteX0" fmla="*/ 622523 w 1244903"/>
              <a:gd name="connsiteY0" fmla="*/ 0 h 1245046"/>
              <a:gd name="connsiteX1" fmla="*/ 630196 w 1244903"/>
              <a:gd name="connsiteY1" fmla="*/ 774 h 1245046"/>
              <a:gd name="connsiteX2" fmla="*/ 630196 w 1244903"/>
              <a:gd name="connsiteY2" fmla="*/ 176977 h 1245046"/>
              <a:gd name="connsiteX3" fmla="*/ 622523 w 1244903"/>
              <a:gd name="connsiteY3" fmla="*/ 176203 h 1245046"/>
              <a:gd name="connsiteX4" fmla="*/ 176203 w 1244903"/>
              <a:gd name="connsiteY4" fmla="*/ 622523 h 1245046"/>
              <a:gd name="connsiteX5" fmla="*/ 622523 w 1244903"/>
              <a:gd name="connsiteY5" fmla="*/ 1068843 h 1245046"/>
              <a:gd name="connsiteX6" fmla="*/ 1059775 w 1244903"/>
              <a:gd name="connsiteY6" fmla="*/ 712472 h 1245046"/>
              <a:gd name="connsiteX7" fmla="*/ 1068699 w 1244903"/>
              <a:gd name="connsiteY7" fmla="*/ 623949 h 1245046"/>
              <a:gd name="connsiteX8" fmla="*/ 1244903 w 1244903"/>
              <a:gd name="connsiteY8" fmla="*/ 623949 h 1245046"/>
              <a:gd name="connsiteX9" fmla="*/ 1232399 w 1244903"/>
              <a:gd name="connsiteY9" fmla="*/ 747983 h 1245046"/>
              <a:gd name="connsiteX10" fmla="*/ 622523 w 1244903"/>
              <a:gd name="connsiteY10" fmla="*/ 1245046 h 1245046"/>
              <a:gd name="connsiteX11" fmla="*/ 0 w 1244903"/>
              <a:gd name="connsiteY11" fmla="*/ 622523 h 1245046"/>
              <a:gd name="connsiteX12" fmla="*/ 622523 w 1244903"/>
              <a:gd name="connsiteY12" fmla="*/ 0 h 1245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4903" h="1245046">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41" name="Freeform 65">
            <a:extLst>
              <a:ext uri="{FF2B5EF4-FFF2-40B4-BE49-F238E27FC236}">
                <a16:creationId xmlns:a16="http://schemas.microsoft.com/office/drawing/2014/main" id="{BF133751-0D79-4CD7-AE3C-67BEA7F0BF4A}"/>
              </a:ext>
            </a:extLst>
          </p:cNvPr>
          <p:cNvSpPr>
            <a:spLocks/>
          </p:cNvSpPr>
          <p:nvPr/>
        </p:nvSpPr>
        <p:spPr bwMode="auto">
          <a:xfrm>
            <a:off x="10457875" y="2004333"/>
            <a:ext cx="917547" cy="649263"/>
          </a:xfrm>
          <a:custGeom>
            <a:avLst/>
            <a:gdLst>
              <a:gd name="T0" fmla="*/ 920 w 920"/>
              <a:gd name="T1" fmla="*/ 0 h 651"/>
              <a:gd name="T2" fmla="*/ 0 w 920"/>
              <a:gd name="T3" fmla="*/ 0 h 651"/>
              <a:gd name="T4" fmla="*/ 0 w 920"/>
              <a:gd name="T5" fmla="*/ 394 h 651"/>
              <a:gd name="T6" fmla="*/ 139 w 920"/>
              <a:gd name="T7" fmla="*/ 394 h 651"/>
              <a:gd name="T8" fmla="*/ 73 w 920"/>
              <a:gd name="T9" fmla="*/ 651 h 651"/>
              <a:gd name="T10" fmla="*/ 345 w 920"/>
              <a:gd name="T11" fmla="*/ 394 h 651"/>
              <a:gd name="T12" fmla="*/ 920 w 920"/>
              <a:gd name="T13" fmla="*/ 394 h 651"/>
              <a:gd name="T14" fmla="*/ 920 w 920"/>
              <a:gd name="T15" fmla="*/ 0 h 6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0" h="651">
                <a:moveTo>
                  <a:pt x="920" y="0"/>
                </a:moveTo>
                <a:lnTo>
                  <a:pt x="0" y="0"/>
                </a:lnTo>
                <a:lnTo>
                  <a:pt x="0" y="394"/>
                </a:lnTo>
                <a:lnTo>
                  <a:pt x="139" y="394"/>
                </a:lnTo>
                <a:lnTo>
                  <a:pt x="73" y="651"/>
                </a:lnTo>
                <a:lnTo>
                  <a:pt x="345" y="394"/>
                </a:lnTo>
                <a:lnTo>
                  <a:pt x="920" y="394"/>
                </a:lnTo>
                <a:lnTo>
                  <a:pt x="92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2" name="Rectangle 241">
            <a:extLst>
              <a:ext uri="{FF2B5EF4-FFF2-40B4-BE49-F238E27FC236}">
                <a16:creationId xmlns:a16="http://schemas.microsoft.com/office/drawing/2014/main" id="{38335F61-2001-46F8-9778-7DE568977494}"/>
              </a:ext>
            </a:extLst>
          </p:cNvPr>
          <p:cNvSpPr/>
          <p:nvPr/>
        </p:nvSpPr>
        <p:spPr>
          <a:xfrm>
            <a:off x="10580753" y="2071468"/>
            <a:ext cx="671791" cy="24622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b="1" dirty="0">
                <a:solidFill>
                  <a:schemeClr val="bg1"/>
                </a:solidFill>
                <a:latin typeface="Roboto" panose="02000000000000000000" pitchFamily="2" charset="0"/>
                <a:ea typeface="Roboto" panose="02000000000000000000" pitchFamily="2" charset="0"/>
              </a:rPr>
              <a:t>75/95%</a:t>
            </a:r>
          </a:p>
        </p:txBody>
      </p:sp>
      <p:sp>
        <p:nvSpPr>
          <p:cNvPr id="235" name="Rectangle 234">
            <a:extLst>
              <a:ext uri="{FF2B5EF4-FFF2-40B4-BE49-F238E27FC236}">
                <a16:creationId xmlns:a16="http://schemas.microsoft.com/office/drawing/2014/main" id="{57198219-9B1A-4F85-AD15-ECCA86091937}"/>
              </a:ext>
            </a:extLst>
          </p:cNvPr>
          <p:cNvSpPr>
            <a:spLocks noChangeArrowheads="1"/>
          </p:cNvSpPr>
          <p:nvPr/>
        </p:nvSpPr>
        <p:spPr bwMode="auto">
          <a:xfrm>
            <a:off x="10231274" y="4975949"/>
            <a:ext cx="143866" cy="146650"/>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6" name="Rectangle 235">
            <a:extLst>
              <a:ext uri="{FF2B5EF4-FFF2-40B4-BE49-F238E27FC236}">
                <a16:creationId xmlns:a16="http://schemas.microsoft.com/office/drawing/2014/main" id="{D63353E1-8D37-46C4-91E9-637BCBAFEB8A}"/>
              </a:ext>
            </a:extLst>
          </p:cNvPr>
          <p:cNvSpPr>
            <a:spLocks noChangeArrowheads="1"/>
          </p:cNvSpPr>
          <p:nvPr/>
        </p:nvSpPr>
        <p:spPr bwMode="auto">
          <a:xfrm>
            <a:off x="9111821" y="4975949"/>
            <a:ext cx="142010" cy="146650"/>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37" name="Rectangle 236">
            <a:extLst>
              <a:ext uri="{FF2B5EF4-FFF2-40B4-BE49-F238E27FC236}">
                <a16:creationId xmlns:a16="http://schemas.microsoft.com/office/drawing/2014/main" id="{36EFE1DE-2146-4B84-8BC7-BB573440A28F}"/>
              </a:ext>
            </a:extLst>
          </p:cNvPr>
          <p:cNvSpPr/>
          <p:nvPr/>
        </p:nvSpPr>
        <p:spPr>
          <a:xfrm>
            <a:off x="9212699" y="4933858"/>
            <a:ext cx="984565" cy="2308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dirty="0">
                <a:latin typeface="Roboto" panose="02000000000000000000" pitchFamily="2" charset="0"/>
                <a:ea typeface="Roboto" panose="02000000000000000000" pitchFamily="2" charset="0"/>
                <a:cs typeface="Open Sans" panose="020B0606030504020204" pitchFamily="34" charset="0"/>
              </a:rPr>
              <a:t>Color Fact One</a:t>
            </a:r>
          </a:p>
        </p:txBody>
      </p:sp>
      <p:sp>
        <p:nvSpPr>
          <p:cNvPr id="238" name="Rectangle 237">
            <a:extLst>
              <a:ext uri="{FF2B5EF4-FFF2-40B4-BE49-F238E27FC236}">
                <a16:creationId xmlns:a16="http://schemas.microsoft.com/office/drawing/2014/main" id="{D3497DC4-62C8-4558-8B59-513DCCE5E798}"/>
              </a:ext>
            </a:extLst>
          </p:cNvPr>
          <p:cNvSpPr/>
          <p:nvPr/>
        </p:nvSpPr>
        <p:spPr>
          <a:xfrm>
            <a:off x="10343026" y="4933858"/>
            <a:ext cx="992579" cy="2308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b="1" dirty="0">
                <a:latin typeface="Roboto" panose="02000000000000000000" pitchFamily="2" charset="0"/>
                <a:ea typeface="Roboto" panose="02000000000000000000" pitchFamily="2" charset="0"/>
                <a:cs typeface="Open Sans" panose="020B0606030504020204" pitchFamily="34" charset="0"/>
              </a:rPr>
              <a:t>Color Fact Two</a:t>
            </a:r>
          </a:p>
        </p:txBody>
      </p:sp>
      <p:sp>
        <p:nvSpPr>
          <p:cNvPr id="203" name="Rectangle 202">
            <a:extLst>
              <a:ext uri="{FF2B5EF4-FFF2-40B4-BE49-F238E27FC236}">
                <a16:creationId xmlns:a16="http://schemas.microsoft.com/office/drawing/2014/main" id="{9596122B-68C9-44DA-A3DE-7F96254E093A}"/>
              </a:ext>
            </a:extLst>
          </p:cNvPr>
          <p:cNvSpPr/>
          <p:nvPr/>
        </p:nvSpPr>
        <p:spPr>
          <a:xfrm>
            <a:off x="9017020" y="5397805"/>
            <a:ext cx="2436886" cy="415498"/>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100" b="1" dirty="0">
                <a:solidFill>
                  <a:schemeClr val="accent3"/>
                </a:solidFill>
                <a:latin typeface="Roboto" panose="02000000000000000000" pitchFamily="2" charset="0"/>
                <a:ea typeface="Roboto" panose="02000000000000000000" pitchFamily="2" charset="0"/>
                <a:cs typeface="Open Sans" panose="020B0606030504020204" pitchFamily="34" charset="0"/>
              </a:rPr>
              <a:t>IPSUM DOLOR SIT</a:t>
            </a:r>
          </a:p>
        </p:txBody>
      </p:sp>
      <p:sp>
        <p:nvSpPr>
          <p:cNvPr id="204" name="TextBox 77">
            <a:extLst>
              <a:ext uri="{FF2B5EF4-FFF2-40B4-BE49-F238E27FC236}">
                <a16:creationId xmlns:a16="http://schemas.microsoft.com/office/drawing/2014/main" id="{CB620E3B-7F32-404F-9791-A5935493D49D}"/>
              </a:ext>
            </a:extLst>
          </p:cNvPr>
          <p:cNvSpPr txBox="1"/>
          <p:nvPr/>
        </p:nvSpPr>
        <p:spPr>
          <a:xfrm>
            <a:off x="9017020" y="5799680"/>
            <a:ext cx="2652012"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200" dirty="0">
                <a:latin typeface="Lato" panose="020F0502020204030203" pitchFamily="34" charset="0"/>
                <a:ea typeface="Lato" panose="020F0502020204030203" pitchFamily="34" charset="0"/>
                <a:cs typeface="Lato" panose="020F0502020204030203" pitchFamily="34" charset="0"/>
              </a:rPr>
              <a:t>Contrary to popular belief, to Lorem Ipsum is not simply and random dummy</a:t>
            </a:r>
          </a:p>
        </p:txBody>
      </p:sp>
      <p:sp>
        <p:nvSpPr>
          <p:cNvPr id="3" name="Picture Placeholder 2">
            <a:extLst>
              <a:ext uri="{FF2B5EF4-FFF2-40B4-BE49-F238E27FC236}">
                <a16:creationId xmlns:a16="http://schemas.microsoft.com/office/drawing/2014/main" id="{A1F66884-29B6-4ED4-AF22-6698EFC827AC}"/>
              </a:ext>
            </a:extLst>
          </p:cNvPr>
          <p:cNvSpPr>
            <a:spLocks noGrp="1"/>
          </p:cNvSpPr>
          <p:nvPr>
            <p:ph type="pic" sz="quarter" idx="162"/>
          </p:nvPr>
        </p:nvSpPr>
        <p:spPr/>
      </p:sp>
    </p:spTree>
    <p:extLst>
      <p:ext uri="{BB962C8B-B14F-4D97-AF65-F5344CB8AC3E}">
        <p14:creationId xmlns:p14="http://schemas.microsoft.com/office/powerpoint/2010/main" val="3278443442"/>
      </p:ext>
    </p:extLst>
  </p:cSld>
  <p:clrMapOvr>
    <a:masterClrMapping/>
  </p:clrMapOvr>
  <p:transition spd="slow">
    <p:wheel spokes="1"/>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C68A3A29-C153-4BFA-BA4C-9DD1FFB60126}"/>
              </a:ext>
            </a:extLst>
          </p:cNvPr>
          <p:cNvSpPr/>
          <p:nvPr/>
        </p:nvSpPr>
        <p:spPr>
          <a:xfrm>
            <a:off x="201984" y="190500"/>
            <a:ext cx="11797557" cy="6477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0" name="Group 9">
            <a:extLst>
              <a:ext uri="{FF2B5EF4-FFF2-40B4-BE49-F238E27FC236}">
                <a16:creationId xmlns:a16="http://schemas.microsoft.com/office/drawing/2014/main" id="{7510784A-D839-4818-A700-DDAFA3ADD062}"/>
              </a:ext>
            </a:extLst>
          </p:cNvPr>
          <p:cNvGrpSpPr/>
          <p:nvPr/>
        </p:nvGrpSpPr>
        <p:grpSpPr>
          <a:xfrm>
            <a:off x="669258" y="2152950"/>
            <a:ext cx="10863009" cy="2031626"/>
            <a:chOff x="640683" y="1959429"/>
            <a:chExt cx="10863009" cy="2031626"/>
          </a:xfrm>
        </p:grpSpPr>
        <p:grpSp>
          <p:nvGrpSpPr>
            <p:cNvPr id="9" name="Group 8">
              <a:extLst>
                <a:ext uri="{FF2B5EF4-FFF2-40B4-BE49-F238E27FC236}">
                  <a16:creationId xmlns:a16="http://schemas.microsoft.com/office/drawing/2014/main" id="{62246F50-768F-4C68-9D52-CE496E97EF81}"/>
                </a:ext>
              </a:extLst>
            </p:cNvPr>
            <p:cNvGrpSpPr/>
            <p:nvPr/>
          </p:nvGrpSpPr>
          <p:grpSpPr>
            <a:xfrm>
              <a:off x="640683" y="1959429"/>
              <a:ext cx="3407967" cy="2031626"/>
              <a:chOff x="640683" y="1959429"/>
              <a:chExt cx="3407967" cy="2031626"/>
            </a:xfrm>
          </p:grpSpPr>
          <p:grpSp>
            <p:nvGrpSpPr>
              <p:cNvPr id="41" name="Group 40">
                <a:extLst>
                  <a:ext uri="{FF2B5EF4-FFF2-40B4-BE49-F238E27FC236}">
                    <a16:creationId xmlns:a16="http://schemas.microsoft.com/office/drawing/2014/main" id="{D2E383B3-F733-44CC-813F-99073F8D1647}"/>
                  </a:ext>
                </a:extLst>
              </p:cNvPr>
              <p:cNvGrpSpPr/>
              <p:nvPr/>
            </p:nvGrpSpPr>
            <p:grpSpPr>
              <a:xfrm>
                <a:off x="830191" y="2231498"/>
                <a:ext cx="3028950" cy="1487488"/>
                <a:chOff x="-4945063" y="1270000"/>
                <a:chExt cx="3028950" cy="1487488"/>
              </a:xfrm>
              <a:solidFill>
                <a:schemeClr val="tx1">
                  <a:lumMod val="85000"/>
                  <a:lumOff val="15000"/>
                </a:schemeClr>
              </a:solidFill>
            </p:grpSpPr>
            <p:sp>
              <p:nvSpPr>
                <p:cNvPr id="42" name="Freeform 182">
                  <a:extLst>
                    <a:ext uri="{FF2B5EF4-FFF2-40B4-BE49-F238E27FC236}">
                      <a16:creationId xmlns:a16="http://schemas.microsoft.com/office/drawing/2014/main" id="{A48E55F9-0350-4ADD-A261-0B468B37CDFB}"/>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83">
                  <a:extLst>
                    <a:ext uri="{FF2B5EF4-FFF2-40B4-BE49-F238E27FC236}">
                      <a16:creationId xmlns:a16="http://schemas.microsoft.com/office/drawing/2014/main" id="{E4F0487D-C6AA-4FC2-A56E-73E6D6C8CE52}"/>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84">
                  <a:extLst>
                    <a:ext uri="{FF2B5EF4-FFF2-40B4-BE49-F238E27FC236}">
                      <a16:creationId xmlns:a16="http://schemas.microsoft.com/office/drawing/2014/main" id="{50F8FD07-43E3-48ED-B994-2F65487A394A}"/>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85">
                  <a:extLst>
                    <a:ext uri="{FF2B5EF4-FFF2-40B4-BE49-F238E27FC236}">
                      <a16:creationId xmlns:a16="http://schemas.microsoft.com/office/drawing/2014/main" id="{6E1CF487-3263-4388-968E-1A3BC861AD77}"/>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86">
                  <a:extLst>
                    <a:ext uri="{FF2B5EF4-FFF2-40B4-BE49-F238E27FC236}">
                      <a16:creationId xmlns:a16="http://schemas.microsoft.com/office/drawing/2014/main" id="{CAC8BB50-99F9-440E-AAFA-BF28C23230BD}"/>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87">
                  <a:extLst>
                    <a:ext uri="{FF2B5EF4-FFF2-40B4-BE49-F238E27FC236}">
                      <a16:creationId xmlns:a16="http://schemas.microsoft.com/office/drawing/2014/main" id="{BADED1C8-EC92-4AC0-A4F8-BCC3B7B889AF}"/>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188">
                  <a:extLst>
                    <a:ext uri="{FF2B5EF4-FFF2-40B4-BE49-F238E27FC236}">
                      <a16:creationId xmlns:a16="http://schemas.microsoft.com/office/drawing/2014/main" id="{5790B1A6-4B71-4980-8279-475164420F7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189">
                  <a:extLst>
                    <a:ext uri="{FF2B5EF4-FFF2-40B4-BE49-F238E27FC236}">
                      <a16:creationId xmlns:a16="http://schemas.microsoft.com/office/drawing/2014/main" id="{1471F8C5-8030-41FC-9BDF-04A794644444}"/>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190">
                  <a:extLst>
                    <a:ext uri="{FF2B5EF4-FFF2-40B4-BE49-F238E27FC236}">
                      <a16:creationId xmlns:a16="http://schemas.microsoft.com/office/drawing/2014/main" id="{C4A34DAA-228E-4236-8DCC-6126ACD8348D}"/>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191">
                  <a:extLst>
                    <a:ext uri="{FF2B5EF4-FFF2-40B4-BE49-F238E27FC236}">
                      <a16:creationId xmlns:a16="http://schemas.microsoft.com/office/drawing/2014/main" id="{AD6A711F-5E3E-4C18-A1AF-772C820601BE}"/>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192">
                  <a:extLst>
                    <a:ext uri="{FF2B5EF4-FFF2-40B4-BE49-F238E27FC236}">
                      <a16:creationId xmlns:a16="http://schemas.microsoft.com/office/drawing/2014/main" id="{2C97E7E0-8502-427D-855C-6FD09DD2A8DB}"/>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93">
                  <a:extLst>
                    <a:ext uri="{FF2B5EF4-FFF2-40B4-BE49-F238E27FC236}">
                      <a16:creationId xmlns:a16="http://schemas.microsoft.com/office/drawing/2014/main" id="{C6D963A7-CB51-452C-8942-1D53664AC4C5}"/>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94">
                  <a:extLst>
                    <a:ext uri="{FF2B5EF4-FFF2-40B4-BE49-F238E27FC236}">
                      <a16:creationId xmlns:a16="http://schemas.microsoft.com/office/drawing/2014/main" id="{A1FB196C-7D8A-44A4-89DF-F017526C5576}"/>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95">
                  <a:extLst>
                    <a:ext uri="{FF2B5EF4-FFF2-40B4-BE49-F238E27FC236}">
                      <a16:creationId xmlns:a16="http://schemas.microsoft.com/office/drawing/2014/main" id="{071076AF-BBFB-407D-BBF6-AD445B0B8AA1}"/>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96">
                  <a:extLst>
                    <a:ext uri="{FF2B5EF4-FFF2-40B4-BE49-F238E27FC236}">
                      <a16:creationId xmlns:a16="http://schemas.microsoft.com/office/drawing/2014/main" id="{B1840504-9CC8-45AD-8A3B-96FB2C1B7E32}"/>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197">
                  <a:extLst>
                    <a:ext uri="{FF2B5EF4-FFF2-40B4-BE49-F238E27FC236}">
                      <a16:creationId xmlns:a16="http://schemas.microsoft.com/office/drawing/2014/main" id="{8A556BB8-BCC5-4FC2-B474-147F031D96FC}"/>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98">
                  <a:extLst>
                    <a:ext uri="{FF2B5EF4-FFF2-40B4-BE49-F238E27FC236}">
                      <a16:creationId xmlns:a16="http://schemas.microsoft.com/office/drawing/2014/main" id="{E6230FC4-3208-4EBD-A8F1-8AC3108AC998}"/>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99">
                  <a:extLst>
                    <a:ext uri="{FF2B5EF4-FFF2-40B4-BE49-F238E27FC236}">
                      <a16:creationId xmlns:a16="http://schemas.microsoft.com/office/drawing/2014/main" id="{B1CD89F8-0E71-4800-9303-2793CDE99B9C}"/>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00">
                  <a:extLst>
                    <a:ext uri="{FF2B5EF4-FFF2-40B4-BE49-F238E27FC236}">
                      <a16:creationId xmlns:a16="http://schemas.microsoft.com/office/drawing/2014/main" id="{F430252E-E5F7-496D-B754-219C6782A180}"/>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01">
                  <a:extLst>
                    <a:ext uri="{FF2B5EF4-FFF2-40B4-BE49-F238E27FC236}">
                      <a16:creationId xmlns:a16="http://schemas.microsoft.com/office/drawing/2014/main" id="{015863B0-E528-4774-9B55-18F6B8CC5F16}"/>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02">
                  <a:extLst>
                    <a:ext uri="{FF2B5EF4-FFF2-40B4-BE49-F238E27FC236}">
                      <a16:creationId xmlns:a16="http://schemas.microsoft.com/office/drawing/2014/main" id="{8178D43A-8A7A-4491-8B2F-77A523C86257}"/>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03">
                  <a:extLst>
                    <a:ext uri="{FF2B5EF4-FFF2-40B4-BE49-F238E27FC236}">
                      <a16:creationId xmlns:a16="http://schemas.microsoft.com/office/drawing/2014/main" id="{D053C055-E2C1-44A6-AEA3-616CFF6164CD}"/>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04">
                  <a:extLst>
                    <a:ext uri="{FF2B5EF4-FFF2-40B4-BE49-F238E27FC236}">
                      <a16:creationId xmlns:a16="http://schemas.microsoft.com/office/drawing/2014/main" id="{CB5D85A7-DB5A-467C-AA2E-F4C4FB4E8E9E}"/>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06">
                  <a:extLst>
                    <a:ext uri="{FF2B5EF4-FFF2-40B4-BE49-F238E27FC236}">
                      <a16:creationId xmlns:a16="http://schemas.microsoft.com/office/drawing/2014/main" id="{8CF90EF8-CFE1-45A3-9459-D31EC63EBABA}"/>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07">
                  <a:extLst>
                    <a:ext uri="{FF2B5EF4-FFF2-40B4-BE49-F238E27FC236}">
                      <a16:creationId xmlns:a16="http://schemas.microsoft.com/office/drawing/2014/main" id="{8054195D-FAC7-4375-B227-8D62D2D28CCA}"/>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08">
                  <a:extLst>
                    <a:ext uri="{FF2B5EF4-FFF2-40B4-BE49-F238E27FC236}">
                      <a16:creationId xmlns:a16="http://schemas.microsoft.com/office/drawing/2014/main" id="{38C50A13-ACB4-4098-B7FA-F89AC20302B4}"/>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09">
                  <a:extLst>
                    <a:ext uri="{FF2B5EF4-FFF2-40B4-BE49-F238E27FC236}">
                      <a16:creationId xmlns:a16="http://schemas.microsoft.com/office/drawing/2014/main" id="{19289CBF-D6A5-450D-BD11-0EB922E1EA84}"/>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10">
                  <a:extLst>
                    <a:ext uri="{FF2B5EF4-FFF2-40B4-BE49-F238E27FC236}">
                      <a16:creationId xmlns:a16="http://schemas.microsoft.com/office/drawing/2014/main" id="{B2C17C12-5F96-4D85-89D7-0436D0897CE3}"/>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11">
                  <a:extLst>
                    <a:ext uri="{FF2B5EF4-FFF2-40B4-BE49-F238E27FC236}">
                      <a16:creationId xmlns:a16="http://schemas.microsoft.com/office/drawing/2014/main" id="{6BE670BE-0A5E-4F3B-899E-A906B82C0799}"/>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12">
                  <a:extLst>
                    <a:ext uri="{FF2B5EF4-FFF2-40B4-BE49-F238E27FC236}">
                      <a16:creationId xmlns:a16="http://schemas.microsoft.com/office/drawing/2014/main" id="{ABBC3516-80E8-41BB-8A34-3DFF89BFD180}"/>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13">
                  <a:extLst>
                    <a:ext uri="{FF2B5EF4-FFF2-40B4-BE49-F238E27FC236}">
                      <a16:creationId xmlns:a16="http://schemas.microsoft.com/office/drawing/2014/main" id="{2A565EDB-0755-45AE-8181-F3DFCD5A37B1}"/>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14">
                  <a:extLst>
                    <a:ext uri="{FF2B5EF4-FFF2-40B4-BE49-F238E27FC236}">
                      <a16:creationId xmlns:a16="http://schemas.microsoft.com/office/drawing/2014/main" id="{D26F2150-BA78-4C3E-B971-A6DAB7EFF957}"/>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5">
                  <a:extLst>
                    <a:ext uri="{FF2B5EF4-FFF2-40B4-BE49-F238E27FC236}">
                      <a16:creationId xmlns:a16="http://schemas.microsoft.com/office/drawing/2014/main" id="{D610928C-2283-47EF-9C76-E5FC8E832D31}"/>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16">
                  <a:extLst>
                    <a:ext uri="{FF2B5EF4-FFF2-40B4-BE49-F238E27FC236}">
                      <a16:creationId xmlns:a16="http://schemas.microsoft.com/office/drawing/2014/main" id="{6ABABF54-820B-4913-878F-BD8F6E3974C8}"/>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17">
                  <a:extLst>
                    <a:ext uri="{FF2B5EF4-FFF2-40B4-BE49-F238E27FC236}">
                      <a16:creationId xmlns:a16="http://schemas.microsoft.com/office/drawing/2014/main" id="{210616AA-5086-40A9-9D43-F350B969EB0D}"/>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18">
                  <a:extLst>
                    <a:ext uri="{FF2B5EF4-FFF2-40B4-BE49-F238E27FC236}">
                      <a16:creationId xmlns:a16="http://schemas.microsoft.com/office/drawing/2014/main" id="{C2AE3FC7-D483-44AA-B008-ACEBE8D85CDB}"/>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19">
                  <a:extLst>
                    <a:ext uri="{FF2B5EF4-FFF2-40B4-BE49-F238E27FC236}">
                      <a16:creationId xmlns:a16="http://schemas.microsoft.com/office/drawing/2014/main" id="{F85A3E84-2EFC-4905-B808-19CAD92E7AF5}"/>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20">
                  <a:extLst>
                    <a:ext uri="{FF2B5EF4-FFF2-40B4-BE49-F238E27FC236}">
                      <a16:creationId xmlns:a16="http://schemas.microsoft.com/office/drawing/2014/main" id="{0B95E9D3-E0B9-464A-8954-598186C72E97}"/>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21">
                  <a:extLst>
                    <a:ext uri="{FF2B5EF4-FFF2-40B4-BE49-F238E27FC236}">
                      <a16:creationId xmlns:a16="http://schemas.microsoft.com/office/drawing/2014/main" id="{AF81C8CB-0258-4210-BED3-4851B9822C09}"/>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22">
                  <a:extLst>
                    <a:ext uri="{FF2B5EF4-FFF2-40B4-BE49-F238E27FC236}">
                      <a16:creationId xmlns:a16="http://schemas.microsoft.com/office/drawing/2014/main" id="{C91F1791-29F0-42A5-B234-CE9482D1E608}"/>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23">
                  <a:extLst>
                    <a:ext uri="{FF2B5EF4-FFF2-40B4-BE49-F238E27FC236}">
                      <a16:creationId xmlns:a16="http://schemas.microsoft.com/office/drawing/2014/main" id="{30FB5AF8-04E9-4FE3-9645-81ADCF2C04FA}"/>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24">
                  <a:extLst>
                    <a:ext uri="{FF2B5EF4-FFF2-40B4-BE49-F238E27FC236}">
                      <a16:creationId xmlns:a16="http://schemas.microsoft.com/office/drawing/2014/main" id="{223EADC5-26E0-40BD-8BB4-003879D18D36}"/>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25">
                  <a:extLst>
                    <a:ext uri="{FF2B5EF4-FFF2-40B4-BE49-F238E27FC236}">
                      <a16:creationId xmlns:a16="http://schemas.microsoft.com/office/drawing/2014/main" id="{375C2224-A01B-49D1-A2A0-2526E9D19F2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26">
                  <a:extLst>
                    <a:ext uri="{FF2B5EF4-FFF2-40B4-BE49-F238E27FC236}">
                      <a16:creationId xmlns:a16="http://schemas.microsoft.com/office/drawing/2014/main" id="{4659851D-F548-4014-924C-8081FCE9836C}"/>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27">
                  <a:extLst>
                    <a:ext uri="{FF2B5EF4-FFF2-40B4-BE49-F238E27FC236}">
                      <a16:creationId xmlns:a16="http://schemas.microsoft.com/office/drawing/2014/main" id="{D9421503-4B94-4BE0-8046-639BB93BB9FD}"/>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28">
                  <a:extLst>
                    <a:ext uri="{FF2B5EF4-FFF2-40B4-BE49-F238E27FC236}">
                      <a16:creationId xmlns:a16="http://schemas.microsoft.com/office/drawing/2014/main" id="{ED92ED72-B773-4EC2-BD92-6DB213A8CCF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29">
                  <a:extLst>
                    <a:ext uri="{FF2B5EF4-FFF2-40B4-BE49-F238E27FC236}">
                      <a16:creationId xmlns:a16="http://schemas.microsoft.com/office/drawing/2014/main" id="{417D516E-F8E0-40A6-8EF0-349C4475C1F8}"/>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30">
                  <a:extLst>
                    <a:ext uri="{FF2B5EF4-FFF2-40B4-BE49-F238E27FC236}">
                      <a16:creationId xmlns:a16="http://schemas.microsoft.com/office/drawing/2014/main" id="{FB76D153-7092-44F7-BF91-8AB56C4B31A3}"/>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31">
                  <a:extLst>
                    <a:ext uri="{FF2B5EF4-FFF2-40B4-BE49-F238E27FC236}">
                      <a16:creationId xmlns:a16="http://schemas.microsoft.com/office/drawing/2014/main" id="{384FE0BE-ABDA-45A9-B4CE-9E40752B2341}"/>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32">
                  <a:extLst>
                    <a:ext uri="{FF2B5EF4-FFF2-40B4-BE49-F238E27FC236}">
                      <a16:creationId xmlns:a16="http://schemas.microsoft.com/office/drawing/2014/main" id="{A5D47D75-6AC0-4B52-BAFF-86D1B48F10F9}"/>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33">
                  <a:extLst>
                    <a:ext uri="{FF2B5EF4-FFF2-40B4-BE49-F238E27FC236}">
                      <a16:creationId xmlns:a16="http://schemas.microsoft.com/office/drawing/2014/main" id="{3C76C601-16CE-45C6-B599-66F103AC5F76}"/>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34">
                  <a:extLst>
                    <a:ext uri="{FF2B5EF4-FFF2-40B4-BE49-F238E27FC236}">
                      <a16:creationId xmlns:a16="http://schemas.microsoft.com/office/drawing/2014/main" id="{49EB0CD6-7429-4A0E-B5AB-67FF75EE68D3}"/>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35">
                  <a:extLst>
                    <a:ext uri="{FF2B5EF4-FFF2-40B4-BE49-F238E27FC236}">
                      <a16:creationId xmlns:a16="http://schemas.microsoft.com/office/drawing/2014/main" id="{8CB9E300-21D2-4E5C-938C-F98D7B5940DF}"/>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36">
                  <a:extLst>
                    <a:ext uri="{FF2B5EF4-FFF2-40B4-BE49-F238E27FC236}">
                      <a16:creationId xmlns:a16="http://schemas.microsoft.com/office/drawing/2014/main" id="{8A02768C-599B-48D9-B3E4-D33F4AF69470}"/>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37">
                  <a:extLst>
                    <a:ext uri="{FF2B5EF4-FFF2-40B4-BE49-F238E27FC236}">
                      <a16:creationId xmlns:a16="http://schemas.microsoft.com/office/drawing/2014/main" id="{D8236F54-30FC-4FE9-BE04-E1842DBAED4F}"/>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38">
                  <a:extLst>
                    <a:ext uri="{FF2B5EF4-FFF2-40B4-BE49-F238E27FC236}">
                      <a16:creationId xmlns:a16="http://schemas.microsoft.com/office/drawing/2014/main" id="{41BB8EF8-F883-4275-835F-3B909502119E}"/>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39">
                  <a:extLst>
                    <a:ext uri="{FF2B5EF4-FFF2-40B4-BE49-F238E27FC236}">
                      <a16:creationId xmlns:a16="http://schemas.microsoft.com/office/drawing/2014/main" id="{B512CB91-8695-4578-877F-02E2BB4D7E62}"/>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40">
                  <a:extLst>
                    <a:ext uri="{FF2B5EF4-FFF2-40B4-BE49-F238E27FC236}">
                      <a16:creationId xmlns:a16="http://schemas.microsoft.com/office/drawing/2014/main" id="{3E125A59-691A-47CC-9B5F-866D27C38E4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41">
                  <a:extLst>
                    <a:ext uri="{FF2B5EF4-FFF2-40B4-BE49-F238E27FC236}">
                      <a16:creationId xmlns:a16="http://schemas.microsoft.com/office/drawing/2014/main" id="{43189C67-B679-4B35-BAF6-9555CA2553D9}"/>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42">
                  <a:extLst>
                    <a:ext uri="{FF2B5EF4-FFF2-40B4-BE49-F238E27FC236}">
                      <a16:creationId xmlns:a16="http://schemas.microsoft.com/office/drawing/2014/main" id="{A7A26808-F786-4CDF-A29D-1E8114F1F6D0}"/>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43">
                  <a:extLst>
                    <a:ext uri="{FF2B5EF4-FFF2-40B4-BE49-F238E27FC236}">
                      <a16:creationId xmlns:a16="http://schemas.microsoft.com/office/drawing/2014/main" id="{60913106-727A-44C0-A6FF-C4A97FF8FD15}"/>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44">
                  <a:extLst>
                    <a:ext uri="{FF2B5EF4-FFF2-40B4-BE49-F238E27FC236}">
                      <a16:creationId xmlns:a16="http://schemas.microsoft.com/office/drawing/2014/main" id="{8DB3CC88-1E81-4C91-9BBD-1D42192068DF}"/>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45">
                  <a:extLst>
                    <a:ext uri="{FF2B5EF4-FFF2-40B4-BE49-F238E27FC236}">
                      <a16:creationId xmlns:a16="http://schemas.microsoft.com/office/drawing/2014/main" id="{53987DF0-B02B-4D48-B369-B278E6FE49E5}"/>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46">
                  <a:extLst>
                    <a:ext uri="{FF2B5EF4-FFF2-40B4-BE49-F238E27FC236}">
                      <a16:creationId xmlns:a16="http://schemas.microsoft.com/office/drawing/2014/main" id="{500FA959-C491-4347-8F50-7AE5887F0514}"/>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47">
                  <a:extLst>
                    <a:ext uri="{FF2B5EF4-FFF2-40B4-BE49-F238E27FC236}">
                      <a16:creationId xmlns:a16="http://schemas.microsoft.com/office/drawing/2014/main" id="{C411DD8C-2EF0-4D8D-8DD1-5101DF8F12E7}"/>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48">
                  <a:extLst>
                    <a:ext uri="{FF2B5EF4-FFF2-40B4-BE49-F238E27FC236}">
                      <a16:creationId xmlns:a16="http://schemas.microsoft.com/office/drawing/2014/main" id="{9B8FBDF6-4024-4576-BE3A-DBF5377C62CE}"/>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49">
                  <a:extLst>
                    <a:ext uri="{FF2B5EF4-FFF2-40B4-BE49-F238E27FC236}">
                      <a16:creationId xmlns:a16="http://schemas.microsoft.com/office/drawing/2014/main" id="{F4905DE3-6A62-489B-812C-FC785253C974}"/>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50">
                  <a:extLst>
                    <a:ext uri="{FF2B5EF4-FFF2-40B4-BE49-F238E27FC236}">
                      <a16:creationId xmlns:a16="http://schemas.microsoft.com/office/drawing/2014/main" id="{8DDAB4CB-E69B-4270-89A5-00A34A1A75CB}"/>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51">
                  <a:extLst>
                    <a:ext uri="{FF2B5EF4-FFF2-40B4-BE49-F238E27FC236}">
                      <a16:creationId xmlns:a16="http://schemas.microsoft.com/office/drawing/2014/main" id="{377FCC87-3C50-477F-813D-3A4CA1581F0C}"/>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52">
                  <a:extLst>
                    <a:ext uri="{FF2B5EF4-FFF2-40B4-BE49-F238E27FC236}">
                      <a16:creationId xmlns:a16="http://schemas.microsoft.com/office/drawing/2014/main" id="{6F4851BF-5B4B-47C8-8309-0669DA93972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53">
                  <a:extLst>
                    <a:ext uri="{FF2B5EF4-FFF2-40B4-BE49-F238E27FC236}">
                      <a16:creationId xmlns:a16="http://schemas.microsoft.com/office/drawing/2014/main" id="{E029F6B6-61F6-4D3C-B21A-947EDC913AB3}"/>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54">
                  <a:extLst>
                    <a:ext uri="{FF2B5EF4-FFF2-40B4-BE49-F238E27FC236}">
                      <a16:creationId xmlns:a16="http://schemas.microsoft.com/office/drawing/2014/main" id="{AD66202F-F173-4D17-A683-C0748D8861E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55">
                  <a:extLst>
                    <a:ext uri="{FF2B5EF4-FFF2-40B4-BE49-F238E27FC236}">
                      <a16:creationId xmlns:a16="http://schemas.microsoft.com/office/drawing/2014/main" id="{B6E6E498-59D4-49FB-AC55-D26B33D54F8B}"/>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56">
                  <a:extLst>
                    <a:ext uri="{FF2B5EF4-FFF2-40B4-BE49-F238E27FC236}">
                      <a16:creationId xmlns:a16="http://schemas.microsoft.com/office/drawing/2014/main" id="{880DCA76-55EB-443F-8B19-2712D2AE69E4}"/>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57">
                  <a:extLst>
                    <a:ext uri="{FF2B5EF4-FFF2-40B4-BE49-F238E27FC236}">
                      <a16:creationId xmlns:a16="http://schemas.microsoft.com/office/drawing/2014/main" id="{DCC610B9-CA1C-4F7E-AF79-6F2C2703EBF7}"/>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58">
                  <a:extLst>
                    <a:ext uri="{FF2B5EF4-FFF2-40B4-BE49-F238E27FC236}">
                      <a16:creationId xmlns:a16="http://schemas.microsoft.com/office/drawing/2014/main" id="{6D075489-4F8E-4076-A892-A485979FE6D8}"/>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59">
                  <a:extLst>
                    <a:ext uri="{FF2B5EF4-FFF2-40B4-BE49-F238E27FC236}">
                      <a16:creationId xmlns:a16="http://schemas.microsoft.com/office/drawing/2014/main" id="{F632D0F1-AC92-484E-8D87-4F5B6F294334}"/>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60">
                  <a:extLst>
                    <a:ext uri="{FF2B5EF4-FFF2-40B4-BE49-F238E27FC236}">
                      <a16:creationId xmlns:a16="http://schemas.microsoft.com/office/drawing/2014/main" id="{A8E12FD9-2822-4CF7-B6AC-816C72B3D9FB}"/>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61">
                  <a:extLst>
                    <a:ext uri="{FF2B5EF4-FFF2-40B4-BE49-F238E27FC236}">
                      <a16:creationId xmlns:a16="http://schemas.microsoft.com/office/drawing/2014/main" id="{593783F7-9562-46BB-8BFF-A9645B727BF7}"/>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62">
                  <a:extLst>
                    <a:ext uri="{FF2B5EF4-FFF2-40B4-BE49-F238E27FC236}">
                      <a16:creationId xmlns:a16="http://schemas.microsoft.com/office/drawing/2014/main" id="{25A932DA-BB5D-4798-A28C-DC9611000B92}"/>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63">
                  <a:extLst>
                    <a:ext uri="{FF2B5EF4-FFF2-40B4-BE49-F238E27FC236}">
                      <a16:creationId xmlns:a16="http://schemas.microsoft.com/office/drawing/2014/main" id="{7C86E5E7-4D03-4312-8F1C-EE747E97EAB6}"/>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64">
                  <a:extLst>
                    <a:ext uri="{FF2B5EF4-FFF2-40B4-BE49-F238E27FC236}">
                      <a16:creationId xmlns:a16="http://schemas.microsoft.com/office/drawing/2014/main" id="{5A3C42E8-D731-4645-9E57-CDBB604231EB}"/>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65">
                  <a:extLst>
                    <a:ext uri="{FF2B5EF4-FFF2-40B4-BE49-F238E27FC236}">
                      <a16:creationId xmlns:a16="http://schemas.microsoft.com/office/drawing/2014/main" id="{B5F1EFEE-7ACE-432A-9D91-C462B3B137AA}"/>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66">
                  <a:extLst>
                    <a:ext uri="{FF2B5EF4-FFF2-40B4-BE49-F238E27FC236}">
                      <a16:creationId xmlns:a16="http://schemas.microsoft.com/office/drawing/2014/main" id="{E4BC9D42-53DB-477E-A122-310BEE54DDE8}"/>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67">
                  <a:extLst>
                    <a:ext uri="{FF2B5EF4-FFF2-40B4-BE49-F238E27FC236}">
                      <a16:creationId xmlns:a16="http://schemas.microsoft.com/office/drawing/2014/main" id="{25B89847-EF4B-42A2-9CCD-D8B27966BA87}"/>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68">
                  <a:extLst>
                    <a:ext uri="{FF2B5EF4-FFF2-40B4-BE49-F238E27FC236}">
                      <a16:creationId xmlns:a16="http://schemas.microsoft.com/office/drawing/2014/main" id="{646AF334-593E-4DA6-99E0-366BAAC9B580}"/>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69">
                  <a:extLst>
                    <a:ext uri="{FF2B5EF4-FFF2-40B4-BE49-F238E27FC236}">
                      <a16:creationId xmlns:a16="http://schemas.microsoft.com/office/drawing/2014/main" id="{E23B23BD-8C16-4F48-883A-F8AD918144AC}"/>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70">
                  <a:extLst>
                    <a:ext uri="{FF2B5EF4-FFF2-40B4-BE49-F238E27FC236}">
                      <a16:creationId xmlns:a16="http://schemas.microsoft.com/office/drawing/2014/main" id="{AE8BEF99-0CFC-4408-ADB4-E66905887A6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71">
                  <a:extLst>
                    <a:ext uri="{FF2B5EF4-FFF2-40B4-BE49-F238E27FC236}">
                      <a16:creationId xmlns:a16="http://schemas.microsoft.com/office/drawing/2014/main" id="{F8F4C19E-8D48-400D-BEC9-B43836388FD4}"/>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2">
                  <a:extLst>
                    <a:ext uri="{FF2B5EF4-FFF2-40B4-BE49-F238E27FC236}">
                      <a16:creationId xmlns:a16="http://schemas.microsoft.com/office/drawing/2014/main" id="{1A0ECD28-F62C-4E5A-8F34-2B6AE1D864A0}"/>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73">
                  <a:extLst>
                    <a:ext uri="{FF2B5EF4-FFF2-40B4-BE49-F238E27FC236}">
                      <a16:creationId xmlns:a16="http://schemas.microsoft.com/office/drawing/2014/main" id="{202FBDEF-7B84-4D47-8D3C-D7AFE3AF70E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74">
                  <a:extLst>
                    <a:ext uri="{FF2B5EF4-FFF2-40B4-BE49-F238E27FC236}">
                      <a16:creationId xmlns:a16="http://schemas.microsoft.com/office/drawing/2014/main" id="{8B82B63B-D1B8-401F-A785-881180410900}"/>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75">
                  <a:extLst>
                    <a:ext uri="{FF2B5EF4-FFF2-40B4-BE49-F238E27FC236}">
                      <a16:creationId xmlns:a16="http://schemas.microsoft.com/office/drawing/2014/main" id="{D2E92DAA-4A5E-4BBA-9C3B-2658B19D257E}"/>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76">
                  <a:extLst>
                    <a:ext uri="{FF2B5EF4-FFF2-40B4-BE49-F238E27FC236}">
                      <a16:creationId xmlns:a16="http://schemas.microsoft.com/office/drawing/2014/main" id="{68799522-4D5C-4845-9CC3-6C207634987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77">
                  <a:extLst>
                    <a:ext uri="{FF2B5EF4-FFF2-40B4-BE49-F238E27FC236}">
                      <a16:creationId xmlns:a16="http://schemas.microsoft.com/office/drawing/2014/main" id="{680E8B2E-01BE-423E-9869-4D311CA9398F}"/>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78">
                  <a:extLst>
                    <a:ext uri="{FF2B5EF4-FFF2-40B4-BE49-F238E27FC236}">
                      <a16:creationId xmlns:a16="http://schemas.microsoft.com/office/drawing/2014/main" id="{ABC6B633-989C-4E46-B1D3-6733626E349A}"/>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79">
                  <a:extLst>
                    <a:ext uri="{FF2B5EF4-FFF2-40B4-BE49-F238E27FC236}">
                      <a16:creationId xmlns:a16="http://schemas.microsoft.com/office/drawing/2014/main" id="{140A869D-C365-470D-8027-18E42F48B756}"/>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80">
                  <a:extLst>
                    <a:ext uri="{FF2B5EF4-FFF2-40B4-BE49-F238E27FC236}">
                      <a16:creationId xmlns:a16="http://schemas.microsoft.com/office/drawing/2014/main" id="{4F439C50-051F-47B1-A967-B39B18381FE0}"/>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81">
                  <a:extLst>
                    <a:ext uri="{FF2B5EF4-FFF2-40B4-BE49-F238E27FC236}">
                      <a16:creationId xmlns:a16="http://schemas.microsoft.com/office/drawing/2014/main" id="{A5CC96A7-DDBF-47DF-98D1-3E4A667A088F}"/>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282">
                  <a:extLst>
                    <a:ext uri="{FF2B5EF4-FFF2-40B4-BE49-F238E27FC236}">
                      <a16:creationId xmlns:a16="http://schemas.microsoft.com/office/drawing/2014/main" id="{56C0ECB3-D664-46A3-A681-88E8DD588CC0}"/>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283">
                  <a:extLst>
                    <a:ext uri="{FF2B5EF4-FFF2-40B4-BE49-F238E27FC236}">
                      <a16:creationId xmlns:a16="http://schemas.microsoft.com/office/drawing/2014/main" id="{C3B3F055-0CF8-4CBB-AAC2-B33B2C99C911}"/>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284">
                  <a:extLst>
                    <a:ext uri="{FF2B5EF4-FFF2-40B4-BE49-F238E27FC236}">
                      <a16:creationId xmlns:a16="http://schemas.microsoft.com/office/drawing/2014/main" id="{09ED8D53-037B-4B10-A3FB-3AB40912DED1}"/>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85">
                  <a:extLst>
                    <a:ext uri="{FF2B5EF4-FFF2-40B4-BE49-F238E27FC236}">
                      <a16:creationId xmlns:a16="http://schemas.microsoft.com/office/drawing/2014/main" id="{3104EF40-DB7C-4BB9-A157-BAF6551882E8}"/>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86">
                  <a:extLst>
                    <a:ext uri="{FF2B5EF4-FFF2-40B4-BE49-F238E27FC236}">
                      <a16:creationId xmlns:a16="http://schemas.microsoft.com/office/drawing/2014/main" id="{80AD12CA-9CCB-45EC-B3AF-8F2ED41FAB7E}"/>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87">
                  <a:extLst>
                    <a:ext uri="{FF2B5EF4-FFF2-40B4-BE49-F238E27FC236}">
                      <a16:creationId xmlns:a16="http://schemas.microsoft.com/office/drawing/2014/main" id="{1F19469D-736D-4786-89C8-9BBB1EFE2B69}"/>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88">
                  <a:extLst>
                    <a:ext uri="{FF2B5EF4-FFF2-40B4-BE49-F238E27FC236}">
                      <a16:creationId xmlns:a16="http://schemas.microsoft.com/office/drawing/2014/main" id="{7CE05983-E5EA-457C-BF2E-EBFC0179EFBD}"/>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289">
                  <a:extLst>
                    <a:ext uri="{FF2B5EF4-FFF2-40B4-BE49-F238E27FC236}">
                      <a16:creationId xmlns:a16="http://schemas.microsoft.com/office/drawing/2014/main" id="{08200D13-428A-4AAF-A063-8CD07908AA99}"/>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290">
                  <a:extLst>
                    <a:ext uri="{FF2B5EF4-FFF2-40B4-BE49-F238E27FC236}">
                      <a16:creationId xmlns:a16="http://schemas.microsoft.com/office/drawing/2014/main" id="{764EC5C5-243B-4E94-86FC-CC0939E39BBF}"/>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291">
                  <a:extLst>
                    <a:ext uri="{FF2B5EF4-FFF2-40B4-BE49-F238E27FC236}">
                      <a16:creationId xmlns:a16="http://schemas.microsoft.com/office/drawing/2014/main" id="{D5A3CC56-1EAC-4786-A134-4E43B2A4F0E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292">
                  <a:extLst>
                    <a:ext uri="{FF2B5EF4-FFF2-40B4-BE49-F238E27FC236}">
                      <a16:creationId xmlns:a16="http://schemas.microsoft.com/office/drawing/2014/main" id="{4550142D-92C6-412D-AA5D-1982B30B0CBD}"/>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293">
                  <a:extLst>
                    <a:ext uri="{FF2B5EF4-FFF2-40B4-BE49-F238E27FC236}">
                      <a16:creationId xmlns:a16="http://schemas.microsoft.com/office/drawing/2014/main" id="{24C89676-A630-4F75-B32F-30DD41E56F02}"/>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294">
                  <a:extLst>
                    <a:ext uri="{FF2B5EF4-FFF2-40B4-BE49-F238E27FC236}">
                      <a16:creationId xmlns:a16="http://schemas.microsoft.com/office/drawing/2014/main" id="{7BEE772A-03E9-4D04-B3A1-077C4DA88D24}"/>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295">
                  <a:extLst>
                    <a:ext uri="{FF2B5EF4-FFF2-40B4-BE49-F238E27FC236}">
                      <a16:creationId xmlns:a16="http://schemas.microsoft.com/office/drawing/2014/main" id="{D57C66D9-1629-4939-9413-05B265ACD541}"/>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296">
                  <a:extLst>
                    <a:ext uri="{FF2B5EF4-FFF2-40B4-BE49-F238E27FC236}">
                      <a16:creationId xmlns:a16="http://schemas.microsoft.com/office/drawing/2014/main" id="{61919AA7-0A17-4074-B7CC-5149C64AE50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297">
                  <a:extLst>
                    <a:ext uri="{FF2B5EF4-FFF2-40B4-BE49-F238E27FC236}">
                      <a16:creationId xmlns:a16="http://schemas.microsoft.com/office/drawing/2014/main" id="{BE7E64E9-F135-4124-8E82-1F763D772695}"/>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298">
                  <a:extLst>
                    <a:ext uri="{FF2B5EF4-FFF2-40B4-BE49-F238E27FC236}">
                      <a16:creationId xmlns:a16="http://schemas.microsoft.com/office/drawing/2014/main" id="{755660B9-E42E-441D-9D69-70ABE7EE0D12}"/>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299">
                  <a:extLst>
                    <a:ext uri="{FF2B5EF4-FFF2-40B4-BE49-F238E27FC236}">
                      <a16:creationId xmlns:a16="http://schemas.microsoft.com/office/drawing/2014/main" id="{B5CC7B38-58CB-479F-B989-A7B7DB696322}"/>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00">
                  <a:extLst>
                    <a:ext uri="{FF2B5EF4-FFF2-40B4-BE49-F238E27FC236}">
                      <a16:creationId xmlns:a16="http://schemas.microsoft.com/office/drawing/2014/main" id="{C5B3A9C4-9FFB-4733-AE34-DD4539120B7F}"/>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01">
                  <a:extLst>
                    <a:ext uri="{FF2B5EF4-FFF2-40B4-BE49-F238E27FC236}">
                      <a16:creationId xmlns:a16="http://schemas.microsoft.com/office/drawing/2014/main" id="{4AC227B5-FBAA-4B08-921F-6F14399A917E}"/>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02">
                  <a:extLst>
                    <a:ext uri="{FF2B5EF4-FFF2-40B4-BE49-F238E27FC236}">
                      <a16:creationId xmlns:a16="http://schemas.microsoft.com/office/drawing/2014/main" id="{82D3201D-5834-44CB-B716-8D557E31DE26}"/>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03">
                  <a:extLst>
                    <a:ext uri="{FF2B5EF4-FFF2-40B4-BE49-F238E27FC236}">
                      <a16:creationId xmlns:a16="http://schemas.microsoft.com/office/drawing/2014/main" id="{696D9B82-2407-45DE-9F5B-4D0E289F4330}"/>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04">
                  <a:extLst>
                    <a:ext uri="{FF2B5EF4-FFF2-40B4-BE49-F238E27FC236}">
                      <a16:creationId xmlns:a16="http://schemas.microsoft.com/office/drawing/2014/main" id="{D5E09BD2-A561-4C6A-A178-86AC063CFE61}"/>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05">
                  <a:extLst>
                    <a:ext uri="{FF2B5EF4-FFF2-40B4-BE49-F238E27FC236}">
                      <a16:creationId xmlns:a16="http://schemas.microsoft.com/office/drawing/2014/main" id="{9144CD92-0F70-4DCA-B27E-1E57B4BBCC4D}"/>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06">
                  <a:extLst>
                    <a:ext uri="{FF2B5EF4-FFF2-40B4-BE49-F238E27FC236}">
                      <a16:creationId xmlns:a16="http://schemas.microsoft.com/office/drawing/2014/main" id="{BE854059-4FC8-4A47-90CA-BFAF375791D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07">
                  <a:extLst>
                    <a:ext uri="{FF2B5EF4-FFF2-40B4-BE49-F238E27FC236}">
                      <a16:creationId xmlns:a16="http://schemas.microsoft.com/office/drawing/2014/main" id="{EB8C7614-CC6D-4447-AB6B-90A59949CF7A}"/>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08">
                  <a:extLst>
                    <a:ext uri="{FF2B5EF4-FFF2-40B4-BE49-F238E27FC236}">
                      <a16:creationId xmlns:a16="http://schemas.microsoft.com/office/drawing/2014/main" id="{8F0B3740-E215-4858-8D70-0784AB5CE2CA}"/>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09">
                  <a:extLst>
                    <a:ext uri="{FF2B5EF4-FFF2-40B4-BE49-F238E27FC236}">
                      <a16:creationId xmlns:a16="http://schemas.microsoft.com/office/drawing/2014/main" id="{DE6EFBA6-51EB-45F4-803B-CAD3F9FF0780}"/>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10">
                  <a:extLst>
                    <a:ext uri="{FF2B5EF4-FFF2-40B4-BE49-F238E27FC236}">
                      <a16:creationId xmlns:a16="http://schemas.microsoft.com/office/drawing/2014/main" id="{93979F53-F090-4A6A-A76F-331B8F8E5F35}"/>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11">
                  <a:extLst>
                    <a:ext uri="{FF2B5EF4-FFF2-40B4-BE49-F238E27FC236}">
                      <a16:creationId xmlns:a16="http://schemas.microsoft.com/office/drawing/2014/main" id="{2E11DD99-2144-4B37-9F0B-70587BD7E255}"/>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12">
                  <a:extLst>
                    <a:ext uri="{FF2B5EF4-FFF2-40B4-BE49-F238E27FC236}">
                      <a16:creationId xmlns:a16="http://schemas.microsoft.com/office/drawing/2014/main" id="{1082C434-AB72-4CB6-95AB-2669EA1604C1}"/>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13">
                  <a:extLst>
                    <a:ext uri="{FF2B5EF4-FFF2-40B4-BE49-F238E27FC236}">
                      <a16:creationId xmlns:a16="http://schemas.microsoft.com/office/drawing/2014/main" id="{4A2EE96E-4149-4DF2-86CB-51575239C6D2}"/>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14">
                  <a:extLst>
                    <a:ext uri="{FF2B5EF4-FFF2-40B4-BE49-F238E27FC236}">
                      <a16:creationId xmlns:a16="http://schemas.microsoft.com/office/drawing/2014/main" id="{5B4F0609-7C9E-4C22-8D98-080A24A14C56}"/>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15">
                  <a:extLst>
                    <a:ext uri="{FF2B5EF4-FFF2-40B4-BE49-F238E27FC236}">
                      <a16:creationId xmlns:a16="http://schemas.microsoft.com/office/drawing/2014/main" id="{17506CB9-694A-4A02-B689-1C003E9CC5FC}"/>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16">
                  <a:extLst>
                    <a:ext uri="{FF2B5EF4-FFF2-40B4-BE49-F238E27FC236}">
                      <a16:creationId xmlns:a16="http://schemas.microsoft.com/office/drawing/2014/main" id="{D1A99030-D38F-4488-A544-11A58E767A53}"/>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17">
                  <a:extLst>
                    <a:ext uri="{FF2B5EF4-FFF2-40B4-BE49-F238E27FC236}">
                      <a16:creationId xmlns:a16="http://schemas.microsoft.com/office/drawing/2014/main" id="{9F048856-9204-40F5-97FD-8E62DEDF3E83}"/>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18">
                  <a:extLst>
                    <a:ext uri="{FF2B5EF4-FFF2-40B4-BE49-F238E27FC236}">
                      <a16:creationId xmlns:a16="http://schemas.microsoft.com/office/drawing/2014/main" id="{D86672F3-24EF-4E1A-A163-61E274E8E69B}"/>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19">
                  <a:extLst>
                    <a:ext uri="{FF2B5EF4-FFF2-40B4-BE49-F238E27FC236}">
                      <a16:creationId xmlns:a16="http://schemas.microsoft.com/office/drawing/2014/main" id="{0F03AA1E-2C1E-4435-B324-C7DA19223D3D}"/>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320">
                  <a:extLst>
                    <a:ext uri="{FF2B5EF4-FFF2-40B4-BE49-F238E27FC236}">
                      <a16:creationId xmlns:a16="http://schemas.microsoft.com/office/drawing/2014/main" id="{A019471F-A228-4ECA-A961-02F8F6A2877D}"/>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21">
                  <a:extLst>
                    <a:ext uri="{FF2B5EF4-FFF2-40B4-BE49-F238E27FC236}">
                      <a16:creationId xmlns:a16="http://schemas.microsoft.com/office/drawing/2014/main" id="{E0B0EF75-8943-4ADF-95E5-615BB55E195F}"/>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322">
                  <a:extLst>
                    <a:ext uri="{FF2B5EF4-FFF2-40B4-BE49-F238E27FC236}">
                      <a16:creationId xmlns:a16="http://schemas.microsoft.com/office/drawing/2014/main" id="{0E3AE40F-E508-4E9F-A01E-46892810A25A}"/>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323">
                  <a:extLst>
                    <a:ext uri="{FF2B5EF4-FFF2-40B4-BE49-F238E27FC236}">
                      <a16:creationId xmlns:a16="http://schemas.microsoft.com/office/drawing/2014/main" id="{C4EBC057-8ADB-4A12-97E3-810CCE9A345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324">
                  <a:extLst>
                    <a:ext uri="{FF2B5EF4-FFF2-40B4-BE49-F238E27FC236}">
                      <a16:creationId xmlns:a16="http://schemas.microsoft.com/office/drawing/2014/main" id="{239F6A36-6132-471B-BF42-D1742DBBFC5F}"/>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325">
                  <a:extLst>
                    <a:ext uri="{FF2B5EF4-FFF2-40B4-BE49-F238E27FC236}">
                      <a16:creationId xmlns:a16="http://schemas.microsoft.com/office/drawing/2014/main" id="{09E88C17-B261-4A2D-9184-BD85DDE14C59}"/>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326">
                  <a:extLst>
                    <a:ext uri="{FF2B5EF4-FFF2-40B4-BE49-F238E27FC236}">
                      <a16:creationId xmlns:a16="http://schemas.microsoft.com/office/drawing/2014/main" id="{B5768676-DF9F-45F7-B037-25C2C0150F9E}"/>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327">
                  <a:extLst>
                    <a:ext uri="{FF2B5EF4-FFF2-40B4-BE49-F238E27FC236}">
                      <a16:creationId xmlns:a16="http://schemas.microsoft.com/office/drawing/2014/main" id="{7FF09AFD-F982-48D9-A9C0-ABEB68A66E71}"/>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328">
                  <a:extLst>
                    <a:ext uri="{FF2B5EF4-FFF2-40B4-BE49-F238E27FC236}">
                      <a16:creationId xmlns:a16="http://schemas.microsoft.com/office/drawing/2014/main" id="{34146E11-F0E7-453B-857C-81339EC4333D}"/>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329">
                  <a:extLst>
                    <a:ext uri="{FF2B5EF4-FFF2-40B4-BE49-F238E27FC236}">
                      <a16:creationId xmlns:a16="http://schemas.microsoft.com/office/drawing/2014/main" id="{BDB03713-8F97-4331-A4A7-C657FEE7ACA7}"/>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330">
                  <a:extLst>
                    <a:ext uri="{FF2B5EF4-FFF2-40B4-BE49-F238E27FC236}">
                      <a16:creationId xmlns:a16="http://schemas.microsoft.com/office/drawing/2014/main" id="{8A12B9AE-36EF-44B8-A51C-47EB1673A842}"/>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331">
                  <a:extLst>
                    <a:ext uri="{FF2B5EF4-FFF2-40B4-BE49-F238E27FC236}">
                      <a16:creationId xmlns:a16="http://schemas.microsoft.com/office/drawing/2014/main" id="{BE669086-0284-4D9C-BC63-9EB44D3B0E6A}"/>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332">
                  <a:extLst>
                    <a:ext uri="{FF2B5EF4-FFF2-40B4-BE49-F238E27FC236}">
                      <a16:creationId xmlns:a16="http://schemas.microsoft.com/office/drawing/2014/main" id="{EAA24CB4-34CC-4DD5-A061-FD3536FD57FA}"/>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333">
                  <a:extLst>
                    <a:ext uri="{FF2B5EF4-FFF2-40B4-BE49-F238E27FC236}">
                      <a16:creationId xmlns:a16="http://schemas.microsoft.com/office/drawing/2014/main" id="{49BC4FE5-2476-4C28-B2D8-54E570E69C18}"/>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34">
                  <a:extLst>
                    <a:ext uri="{FF2B5EF4-FFF2-40B4-BE49-F238E27FC236}">
                      <a16:creationId xmlns:a16="http://schemas.microsoft.com/office/drawing/2014/main" id="{73054408-73F2-4B25-BAB8-FDC4FFCE3187}"/>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335">
                  <a:extLst>
                    <a:ext uri="{FF2B5EF4-FFF2-40B4-BE49-F238E27FC236}">
                      <a16:creationId xmlns:a16="http://schemas.microsoft.com/office/drawing/2014/main" id="{1000433E-89A8-4AB4-8585-61CEA5D82000}"/>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336">
                  <a:extLst>
                    <a:ext uri="{FF2B5EF4-FFF2-40B4-BE49-F238E27FC236}">
                      <a16:creationId xmlns:a16="http://schemas.microsoft.com/office/drawing/2014/main" id="{13C77332-524B-4704-B8F0-FD871DB1F13B}"/>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337">
                  <a:extLst>
                    <a:ext uri="{FF2B5EF4-FFF2-40B4-BE49-F238E27FC236}">
                      <a16:creationId xmlns:a16="http://schemas.microsoft.com/office/drawing/2014/main" id="{EF7D3048-3075-4BC3-8ACF-CB63D8127269}"/>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338">
                  <a:extLst>
                    <a:ext uri="{FF2B5EF4-FFF2-40B4-BE49-F238E27FC236}">
                      <a16:creationId xmlns:a16="http://schemas.microsoft.com/office/drawing/2014/main" id="{6278AEA7-D0DC-4638-B461-0D54AF8D879B}"/>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339">
                  <a:extLst>
                    <a:ext uri="{FF2B5EF4-FFF2-40B4-BE49-F238E27FC236}">
                      <a16:creationId xmlns:a16="http://schemas.microsoft.com/office/drawing/2014/main" id="{32446FAA-633F-487B-A8FA-307A6FB3221D}"/>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340">
                  <a:extLst>
                    <a:ext uri="{FF2B5EF4-FFF2-40B4-BE49-F238E27FC236}">
                      <a16:creationId xmlns:a16="http://schemas.microsoft.com/office/drawing/2014/main" id="{27003755-A7A0-4442-B691-1DBF495CF9F4}"/>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41">
                  <a:extLst>
                    <a:ext uri="{FF2B5EF4-FFF2-40B4-BE49-F238E27FC236}">
                      <a16:creationId xmlns:a16="http://schemas.microsoft.com/office/drawing/2014/main" id="{6D92938A-0199-4FD2-9EC4-8D6FB1DC4C9B}"/>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42">
                  <a:extLst>
                    <a:ext uri="{FF2B5EF4-FFF2-40B4-BE49-F238E27FC236}">
                      <a16:creationId xmlns:a16="http://schemas.microsoft.com/office/drawing/2014/main" id="{630B2393-B7E6-4469-9ABB-F42570213E87}"/>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3">
                  <a:extLst>
                    <a:ext uri="{FF2B5EF4-FFF2-40B4-BE49-F238E27FC236}">
                      <a16:creationId xmlns:a16="http://schemas.microsoft.com/office/drawing/2014/main" id="{53CF0EC5-33D8-4446-87FF-2E3FB17DCE59}"/>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4">
                  <a:extLst>
                    <a:ext uri="{FF2B5EF4-FFF2-40B4-BE49-F238E27FC236}">
                      <a16:creationId xmlns:a16="http://schemas.microsoft.com/office/drawing/2014/main" id="{8C117A85-8B38-4727-BE17-49ADD3D317E4}"/>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5">
                  <a:extLst>
                    <a:ext uri="{FF2B5EF4-FFF2-40B4-BE49-F238E27FC236}">
                      <a16:creationId xmlns:a16="http://schemas.microsoft.com/office/drawing/2014/main" id="{5D5730DB-C888-4AB2-A4B7-77F366E2F650}"/>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6">
                  <a:extLst>
                    <a:ext uri="{FF2B5EF4-FFF2-40B4-BE49-F238E27FC236}">
                      <a16:creationId xmlns:a16="http://schemas.microsoft.com/office/drawing/2014/main" id="{4EF633F3-CF7E-44C4-AF75-34E874B32D59}"/>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7">
                  <a:extLst>
                    <a:ext uri="{FF2B5EF4-FFF2-40B4-BE49-F238E27FC236}">
                      <a16:creationId xmlns:a16="http://schemas.microsoft.com/office/drawing/2014/main" id="{7E70AA59-D245-461F-9A4C-26A31FD66663}"/>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8">
                  <a:extLst>
                    <a:ext uri="{FF2B5EF4-FFF2-40B4-BE49-F238E27FC236}">
                      <a16:creationId xmlns:a16="http://schemas.microsoft.com/office/drawing/2014/main" id="{9A4F2946-827F-4B5E-BFD1-AE6A314177C7}"/>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9">
                  <a:extLst>
                    <a:ext uri="{FF2B5EF4-FFF2-40B4-BE49-F238E27FC236}">
                      <a16:creationId xmlns:a16="http://schemas.microsoft.com/office/drawing/2014/main" id="{073870D0-91CA-41C1-BE3E-33CD26B0266A}"/>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50">
                  <a:extLst>
                    <a:ext uri="{FF2B5EF4-FFF2-40B4-BE49-F238E27FC236}">
                      <a16:creationId xmlns:a16="http://schemas.microsoft.com/office/drawing/2014/main" id="{828D817E-0D91-4F57-8866-0E2D97449856}"/>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51">
                  <a:extLst>
                    <a:ext uri="{FF2B5EF4-FFF2-40B4-BE49-F238E27FC236}">
                      <a16:creationId xmlns:a16="http://schemas.microsoft.com/office/drawing/2014/main" id="{3F14FA48-A286-42F7-951D-22E1A65ACF49}"/>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52">
                  <a:extLst>
                    <a:ext uri="{FF2B5EF4-FFF2-40B4-BE49-F238E27FC236}">
                      <a16:creationId xmlns:a16="http://schemas.microsoft.com/office/drawing/2014/main" id="{1282AA08-625F-461D-B91E-D9C5C27083D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3">
                  <a:extLst>
                    <a:ext uri="{FF2B5EF4-FFF2-40B4-BE49-F238E27FC236}">
                      <a16:creationId xmlns:a16="http://schemas.microsoft.com/office/drawing/2014/main" id="{50E4C7D5-4C20-4D8E-9E7C-52F2B86A8CC8}"/>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4">
                  <a:extLst>
                    <a:ext uri="{FF2B5EF4-FFF2-40B4-BE49-F238E27FC236}">
                      <a16:creationId xmlns:a16="http://schemas.microsoft.com/office/drawing/2014/main" id="{E21A871A-ED20-4E26-9E2F-552D0F1AB35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5">
                  <a:extLst>
                    <a:ext uri="{FF2B5EF4-FFF2-40B4-BE49-F238E27FC236}">
                      <a16:creationId xmlns:a16="http://schemas.microsoft.com/office/drawing/2014/main" id="{69F7BC30-1A63-48B3-B013-E7D463014E0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6">
                  <a:extLst>
                    <a:ext uri="{FF2B5EF4-FFF2-40B4-BE49-F238E27FC236}">
                      <a16:creationId xmlns:a16="http://schemas.microsoft.com/office/drawing/2014/main" id="{A4545411-B30B-4D8C-A685-3F05E214CB9C}"/>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7">
                  <a:extLst>
                    <a:ext uri="{FF2B5EF4-FFF2-40B4-BE49-F238E27FC236}">
                      <a16:creationId xmlns:a16="http://schemas.microsoft.com/office/drawing/2014/main" id="{B8DE20D9-CEF4-4CA0-AC26-BACBDF569EF1}"/>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8">
                  <a:extLst>
                    <a:ext uri="{FF2B5EF4-FFF2-40B4-BE49-F238E27FC236}">
                      <a16:creationId xmlns:a16="http://schemas.microsoft.com/office/drawing/2014/main" id="{B697519F-DC83-47B3-A062-B518D185FFD1}"/>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9">
                  <a:extLst>
                    <a:ext uri="{FF2B5EF4-FFF2-40B4-BE49-F238E27FC236}">
                      <a16:creationId xmlns:a16="http://schemas.microsoft.com/office/drawing/2014/main" id="{4942B096-2D05-420C-98D7-93BF4EAC5ADE}"/>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6" name="Rectangle 5">
                <a:extLst>
                  <a:ext uri="{FF2B5EF4-FFF2-40B4-BE49-F238E27FC236}">
                    <a16:creationId xmlns:a16="http://schemas.microsoft.com/office/drawing/2014/main" id="{242BF9E9-DB8F-4587-AB5F-55003D8F8AC8}"/>
                  </a:ext>
                </a:extLst>
              </p:cNvPr>
              <p:cNvSpPr/>
              <p:nvPr/>
            </p:nvSpPr>
            <p:spPr>
              <a:xfrm>
                <a:off x="640683" y="1959429"/>
                <a:ext cx="3407967" cy="203162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E0209D22-9D5A-4E2F-A549-39679BFA80E1}"/>
                </a:ext>
              </a:extLst>
            </p:cNvPr>
            <p:cNvGrpSpPr/>
            <p:nvPr/>
          </p:nvGrpSpPr>
          <p:grpSpPr>
            <a:xfrm>
              <a:off x="4368204" y="1959429"/>
              <a:ext cx="3407967" cy="2031626"/>
              <a:chOff x="4225046" y="2031168"/>
              <a:chExt cx="3407967" cy="2031626"/>
            </a:xfrm>
          </p:grpSpPr>
          <p:grpSp>
            <p:nvGrpSpPr>
              <p:cNvPr id="228" name="Group 227">
                <a:extLst>
                  <a:ext uri="{FF2B5EF4-FFF2-40B4-BE49-F238E27FC236}">
                    <a16:creationId xmlns:a16="http://schemas.microsoft.com/office/drawing/2014/main" id="{222CF36D-5204-4FBB-85CD-86C8F5810610}"/>
                  </a:ext>
                </a:extLst>
              </p:cNvPr>
              <p:cNvGrpSpPr/>
              <p:nvPr/>
            </p:nvGrpSpPr>
            <p:grpSpPr>
              <a:xfrm>
                <a:off x="4638390" y="2260591"/>
                <a:ext cx="2581278" cy="1572780"/>
                <a:chOff x="-2347914" y="639763"/>
                <a:chExt cx="1023937" cy="623888"/>
              </a:xfrm>
              <a:solidFill>
                <a:schemeClr val="accent3"/>
              </a:solidFill>
            </p:grpSpPr>
            <p:sp>
              <p:nvSpPr>
                <p:cNvPr id="229" name="Freeform 363">
                  <a:extLst>
                    <a:ext uri="{FF2B5EF4-FFF2-40B4-BE49-F238E27FC236}">
                      <a16:creationId xmlns:a16="http://schemas.microsoft.com/office/drawing/2014/main" id="{BD3E2CC8-2207-4B9C-B3DB-5E91CD07FC6D}"/>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64">
                  <a:extLst>
                    <a:ext uri="{FF2B5EF4-FFF2-40B4-BE49-F238E27FC236}">
                      <a16:creationId xmlns:a16="http://schemas.microsoft.com/office/drawing/2014/main" id="{89B6C2D0-A306-41AA-A236-5F3FD22ECCE4}"/>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365">
                  <a:extLst>
                    <a:ext uri="{FF2B5EF4-FFF2-40B4-BE49-F238E27FC236}">
                      <a16:creationId xmlns:a16="http://schemas.microsoft.com/office/drawing/2014/main" id="{DAEE731F-7154-4B81-8525-0F0ED9003BCC}"/>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366">
                  <a:extLst>
                    <a:ext uri="{FF2B5EF4-FFF2-40B4-BE49-F238E27FC236}">
                      <a16:creationId xmlns:a16="http://schemas.microsoft.com/office/drawing/2014/main" id="{CD92A861-2EC4-48C7-BA51-623356AD9382}"/>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367">
                  <a:extLst>
                    <a:ext uri="{FF2B5EF4-FFF2-40B4-BE49-F238E27FC236}">
                      <a16:creationId xmlns:a16="http://schemas.microsoft.com/office/drawing/2014/main" id="{6BEAB440-82FF-46EB-95F6-64F0A1FD78D2}"/>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368">
                  <a:extLst>
                    <a:ext uri="{FF2B5EF4-FFF2-40B4-BE49-F238E27FC236}">
                      <a16:creationId xmlns:a16="http://schemas.microsoft.com/office/drawing/2014/main" id="{EC85BBDD-0382-4C52-9C26-E21DC49A1D3D}"/>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369">
                  <a:extLst>
                    <a:ext uri="{FF2B5EF4-FFF2-40B4-BE49-F238E27FC236}">
                      <a16:creationId xmlns:a16="http://schemas.microsoft.com/office/drawing/2014/main" id="{E2550B92-B0E7-4E04-869A-A5DE5734A9AE}"/>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370">
                  <a:extLst>
                    <a:ext uri="{FF2B5EF4-FFF2-40B4-BE49-F238E27FC236}">
                      <a16:creationId xmlns:a16="http://schemas.microsoft.com/office/drawing/2014/main" id="{524A61EC-E89B-4219-9A89-4A8D2B78FDAC}"/>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371">
                  <a:extLst>
                    <a:ext uri="{FF2B5EF4-FFF2-40B4-BE49-F238E27FC236}">
                      <a16:creationId xmlns:a16="http://schemas.microsoft.com/office/drawing/2014/main" id="{F80387F3-766A-4187-9915-FCF3CC670D11}"/>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372">
                  <a:extLst>
                    <a:ext uri="{FF2B5EF4-FFF2-40B4-BE49-F238E27FC236}">
                      <a16:creationId xmlns:a16="http://schemas.microsoft.com/office/drawing/2014/main" id="{0E96FDC7-ECC9-4ED0-91A5-187812295F6D}"/>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373">
                  <a:extLst>
                    <a:ext uri="{FF2B5EF4-FFF2-40B4-BE49-F238E27FC236}">
                      <a16:creationId xmlns:a16="http://schemas.microsoft.com/office/drawing/2014/main" id="{C3F5A60D-ED8C-4739-9FFB-71213B41F8AD}"/>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374">
                  <a:extLst>
                    <a:ext uri="{FF2B5EF4-FFF2-40B4-BE49-F238E27FC236}">
                      <a16:creationId xmlns:a16="http://schemas.microsoft.com/office/drawing/2014/main" id="{22B48FBB-89E9-4589-8873-D4CDF6956E00}"/>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375">
                  <a:extLst>
                    <a:ext uri="{FF2B5EF4-FFF2-40B4-BE49-F238E27FC236}">
                      <a16:creationId xmlns:a16="http://schemas.microsoft.com/office/drawing/2014/main" id="{D8075E49-E8CF-42D1-B11F-945B1F8FE458}"/>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376">
                  <a:extLst>
                    <a:ext uri="{FF2B5EF4-FFF2-40B4-BE49-F238E27FC236}">
                      <a16:creationId xmlns:a16="http://schemas.microsoft.com/office/drawing/2014/main" id="{5F067C25-15C4-429E-9A50-9A30B1B77592}"/>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377">
                  <a:extLst>
                    <a:ext uri="{FF2B5EF4-FFF2-40B4-BE49-F238E27FC236}">
                      <a16:creationId xmlns:a16="http://schemas.microsoft.com/office/drawing/2014/main" id="{8902ACEC-EAE0-43D9-B2E1-60CABAB3100F}"/>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378">
                  <a:extLst>
                    <a:ext uri="{FF2B5EF4-FFF2-40B4-BE49-F238E27FC236}">
                      <a16:creationId xmlns:a16="http://schemas.microsoft.com/office/drawing/2014/main" id="{ACC68CCE-892A-4C98-8AF9-0A94CE50086C}"/>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379">
                  <a:extLst>
                    <a:ext uri="{FF2B5EF4-FFF2-40B4-BE49-F238E27FC236}">
                      <a16:creationId xmlns:a16="http://schemas.microsoft.com/office/drawing/2014/main" id="{558F9C25-A1F0-44A4-B6DF-0E310AA33EE4}"/>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380">
                  <a:extLst>
                    <a:ext uri="{FF2B5EF4-FFF2-40B4-BE49-F238E27FC236}">
                      <a16:creationId xmlns:a16="http://schemas.microsoft.com/office/drawing/2014/main" id="{B1217893-F44C-4896-A72F-C6BFB37F667E}"/>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381">
                  <a:extLst>
                    <a:ext uri="{FF2B5EF4-FFF2-40B4-BE49-F238E27FC236}">
                      <a16:creationId xmlns:a16="http://schemas.microsoft.com/office/drawing/2014/main" id="{69510288-D065-464B-8306-ABAA93B93FEE}"/>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382">
                  <a:extLst>
                    <a:ext uri="{FF2B5EF4-FFF2-40B4-BE49-F238E27FC236}">
                      <a16:creationId xmlns:a16="http://schemas.microsoft.com/office/drawing/2014/main" id="{52A0AC58-F3AC-4FA6-B552-D64C6D508E29}"/>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383">
                  <a:extLst>
                    <a:ext uri="{FF2B5EF4-FFF2-40B4-BE49-F238E27FC236}">
                      <a16:creationId xmlns:a16="http://schemas.microsoft.com/office/drawing/2014/main" id="{2A8495AF-B668-4C6F-B202-1780228BE250}"/>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384">
                  <a:extLst>
                    <a:ext uri="{FF2B5EF4-FFF2-40B4-BE49-F238E27FC236}">
                      <a16:creationId xmlns:a16="http://schemas.microsoft.com/office/drawing/2014/main" id="{E80C77A9-2A2F-45A0-8E42-44BFDE33C3E0}"/>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385">
                  <a:extLst>
                    <a:ext uri="{FF2B5EF4-FFF2-40B4-BE49-F238E27FC236}">
                      <a16:creationId xmlns:a16="http://schemas.microsoft.com/office/drawing/2014/main" id="{83EF63E2-71DD-45FE-9566-5A9BD369BBFA}"/>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386">
                  <a:extLst>
                    <a:ext uri="{FF2B5EF4-FFF2-40B4-BE49-F238E27FC236}">
                      <a16:creationId xmlns:a16="http://schemas.microsoft.com/office/drawing/2014/main" id="{90831560-554C-4B15-8226-A15CC645DF08}"/>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387">
                  <a:extLst>
                    <a:ext uri="{FF2B5EF4-FFF2-40B4-BE49-F238E27FC236}">
                      <a16:creationId xmlns:a16="http://schemas.microsoft.com/office/drawing/2014/main" id="{EB33CFB0-CF82-45BF-BFFE-65BD0A05F973}"/>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388">
                  <a:extLst>
                    <a:ext uri="{FF2B5EF4-FFF2-40B4-BE49-F238E27FC236}">
                      <a16:creationId xmlns:a16="http://schemas.microsoft.com/office/drawing/2014/main" id="{DDF17747-B14C-42B4-BECD-1B306EB64A3A}"/>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389">
                  <a:extLst>
                    <a:ext uri="{FF2B5EF4-FFF2-40B4-BE49-F238E27FC236}">
                      <a16:creationId xmlns:a16="http://schemas.microsoft.com/office/drawing/2014/main" id="{C027A1A9-5EE5-4713-8438-92C9C920F364}"/>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390">
                  <a:extLst>
                    <a:ext uri="{FF2B5EF4-FFF2-40B4-BE49-F238E27FC236}">
                      <a16:creationId xmlns:a16="http://schemas.microsoft.com/office/drawing/2014/main" id="{D004CD09-86FE-414B-A84C-AF6A5767DBEF}"/>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391">
                  <a:extLst>
                    <a:ext uri="{FF2B5EF4-FFF2-40B4-BE49-F238E27FC236}">
                      <a16:creationId xmlns:a16="http://schemas.microsoft.com/office/drawing/2014/main" id="{56D75402-3525-4663-9FC6-EECBBFB52055}"/>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92">
                  <a:extLst>
                    <a:ext uri="{FF2B5EF4-FFF2-40B4-BE49-F238E27FC236}">
                      <a16:creationId xmlns:a16="http://schemas.microsoft.com/office/drawing/2014/main" id="{F7A245DE-544B-44DB-9867-ABD2A1737FA0}"/>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93">
                  <a:extLst>
                    <a:ext uri="{FF2B5EF4-FFF2-40B4-BE49-F238E27FC236}">
                      <a16:creationId xmlns:a16="http://schemas.microsoft.com/office/drawing/2014/main" id="{93724135-8FC4-40F2-88EA-EC3E691BF246}"/>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94">
                  <a:extLst>
                    <a:ext uri="{FF2B5EF4-FFF2-40B4-BE49-F238E27FC236}">
                      <a16:creationId xmlns:a16="http://schemas.microsoft.com/office/drawing/2014/main" id="{CE42B274-9D46-4186-A445-A1BE553E5849}"/>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95">
                  <a:extLst>
                    <a:ext uri="{FF2B5EF4-FFF2-40B4-BE49-F238E27FC236}">
                      <a16:creationId xmlns:a16="http://schemas.microsoft.com/office/drawing/2014/main" id="{E98782C6-F095-4E59-9445-45B1AE5C3FD5}"/>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96">
                  <a:extLst>
                    <a:ext uri="{FF2B5EF4-FFF2-40B4-BE49-F238E27FC236}">
                      <a16:creationId xmlns:a16="http://schemas.microsoft.com/office/drawing/2014/main" id="{1A1ECC11-C1A5-4E6C-9436-87CF8240E99B}"/>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97">
                  <a:extLst>
                    <a:ext uri="{FF2B5EF4-FFF2-40B4-BE49-F238E27FC236}">
                      <a16:creationId xmlns:a16="http://schemas.microsoft.com/office/drawing/2014/main" id="{C7C3FF25-6B50-4B75-BC02-5E4B63635151}"/>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398">
                  <a:extLst>
                    <a:ext uri="{FF2B5EF4-FFF2-40B4-BE49-F238E27FC236}">
                      <a16:creationId xmlns:a16="http://schemas.microsoft.com/office/drawing/2014/main" id="{D707A752-D3A8-435D-9475-5A4312963DE6}"/>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99">
                  <a:extLst>
                    <a:ext uri="{FF2B5EF4-FFF2-40B4-BE49-F238E27FC236}">
                      <a16:creationId xmlns:a16="http://schemas.microsoft.com/office/drawing/2014/main" id="{958667FF-CC51-4D02-9C4B-2749E4ACB626}"/>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400">
                  <a:extLst>
                    <a:ext uri="{FF2B5EF4-FFF2-40B4-BE49-F238E27FC236}">
                      <a16:creationId xmlns:a16="http://schemas.microsoft.com/office/drawing/2014/main" id="{94CFF49F-652C-47BB-99E7-9C593C6A384A}"/>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401">
                  <a:extLst>
                    <a:ext uri="{FF2B5EF4-FFF2-40B4-BE49-F238E27FC236}">
                      <a16:creationId xmlns:a16="http://schemas.microsoft.com/office/drawing/2014/main" id="{2EE91612-6C8D-4714-BDF2-3BAD850C0F50}"/>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402">
                  <a:extLst>
                    <a:ext uri="{FF2B5EF4-FFF2-40B4-BE49-F238E27FC236}">
                      <a16:creationId xmlns:a16="http://schemas.microsoft.com/office/drawing/2014/main" id="{1BD98C92-E5AD-485D-BDCB-D9BA171C0B74}"/>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403">
                  <a:extLst>
                    <a:ext uri="{FF2B5EF4-FFF2-40B4-BE49-F238E27FC236}">
                      <a16:creationId xmlns:a16="http://schemas.microsoft.com/office/drawing/2014/main" id="{A6430ED0-432F-42FF-BF52-3C24EB2B11AC}"/>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404">
                  <a:extLst>
                    <a:ext uri="{FF2B5EF4-FFF2-40B4-BE49-F238E27FC236}">
                      <a16:creationId xmlns:a16="http://schemas.microsoft.com/office/drawing/2014/main" id="{3CF7FE24-840F-47D4-A5BF-064536F8B6E4}"/>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405">
                  <a:extLst>
                    <a:ext uri="{FF2B5EF4-FFF2-40B4-BE49-F238E27FC236}">
                      <a16:creationId xmlns:a16="http://schemas.microsoft.com/office/drawing/2014/main" id="{4B76176C-794C-43DE-AC71-14137124C869}"/>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406">
                  <a:extLst>
                    <a:ext uri="{FF2B5EF4-FFF2-40B4-BE49-F238E27FC236}">
                      <a16:creationId xmlns:a16="http://schemas.microsoft.com/office/drawing/2014/main" id="{53D59CF2-4388-46C1-B3FF-49C855C15191}"/>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3" name="Line 407">
                  <a:extLst>
                    <a:ext uri="{FF2B5EF4-FFF2-40B4-BE49-F238E27FC236}">
                      <a16:creationId xmlns:a16="http://schemas.microsoft.com/office/drawing/2014/main" id="{7895C8EA-1AC9-4C95-8EC7-E61F7956ACF5}"/>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Line 408">
                  <a:extLst>
                    <a:ext uri="{FF2B5EF4-FFF2-40B4-BE49-F238E27FC236}">
                      <a16:creationId xmlns:a16="http://schemas.microsoft.com/office/drawing/2014/main" id="{106EBEC2-9209-4133-8E1B-5DEDBEAF83AF}"/>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75" name="Freeform 409">
                  <a:extLst>
                    <a:ext uri="{FF2B5EF4-FFF2-40B4-BE49-F238E27FC236}">
                      <a16:creationId xmlns:a16="http://schemas.microsoft.com/office/drawing/2014/main" id="{5A3E7FD5-D3CC-4B76-92D0-F4CBE5D41308}"/>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411">
                  <a:extLst>
                    <a:ext uri="{FF2B5EF4-FFF2-40B4-BE49-F238E27FC236}">
                      <a16:creationId xmlns:a16="http://schemas.microsoft.com/office/drawing/2014/main" id="{635189E3-AF27-460D-B533-0261B133C7C7}"/>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412">
                  <a:extLst>
                    <a:ext uri="{FF2B5EF4-FFF2-40B4-BE49-F238E27FC236}">
                      <a16:creationId xmlns:a16="http://schemas.microsoft.com/office/drawing/2014/main" id="{BEB76041-3203-45F9-86F4-40A8000583E4}"/>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413">
                  <a:extLst>
                    <a:ext uri="{FF2B5EF4-FFF2-40B4-BE49-F238E27FC236}">
                      <a16:creationId xmlns:a16="http://schemas.microsoft.com/office/drawing/2014/main" id="{1F9C9640-13CC-435D-BF54-1E06FE1BEC62}"/>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414">
                  <a:extLst>
                    <a:ext uri="{FF2B5EF4-FFF2-40B4-BE49-F238E27FC236}">
                      <a16:creationId xmlns:a16="http://schemas.microsoft.com/office/drawing/2014/main" id="{BD48F921-C004-4367-954E-D105102B2F76}"/>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415">
                  <a:extLst>
                    <a:ext uri="{FF2B5EF4-FFF2-40B4-BE49-F238E27FC236}">
                      <a16:creationId xmlns:a16="http://schemas.microsoft.com/office/drawing/2014/main" id="{46F0DBF9-1502-4211-9DAA-264EB442E826}"/>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416">
                  <a:extLst>
                    <a:ext uri="{FF2B5EF4-FFF2-40B4-BE49-F238E27FC236}">
                      <a16:creationId xmlns:a16="http://schemas.microsoft.com/office/drawing/2014/main" id="{7E7EC4B7-6065-4E95-9439-D7D1E7A4217C}"/>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417">
                  <a:extLst>
                    <a:ext uri="{FF2B5EF4-FFF2-40B4-BE49-F238E27FC236}">
                      <a16:creationId xmlns:a16="http://schemas.microsoft.com/office/drawing/2014/main" id="{D577A5F4-5469-4B9A-BC6B-A86033BCCBF5}"/>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418">
                  <a:extLst>
                    <a:ext uri="{FF2B5EF4-FFF2-40B4-BE49-F238E27FC236}">
                      <a16:creationId xmlns:a16="http://schemas.microsoft.com/office/drawing/2014/main" id="{A219553A-9602-4215-9507-A29C327204F3}"/>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4" name="Freeform 419">
                  <a:extLst>
                    <a:ext uri="{FF2B5EF4-FFF2-40B4-BE49-F238E27FC236}">
                      <a16:creationId xmlns:a16="http://schemas.microsoft.com/office/drawing/2014/main" id="{D8B4A766-1C46-4DFD-A86A-4E04F43A30FE}"/>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420">
                  <a:extLst>
                    <a:ext uri="{FF2B5EF4-FFF2-40B4-BE49-F238E27FC236}">
                      <a16:creationId xmlns:a16="http://schemas.microsoft.com/office/drawing/2014/main" id="{11A93670-AEC8-40A9-88B2-4B35A8AACE5A}"/>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421">
                  <a:extLst>
                    <a:ext uri="{FF2B5EF4-FFF2-40B4-BE49-F238E27FC236}">
                      <a16:creationId xmlns:a16="http://schemas.microsoft.com/office/drawing/2014/main" id="{A9CEE666-726D-4E4D-A991-16D9F9F2EC6D}"/>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287" name="Freeform 422">
                  <a:extLst>
                    <a:ext uri="{FF2B5EF4-FFF2-40B4-BE49-F238E27FC236}">
                      <a16:creationId xmlns:a16="http://schemas.microsoft.com/office/drawing/2014/main" id="{51E2B04E-603B-4322-8518-672B94ACDE58}"/>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423">
                  <a:extLst>
                    <a:ext uri="{FF2B5EF4-FFF2-40B4-BE49-F238E27FC236}">
                      <a16:creationId xmlns:a16="http://schemas.microsoft.com/office/drawing/2014/main" id="{5469B2B9-4F12-4B14-A066-C556D9172B62}"/>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24">
                  <a:extLst>
                    <a:ext uri="{FF2B5EF4-FFF2-40B4-BE49-F238E27FC236}">
                      <a16:creationId xmlns:a16="http://schemas.microsoft.com/office/drawing/2014/main" id="{15F0CC11-EF0A-4F5E-985D-3F1EDB2D6D26}"/>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25">
                  <a:extLst>
                    <a:ext uri="{FF2B5EF4-FFF2-40B4-BE49-F238E27FC236}">
                      <a16:creationId xmlns:a16="http://schemas.microsoft.com/office/drawing/2014/main" id="{6C2E31A3-7B38-4A35-B46C-E55DB9CB1097}"/>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6">
                  <a:extLst>
                    <a:ext uri="{FF2B5EF4-FFF2-40B4-BE49-F238E27FC236}">
                      <a16:creationId xmlns:a16="http://schemas.microsoft.com/office/drawing/2014/main" id="{ACB3ED53-7FDE-4985-A6DC-98A436E092D8}"/>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27">
                  <a:extLst>
                    <a:ext uri="{FF2B5EF4-FFF2-40B4-BE49-F238E27FC236}">
                      <a16:creationId xmlns:a16="http://schemas.microsoft.com/office/drawing/2014/main" id="{20BDFE96-582B-4011-849C-F6AD74795A86}"/>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28">
                  <a:extLst>
                    <a:ext uri="{FF2B5EF4-FFF2-40B4-BE49-F238E27FC236}">
                      <a16:creationId xmlns:a16="http://schemas.microsoft.com/office/drawing/2014/main" id="{1E758D9D-1E8B-4B1E-87BF-A32B6798051D}"/>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29">
                  <a:extLst>
                    <a:ext uri="{FF2B5EF4-FFF2-40B4-BE49-F238E27FC236}">
                      <a16:creationId xmlns:a16="http://schemas.microsoft.com/office/drawing/2014/main" id="{5DC7B0E0-1CB9-4FCC-9E58-D8FAA61A7A41}"/>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30">
                  <a:extLst>
                    <a:ext uri="{FF2B5EF4-FFF2-40B4-BE49-F238E27FC236}">
                      <a16:creationId xmlns:a16="http://schemas.microsoft.com/office/drawing/2014/main" id="{E8E315BC-9907-401F-8F2F-41A3FA089761}"/>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31">
                  <a:extLst>
                    <a:ext uri="{FF2B5EF4-FFF2-40B4-BE49-F238E27FC236}">
                      <a16:creationId xmlns:a16="http://schemas.microsoft.com/office/drawing/2014/main" id="{8377BCF3-FA6F-4B63-9FDE-5CC762B2659B}"/>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32">
                  <a:extLst>
                    <a:ext uri="{FF2B5EF4-FFF2-40B4-BE49-F238E27FC236}">
                      <a16:creationId xmlns:a16="http://schemas.microsoft.com/office/drawing/2014/main" id="{27B920ED-6CFC-4FED-A4FB-90A9E7023BD1}"/>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433">
                  <a:extLst>
                    <a:ext uri="{FF2B5EF4-FFF2-40B4-BE49-F238E27FC236}">
                      <a16:creationId xmlns:a16="http://schemas.microsoft.com/office/drawing/2014/main" id="{535476FA-6C25-41DD-A8F4-AA26A7185EF3}"/>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434">
                  <a:extLst>
                    <a:ext uri="{FF2B5EF4-FFF2-40B4-BE49-F238E27FC236}">
                      <a16:creationId xmlns:a16="http://schemas.microsoft.com/office/drawing/2014/main" id="{4877E306-6F7A-436E-8857-FB6A22001678}"/>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435">
                  <a:extLst>
                    <a:ext uri="{FF2B5EF4-FFF2-40B4-BE49-F238E27FC236}">
                      <a16:creationId xmlns:a16="http://schemas.microsoft.com/office/drawing/2014/main" id="{7F2C8C27-17AB-493A-8111-6D8D5F225A67}"/>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36">
                  <a:extLst>
                    <a:ext uri="{FF2B5EF4-FFF2-40B4-BE49-F238E27FC236}">
                      <a16:creationId xmlns:a16="http://schemas.microsoft.com/office/drawing/2014/main" id="{703AD168-5559-489E-BC60-3937170DF10C}"/>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437">
                  <a:extLst>
                    <a:ext uri="{FF2B5EF4-FFF2-40B4-BE49-F238E27FC236}">
                      <a16:creationId xmlns:a16="http://schemas.microsoft.com/office/drawing/2014/main" id="{FCDD04E2-9BEA-4E29-BB73-68E2B713F71D}"/>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38">
                  <a:extLst>
                    <a:ext uri="{FF2B5EF4-FFF2-40B4-BE49-F238E27FC236}">
                      <a16:creationId xmlns:a16="http://schemas.microsoft.com/office/drawing/2014/main" id="{A5D4D386-1311-4DC6-B6B1-66E9DB793241}"/>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439">
                  <a:extLst>
                    <a:ext uri="{FF2B5EF4-FFF2-40B4-BE49-F238E27FC236}">
                      <a16:creationId xmlns:a16="http://schemas.microsoft.com/office/drawing/2014/main" id="{E27D5559-81F3-4397-8A40-538367007BDB}"/>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40">
                  <a:extLst>
                    <a:ext uri="{FF2B5EF4-FFF2-40B4-BE49-F238E27FC236}">
                      <a16:creationId xmlns:a16="http://schemas.microsoft.com/office/drawing/2014/main" id="{052703CC-DCEB-4A16-BABD-F1690AE77F7A}"/>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441">
                  <a:extLst>
                    <a:ext uri="{FF2B5EF4-FFF2-40B4-BE49-F238E27FC236}">
                      <a16:creationId xmlns:a16="http://schemas.microsoft.com/office/drawing/2014/main" id="{E0C4F57B-AF58-4EDC-9A4B-C8BB607F65DE}"/>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42">
                  <a:extLst>
                    <a:ext uri="{FF2B5EF4-FFF2-40B4-BE49-F238E27FC236}">
                      <a16:creationId xmlns:a16="http://schemas.microsoft.com/office/drawing/2014/main" id="{952D6949-921A-494C-983E-5CA94C34CABC}"/>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443">
                  <a:extLst>
                    <a:ext uri="{FF2B5EF4-FFF2-40B4-BE49-F238E27FC236}">
                      <a16:creationId xmlns:a16="http://schemas.microsoft.com/office/drawing/2014/main" id="{5C0ED83B-E101-4215-BA39-DF10ACB144AF}"/>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44">
                  <a:extLst>
                    <a:ext uri="{FF2B5EF4-FFF2-40B4-BE49-F238E27FC236}">
                      <a16:creationId xmlns:a16="http://schemas.microsoft.com/office/drawing/2014/main" id="{5100516B-6008-41BB-AFC9-F858E1A11288}"/>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445">
                  <a:extLst>
                    <a:ext uri="{FF2B5EF4-FFF2-40B4-BE49-F238E27FC236}">
                      <a16:creationId xmlns:a16="http://schemas.microsoft.com/office/drawing/2014/main" id="{887EBA17-0FC7-4538-A134-F8DD8DDF9D36}"/>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46">
                  <a:extLst>
                    <a:ext uri="{FF2B5EF4-FFF2-40B4-BE49-F238E27FC236}">
                      <a16:creationId xmlns:a16="http://schemas.microsoft.com/office/drawing/2014/main" id="{42D0DFBD-9505-4564-9B6D-4AEC3CC807FA}"/>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447">
                  <a:extLst>
                    <a:ext uri="{FF2B5EF4-FFF2-40B4-BE49-F238E27FC236}">
                      <a16:creationId xmlns:a16="http://schemas.microsoft.com/office/drawing/2014/main" id="{5B16B678-9CE7-4FE6-921C-6B1410DAEA39}"/>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48">
                  <a:extLst>
                    <a:ext uri="{FF2B5EF4-FFF2-40B4-BE49-F238E27FC236}">
                      <a16:creationId xmlns:a16="http://schemas.microsoft.com/office/drawing/2014/main" id="{E16B0E79-5117-488E-B364-053A942963D4}"/>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49">
                  <a:extLst>
                    <a:ext uri="{FF2B5EF4-FFF2-40B4-BE49-F238E27FC236}">
                      <a16:creationId xmlns:a16="http://schemas.microsoft.com/office/drawing/2014/main" id="{BE7FB266-C572-4ECE-AF43-B61B8CA08483}"/>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450">
                  <a:extLst>
                    <a:ext uri="{FF2B5EF4-FFF2-40B4-BE49-F238E27FC236}">
                      <a16:creationId xmlns:a16="http://schemas.microsoft.com/office/drawing/2014/main" id="{C775FC78-328C-4960-8998-9B96A374FF82}"/>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51">
                  <a:extLst>
                    <a:ext uri="{FF2B5EF4-FFF2-40B4-BE49-F238E27FC236}">
                      <a16:creationId xmlns:a16="http://schemas.microsoft.com/office/drawing/2014/main" id="{F947051F-DB0D-4DD9-99A0-06319BFF4C5E}"/>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452">
                  <a:extLst>
                    <a:ext uri="{FF2B5EF4-FFF2-40B4-BE49-F238E27FC236}">
                      <a16:creationId xmlns:a16="http://schemas.microsoft.com/office/drawing/2014/main" id="{D73EC8CF-0620-424A-ADAF-FFC8F417F6B7}"/>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9" name="Freeform 453">
                  <a:extLst>
                    <a:ext uri="{FF2B5EF4-FFF2-40B4-BE49-F238E27FC236}">
                      <a16:creationId xmlns:a16="http://schemas.microsoft.com/office/drawing/2014/main" id="{BD760393-D9D3-40EE-B102-5458295F8379}"/>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54">
                  <a:extLst>
                    <a:ext uri="{FF2B5EF4-FFF2-40B4-BE49-F238E27FC236}">
                      <a16:creationId xmlns:a16="http://schemas.microsoft.com/office/drawing/2014/main" id="{5DAEA083-0EDB-4637-96E7-5A3FB2AF98BF}"/>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55">
                  <a:extLst>
                    <a:ext uri="{FF2B5EF4-FFF2-40B4-BE49-F238E27FC236}">
                      <a16:creationId xmlns:a16="http://schemas.microsoft.com/office/drawing/2014/main" id="{261F552B-5410-4F8D-810C-AFF9ACE51314}"/>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56">
                  <a:extLst>
                    <a:ext uri="{FF2B5EF4-FFF2-40B4-BE49-F238E27FC236}">
                      <a16:creationId xmlns:a16="http://schemas.microsoft.com/office/drawing/2014/main" id="{CD361328-2822-47C8-A19E-362830B4181B}"/>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57">
                  <a:extLst>
                    <a:ext uri="{FF2B5EF4-FFF2-40B4-BE49-F238E27FC236}">
                      <a16:creationId xmlns:a16="http://schemas.microsoft.com/office/drawing/2014/main" id="{DFB09B2B-5FD8-4E31-A514-60A310D6D1DB}"/>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458">
                  <a:extLst>
                    <a:ext uri="{FF2B5EF4-FFF2-40B4-BE49-F238E27FC236}">
                      <a16:creationId xmlns:a16="http://schemas.microsoft.com/office/drawing/2014/main" id="{914EE467-0E15-4D77-BE92-4AB272451591}"/>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59">
                  <a:extLst>
                    <a:ext uri="{FF2B5EF4-FFF2-40B4-BE49-F238E27FC236}">
                      <a16:creationId xmlns:a16="http://schemas.microsoft.com/office/drawing/2014/main" id="{73DF8F37-2BC8-4C68-9F63-4051399DC60E}"/>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460">
                  <a:extLst>
                    <a:ext uri="{FF2B5EF4-FFF2-40B4-BE49-F238E27FC236}">
                      <a16:creationId xmlns:a16="http://schemas.microsoft.com/office/drawing/2014/main" id="{40C8243D-BDDC-4EBC-85EC-C8A2CCC69DE0}"/>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61">
                  <a:extLst>
                    <a:ext uri="{FF2B5EF4-FFF2-40B4-BE49-F238E27FC236}">
                      <a16:creationId xmlns:a16="http://schemas.microsoft.com/office/drawing/2014/main" id="{6A2B517A-4BF0-421F-9E2D-5A21AF5393C1}"/>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462">
                  <a:extLst>
                    <a:ext uri="{FF2B5EF4-FFF2-40B4-BE49-F238E27FC236}">
                      <a16:creationId xmlns:a16="http://schemas.microsoft.com/office/drawing/2014/main" id="{E5D26E77-0ACC-4677-9286-8DCAFA04F9F7}"/>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507" name="Rectangle 506">
                <a:extLst>
                  <a:ext uri="{FF2B5EF4-FFF2-40B4-BE49-F238E27FC236}">
                    <a16:creationId xmlns:a16="http://schemas.microsoft.com/office/drawing/2014/main" id="{15F069C3-437C-452E-98E7-3552E64CD964}"/>
                  </a:ext>
                </a:extLst>
              </p:cNvPr>
              <p:cNvSpPr/>
              <p:nvPr/>
            </p:nvSpPr>
            <p:spPr>
              <a:xfrm>
                <a:off x="4225046" y="2031168"/>
                <a:ext cx="3407967" cy="203162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
              <a:extLst>
                <a:ext uri="{FF2B5EF4-FFF2-40B4-BE49-F238E27FC236}">
                  <a16:creationId xmlns:a16="http://schemas.microsoft.com/office/drawing/2014/main" id="{3EEEF2DD-98D6-402D-91F2-D83BB5F1BE05}"/>
                </a:ext>
              </a:extLst>
            </p:cNvPr>
            <p:cNvGrpSpPr/>
            <p:nvPr/>
          </p:nvGrpSpPr>
          <p:grpSpPr>
            <a:xfrm>
              <a:off x="8095725" y="1959429"/>
              <a:ext cx="3407967" cy="2031626"/>
              <a:chOff x="8095725" y="2161842"/>
              <a:chExt cx="3407967" cy="2031626"/>
            </a:xfrm>
          </p:grpSpPr>
          <p:grpSp>
            <p:nvGrpSpPr>
              <p:cNvPr id="329" name="Group 328">
                <a:extLst>
                  <a:ext uri="{FF2B5EF4-FFF2-40B4-BE49-F238E27FC236}">
                    <a16:creationId xmlns:a16="http://schemas.microsoft.com/office/drawing/2014/main" id="{57A2A22D-9D83-4E6C-89E8-31EB3BB0B32D}"/>
                  </a:ext>
                </a:extLst>
              </p:cNvPr>
              <p:cNvGrpSpPr/>
              <p:nvPr/>
            </p:nvGrpSpPr>
            <p:grpSpPr>
              <a:xfrm>
                <a:off x="8285233" y="2433911"/>
                <a:ext cx="3028950" cy="1487488"/>
                <a:chOff x="-4945063" y="1270000"/>
                <a:chExt cx="3028950" cy="1487488"/>
              </a:xfrm>
              <a:solidFill>
                <a:schemeClr val="tx1">
                  <a:lumMod val="85000"/>
                  <a:lumOff val="15000"/>
                </a:schemeClr>
              </a:solidFill>
            </p:grpSpPr>
            <p:sp>
              <p:nvSpPr>
                <p:cNvPr id="330" name="Freeform 182">
                  <a:extLst>
                    <a:ext uri="{FF2B5EF4-FFF2-40B4-BE49-F238E27FC236}">
                      <a16:creationId xmlns:a16="http://schemas.microsoft.com/office/drawing/2014/main" id="{237B7467-59C2-4DBD-939B-F11D652794DC}"/>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183">
                  <a:extLst>
                    <a:ext uri="{FF2B5EF4-FFF2-40B4-BE49-F238E27FC236}">
                      <a16:creationId xmlns:a16="http://schemas.microsoft.com/office/drawing/2014/main" id="{49CA7D75-01EE-4DA0-B6B7-F30A2044674F}"/>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184">
                  <a:extLst>
                    <a:ext uri="{FF2B5EF4-FFF2-40B4-BE49-F238E27FC236}">
                      <a16:creationId xmlns:a16="http://schemas.microsoft.com/office/drawing/2014/main" id="{753CF72D-2CA7-4D8B-BD4F-7B08035FD4DF}"/>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185">
                  <a:extLst>
                    <a:ext uri="{FF2B5EF4-FFF2-40B4-BE49-F238E27FC236}">
                      <a16:creationId xmlns:a16="http://schemas.microsoft.com/office/drawing/2014/main" id="{4B367FC3-C814-461D-AEC7-D9DDB0517831}"/>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186">
                  <a:extLst>
                    <a:ext uri="{FF2B5EF4-FFF2-40B4-BE49-F238E27FC236}">
                      <a16:creationId xmlns:a16="http://schemas.microsoft.com/office/drawing/2014/main" id="{43EDEC62-DB94-4562-91EE-B97A62C6E99F}"/>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187">
                  <a:extLst>
                    <a:ext uri="{FF2B5EF4-FFF2-40B4-BE49-F238E27FC236}">
                      <a16:creationId xmlns:a16="http://schemas.microsoft.com/office/drawing/2014/main" id="{E4D247FE-0A80-4C34-B006-8241BC43EB70}"/>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188">
                  <a:extLst>
                    <a:ext uri="{FF2B5EF4-FFF2-40B4-BE49-F238E27FC236}">
                      <a16:creationId xmlns:a16="http://schemas.microsoft.com/office/drawing/2014/main" id="{0BB4CDE3-28E0-4279-8CE1-A6C4346CE6F4}"/>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189">
                  <a:extLst>
                    <a:ext uri="{FF2B5EF4-FFF2-40B4-BE49-F238E27FC236}">
                      <a16:creationId xmlns:a16="http://schemas.microsoft.com/office/drawing/2014/main" id="{A7365DF8-2275-44C4-ADCD-B99602D8A58F}"/>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190">
                  <a:extLst>
                    <a:ext uri="{FF2B5EF4-FFF2-40B4-BE49-F238E27FC236}">
                      <a16:creationId xmlns:a16="http://schemas.microsoft.com/office/drawing/2014/main" id="{5E500E53-CB56-4D78-950D-55EE2D51CDD3}"/>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191">
                  <a:extLst>
                    <a:ext uri="{FF2B5EF4-FFF2-40B4-BE49-F238E27FC236}">
                      <a16:creationId xmlns:a16="http://schemas.microsoft.com/office/drawing/2014/main" id="{03CFAF17-1ED8-4D47-B34C-482FF4990B00}"/>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192">
                  <a:extLst>
                    <a:ext uri="{FF2B5EF4-FFF2-40B4-BE49-F238E27FC236}">
                      <a16:creationId xmlns:a16="http://schemas.microsoft.com/office/drawing/2014/main" id="{B3E3DCA6-EA4B-46C4-92DD-B6C92C50C2DC}"/>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193">
                  <a:extLst>
                    <a:ext uri="{FF2B5EF4-FFF2-40B4-BE49-F238E27FC236}">
                      <a16:creationId xmlns:a16="http://schemas.microsoft.com/office/drawing/2014/main" id="{EA940584-3D7F-4B61-B9D5-E4193795D9E6}"/>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194">
                  <a:extLst>
                    <a:ext uri="{FF2B5EF4-FFF2-40B4-BE49-F238E27FC236}">
                      <a16:creationId xmlns:a16="http://schemas.microsoft.com/office/drawing/2014/main" id="{642AA72B-CE08-44FF-9E3D-A5432D793D2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195">
                  <a:extLst>
                    <a:ext uri="{FF2B5EF4-FFF2-40B4-BE49-F238E27FC236}">
                      <a16:creationId xmlns:a16="http://schemas.microsoft.com/office/drawing/2014/main" id="{0B1A4C03-D3AE-4D37-89E5-C16A97D0FBE7}"/>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196">
                  <a:extLst>
                    <a:ext uri="{FF2B5EF4-FFF2-40B4-BE49-F238E27FC236}">
                      <a16:creationId xmlns:a16="http://schemas.microsoft.com/office/drawing/2014/main" id="{ADA9D918-05B6-460D-98B1-302E92D4D078}"/>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197">
                  <a:extLst>
                    <a:ext uri="{FF2B5EF4-FFF2-40B4-BE49-F238E27FC236}">
                      <a16:creationId xmlns:a16="http://schemas.microsoft.com/office/drawing/2014/main" id="{EAEB61BC-99DC-48D7-AAE3-8AECE1D646F8}"/>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198">
                  <a:extLst>
                    <a:ext uri="{FF2B5EF4-FFF2-40B4-BE49-F238E27FC236}">
                      <a16:creationId xmlns:a16="http://schemas.microsoft.com/office/drawing/2014/main" id="{055027A9-CE99-4851-A389-4243DA8B70F9}"/>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199">
                  <a:extLst>
                    <a:ext uri="{FF2B5EF4-FFF2-40B4-BE49-F238E27FC236}">
                      <a16:creationId xmlns:a16="http://schemas.microsoft.com/office/drawing/2014/main" id="{579624CB-091F-4C17-A2E7-4911A23417E6}"/>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200">
                  <a:extLst>
                    <a:ext uri="{FF2B5EF4-FFF2-40B4-BE49-F238E27FC236}">
                      <a16:creationId xmlns:a16="http://schemas.microsoft.com/office/drawing/2014/main" id="{3205FFB1-1C7D-468D-A32A-D8447ADDA15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201">
                  <a:extLst>
                    <a:ext uri="{FF2B5EF4-FFF2-40B4-BE49-F238E27FC236}">
                      <a16:creationId xmlns:a16="http://schemas.microsoft.com/office/drawing/2014/main" id="{2EB9BA6B-5834-4082-88C9-F43C435E4287}"/>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202">
                  <a:extLst>
                    <a:ext uri="{FF2B5EF4-FFF2-40B4-BE49-F238E27FC236}">
                      <a16:creationId xmlns:a16="http://schemas.microsoft.com/office/drawing/2014/main" id="{E8761B58-8B90-48D9-8D4A-A3111E4CCDA7}"/>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203">
                  <a:extLst>
                    <a:ext uri="{FF2B5EF4-FFF2-40B4-BE49-F238E27FC236}">
                      <a16:creationId xmlns:a16="http://schemas.microsoft.com/office/drawing/2014/main" id="{F1BD8A95-3004-4768-915B-85989165D803}"/>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2" name="Freeform 204">
                  <a:extLst>
                    <a:ext uri="{FF2B5EF4-FFF2-40B4-BE49-F238E27FC236}">
                      <a16:creationId xmlns:a16="http://schemas.microsoft.com/office/drawing/2014/main" id="{A30079B3-4D8C-45E2-BEF2-9616EC2ECC9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3" name="Freeform 206">
                  <a:extLst>
                    <a:ext uri="{FF2B5EF4-FFF2-40B4-BE49-F238E27FC236}">
                      <a16:creationId xmlns:a16="http://schemas.microsoft.com/office/drawing/2014/main" id="{96EDF6F6-301E-469E-AB05-EB71D3EACF70}"/>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4" name="Freeform 207">
                  <a:extLst>
                    <a:ext uri="{FF2B5EF4-FFF2-40B4-BE49-F238E27FC236}">
                      <a16:creationId xmlns:a16="http://schemas.microsoft.com/office/drawing/2014/main" id="{A2AD142C-B3D7-4EF8-9680-CEB0D81A9527}"/>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5" name="Freeform 208">
                  <a:extLst>
                    <a:ext uri="{FF2B5EF4-FFF2-40B4-BE49-F238E27FC236}">
                      <a16:creationId xmlns:a16="http://schemas.microsoft.com/office/drawing/2014/main" id="{3A7DDD15-45E3-4CE7-A02B-2DB49FDC3E37}"/>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6" name="Freeform 209">
                  <a:extLst>
                    <a:ext uri="{FF2B5EF4-FFF2-40B4-BE49-F238E27FC236}">
                      <a16:creationId xmlns:a16="http://schemas.microsoft.com/office/drawing/2014/main" id="{5D187539-CE40-4042-913F-2819F4A31936}"/>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7" name="Freeform 210">
                  <a:extLst>
                    <a:ext uri="{FF2B5EF4-FFF2-40B4-BE49-F238E27FC236}">
                      <a16:creationId xmlns:a16="http://schemas.microsoft.com/office/drawing/2014/main" id="{0A461EED-20F7-41B3-BA8D-1427BE9028F1}"/>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8" name="Freeform 211">
                  <a:extLst>
                    <a:ext uri="{FF2B5EF4-FFF2-40B4-BE49-F238E27FC236}">
                      <a16:creationId xmlns:a16="http://schemas.microsoft.com/office/drawing/2014/main" id="{B3FB54B0-21AF-4486-8317-9558A5E9A8DA}"/>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9" name="Freeform 212">
                  <a:extLst>
                    <a:ext uri="{FF2B5EF4-FFF2-40B4-BE49-F238E27FC236}">
                      <a16:creationId xmlns:a16="http://schemas.microsoft.com/office/drawing/2014/main" id="{34819B19-A9C8-4632-8B5D-04CB3EF55290}"/>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0" name="Freeform 213">
                  <a:extLst>
                    <a:ext uri="{FF2B5EF4-FFF2-40B4-BE49-F238E27FC236}">
                      <a16:creationId xmlns:a16="http://schemas.microsoft.com/office/drawing/2014/main" id="{EE6E7A2A-4C9D-46FC-8276-DC5DEDE3946B}"/>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1" name="Freeform 214">
                  <a:extLst>
                    <a:ext uri="{FF2B5EF4-FFF2-40B4-BE49-F238E27FC236}">
                      <a16:creationId xmlns:a16="http://schemas.microsoft.com/office/drawing/2014/main" id="{812873C9-4054-48D5-9897-47E83CF92591}"/>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2" name="Freeform 215">
                  <a:extLst>
                    <a:ext uri="{FF2B5EF4-FFF2-40B4-BE49-F238E27FC236}">
                      <a16:creationId xmlns:a16="http://schemas.microsoft.com/office/drawing/2014/main" id="{924D859E-64C6-4835-AA50-C6DFF6951F5D}"/>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3" name="Freeform 216">
                  <a:extLst>
                    <a:ext uri="{FF2B5EF4-FFF2-40B4-BE49-F238E27FC236}">
                      <a16:creationId xmlns:a16="http://schemas.microsoft.com/office/drawing/2014/main" id="{DD6B5CC5-6FE7-4DB6-B7A6-8EF6BF794169}"/>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4" name="Freeform 217">
                  <a:extLst>
                    <a:ext uri="{FF2B5EF4-FFF2-40B4-BE49-F238E27FC236}">
                      <a16:creationId xmlns:a16="http://schemas.microsoft.com/office/drawing/2014/main" id="{A1AE455D-C6F9-42B6-AEC4-08DAA4E2821E}"/>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5" name="Freeform 218">
                  <a:extLst>
                    <a:ext uri="{FF2B5EF4-FFF2-40B4-BE49-F238E27FC236}">
                      <a16:creationId xmlns:a16="http://schemas.microsoft.com/office/drawing/2014/main" id="{B1AAA8F1-0038-498B-A52E-B1F78AFBEBA4}"/>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6" name="Freeform 219">
                  <a:extLst>
                    <a:ext uri="{FF2B5EF4-FFF2-40B4-BE49-F238E27FC236}">
                      <a16:creationId xmlns:a16="http://schemas.microsoft.com/office/drawing/2014/main" id="{52DFCD9A-DB0B-4E0F-847D-7E343D51C9E3}"/>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7" name="Freeform 220">
                  <a:extLst>
                    <a:ext uri="{FF2B5EF4-FFF2-40B4-BE49-F238E27FC236}">
                      <a16:creationId xmlns:a16="http://schemas.microsoft.com/office/drawing/2014/main" id="{F964A063-9B74-4792-885E-91ACE0BBAD5E}"/>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8" name="Freeform 221">
                  <a:extLst>
                    <a:ext uri="{FF2B5EF4-FFF2-40B4-BE49-F238E27FC236}">
                      <a16:creationId xmlns:a16="http://schemas.microsoft.com/office/drawing/2014/main" id="{0A267FEE-FD2E-46B7-92E6-B3516B5BF471}"/>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9" name="Freeform 222">
                  <a:extLst>
                    <a:ext uri="{FF2B5EF4-FFF2-40B4-BE49-F238E27FC236}">
                      <a16:creationId xmlns:a16="http://schemas.microsoft.com/office/drawing/2014/main" id="{93468415-9AFD-4192-9A16-1611A89FF696}"/>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0" name="Freeform 223">
                  <a:extLst>
                    <a:ext uri="{FF2B5EF4-FFF2-40B4-BE49-F238E27FC236}">
                      <a16:creationId xmlns:a16="http://schemas.microsoft.com/office/drawing/2014/main" id="{8391724B-8513-4633-84A5-69F5B33D5A14}"/>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1" name="Freeform 224">
                  <a:extLst>
                    <a:ext uri="{FF2B5EF4-FFF2-40B4-BE49-F238E27FC236}">
                      <a16:creationId xmlns:a16="http://schemas.microsoft.com/office/drawing/2014/main" id="{E594233E-3835-4026-B4EE-5D7450A8C378}"/>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2" name="Freeform 225">
                  <a:extLst>
                    <a:ext uri="{FF2B5EF4-FFF2-40B4-BE49-F238E27FC236}">
                      <a16:creationId xmlns:a16="http://schemas.microsoft.com/office/drawing/2014/main" id="{61D95D1A-EA34-4D5D-9089-895C0ADFAE31}"/>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3" name="Freeform 226">
                  <a:extLst>
                    <a:ext uri="{FF2B5EF4-FFF2-40B4-BE49-F238E27FC236}">
                      <a16:creationId xmlns:a16="http://schemas.microsoft.com/office/drawing/2014/main" id="{01E93F4B-92D9-4673-854C-28C77C6B2AC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4" name="Freeform 227">
                  <a:extLst>
                    <a:ext uri="{FF2B5EF4-FFF2-40B4-BE49-F238E27FC236}">
                      <a16:creationId xmlns:a16="http://schemas.microsoft.com/office/drawing/2014/main" id="{B362A5CE-BE47-4BC5-9ADC-A9616233A73D}"/>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5" name="Freeform 228">
                  <a:extLst>
                    <a:ext uri="{FF2B5EF4-FFF2-40B4-BE49-F238E27FC236}">
                      <a16:creationId xmlns:a16="http://schemas.microsoft.com/office/drawing/2014/main" id="{E7890EA5-48B7-4351-9EB8-26C730F82C9A}"/>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6" name="Freeform 229">
                  <a:extLst>
                    <a:ext uri="{FF2B5EF4-FFF2-40B4-BE49-F238E27FC236}">
                      <a16:creationId xmlns:a16="http://schemas.microsoft.com/office/drawing/2014/main" id="{CC9B4BC5-C59F-4A8B-84F6-DFE4DFCA543F}"/>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7" name="Freeform 230">
                  <a:extLst>
                    <a:ext uri="{FF2B5EF4-FFF2-40B4-BE49-F238E27FC236}">
                      <a16:creationId xmlns:a16="http://schemas.microsoft.com/office/drawing/2014/main" id="{A71E885A-87F1-4CFB-8568-72E7E3320267}"/>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8" name="Freeform 231">
                  <a:extLst>
                    <a:ext uri="{FF2B5EF4-FFF2-40B4-BE49-F238E27FC236}">
                      <a16:creationId xmlns:a16="http://schemas.microsoft.com/office/drawing/2014/main" id="{0F7E8C98-B7ED-4543-A428-BEE7AFEE6949}"/>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9" name="Freeform 232">
                  <a:extLst>
                    <a:ext uri="{FF2B5EF4-FFF2-40B4-BE49-F238E27FC236}">
                      <a16:creationId xmlns:a16="http://schemas.microsoft.com/office/drawing/2014/main" id="{47F69DDE-F4EA-45E3-A430-B93C4849A185}"/>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0" name="Freeform 233">
                  <a:extLst>
                    <a:ext uri="{FF2B5EF4-FFF2-40B4-BE49-F238E27FC236}">
                      <a16:creationId xmlns:a16="http://schemas.microsoft.com/office/drawing/2014/main" id="{E723891E-7736-48D8-AB52-0384A63CC69A}"/>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1" name="Freeform 234">
                  <a:extLst>
                    <a:ext uri="{FF2B5EF4-FFF2-40B4-BE49-F238E27FC236}">
                      <a16:creationId xmlns:a16="http://schemas.microsoft.com/office/drawing/2014/main" id="{343E1709-0951-4E71-8E98-823605998486}"/>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2" name="Freeform 235">
                  <a:extLst>
                    <a:ext uri="{FF2B5EF4-FFF2-40B4-BE49-F238E27FC236}">
                      <a16:creationId xmlns:a16="http://schemas.microsoft.com/office/drawing/2014/main" id="{36FE9705-4A7D-4547-AE85-5C3E4D321D08}"/>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3" name="Freeform 236">
                  <a:extLst>
                    <a:ext uri="{FF2B5EF4-FFF2-40B4-BE49-F238E27FC236}">
                      <a16:creationId xmlns:a16="http://schemas.microsoft.com/office/drawing/2014/main" id="{91381E0C-8C7F-4239-866D-118AE872BFB9}"/>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4" name="Freeform 237">
                  <a:extLst>
                    <a:ext uri="{FF2B5EF4-FFF2-40B4-BE49-F238E27FC236}">
                      <a16:creationId xmlns:a16="http://schemas.microsoft.com/office/drawing/2014/main" id="{9BDCEAFA-ECBC-4DA1-A236-C350E775670B}"/>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5" name="Freeform 238">
                  <a:extLst>
                    <a:ext uri="{FF2B5EF4-FFF2-40B4-BE49-F238E27FC236}">
                      <a16:creationId xmlns:a16="http://schemas.microsoft.com/office/drawing/2014/main" id="{555DFDE1-74E1-4F4A-A916-900ECDD519EE}"/>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239">
                  <a:extLst>
                    <a:ext uri="{FF2B5EF4-FFF2-40B4-BE49-F238E27FC236}">
                      <a16:creationId xmlns:a16="http://schemas.microsoft.com/office/drawing/2014/main" id="{0F43826E-FA8C-4BEC-AAFB-279151DD3A3F}"/>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7" name="Freeform 240">
                  <a:extLst>
                    <a:ext uri="{FF2B5EF4-FFF2-40B4-BE49-F238E27FC236}">
                      <a16:creationId xmlns:a16="http://schemas.microsoft.com/office/drawing/2014/main" id="{8C8547C1-E074-49E8-BEF0-EB9E66F3A475}"/>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241">
                  <a:extLst>
                    <a:ext uri="{FF2B5EF4-FFF2-40B4-BE49-F238E27FC236}">
                      <a16:creationId xmlns:a16="http://schemas.microsoft.com/office/drawing/2014/main" id="{5CBD4F48-977D-4C5A-AD9A-E618D64E4073}"/>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9" name="Freeform 242">
                  <a:extLst>
                    <a:ext uri="{FF2B5EF4-FFF2-40B4-BE49-F238E27FC236}">
                      <a16:creationId xmlns:a16="http://schemas.microsoft.com/office/drawing/2014/main" id="{DD7754D1-4AC3-45FD-9759-E4D444B13A26}"/>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0" name="Freeform 243">
                  <a:extLst>
                    <a:ext uri="{FF2B5EF4-FFF2-40B4-BE49-F238E27FC236}">
                      <a16:creationId xmlns:a16="http://schemas.microsoft.com/office/drawing/2014/main" id="{6802F01E-2EB3-4A23-940F-D54474B934F6}"/>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1" name="Freeform 244">
                  <a:extLst>
                    <a:ext uri="{FF2B5EF4-FFF2-40B4-BE49-F238E27FC236}">
                      <a16:creationId xmlns:a16="http://schemas.microsoft.com/office/drawing/2014/main" id="{1187B96C-053E-44FF-93C5-7E0DB93CC189}"/>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2" name="Freeform 245">
                  <a:extLst>
                    <a:ext uri="{FF2B5EF4-FFF2-40B4-BE49-F238E27FC236}">
                      <a16:creationId xmlns:a16="http://schemas.microsoft.com/office/drawing/2014/main" id="{0176BEF1-0EE9-4DB2-8045-8D4AA32B1900}"/>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3" name="Freeform 246">
                  <a:extLst>
                    <a:ext uri="{FF2B5EF4-FFF2-40B4-BE49-F238E27FC236}">
                      <a16:creationId xmlns:a16="http://schemas.microsoft.com/office/drawing/2014/main" id="{406CC8DE-47DA-4965-B063-DC1FE3A9DB7B}"/>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247">
                  <a:extLst>
                    <a:ext uri="{FF2B5EF4-FFF2-40B4-BE49-F238E27FC236}">
                      <a16:creationId xmlns:a16="http://schemas.microsoft.com/office/drawing/2014/main" id="{14EE88B1-462E-455C-8DA4-E9913B730861}"/>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5" name="Freeform 248">
                  <a:extLst>
                    <a:ext uri="{FF2B5EF4-FFF2-40B4-BE49-F238E27FC236}">
                      <a16:creationId xmlns:a16="http://schemas.microsoft.com/office/drawing/2014/main" id="{9DCA0521-E29C-4513-A4F1-F2D71718CC8F}"/>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249">
                  <a:extLst>
                    <a:ext uri="{FF2B5EF4-FFF2-40B4-BE49-F238E27FC236}">
                      <a16:creationId xmlns:a16="http://schemas.microsoft.com/office/drawing/2014/main" id="{B2CEBBCD-2E12-41FB-B037-07A8AD5E8B15}"/>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7" name="Freeform 250">
                  <a:extLst>
                    <a:ext uri="{FF2B5EF4-FFF2-40B4-BE49-F238E27FC236}">
                      <a16:creationId xmlns:a16="http://schemas.microsoft.com/office/drawing/2014/main" id="{DEF78134-E2B5-4FAB-BF3F-B3502143B90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251">
                  <a:extLst>
                    <a:ext uri="{FF2B5EF4-FFF2-40B4-BE49-F238E27FC236}">
                      <a16:creationId xmlns:a16="http://schemas.microsoft.com/office/drawing/2014/main" id="{8A2E2991-7947-4781-AB2C-DCD7E002F1C2}"/>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9" name="Freeform 252">
                  <a:extLst>
                    <a:ext uri="{FF2B5EF4-FFF2-40B4-BE49-F238E27FC236}">
                      <a16:creationId xmlns:a16="http://schemas.microsoft.com/office/drawing/2014/main" id="{43DB550E-D170-43D7-96DF-6BE649EA88C3}"/>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253">
                  <a:extLst>
                    <a:ext uri="{FF2B5EF4-FFF2-40B4-BE49-F238E27FC236}">
                      <a16:creationId xmlns:a16="http://schemas.microsoft.com/office/drawing/2014/main" id="{2F24BE22-24B1-42D4-BE4D-8A31A4A89225}"/>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1" name="Freeform 254">
                  <a:extLst>
                    <a:ext uri="{FF2B5EF4-FFF2-40B4-BE49-F238E27FC236}">
                      <a16:creationId xmlns:a16="http://schemas.microsoft.com/office/drawing/2014/main" id="{176FDA50-9894-4658-897E-45186B95AD77}"/>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2" name="Freeform 255">
                  <a:extLst>
                    <a:ext uri="{FF2B5EF4-FFF2-40B4-BE49-F238E27FC236}">
                      <a16:creationId xmlns:a16="http://schemas.microsoft.com/office/drawing/2014/main" id="{C6A928B5-0216-4A58-80C0-0B4C8B6B3492}"/>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3" name="Freeform 256">
                  <a:extLst>
                    <a:ext uri="{FF2B5EF4-FFF2-40B4-BE49-F238E27FC236}">
                      <a16:creationId xmlns:a16="http://schemas.microsoft.com/office/drawing/2014/main" id="{A8725DCE-CF00-4479-8C8A-6FCA3D801668}"/>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257">
                  <a:extLst>
                    <a:ext uri="{FF2B5EF4-FFF2-40B4-BE49-F238E27FC236}">
                      <a16:creationId xmlns:a16="http://schemas.microsoft.com/office/drawing/2014/main" id="{616886E2-1CC3-4C35-A4D8-B8B32B0B8CE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5" name="Freeform 258">
                  <a:extLst>
                    <a:ext uri="{FF2B5EF4-FFF2-40B4-BE49-F238E27FC236}">
                      <a16:creationId xmlns:a16="http://schemas.microsoft.com/office/drawing/2014/main" id="{DDE895DA-2C7D-440F-A727-CCA0A86F23B7}"/>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259">
                  <a:extLst>
                    <a:ext uri="{FF2B5EF4-FFF2-40B4-BE49-F238E27FC236}">
                      <a16:creationId xmlns:a16="http://schemas.microsoft.com/office/drawing/2014/main" id="{8ED23E33-4194-4693-A6C4-78CB97D1A3E6}"/>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7" name="Freeform 260">
                  <a:extLst>
                    <a:ext uri="{FF2B5EF4-FFF2-40B4-BE49-F238E27FC236}">
                      <a16:creationId xmlns:a16="http://schemas.microsoft.com/office/drawing/2014/main" id="{FBD1E472-FED4-4B24-B562-2900F3F99B7C}"/>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261">
                  <a:extLst>
                    <a:ext uri="{FF2B5EF4-FFF2-40B4-BE49-F238E27FC236}">
                      <a16:creationId xmlns:a16="http://schemas.microsoft.com/office/drawing/2014/main" id="{5DF19AEA-7AF3-415D-A403-DD246BB28F21}"/>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9" name="Freeform 262">
                  <a:extLst>
                    <a:ext uri="{FF2B5EF4-FFF2-40B4-BE49-F238E27FC236}">
                      <a16:creationId xmlns:a16="http://schemas.microsoft.com/office/drawing/2014/main" id="{9247A406-F420-4EC2-ABD7-EF2D899D3B79}"/>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263">
                  <a:extLst>
                    <a:ext uri="{FF2B5EF4-FFF2-40B4-BE49-F238E27FC236}">
                      <a16:creationId xmlns:a16="http://schemas.microsoft.com/office/drawing/2014/main" id="{B869335D-3B96-4A19-B546-A3168C5AB7CE}"/>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1" name="Freeform 264">
                  <a:extLst>
                    <a:ext uri="{FF2B5EF4-FFF2-40B4-BE49-F238E27FC236}">
                      <a16:creationId xmlns:a16="http://schemas.microsoft.com/office/drawing/2014/main" id="{7F2C066A-B152-4066-8DEB-F3E83833526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265">
                  <a:extLst>
                    <a:ext uri="{FF2B5EF4-FFF2-40B4-BE49-F238E27FC236}">
                      <a16:creationId xmlns:a16="http://schemas.microsoft.com/office/drawing/2014/main" id="{E9751E78-52A0-4DBE-9DC8-B767440D6FA2}"/>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3" name="Freeform 266">
                  <a:extLst>
                    <a:ext uri="{FF2B5EF4-FFF2-40B4-BE49-F238E27FC236}">
                      <a16:creationId xmlns:a16="http://schemas.microsoft.com/office/drawing/2014/main" id="{39835BC5-D40B-4C21-A006-02FAC4915B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267">
                  <a:extLst>
                    <a:ext uri="{FF2B5EF4-FFF2-40B4-BE49-F238E27FC236}">
                      <a16:creationId xmlns:a16="http://schemas.microsoft.com/office/drawing/2014/main" id="{6336A4ED-F15B-4F5C-B3B2-6FBA65E5DC52}"/>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5" name="Freeform 268">
                  <a:extLst>
                    <a:ext uri="{FF2B5EF4-FFF2-40B4-BE49-F238E27FC236}">
                      <a16:creationId xmlns:a16="http://schemas.microsoft.com/office/drawing/2014/main" id="{15C4E0B0-F59A-449D-BBF0-7C8DFF5610BD}"/>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269">
                  <a:extLst>
                    <a:ext uri="{FF2B5EF4-FFF2-40B4-BE49-F238E27FC236}">
                      <a16:creationId xmlns:a16="http://schemas.microsoft.com/office/drawing/2014/main" id="{6DCDACA5-70B0-4C1C-862F-FDD8089FD166}"/>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7" name="Freeform 270">
                  <a:extLst>
                    <a:ext uri="{FF2B5EF4-FFF2-40B4-BE49-F238E27FC236}">
                      <a16:creationId xmlns:a16="http://schemas.microsoft.com/office/drawing/2014/main" id="{BAAE37FB-3A56-4FAC-BE76-CA48C82D9873}"/>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271">
                  <a:extLst>
                    <a:ext uri="{FF2B5EF4-FFF2-40B4-BE49-F238E27FC236}">
                      <a16:creationId xmlns:a16="http://schemas.microsoft.com/office/drawing/2014/main" id="{D83E52B3-6B68-436D-B928-10D6B842B877}"/>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9" name="Freeform 272">
                  <a:extLst>
                    <a:ext uri="{FF2B5EF4-FFF2-40B4-BE49-F238E27FC236}">
                      <a16:creationId xmlns:a16="http://schemas.microsoft.com/office/drawing/2014/main" id="{042A3DDF-CBDB-41A9-A543-1A2C638D70A3}"/>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0" name="Freeform 273">
                  <a:extLst>
                    <a:ext uri="{FF2B5EF4-FFF2-40B4-BE49-F238E27FC236}">
                      <a16:creationId xmlns:a16="http://schemas.microsoft.com/office/drawing/2014/main" id="{FAA12819-39D4-4DBD-B36C-3BDA594DB28F}"/>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1" name="Freeform 274">
                  <a:extLst>
                    <a:ext uri="{FF2B5EF4-FFF2-40B4-BE49-F238E27FC236}">
                      <a16:creationId xmlns:a16="http://schemas.microsoft.com/office/drawing/2014/main" id="{05226BFD-43BD-499A-BFE8-53AF4ED8903F}"/>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2" name="Freeform 275">
                  <a:extLst>
                    <a:ext uri="{FF2B5EF4-FFF2-40B4-BE49-F238E27FC236}">
                      <a16:creationId xmlns:a16="http://schemas.microsoft.com/office/drawing/2014/main" id="{42FC9CA8-D80A-4FB1-B107-E6C21FAA84BC}"/>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3" name="Freeform 276">
                  <a:extLst>
                    <a:ext uri="{FF2B5EF4-FFF2-40B4-BE49-F238E27FC236}">
                      <a16:creationId xmlns:a16="http://schemas.microsoft.com/office/drawing/2014/main" id="{88DCE234-0105-4852-AC9A-29F95BA9B331}"/>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4" name="Freeform 277">
                  <a:extLst>
                    <a:ext uri="{FF2B5EF4-FFF2-40B4-BE49-F238E27FC236}">
                      <a16:creationId xmlns:a16="http://schemas.microsoft.com/office/drawing/2014/main" id="{783D7D47-72C5-4CD7-901F-D86D0F03F4DF}"/>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5" name="Freeform 278">
                  <a:extLst>
                    <a:ext uri="{FF2B5EF4-FFF2-40B4-BE49-F238E27FC236}">
                      <a16:creationId xmlns:a16="http://schemas.microsoft.com/office/drawing/2014/main" id="{0F2C64DF-60FE-4B70-9103-4EEFF3BF0B29}"/>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6" name="Freeform 279">
                  <a:extLst>
                    <a:ext uri="{FF2B5EF4-FFF2-40B4-BE49-F238E27FC236}">
                      <a16:creationId xmlns:a16="http://schemas.microsoft.com/office/drawing/2014/main" id="{88F88424-8C2A-477B-8002-BB473885E9D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7" name="Freeform 280">
                  <a:extLst>
                    <a:ext uri="{FF2B5EF4-FFF2-40B4-BE49-F238E27FC236}">
                      <a16:creationId xmlns:a16="http://schemas.microsoft.com/office/drawing/2014/main" id="{8B193C79-7AE8-494E-A526-6F32605CDDF6}"/>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281">
                  <a:extLst>
                    <a:ext uri="{FF2B5EF4-FFF2-40B4-BE49-F238E27FC236}">
                      <a16:creationId xmlns:a16="http://schemas.microsoft.com/office/drawing/2014/main" id="{AE93BBBB-62CF-47AE-97A8-49D5C343B071}"/>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9" name="Freeform 282">
                  <a:extLst>
                    <a:ext uri="{FF2B5EF4-FFF2-40B4-BE49-F238E27FC236}">
                      <a16:creationId xmlns:a16="http://schemas.microsoft.com/office/drawing/2014/main" id="{ACE1315A-2432-4739-AA77-F70D5ED1642E}"/>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0" name="Freeform 283">
                  <a:extLst>
                    <a:ext uri="{FF2B5EF4-FFF2-40B4-BE49-F238E27FC236}">
                      <a16:creationId xmlns:a16="http://schemas.microsoft.com/office/drawing/2014/main" id="{330477A7-68B1-4707-9354-C4ACA4FFBCFC}"/>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284">
                  <a:extLst>
                    <a:ext uri="{FF2B5EF4-FFF2-40B4-BE49-F238E27FC236}">
                      <a16:creationId xmlns:a16="http://schemas.microsoft.com/office/drawing/2014/main" id="{04D3E604-3B80-44CB-AA91-AA1403BDDEC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2" name="Freeform 285">
                  <a:extLst>
                    <a:ext uri="{FF2B5EF4-FFF2-40B4-BE49-F238E27FC236}">
                      <a16:creationId xmlns:a16="http://schemas.microsoft.com/office/drawing/2014/main" id="{A65ABA8C-68D4-4C64-836B-00D731AF7DD0}"/>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286">
                  <a:extLst>
                    <a:ext uri="{FF2B5EF4-FFF2-40B4-BE49-F238E27FC236}">
                      <a16:creationId xmlns:a16="http://schemas.microsoft.com/office/drawing/2014/main" id="{49A350C5-60BF-4438-8DB1-623EA3CC61DF}"/>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4" name="Freeform 287">
                  <a:extLst>
                    <a:ext uri="{FF2B5EF4-FFF2-40B4-BE49-F238E27FC236}">
                      <a16:creationId xmlns:a16="http://schemas.microsoft.com/office/drawing/2014/main" id="{F897EC30-7345-4489-B5D9-D3E55692738B}"/>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288">
                  <a:extLst>
                    <a:ext uri="{FF2B5EF4-FFF2-40B4-BE49-F238E27FC236}">
                      <a16:creationId xmlns:a16="http://schemas.microsoft.com/office/drawing/2014/main" id="{1AF81937-DF52-4DA4-8100-0C1E0E699EB8}"/>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6" name="Freeform 289">
                  <a:extLst>
                    <a:ext uri="{FF2B5EF4-FFF2-40B4-BE49-F238E27FC236}">
                      <a16:creationId xmlns:a16="http://schemas.microsoft.com/office/drawing/2014/main" id="{101EFBFF-9896-47B9-B9E6-597F3CFCCAFB}"/>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290">
                  <a:extLst>
                    <a:ext uri="{FF2B5EF4-FFF2-40B4-BE49-F238E27FC236}">
                      <a16:creationId xmlns:a16="http://schemas.microsoft.com/office/drawing/2014/main" id="{C5968203-AD33-4B72-8834-16EAD0587272}"/>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8" name="Freeform 291">
                  <a:extLst>
                    <a:ext uri="{FF2B5EF4-FFF2-40B4-BE49-F238E27FC236}">
                      <a16:creationId xmlns:a16="http://schemas.microsoft.com/office/drawing/2014/main" id="{E7450FF5-2667-4BA3-81E7-C4D3C6C0E5CC}"/>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292">
                  <a:extLst>
                    <a:ext uri="{FF2B5EF4-FFF2-40B4-BE49-F238E27FC236}">
                      <a16:creationId xmlns:a16="http://schemas.microsoft.com/office/drawing/2014/main" id="{13BE914D-060D-494C-B0B7-3C9C1D9290D9}"/>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0" name="Freeform 293">
                  <a:extLst>
                    <a:ext uri="{FF2B5EF4-FFF2-40B4-BE49-F238E27FC236}">
                      <a16:creationId xmlns:a16="http://schemas.microsoft.com/office/drawing/2014/main" id="{FFED3EC9-5992-4F78-B5DA-28906056B520}"/>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294">
                  <a:extLst>
                    <a:ext uri="{FF2B5EF4-FFF2-40B4-BE49-F238E27FC236}">
                      <a16:creationId xmlns:a16="http://schemas.microsoft.com/office/drawing/2014/main" id="{BE7EAD1F-7E48-497D-8A63-AB8F0617CA32}"/>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2" name="Freeform 295">
                  <a:extLst>
                    <a:ext uri="{FF2B5EF4-FFF2-40B4-BE49-F238E27FC236}">
                      <a16:creationId xmlns:a16="http://schemas.microsoft.com/office/drawing/2014/main" id="{EBA08181-873C-4056-B977-E1532BCF706F}"/>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296">
                  <a:extLst>
                    <a:ext uri="{FF2B5EF4-FFF2-40B4-BE49-F238E27FC236}">
                      <a16:creationId xmlns:a16="http://schemas.microsoft.com/office/drawing/2014/main" id="{164050AB-5156-4AD8-B62F-016F0DBBF6ED}"/>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4" name="Freeform 297">
                  <a:extLst>
                    <a:ext uri="{FF2B5EF4-FFF2-40B4-BE49-F238E27FC236}">
                      <a16:creationId xmlns:a16="http://schemas.microsoft.com/office/drawing/2014/main" id="{95F6984B-4575-4528-93C6-AEE0E340686F}"/>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5" name="Freeform 298">
                  <a:extLst>
                    <a:ext uri="{FF2B5EF4-FFF2-40B4-BE49-F238E27FC236}">
                      <a16:creationId xmlns:a16="http://schemas.microsoft.com/office/drawing/2014/main" id="{D132A5B1-A4EB-4FD6-8C22-A471FAE08441}"/>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6" name="Freeform 299">
                  <a:extLst>
                    <a:ext uri="{FF2B5EF4-FFF2-40B4-BE49-F238E27FC236}">
                      <a16:creationId xmlns:a16="http://schemas.microsoft.com/office/drawing/2014/main" id="{77563F75-D6D6-4FE1-9540-8154FFB95514}"/>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7" name="Freeform 300">
                  <a:extLst>
                    <a:ext uri="{FF2B5EF4-FFF2-40B4-BE49-F238E27FC236}">
                      <a16:creationId xmlns:a16="http://schemas.microsoft.com/office/drawing/2014/main" id="{24363018-B600-488A-815A-B8F0B8389AE8}"/>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8" name="Freeform 301">
                  <a:extLst>
                    <a:ext uri="{FF2B5EF4-FFF2-40B4-BE49-F238E27FC236}">
                      <a16:creationId xmlns:a16="http://schemas.microsoft.com/office/drawing/2014/main" id="{AE631A0C-6246-462E-AD75-3AD90ED56A53}"/>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302">
                  <a:extLst>
                    <a:ext uri="{FF2B5EF4-FFF2-40B4-BE49-F238E27FC236}">
                      <a16:creationId xmlns:a16="http://schemas.microsoft.com/office/drawing/2014/main" id="{87206A65-C078-4CBF-B33D-3937CF9DE573}"/>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0" name="Freeform 303">
                  <a:extLst>
                    <a:ext uri="{FF2B5EF4-FFF2-40B4-BE49-F238E27FC236}">
                      <a16:creationId xmlns:a16="http://schemas.microsoft.com/office/drawing/2014/main" id="{36F337D9-5142-4EB0-A7EF-9031FCA00D70}"/>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304">
                  <a:extLst>
                    <a:ext uri="{FF2B5EF4-FFF2-40B4-BE49-F238E27FC236}">
                      <a16:creationId xmlns:a16="http://schemas.microsoft.com/office/drawing/2014/main" id="{50BD0244-A5AA-412D-84D6-D8AD168115C0}"/>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2" name="Freeform 305">
                  <a:extLst>
                    <a:ext uri="{FF2B5EF4-FFF2-40B4-BE49-F238E27FC236}">
                      <a16:creationId xmlns:a16="http://schemas.microsoft.com/office/drawing/2014/main" id="{CA5E4058-7C19-4C52-9A31-948AF00F3757}"/>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306">
                  <a:extLst>
                    <a:ext uri="{FF2B5EF4-FFF2-40B4-BE49-F238E27FC236}">
                      <a16:creationId xmlns:a16="http://schemas.microsoft.com/office/drawing/2014/main" id="{DFC84099-25E6-41F4-B89A-875C4B4486DA}"/>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4" name="Freeform 307">
                  <a:extLst>
                    <a:ext uri="{FF2B5EF4-FFF2-40B4-BE49-F238E27FC236}">
                      <a16:creationId xmlns:a16="http://schemas.microsoft.com/office/drawing/2014/main" id="{2CCA3D5F-6077-4C68-B085-8270EE69E39A}"/>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308">
                  <a:extLst>
                    <a:ext uri="{FF2B5EF4-FFF2-40B4-BE49-F238E27FC236}">
                      <a16:creationId xmlns:a16="http://schemas.microsoft.com/office/drawing/2014/main" id="{99C80B77-760B-442F-8F2B-B57CF23E9863}"/>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6" name="Freeform 309">
                  <a:extLst>
                    <a:ext uri="{FF2B5EF4-FFF2-40B4-BE49-F238E27FC236}">
                      <a16:creationId xmlns:a16="http://schemas.microsoft.com/office/drawing/2014/main" id="{76C84D67-B2FB-457F-AD1B-FA85B3F6D5BE}"/>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310">
                  <a:extLst>
                    <a:ext uri="{FF2B5EF4-FFF2-40B4-BE49-F238E27FC236}">
                      <a16:creationId xmlns:a16="http://schemas.microsoft.com/office/drawing/2014/main" id="{27D5A627-37D8-412C-B8B7-2D6B074AFA17}"/>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8" name="Freeform 311">
                  <a:extLst>
                    <a:ext uri="{FF2B5EF4-FFF2-40B4-BE49-F238E27FC236}">
                      <a16:creationId xmlns:a16="http://schemas.microsoft.com/office/drawing/2014/main" id="{FB07F690-903B-49B0-B5D1-EFC9AC83894B}"/>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312">
                  <a:extLst>
                    <a:ext uri="{FF2B5EF4-FFF2-40B4-BE49-F238E27FC236}">
                      <a16:creationId xmlns:a16="http://schemas.microsoft.com/office/drawing/2014/main" id="{AE64179F-E88E-4DB1-A769-2D5E9C853A01}"/>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0" name="Freeform 313">
                  <a:extLst>
                    <a:ext uri="{FF2B5EF4-FFF2-40B4-BE49-F238E27FC236}">
                      <a16:creationId xmlns:a16="http://schemas.microsoft.com/office/drawing/2014/main" id="{34D3B904-610F-4251-92AF-91098BC6AC20}"/>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314">
                  <a:extLst>
                    <a:ext uri="{FF2B5EF4-FFF2-40B4-BE49-F238E27FC236}">
                      <a16:creationId xmlns:a16="http://schemas.microsoft.com/office/drawing/2014/main" id="{E02D70EC-7509-4199-B6B6-09FD73FB651C}"/>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2" name="Freeform 315">
                  <a:extLst>
                    <a:ext uri="{FF2B5EF4-FFF2-40B4-BE49-F238E27FC236}">
                      <a16:creationId xmlns:a16="http://schemas.microsoft.com/office/drawing/2014/main" id="{52D5723A-BDFA-413E-A53D-5E9280C76FA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316">
                  <a:extLst>
                    <a:ext uri="{FF2B5EF4-FFF2-40B4-BE49-F238E27FC236}">
                      <a16:creationId xmlns:a16="http://schemas.microsoft.com/office/drawing/2014/main" id="{F0D5DD61-CF30-4DE9-A6BE-2B6A3A2F0506}"/>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4" name="Freeform 317">
                  <a:extLst>
                    <a:ext uri="{FF2B5EF4-FFF2-40B4-BE49-F238E27FC236}">
                      <a16:creationId xmlns:a16="http://schemas.microsoft.com/office/drawing/2014/main" id="{03377C3B-E522-42AD-AF57-C20EB9B728A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318">
                  <a:extLst>
                    <a:ext uri="{FF2B5EF4-FFF2-40B4-BE49-F238E27FC236}">
                      <a16:creationId xmlns:a16="http://schemas.microsoft.com/office/drawing/2014/main" id="{E66AE447-30E4-4404-A51A-94A589EE52D7}"/>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6" name="Freeform 319">
                  <a:extLst>
                    <a:ext uri="{FF2B5EF4-FFF2-40B4-BE49-F238E27FC236}">
                      <a16:creationId xmlns:a16="http://schemas.microsoft.com/office/drawing/2014/main" id="{236B06AF-684B-4E56-A8A2-1F2AFDCBAC0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7" name="Freeform 320">
                  <a:extLst>
                    <a:ext uri="{FF2B5EF4-FFF2-40B4-BE49-F238E27FC236}">
                      <a16:creationId xmlns:a16="http://schemas.microsoft.com/office/drawing/2014/main" id="{D1F663F7-50CA-46AF-8050-AF079949756D}"/>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8" name="Freeform 321">
                  <a:extLst>
                    <a:ext uri="{FF2B5EF4-FFF2-40B4-BE49-F238E27FC236}">
                      <a16:creationId xmlns:a16="http://schemas.microsoft.com/office/drawing/2014/main" id="{8AD8525A-E942-4AFC-87D8-F08E92EB6078}"/>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322">
                  <a:extLst>
                    <a:ext uri="{FF2B5EF4-FFF2-40B4-BE49-F238E27FC236}">
                      <a16:creationId xmlns:a16="http://schemas.microsoft.com/office/drawing/2014/main" id="{5AB31F13-1AA4-457A-857E-339082398689}"/>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0" name="Freeform 323">
                  <a:extLst>
                    <a:ext uri="{FF2B5EF4-FFF2-40B4-BE49-F238E27FC236}">
                      <a16:creationId xmlns:a16="http://schemas.microsoft.com/office/drawing/2014/main" id="{BC6A1516-8CE0-4F06-8F60-D3C39D23CECF}"/>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324">
                  <a:extLst>
                    <a:ext uri="{FF2B5EF4-FFF2-40B4-BE49-F238E27FC236}">
                      <a16:creationId xmlns:a16="http://schemas.microsoft.com/office/drawing/2014/main" id="{C028DCE1-7D13-420B-807B-AACB4BA57ADB}"/>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2" name="Freeform 325">
                  <a:extLst>
                    <a:ext uri="{FF2B5EF4-FFF2-40B4-BE49-F238E27FC236}">
                      <a16:creationId xmlns:a16="http://schemas.microsoft.com/office/drawing/2014/main" id="{20BD8E2D-A7B0-4024-A868-2C20E5C279CB}"/>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326">
                  <a:extLst>
                    <a:ext uri="{FF2B5EF4-FFF2-40B4-BE49-F238E27FC236}">
                      <a16:creationId xmlns:a16="http://schemas.microsoft.com/office/drawing/2014/main" id="{E88CC618-9392-4BBD-9474-6AF0B4BE0188}"/>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4" name="Freeform 327">
                  <a:extLst>
                    <a:ext uri="{FF2B5EF4-FFF2-40B4-BE49-F238E27FC236}">
                      <a16:creationId xmlns:a16="http://schemas.microsoft.com/office/drawing/2014/main" id="{F587EC93-04E4-4E21-80D8-A01FAA4EC0CE}"/>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5" name="Freeform 328">
                  <a:extLst>
                    <a:ext uri="{FF2B5EF4-FFF2-40B4-BE49-F238E27FC236}">
                      <a16:creationId xmlns:a16="http://schemas.microsoft.com/office/drawing/2014/main" id="{233EE92B-8645-4C9F-92E0-19665BAD5452}"/>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6" name="Freeform 329">
                  <a:extLst>
                    <a:ext uri="{FF2B5EF4-FFF2-40B4-BE49-F238E27FC236}">
                      <a16:creationId xmlns:a16="http://schemas.microsoft.com/office/drawing/2014/main" id="{1060A561-A387-48A1-8FF0-151C02483CE2}"/>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330">
                  <a:extLst>
                    <a:ext uri="{FF2B5EF4-FFF2-40B4-BE49-F238E27FC236}">
                      <a16:creationId xmlns:a16="http://schemas.microsoft.com/office/drawing/2014/main" id="{839B40E4-CB5B-4012-AEE0-55EF84F458E6}"/>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8" name="Freeform 331">
                  <a:extLst>
                    <a:ext uri="{FF2B5EF4-FFF2-40B4-BE49-F238E27FC236}">
                      <a16:creationId xmlns:a16="http://schemas.microsoft.com/office/drawing/2014/main" id="{AAAFAB7C-F492-48D7-BC5C-A4EA4F2FBD38}"/>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332">
                  <a:extLst>
                    <a:ext uri="{FF2B5EF4-FFF2-40B4-BE49-F238E27FC236}">
                      <a16:creationId xmlns:a16="http://schemas.microsoft.com/office/drawing/2014/main" id="{DBC75009-716D-42CF-84DF-B53C4A42FA24}"/>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0" name="Freeform 333">
                  <a:extLst>
                    <a:ext uri="{FF2B5EF4-FFF2-40B4-BE49-F238E27FC236}">
                      <a16:creationId xmlns:a16="http://schemas.microsoft.com/office/drawing/2014/main" id="{12E9E438-334F-47DC-BDB2-DE5FBBCC1BC1}"/>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334">
                  <a:extLst>
                    <a:ext uri="{FF2B5EF4-FFF2-40B4-BE49-F238E27FC236}">
                      <a16:creationId xmlns:a16="http://schemas.microsoft.com/office/drawing/2014/main" id="{71C06882-6BB3-4A44-88CE-595F9CE117BC}"/>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2" name="Freeform 335">
                  <a:extLst>
                    <a:ext uri="{FF2B5EF4-FFF2-40B4-BE49-F238E27FC236}">
                      <a16:creationId xmlns:a16="http://schemas.microsoft.com/office/drawing/2014/main" id="{E8BAB873-221E-426C-B33B-8EB2330101E8}"/>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336">
                  <a:extLst>
                    <a:ext uri="{FF2B5EF4-FFF2-40B4-BE49-F238E27FC236}">
                      <a16:creationId xmlns:a16="http://schemas.microsoft.com/office/drawing/2014/main" id="{D05E8E3B-7A22-4DE2-8E34-1C869FBF0905}"/>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4" name="Freeform 337">
                  <a:extLst>
                    <a:ext uri="{FF2B5EF4-FFF2-40B4-BE49-F238E27FC236}">
                      <a16:creationId xmlns:a16="http://schemas.microsoft.com/office/drawing/2014/main" id="{8EA25040-FA45-4BBB-9D47-05DB6B2A9ED0}"/>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5" name="Freeform 338">
                  <a:extLst>
                    <a:ext uri="{FF2B5EF4-FFF2-40B4-BE49-F238E27FC236}">
                      <a16:creationId xmlns:a16="http://schemas.microsoft.com/office/drawing/2014/main" id="{2E2C7D42-BF4A-43B2-A9B1-679F6940FDBC}"/>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6" name="Freeform 339">
                  <a:extLst>
                    <a:ext uri="{FF2B5EF4-FFF2-40B4-BE49-F238E27FC236}">
                      <a16:creationId xmlns:a16="http://schemas.microsoft.com/office/drawing/2014/main" id="{9056856C-4411-49D5-AFA3-ECBEBE0B639C}"/>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7" name="Freeform 340">
                  <a:extLst>
                    <a:ext uri="{FF2B5EF4-FFF2-40B4-BE49-F238E27FC236}">
                      <a16:creationId xmlns:a16="http://schemas.microsoft.com/office/drawing/2014/main" id="{48EF8E10-9059-4770-A785-ED70211B441A}"/>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8" name="Freeform 341">
                  <a:extLst>
                    <a:ext uri="{FF2B5EF4-FFF2-40B4-BE49-F238E27FC236}">
                      <a16:creationId xmlns:a16="http://schemas.microsoft.com/office/drawing/2014/main" id="{AFC7B098-9366-4CEA-B0F9-CAC83FFFBB89}"/>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9" name="Freeform 342">
                  <a:extLst>
                    <a:ext uri="{FF2B5EF4-FFF2-40B4-BE49-F238E27FC236}">
                      <a16:creationId xmlns:a16="http://schemas.microsoft.com/office/drawing/2014/main" id="{BC78EF8E-7FD8-4A8B-9192-0A1CBC28903B}"/>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0" name="Freeform 343">
                  <a:extLst>
                    <a:ext uri="{FF2B5EF4-FFF2-40B4-BE49-F238E27FC236}">
                      <a16:creationId xmlns:a16="http://schemas.microsoft.com/office/drawing/2014/main" id="{CCE02BEC-963A-4539-A5C6-F4EB01FC1F4B}"/>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1" name="Freeform 344">
                  <a:extLst>
                    <a:ext uri="{FF2B5EF4-FFF2-40B4-BE49-F238E27FC236}">
                      <a16:creationId xmlns:a16="http://schemas.microsoft.com/office/drawing/2014/main" id="{7B1D0A0B-3DA2-4FA7-A20B-7129DB3F13E8}"/>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2" name="Freeform 345">
                  <a:extLst>
                    <a:ext uri="{FF2B5EF4-FFF2-40B4-BE49-F238E27FC236}">
                      <a16:creationId xmlns:a16="http://schemas.microsoft.com/office/drawing/2014/main" id="{C6A6AEDA-7705-4F09-B14C-090DF32C6707}"/>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3" name="Freeform 346">
                  <a:extLst>
                    <a:ext uri="{FF2B5EF4-FFF2-40B4-BE49-F238E27FC236}">
                      <a16:creationId xmlns:a16="http://schemas.microsoft.com/office/drawing/2014/main" id="{A670E762-9778-461A-9E99-6E38C9FE8B6A}"/>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4" name="Freeform 347">
                  <a:extLst>
                    <a:ext uri="{FF2B5EF4-FFF2-40B4-BE49-F238E27FC236}">
                      <a16:creationId xmlns:a16="http://schemas.microsoft.com/office/drawing/2014/main" id="{844B459A-BDA6-496F-836B-C50C5C9DAC99}"/>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5" name="Freeform 348">
                  <a:extLst>
                    <a:ext uri="{FF2B5EF4-FFF2-40B4-BE49-F238E27FC236}">
                      <a16:creationId xmlns:a16="http://schemas.microsoft.com/office/drawing/2014/main" id="{5B11826B-559E-4279-936D-D75E4482EA7A}"/>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6" name="Freeform 349">
                  <a:extLst>
                    <a:ext uri="{FF2B5EF4-FFF2-40B4-BE49-F238E27FC236}">
                      <a16:creationId xmlns:a16="http://schemas.microsoft.com/office/drawing/2014/main" id="{98A967BE-5A90-4428-8EA2-E18187C19592}"/>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7" name="Freeform 350">
                  <a:extLst>
                    <a:ext uri="{FF2B5EF4-FFF2-40B4-BE49-F238E27FC236}">
                      <a16:creationId xmlns:a16="http://schemas.microsoft.com/office/drawing/2014/main" id="{9301CC63-3F82-4AFC-8B2F-8AAC18FFE9EC}"/>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8" name="Freeform 351">
                  <a:extLst>
                    <a:ext uri="{FF2B5EF4-FFF2-40B4-BE49-F238E27FC236}">
                      <a16:creationId xmlns:a16="http://schemas.microsoft.com/office/drawing/2014/main" id="{EDBC4633-0E5B-4909-9337-8C3D7544131F}"/>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9" name="Freeform 352">
                  <a:extLst>
                    <a:ext uri="{FF2B5EF4-FFF2-40B4-BE49-F238E27FC236}">
                      <a16:creationId xmlns:a16="http://schemas.microsoft.com/office/drawing/2014/main" id="{ECB76AE9-96EF-4961-81EB-512D67914BB3}"/>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0" name="Freeform 353">
                  <a:extLst>
                    <a:ext uri="{FF2B5EF4-FFF2-40B4-BE49-F238E27FC236}">
                      <a16:creationId xmlns:a16="http://schemas.microsoft.com/office/drawing/2014/main" id="{619948C0-F9A8-4A54-B898-792B93264190}"/>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1" name="Freeform 354">
                  <a:extLst>
                    <a:ext uri="{FF2B5EF4-FFF2-40B4-BE49-F238E27FC236}">
                      <a16:creationId xmlns:a16="http://schemas.microsoft.com/office/drawing/2014/main" id="{7D95F512-6B04-4E6F-9439-D46084007E50}"/>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2" name="Freeform 355">
                  <a:extLst>
                    <a:ext uri="{FF2B5EF4-FFF2-40B4-BE49-F238E27FC236}">
                      <a16:creationId xmlns:a16="http://schemas.microsoft.com/office/drawing/2014/main" id="{D7FCA57F-80CB-4B09-BB38-309347DB2983}"/>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3" name="Freeform 356">
                  <a:extLst>
                    <a:ext uri="{FF2B5EF4-FFF2-40B4-BE49-F238E27FC236}">
                      <a16:creationId xmlns:a16="http://schemas.microsoft.com/office/drawing/2014/main" id="{F1522C92-9355-48BB-B632-378BB723522C}"/>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4" name="Freeform 357">
                  <a:extLst>
                    <a:ext uri="{FF2B5EF4-FFF2-40B4-BE49-F238E27FC236}">
                      <a16:creationId xmlns:a16="http://schemas.microsoft.com/office/drawing/2014/main" id="{D631078A-3430-4C05-AF6F-1D7A007C0FA2}"/>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5" name="Freeform 358">
                  <a:extLst>
                    <a:ext uri="{FF2B5EF4-FFF2-40B4-BE49-F238E27FC236}">
                      <a16:creationId xmlns:a16="http://schemas.microsoft.com/office/drawing/2014/main" id="{0C6B5B81-9220-4987-9B7C-761DE3E68186}"/>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6" name="Freeform 359">
                  <a:extLst>
                    <a:ext uri="{FF2B5EF4-FFF2-40B4-BE49-F238E27FC236}">
                      <a16:creationId xmlns:a16="http://schemas.microsoft.com/office/drawing/2014/main" id="{E24D0C6C-24F3-4DEC-87B0-32B9B265A91A}"/>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508" name="Rectangle 507">
                <a:extLst>
                  <a:ext uri="{FF2B5EF4-FFF2-40B4-BE49-F238E27FC236}">
                    <a16:creationId xmlns:a16="http://schemas.microsoft.com/office/drawing/2014/main" id="{3D9A5642-0CBD-471D-8D34-031524EBD81D}"/>
                  </a:ext>
                </a:extLst>
              </p:cNvPr>
              <p:cNvSpPr/>
              <p:nvPr/>
            </p:nvSpPr>
            <p:spPr>
              <a:xfrm>
                <a:off x="8095725" y="2161842"/>
                <a:ext cx="3407967" cy="203162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561E0426-293E-44E4-B6D8-0BB4BFBE1EC7}"/>
              </a:ext>
            </a:extLst>
          </p:cNvPr>
          <p:cNvGrpSpPr/>
          <p:nvPr/>
        </p:nvGrpSpPr>
        <p:grpSpPr>
          <a:xfrm>
            <a:off x="644455" y="4645019"/>
            <a:ext cx="3264126" cy="1224246"/>
            <a:chOff x="644455" y="4543652"/>
            <a:chExt cx="3264126" cy="1224246"/>
          </a:xfrm>
        </p:grpSpPr>
        <p:sp>
          <p:nvSpPr>
            <p:cNvPr id="509" name="TextBox 508">
              <a:extLst>
                <a:ext uri="{FF2B5EF4-FFF2-40B4-BE49-F238E27FC236}">
                  <a16:creationId xmlns:a16="http://schemas.microsoft.com/office/drawing/2014/main" id="{6D1B8AA1-918D-4044-A61B-C07B7BA6B3A1}"/>
                </a:ext>
              </a:extLst>
            </p:cNvPr>
            <p:cNvSpPr txBox="1"/>
            <p:nvPr/>
          </p:nvSpPr>
          <p:spPr>
            <a:xfrm>
              <a:off x="644455" y="4543652"/>
              <a:ext cx="164147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AUSTRALIA</a:t>
              </a:r>
            </a:p>
          </p:txBody>
        </p:sp>
        <p:sp>
          <p:nvSpPr>
            <p:cNvPr id="510" name="Rectangle 17">
              <a:extLst>
                <a:ext uri="{FF2B5EF4-FFF2-40B4-BE49-F238E27FC236}">
                  <a16:creationId xmlns:a16="http://schemas.microsoft.com/office/drawing/2014/main" id="{1DAB719D-B87C-4CFE-BC48-E832689B1DDE}"/>
                </a:ext>
              </a:extLst>
            </p:cNvPr>
            <p:cNvSpPr>
              <a:spLocks/>
            </p:cNvSpPr>
            <p:nvPr/>
          </p:nvSpPr>
          <p:spPr bwMode="auto">
            <a:xfrm>
              <a:off x="711809" y="4844074"/>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grpSp>
        <p:nvGrpSpPr>
          <p:cNvPr id="11" name="Group 10">
            <a:extLst>
              <a:ext uri="{FF2B5EF4-FFF2-40B4-BE49-F238E27FC236}">
                <a16:creationId xmlns:a16="http://schemas.microsoft.com/office/drawing/2014/main" id="{DFC9B6C2-E36C-4287-9F82-A4482CED9524}"/>
              </a:ext>
            </a:extLst>
          </p:cNvPr>
          <p:cNvGrpSpPr/>
          <p:nvPr/>
        </p:nvGrpSpPr>
        <p:grpSpPr>
          <a:xfrm>
            <a:off x="8304170" y="4645019"/>
            <a:ext cx="3264126" cy="1224246"/>
            <a:chOff x="8172521" y="4587698"/>
            <a:chExt cx="3264126" cy="1224246"/>
          </a:xfrm>
        </p:grpSpPr>
        <p:sp>
          <p:nvSpPr>
            <p:cNvPr id="511" name="TextBox 510">
              <a:extLst>
                <a:ext uri="{FF2B5EF4-FFF2-40B4-BE49-F238E27FC236}">
                  <a16:creationId xmlns:a16="http://schemas.microsoft.com/office/drawing/2014/main" id="{BC35CAA1-5965-4FD4-B8E4-C728CBFD7B92}"/>
                </a:ext>
              </a:extLst>
            </p:cNvPr>
            <p:cNvSpPr txBox="1"/>
            <p:nvPr/>
          </p:nvSpPr>
          <p:spPr>
            <a:xfrm>
              <a:off x="8172521" y="4587698"/>
              <a:ext cx="164147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AUSTRALIA</a:t>
              </a:r>
            </a:p>
          </p:txBody>
        </p:sp>
        <p:sp>
          <p:nvSpPr>
            <p:cNvPr id="512" name="Rectangle 17">
              <a:extLst>
                <a:ext uri="{FF2B5EF4-FFF2-40B4-BE49-F238E27FC236}">
                  <a16:creationId xmlns:a16="http://schemas.microsoft.com/office/drawing/2014/main" id="{F81646D9-29A2-446C-BF75-C5247390BF60}"/>
                </a:ext>
              </a:extLst>
            </p:cNvPr>
            <p:cNvSpPr>
              <a:spLocks/>
            </p:cNvSpPr>
            <p:nvPr/>
          </p:nvSpPr>
          <p:spPr bwMode="auto">
            <a:xfrm>
              <a:off x="8239875" y="4888120"/>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grpSp>
        <p:nvGrpSpPr>
          <p:cNvPr id="16" name="Group 15">
            <a:extLst>
              <a:ext uri="{FF2B5EF4-FFF2-40B4-BE49-F238E27FC236}">
                <a16:creationId xmlns:a16="http://schemas.microsoft.com/office/drawing/2014/main" id="{22121FBD-6447-4967-90DC-455646C21D26}"/>
              </a:ext>
            </a:extLst>
          </p:cNvPr>
          <p:cNvGrpSpPr/>
          <p:nvPr/>
        </p:nvGrpSpPr>
        <p:grpSpPr>
          <a:xfrm>
            <a:off x="4480838" y="4645019"/>
            <a:ext cx="3251074" cy="1224246"/>
            <a:chOff x="4506918" y="4499879"/>
            <a:chExt cx="3251074" cy="1224246"/>
          </a:xfrm>
        </p:grpSpPr>
        <p:sp>
          <p:nvSpPr>
            <p:cNvPr id="513" name="TextBox 512">
              <a:extLst>
                <a:ext uri="{FF2B5EF4-FFF2-40B4-BE49-F238E27FC236}">
                  <a16:creationId xmlns:a16="http://schemas.microsoft.com/office/drawing/2014/main" id="{0BE278CF-B6D9-4FCE-9C33-25D162D79076}"/>
                </a:ext>
              </a:extLst>
            </p:cNvPr>
            <p:cNvSpPr txBox="1"/>
            <p:nvPr/>
          </p:nvSpPr>
          <p:spPr>
            <a:xfrm>
              <a:off x="4506918" y="4499879"/>
              <a:ext cx="2242982"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UNITED STATES</a:t>
              </a:r>
            </a:p>
          </p:txBody>
        </p:sp>
        <p:sp>
          <p:nvSpPr>
            <p:cNvPr id="514" name="Rectangle 17">
              <a:extLst>
                <a:ext uri="{FF2B5EF4-FFF2-40B4-BE49-F238E27FC236}">
                  <a16:creationId xmlns:a16="http://schemas.microsoft.com/office/drawing/2014/main" id="{7A99745A-3DC0-453B-A960-9D512EC7ADB5}"/>
                </a:ext>
              </a:extLst>
            </p:cNvPr>
            <p:cNvSpPr>
              <a:spLocks/>
            </p:cNvSpPr>
            <p:nvPr/>
          </p:nvSpPr>
          <p:spPr bwMode="auto">
            <a:xfrm>
              <a:off x="4574272" y="4800301"/>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3642618637"/>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4AE95D0D-6900-4F73-962A-0E19A9E7BE0C}"/>
              </a:ext>
            </a:extLst>
          </p:cNvPr>
          <p:cNvPicPr>
            <a:picLocks noGrp="1" noChangeAspect="1"/>
          </p:cNvPicPr>
          <p:nvPr>
            <p:ph type="pic" sz="quarter" idx="162"/>
          </p:nvPr>
        </p:nvPicPr>
        <p:blipFill>
          <a:blip r:embed="rId3">
            <a:extLst>
              <a:ext uri="{28A0092B-C50C-407E-A947-70E740481C1C}">
                <a14:useLocalDpi xmlns:a14="http://schemas.microsoft.com/office/drawing/2010/main" val="0"/>
              </a:ext>
            </a:extLst>
          </a:blip>
          <a:srcRect t="38430" b="38430"/>
          <a:stretch>
            <a:fillRect/>
          </a:stretch>
        </p:blipFill>
        <p:spPr/>
      </p:pic>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312" name="Rectangle 311">
            <a:extLst>
              <a:ext uri="{FF2B5EF4-FFF2-40B4-BE49-F238E27FC236}">
                <a16:creationId xmlns:a16="http://schemas.microsoft.com/office/drawing/2014/main" id="{207DE1D5-1F78-41B5-84C8-4FFF82FEFDFE}"/>
              </a:ext>
            </a:extLst>
          </p:cNvPr>
          <p:cNvSpPr/>
          <p:nvPr/>
        </p:nvSpPr>
        <p:spPr>
          <a:xfrm>
            <a:off x="4241040" y="1959708"/>
            <a:ext cx="3719443" cy="26625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5" name="Group 314">
            <a:extLst>
              <a:ext uri="{FF2B5EF4-FFF2-40B4-BE49-F238E27FC236}">
                <a16:creationId xmlns:a16="http://schemas.microsoft.com/office/drawing/2014/main" id="{E57F3976-693E-4D5E-8764-F194FE902D95}"/>
              </a:ext>
            </a:extLst>
          </p:cNvPr>
          <p:cNvGrpSpPr/>
          <p:nvPr/>
        </p:nvGrpSpPr>
        <p:grpSpPr>
          <a:xfrm>
            <a:off x="5310082" y="2816410"/>
            <a:ext cx="1581359" cy="1856117"/>
            <a:chOff x="9332913" y="2046288"/>
            <a:chExt cx="2092325" cy="2455862"/>
          </a:xfrm>
        </p:grpSpPr>
        <p:sp>
          <p:nvSpPr>
            <p:cNvPr id="316" name="Freeform 67">
              <a:extLst>
                <a:ext uri="{FF2B5EF4-FFF2-40B4-BE49-F238E27FC236}">
                  <a16:creationId xmlns:a16="http://schemas.microsoft.com/office/drawing/2014/main" id="{6899296F-CF34-453B-A0E4-F0A74A18190A}"/>
                </a:ext>
              </a:extLst>
            </p:cNvPr>
            <p:cNvSpPr>
              <a:spLocks/>
            </p:cNvSpPr>
            <p:nvPr/>
          </p:nvSpPr>
          <p:spPr bwMode="auto">
            <a:xfrm>
              <a:off x="9896475" y="2974975"/>
              <a:ext cx="889000" cy="1527175"/>
            </a:xfrm>
            <a:custGeom>
              <a:avLst/>
              <a:gdLst>
                <a:gd name="T0" fmla="*/ 66 w 186"/>
                <a:gd name="T1" fmla="*/ 321 h 321"/>
                <a:gd name="T2" fmla="*/ 73 w 186"/>
                <a:gd name="T3" fmla="*/ 180 h 321"/>
                <a:gd name="T4" fmla="*/ 0 w 186"/>
                <a:gd name="T5" fmla="*/ 81 h 321"/>
                <a:gd name="T6" fmla="*/ 12 w 186"/>
                <a:gd name="T7" fmla="*/ 70 h 321"/>
                <a:gd name="T8" fmla="*/ 81 w 186"/>
                <a:gd name="T9" fmla="*/ 148 h 321"/>
                <a:gd name="T10" fmla="*/ 88 w 186"/>
                <a:gd name="T11" fmla="*/ 0 h 321"/>
                <a:gd name="T12" fmla="*/ 106 w 186"/>
                <a:gd name="T13" fmla="*/ 0 h 321"/>
                <a:gd name="T14" fmla="*/ 113 w 186"/>
                <a:gd name="T15" fmla="*/ 97 h 321"/>
                <a:gd name="T16" fmla="*/ 173 w 186"/>
                <a:gd name="T17" fmla="*/ 32 h 321"/>
                <a:gd name="T18" fmla="*/ 186 w 186"/>
                <a:gd name="T19" fmla="*/ 50 h 321"/>
                <a:gd name="T20" fmla="*/ 123 w 186"/>
                <a:gd name="T21" fmla="*/ 126 h 321"/>
                <a:gd name="T22" fmla="*/ 118 w 186"/>
                <a:gd name="T23" fmla="*/ 202 h 321"/>
                <a:gd name="T24" fmla="*/ 130 w 186"/>
                <a:gd name="T25" fmla="*/ 319 h 321"/>
                <a:gd name="T26" fmla="*/ 66 w 186"/>
                <a:gd name="T27"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21">
                  <a:moveTo>
                    <a:pt x="66" y="321"/>
                  </a:moveTo>
                  <a:cubicBezTo>
                    <a:pt x="66" y="321"/>
                    <a:pt x="83" y="212"/>
                    <a:pt x="73" y="180"/>
                  </a:cubicBezTo>
                  <a:cubicBezTo>
                    <a:pt x="0" y="81"/>
                    <a:pt x="0" y="81"/>
                    <a:pt x="0" y="81"/>
                  </a:cubicBezTo>
                  <a:cubicBezTo>
                    <a:pt x="12" y="70"/>
                    <a:pt x="12" y="70"/>
                    <a:pt x="12" y="70"/>
                  </a:cubicBezTo>
                  <a:cubicBezTo>
                    <a:pt x="81" y="148"/>
                    <a:pt x="81" y="148"/>
                    <a:pt x="81" y="148"/>
                  </a:cubicBezTo>
                  <a:cubicBezTo>
                    <a:pt x="88" y="0"/>
                    <a:pt x="88" y="0"/>
                    <a:pt x="88" y="0"/>
                  </a:cubicBezTo>
                  <a:cubicBezTo>
                    <a:pt x="106" y="0"/>
                    <a:pt x="106" y="0"/>
                    <a:pt x="106" y="0"/>
                  </a:cubicBezTo>
                  <a:cubicBezTo>
                    <a:pt x="113" y="97"/>
                    <a:pt x="113" y="97"/>
                    <a:pt x="113" y="97"/>
                  </a:cubicBezTo>
                  <a:cubicBezTo>
                    <a:pt x="173" y="32"/>
                    <a:pt x="173" y="32"/>
                    <a:pt x="173" y="32"/>
                  </a:cubicBezTo>
                  <a:cubicBezTo>
                    <a:pt x="186" y="50"/>
                    <a:pt x="186" y="50"/>
                    <a:pt x="186" y="50"/>
                  </a:cubicBezTo>
                  <a:cubicBezTo>
                    <a:pt x="123" y="126"/>
                    <a:pt x="123" y="126"/>
                    <a:pt x="123" y="126"/>
                  </a:cubicBezTo>
                  <a:cubicBezTo>
                    <a:pt x="123" y="126"/>
                    <a:pt x="112" y="126"/>
                    <a:pt x="118" y="202"/>
                  </a:cubicBezTo>
                  <a:cubicBezTo>
                    <a:pt x="125" y="279"/>
                    <a:pt x="130" y="319"/>
                    <a:pt x="130" y="319"/>
                  </a:cubicBezTo>
                  <a:lnTo>
                    <a:pt x="66" y="321"/>
                  </a:ln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DFE265A7-FFBB-4685-9EFB-486AD87A1E2F}"/>
                </a:ext>
              </a:extLst>
            </p:cNvPr>
            <p:cNvSpPr>
              <a:spLocks/>
            </p:cNvSpPr>
            <p:nvPr/>
          </p:nvSpPr>
          <p:spPr bwMode="auto">
            <a:xfrm>
              <a:off x="9877425" y="2465388"/>
              <a:ext cx="458788" cy="495300"/>
            </a:xfrm>
            <a:custGeom>
              <a:avLst/>
              <a:gdLst>
                <a:gd name="T0" fmla="*/ 93 w 96"/>
                <a:gd name="T1" fmla="*/ 87 h 104"/>
                <a:gd name="T2" fmla="*/ 0 w 96"/>
                <a:gd name="T3" fmla="*/ 31 h 104"/>
                <a:gd name="T4" fmla="*/ 96 w 96"/>
                <a:gd name="T5" fmla="*/ 78 h 104"/>
                <a:gd name="T6" fmla="*/ 44 w 96"/>
                <a:gd name="T7" fmla="*/ 52 h 104"/>
                <a:gd name="T8" fmla="*/ 93 w 96"/>
                <a:gd name="T9" fmla="*/ 87 h 104"/>
              </a:gdLst>
              <a:ahLst/>
              <a:cxnLst>
                <a:cxn ang="0">
                  <a:pos x="T0" y="T1"/>
                </a:cxn>
                <a:cxn ang="0">
                  <a:pos x="T2" y="T3"/>
                </a:cxn>
                <a:cxn ang="0">
                  <a:pos x="T4" y="T5"/>
                </a:cxn>
                <a:cxn ang="0">
                  <a:pos x="T6" y="T7"/>
                </a:cxn>
                <a:cxn ang="0">
                  <a:pos x="T8" y="T9"/>
                </a:cxn>
              </a:cxnLst>
              <a:rect l="0" t="0" r="r" b="b"/>
              <a:pathLst>
                <a:path w="96" h="104">
                  <a:moveTo>
                    <a:pt x="93" y="87"/>
                  </a:moveTo>
                  <a:cubicBezTo>
                    <a:pt x="93" y="87"/>
                    <a:pt x="34" y="104"/>
                    <a:pt x="0" y="31"/>
                  </a:cubicBezTo>
                  <a:cubicBezTo>
                    <a:pt x="0" y="31"/>
                    <a:pt x="76" y="0"/>
                    <a:pt x="96" y="78"/>
                  </a:cubicBezTo>
                  <a:cubicBezTo>
                    <a:pt x="96" y="78"/>
                    <a:pt x="58" y="64"/>
                    <a:pt x="44" y="52"/>
                  </a:cubicBezTo>
                  <a:cubicBezTo>
                    <a:pt x="44" y="52"/>
                    <a:pt x="72" y="83"/>
                    <a:pt x="93" y="8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5CE83D5C-CF15-4615-B5C8-388B07F3E7F1}"/>
                </a:ext>
              </a:extLst>
            </p:cNvPr>
            <p:cNvSpPr>
              <a:spLocks/>
            </p:cNvSpPr>
            <p:nvPr/>
          </p:nvSpPr>
          <p:spPr bwMode="auto">
            <a:xfrm>
              <a:off x="9561513" y="2865438"/>
              <a:ext cx="411163" cy="422275"/>
            </a:xfrm>
            <a:custGeom>
              <a:avLst/>
              <a:gdLst>
                <a:gd name="T0" fmla="*/ 68 w 86"/>
                <a:gd name="T1" fmla="*/ 89 h 89"/>
                <a:gd name="T2" fmla="*/ 0 w 86"/>
                <a:gd name="T3" fmla="*/ 1 h 89"/>
                <a:gd name="T4" fmla="*/ 75 w 86"/>
                <a:gd name="T5" fmla="*/ 82 h 89"/>
                <a:gd name="T6" fmla="*/ 35 w 86"/>
                <a:gd name="T7" fmla="*/ 37 h 89"/>
                <a:gd name="T8" fmla="*/ 68 w 86"/>
                <a:gd name="T9" fmla="*/ 89 h 89"/>
              </a:gdLst>
              <a:ahLst/>
              <a:cxnLst>
                <a:cxn ang="0">
                  <a:pos x="T0" y="T1"/>
                </a:cxn>
                <a:cxn ang="0">
                  <a:pos x="T2" y="T3"/>
                </a:cxn>
                <a:cxn ang="0">
                  <a:pos x="T4" y="T5"/>
                </a:cxn>
                <a:cxn ang="0">
                  <a:pos x="T6" y="T7"/>
                </a:cxn>
                <a:cxn ang="0">
                  <a:pos x="T8" y="T9"/>
                </a:cxn>
              </a:cxnLst>
              <a:rect l="0" t="0" r="r" b="b"/>
              <a:pathLst>
                <a:path w="86" h="89">
                  <a:moveTo>
                    <a:pt x="68" y="89"/>
                  </a:moveTo>
                  <a:cubicBezTo>
                    <a:pt x="68" y="89"/>
                    <a:pt x="5" y="83"/>
                    <a:pt x="0" y="1"/>
                  </a:cubicBezTo>
                  <a:cubicBezTo>
                    <a:pt x="0" y="1"/>
                    <a:pt x="86" y="0"/>
                    <a:pt x="75" y="82"/>
                  </a:cubicBezTo>
                  <a:cubicBezTo>
                    <a:pt x="75" y="82"/>
                    <a:pt x="43" y="54"/>
                    <a:pt x="35" y="37"/>
                  </a:cubicBezTo>
                  <a:cubicBezTo>
                    <a:pt x="35" y="37"/>
                    <a:pt x="50" y="77"/>
                    <a:pt x="68" y="8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F21C6BFF-69DD-45DA-B982-81EE76BD55F8}"/>
                </a:ext>
              </a:extLst>
            </p:cNvPr>
            <p:cNvSpPr>
              <a:spLocks/>
            </p:cNvSpPr>
            <p:nvPr/>
          </p:nvSpPr>
          <p:spPr bwMode="auto">
            <a:xfrm>
              <a:off x="10407650" y="2503488"/>
              <a:ext cx="482600" cy="461962"/>
            </a:xfrm>
            <a:custGeom>
              <a:avLst/>
              <a:gdLst>
                <a:gd name="T0" fmla="*/ 0 w 101"/>
                <a:gd name="T1" fmla="*/ 77 h 97"/>
                <a:gd name="T2" fmla="*/ 100 w 101"/>
                <a:gd name="T3" fmla="*/ 0 h 97"/>
                <a:gd name="T4" fmla="*/ 8 w 101"/>
                <a:gd name="T5" fmla="*/ 84 h 97"/>
                <a:gd name="T6" fmla="*/ 59 w 101"/>
                <a:gd name="T7" fmla="*/ 39 h 97"/>
                <a:gd name="T8" fmla="*/ 0 w 101"/>
                <a:gd name="T9" fmla="*/ 77 h 97"/>
              </a:gdLst>
              <a:ahLst/>
              <a:cxnLst>
                <a:cxn ang="0">
                  <a:pos x="T0" y="T1"/>
                </a:cxn>
                <a:cxn ang="0">
                  <a:pos x="T2" y="T3"/>
                </a:cxn>
                <a:cxn ang="0">
                  <a:pos x="T4" y="T5"/>
                </a:cxn>
                <a:cxn ang="0">
                  <a:pos x="T6" y="T7"/>
                </a:cxn>
                <a:cxn ang="0">
                  <a:pos x="T8" y="T9"/>
                </a:cxn>
              </a:cxnLst>
              <a:rect l="0" t="0" r="r" b="b"/>
              <a:pathLst>
                <a:path w="101" h="97">
                  <a:moveTo>
                    <a:pt x="0" y="77"/>
                  </a:moveTo>
                  <a:cubicBezTo>
                    <a:pt x="0" y="77"/>
                    <a:pt x="7" y="5"/>
                    <a:pt x="100" y="0"/>
                  </a:cubicBezTo>
                  <a:cubicBezTo>
                    <a:pt x="100" y="0"/>
                    <a:pt x="101" y="97"/>
                    <a:pt x="8" y="84"/>
                  </a:cubicBezTo>
                  <a:cubicBezTo>
                    <a:pt x="8" y="84"/>
                    <a:pt x="39" y="49"/>
                    <a:pt x="59" y="39"/>
                  </a:cubicBezTo>
                  <a:cubicBezTo>
                    <a:pt x="59" y="39"/>
                    <a:pt x="13" y="57"/>
                    <a:pt x="0" y="7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43664A88-7C2B-4269-BD47-A34C573A77CD}"/>
                </a:ext>
              </a:extLst>
            </p:cNvPr>
            <p:cNvSpPr>
              <a:spLocks/>
            </p:cNvSpPr>
            <p:nvPr/>
          </p:nvSpPr>
          <p:spPr bwMode="auto">
            <a:xfrm>
              <a:off x="10804525" y="2936875"/>
              <a:ext cx="620713" cy="636587"/>
            </a:xfrm>
            <a:custGeom>
              <a:avLst/>
              <a:gdLst>
                <a:gd name="T0" fmla="*/ 0 w 130"/>
                <a:gd name="T1" fmla="*/ 55 h 134"/>
                <a:gd name="T2" fmla="*/ 130 w 130"/>
                <a:gd name="T3" fmla="*/ 54 h 134"/>
                <a:gd name="T4" fmla="*/ 2 w 130"/>
                <a:gd name="T5" fmla="*/ 66 h 134"/>
                <a:gd name="T6" fmla="*/ 72 w 130"/>
                <a:gd name="T7" fmla="*/ 61 h 134"/>
                <a:gd name="T8" fmla="*/ 0 w 130"/>
                <a:gd name="T9" fmla="*/ 55 h 134"/>
              </a:gdLst>
              <a:ahLst/>
              <a:cxnLst>
                <a:cxn ang="0">
                  <a:pos x="T0" y="T1"/>
                </a:cxn>
                <a:cxn ang="0">
                  <a:pos x="T2" y="T3"/>
                </a:cxn>
                <a:cxn ang="0">
                  <a:pos x="T4" y="T5"/>
                </a:cxn>
                <a:cxn ang="0">
                  <a:pos x="T6" y="T7"/>
                </a:cxn>
                <a:cxn ang="0">
                  <a:pos x="T8" y="T9"/>
                </a:cxn>
              </a:cxnLst>
              <a:rect l="0" t="0" r="r" b="b"/>
              <a:pathLst>
                <a:path w="130" h="134">
                  <a:moveTo>
                    <a:pt x="0" y="55"/>
                  </a:moveTo>
                  <a:cubicBezTo>
                    <a:pt x="0" y="55"/>
                    <a:pt x="50" y="0"/>
                    <a:pt x="130" y="54"/>
                  </a:cubicBezTo>
                  <a:cubicBezTo>
                    <a:pt x="130" y="54"/>
                    <a:pt x="72" y="134"/>
                    <a:pt x="2" y="66"/>
                  </a:cubicBezTo>
                  <a:cubicBezTo>
                    <a:pt x="2" y="66"/>
                    <a:pt x="50" y="56"/>
                    <a:pt x="72" y="61"/>
                  </a:cubicBezTo>
                  <a:cubicBezTo>
                    <a:pt x="72" y="61"/>
                    <a:pt x="24" y="47"/>
                    <a:pt x="0" y="5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723506E1-982B-4EA9-9603-A965F339C773}"/>
                </a:ext>
              </a:extLst>
            </p:cNvPr>
            <p:cNvSpPr>
              <a:spLocks/>
            </p:cNvSpPr>
            <p:nvPr/>
          </p:nvSpPr>
          <p:spPr bwMode="auto">
            <a:xfrm>
              <a:off x="10641013" y="2655888"/>
              <a:ext cx="525463" cy="488950"/>
            </a:xfrm>
            <a:custGeom>
              <a:avLst/>
              <a:gdLst>
                <a:gd name="T0" fmla="*/ 24 w 110"/>
                <a:gd name="T1" fmla="*/ 101 h 103"/>
                <a:gd name="T2" fmla="*/ 68 w 110"/>
                <a:gd name="T3" fmla="*/ 0 h 103"/>
                <a:gd name="T4" fmla="*/ 33 w 110"/>
                <a:gd name="T5" fmla="*/ 103 h 103"/>
                <a:gd name="T6" fmla="*/ 54 w 110"/>
                <a:gd name="T7" fmla="*/ 48 h 103"/>
                <a:gd name="T8" fmla="*/ 24 w 110"/>
                <a:gd name="T9" fmla="*/ 101 h 103"/>
              </a:gdLst>
              <a:ahLst/>
              <a:cxnLst>
                <a:cxn ang="0">
                  <a:pos x="T0" y="T1"/>
                </a:cxn>
                <a:cxn ang="0">
                  <a:pos x="T2" y="T3"/>
                </a:cxn>
                <a:cxn ang="0">
                  <a:pos x="T4" y="T5"/>
                </a:cxn>
                <a:cxn ang="0">
                  <a:pos x="T6" y="T7"/>
                </a:cxn>
                <a:cxn ang="0">
                  <a:pos x="T8" y="T9"/>
                </a:cxn>
              </a:cxnLst>
              <a:rect l="0" t="0" r="r" b="b"/>
              <a:pathLst>
                <a:path w="110" h="103">
                  <a:moveTo>
                    <a:pt x="24" y="101"/>
                  </a:moveTo>
                  <a:cubicBezTo>
                    <a:pt x="24" y="101"/>
                    <a:pt x="0" y="44"/>
                    <a:pt x="68" y="0"/>
                  </a:cubicBezTo>
                  <a:cubicBezTo>
                    <a:pt x="68" y="0"/>
                    <a:pt x="110" y="74"/>
                    <a:pt x="33" y="103"/>
                  </a:cubicBezTo>
                  <a:cubicBezTo>
                    <a:pt x="33" y="103"/>
                    <a:pt x="43" y="63"/>
                    <a:pt x="54" y="48"/>
                  </a:cubicBezTo>
                  <a:cubicBezTo>
                    <a:pt x="54" y="48"/>
                    <a:pt x="26" y="80"/>
                    <a:pt x="24" y="10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0FB5229C-3C61-4DB6-B75B-CFE9B773807A}"/>
                </a:ext>
              </a:extLst>
            </p:cNvPr>
            <p:cNvSpPr>
              <a:spLocks/>
            </p:cNvSpPr>
            <p:nvPr/>
          </p:nvSpPr>
          <p:spPr bwMode="auto">
            <a:xfrm>
              <a:off x="10086975" y="2046288"/>
              <a:ext cx="679450" cy="652462"/>
            </a:xfrm>
            <a:custGeom>
              <a:avLst/>
              <a:gdLst>
                <a:gd name="T0" fmla="*/ 55 w 142"/>
                <a:gd name="T1" fmla="*/ 137 h 137"/>
                <a:gd name="T2" fmla="*/ 62 w 142"/>
                <a:gd name="T3" fmla="*/ 0 h 137"/>
                <a:gd name="T4" fmla="*/ 66 w 142"/>
                <a:gd name="T5" fmla="*/ 136 h 137"/>
                <a:gd name="T6" fmla="*/ 65 w 142"/>
                <a:gd name="T7" fmla="*/ 62 h 137"/>
                <a:gd name="T8" fmla="*/ 55 w 142"/>
                <a:gd name="T9" fmla="*/ 137 h 137"/>
              </a:gdLst>
              <a:ahLst/>
              <a:cxnLst>
                <a:cxn ang="0">
                  <a:pos x="T0" y="T1"/>
                </a:cxn>
                <a:cxn ang="0">
                  <a:pos x="T2" y="T3"/>
                </a:cxn>
                <a:cxn ang="0">
                  <a:pos x="T4" y="T5"/>
                </a:cxn>
                <a:cxn ang="0">
                  <a:pos x="T6" y="T7"/>
                </a:cxn>
                <a:cxn ang="0">
                  <a:pos x="T8" y="T9"/>
                </a:cxn>
              </a:cxnLst>
              <a:rect l="0" t="0" r="r" b="b"/>
              <a:pathLst>
                <a:path w="142" h="137">
                  <a:moveTo>
                    <a:pt x="55" y="137"/>
                  </a:moveTo>
                  <a:cubicBezTo>
                    <a:pt x="55" y="137"/>
                    <a:pt x="0" y="81"/>
                    <a:pt x="62" y="0"/>
                  </a:cubicBezTo>
                  <a:cubicBezTo>
                    <a:pt x="62" y="0"/>
                    <a:pt x="142" y="68"/>
                    <a:pt x="66" y="136"/>
                  </a:cubicBezTo>
                  <a:cubicBezTo>
                    <a:pt x="66" y="136"/>
                    <a:pt x="59" y="85"/>
                    <a:pt x="65" y="62"/>
                  </a:cubicBezTo>
                  <a:cubicBezTo>
                    <a:pt x="65" y="62"/>
                    <a:pt x="47" y="112"/>
                    <a:pt x="55" y="13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23" name="Freeform 74">
              <a:extLst>
                <a:ext uri="{FF2B5EF4-FFF2-40B4-BE49-F238E27FC236}">
                  <a16:creationId xmlns:a16="http://schemas.microsoft.com/office/drawing/2014/main" id="{75E92A7C-9474-4FB9-BC5C-C5AFBC7BF86F}"/>
                </a:ext>
              </a:extLst>
            </p:cNvPr>
            <p:cNvSpPr>
              <a:spLocks/>
            </p:cNvSpPr>
            <p:nvPr/>
          </p:nvSpPr>
          <p:spPr bwMode="auto">
            <a:xfrm>
              <a:off x="9332913" y="3116263"/>
              <a:ext cx="515938" cy="523875"/>
            </a:xfrm>
            <a:custGeom>
              <a:avLst/>
              <a:gdLst>
                <a:gd name="T0" fmla="*/ 108 w 108"/>
                <a:gd name="T1" fmla="*/ 64 h 110"/>
                <a:gd name="T2" fmla="*/ 0 w 108"/>
                <a:gd name="T3" fmla="*/ 68 h 110"/>
                <a:gd name="T4" fmla="*/ 106 w 108"/>
                <a:gd name="T5" fmla="*/ 55 h 110"/>
                <a:gd name="T6" fmla="*/ 49 w 108"/>
                <a:gd name="T7" fmla="*/ 61 h 110"/>
                <a:gd name="T8" fmla="*/ 108 w 108"/>
                <a:gd name="T9" fmla="*/ 64 h 110"/>
              </a:gdLst>
              <a:ahLst/>
              <a:cxnLst>
                <a:cxn ang="0">
                  <a:pos x="T0" y="T1"/>
                </a:cxn>
                <a:cxn ang="0">
                  <a:pos x="T2" y="T3"/>
                </a:cxn>
                <a:cxn ang="0">
                  <a:pos x="T4" y="T5"/>
                </a:cxn>
                <a:cxn ang="0">
                  <a:pos x="T6" y="T7"/>
                </a:cxn>
                <a:cxn ang="0">
                  <a:pos x="T8" y="T9"/>
                </a:cxn>
              </a:cxnLst>
              <a:rect l="0" t="0" r="r" b="b"/>
              <a:pathLst>
                <a:path w="108" h="110">
                  <a:moveTo>
                    <a:pt x="108" y="64"/>
                  </a:moveTo>
                  <a:cubicBezTo>
                    <a:pt x="108" y="64"/>
                    <a:pt x="68" y="110"/>
                    <a:pt x="0" y="68"/>
                  </a:cubicBezTo>
                  <a:cubicBezTo>
                    <a:pt x="0" y="68"/>
                    <a:pt x="47" y="0"/>
                    <a:pt x="106" y="55"/>
                  </a:cubicBezTo>
                  <a:cubicBezTo>
                    <a:pt x="106" y="55"/>
                    <a:pt x="66" y="64"/>
                    <a:pt x="49" y="61"/>
                  </a:cubicBezTo>
                  <a:cubicBezTo>
                    <a:pt x="49" y="61"/>
                    <a:pt x="88" y="72"/>
                    <a:pt x="108" y="6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A1BAE33E-D8FB-49A8-8B95-283EEC6CDEA1}"/>
                </a:ext>
              </a:extLst>
            </p:cNvPr>
            <p:cNvSpPr>
              <a:spLocks/>
            </p:cNvSpPr>
            <p:nvPr/>
          </p:nvSpPr>
          <p:spPr bwMode="auto">
            <a:xfrm>
              <a:off x="9504363" y="3506788"/>
              <a:ext cx="463550" cy="419100"/>
            </a:xfrm>
            <a:custGeom>
              <a:avLst/>
              <a:gdLst>
                <a:gd name="T0" fmla="*/ 88 w 97"/>
                <a:gd name="T1" fmla="*/ 4 h 88"/>
                <a:gd name="T2" fmla="*/ 21 w 97"/>
                <a:gd name="T3" fmla="*/ 88 h 88"/>
                <a:gd name="T4" fmla="*/ 80 w 97"/>
                <a:gd name="T5" fmla="*/ 0 h 88"/>
                <a:gd name="T6" fmla="*/ 47 w 97"/>
                <a:gd name="T7" fmla="*/ 47 h 88"/>
                <a:gd name="T8" fmla="*/ 88 w 97"/>
                <a:gd name="T9" fmla="*/ 4 h 88"/>
              </a:gdLst>
              <a:ahLst/>
              <a:cxnLst>
                <a:cxn ang="0">
                  <a:pos x="T0" y="T1"/>
                </a:cxn>
                <a:cxn ang="0">
                  <a:pos x="T2" y="T3"/>
                </a:cxn>
                <a:cxn ang="0">
                  <a:pos x="T4" y="T5"/>
                </a:cxn>
                <a:cxn ang="0">
                  <a:pos x="T6" y="T7"/>
                </a:cxn>
                <a:cxn ang="0">
                  <a:pos x="T8" y="T9"/>
                </a:cxn>
              </a:cxnLst>
              <a:rect l="0" t="0" r="r" b="b"/>
              <a:pathLst>
                <a:path w="97" h="88">
                  <a:moveTo>
                    <a:pt x="88" y="4"/>
                  </a:moveTo>
                  <a:cubicBezTo>
                    <a:pt x="88" y="4"/>
                    <a:pt x="97" y="64"/>
                    <a:pt x="21" y="88"/>
                  </a:cubicBezTo>
                  <a:cubicBezTo>
                    <a:pt x="21" y="88"/>
                    <a:pt x="0" y="8"/>
                    <a:pt x="80" y="0"/>
                  </a:cubicBezTo>
                  <a:cubicBezTo>
                    <a:pt x="80" y="0"/>
                    <a:pt x="61" y="35"/>
                    <a:pt x="47" y="47"/>
                  </a:cubicBezTo>
                  <a:cubicBezTo>
                    <a:pt x="47" y="47"/>
                    <a:pt x="81" y="23"/>
                    <a:pt x="88" y="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45CBEC65-27A8-4067-9520-523D2D643237}"/>
                </a:ext>
              </a:extLst>
            </p:cNvPr>
            <p:cNvSpPr>
              <a:spLocks/>
            </p:cNvSpPr>
            <p:nvPr/>
          </p:nvSpPr>
          <p:spPr bwMode="auto">
            <a:xfrm>
              <a:off x="9882188" y="2908300"/>
              <a:ext cx="430213" cy="398462"/>
            </a:xfrm>
            <a:custGeom>
              <a:avLst/>
              <a:gdLst>
                <a:gd name="T0" fmla="*/ 22 w 90"/>
                <a:gd name="T1" fmla="*/ 82 h 84"/>
                <a:gd name="T2" fmla="*/ 55 w 90"/>
                <a:gd name="T3" fmla="*/ 0 h 84"/>
                <a:gd name="T4" fmla="*/ 29 w 90"/>
                <a:gd name="T5" fmla="*/ 84 h 84"/>
                <a:gd name="T6" fmla="*/ 44 w 90"/>
                <a:gd name="T7" fmla="*/ 39 h 84"/>
                <a:gd name="T8" fmla="*/ 22 w 90"/>
                <a:gd name="T9" fmla="*/ 82 h 84"/>
              </a:gdLst>
              <a:ahLst/>
              <a:cxnLst>
                <a:cxn ang="0">
                  <a:pos x="T0" y="T1"/>
                </a:cxn>
                <a:cxn ang="0">
                  <a:pos x="T2" y="T3"/>
                </a:cxn>
                <a:cxn ang="0">
                  <a:pos x="T4" y="T5"/>
                </a:cxn>
                <a:cxn ang="0">
                  <a:pos x="T6" y="T7"/>
                </a:cxn>
                <a:cxn ang="0">
                  <a:pos x="T8" y="T9"/>
                </a:cxn>
              </a:cxnLst>
              <a:rect l="0" t="0" r="r" b="b"/>
              <a:pathLst>
                <a:path w="90" h="84">
                  <a:moveTo>
                    <a:pt x="22" y="82"/>
                  </a:moveTo>
                  <a:cubicBezTo>
                    <a:pt x="22" y="82"/>
                    <a:pt x="0" y="37"/>
                    <a:pt x="55" y="0"/>
                  </a:cubicBezTo>
                  <a:cubicBezTo>
                    <a:pt x="55" y="0"/>
                    <a:pt x="90" y="59"/>
                    <a:pt x="29" y="84"/>
                  </a:cubicBezTo>
                  <a:cubicBezTo>
                    <a:pt x="29" y="84"/>
                    <a:pt x="36" y="51"/>
                    <a:pt x="44" y="39"/>
                  </a:cubicBezTo>
                  <a:cubicBezTo>
                    <a:pt x="44" y="39"/>
                    <a:pt x="23" y="65"/>
                    <a:pt x="22" y="8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8" name="Rectangle 7">
            <a:extLst>
              <a:ext uri="{FF2B5EF4-FFF2-40B4-BE49-F238E27FC236}">
                <a16:creationId xmlns:a16="http://schemas.microsoft.com/office/drawing/2014/main" id="{01FA17F7-ECE8-4805-9007-A08D4FED2DEA}"/>
              </a:ext>
            </a:extLst>
          </p:cNvPr>
          <p:cNvSpPr/>
          <p:nvPr/>
        </p:nvSpPr>
        <p:spPr>
          <a:xfrm>
            <a:off x="521597" y="1959708"/>
            <a:ext cx="3719443" cy="26625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312">
            <a:extLst>
              <a:ext uri="{FF2B5EF4-FFF2-40B4-BE49-F238E27FC236}">
                <a16:creationId xmlns:a16="http://schemas.microsoft.com/office/drawing/2014/main" id="{4B891738-6603-409C-84AC-A0B7627A0708}"/>
              </a:ext>
            </a:extLst>
          </p:cNvPr>
          <p:cNvSpPr/>
          <p:nvPr/>
        </p:nvSpPr>
        <p:spPr>
          <a:xfrm>
            <a:off x="7960484" y="1967328"/>
            <a:ext cx="3719443" cy="26625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9" name="Group 298">
            <a:extLst>
              <a:ext uri="{FF2B5EF4-FFF2-40B4-BE49-F238E27FC236}">
                <a16:creationId xmlns:a16="http://schemas.microsoft.com/office/drawing/2014/main" id="{62371AA0-B151-416F-83C4-9D5531491D38}"/>
              </a:ext>
            </a:extLst>
          </p:cNvPr>
          <p:cNvGrpSpPr/>
          <p:nvPr/>
        </p:nvGrpSpPr>
        <p:grpSpPr>
          <a:xfrm>
            <a:off x="1319018" y="2178782"/>
            <a:ext cx="2124600" cy="2493745"/>
            <a:chOff x="9332913" y="2046288"/>
            <a:chExt cx="2092325" cy="2455862"/>
          </a:xfrm>
        </p:grpSpPr>
        <p:sp>
          <p:nvSpPr>
            <p:cNvPr id="300" name="Freeform 67">
              <a:extLst>
                <a:ext uri="{FF2B5EF4-FFF2-40B4-BE49-F238E27FC236}">
                  <a16:creationId xmlns:a16="http://schemas.microsoft.com/office/drawing/2014/main" id="{83EA30A0-003B-4FE4-97B5-C9299354ECE8}"/>
                </a:ext>
              </a:extLst>
            </p:cNvPr>
            <p:cNvSpPr>
              <a:spLocks/>
            </p:cNvSpPr>
            <p:nvPr/>
          </p:nvSpPr>
          <p:spPr bwMode="auto">
            <a:xfrm>
              <a:off x="9896475" y="2974975"/>
              <a:ext cx="889000" cy="1527175"/>
            </a:xfrm>
            <a:custGeom>
              <a:avLst/>
              <a:gdLst>
                <a:gd name="T0" fmla="*/ 66 w 186"/>
                <a:gd name="T1" fmla="*/ 321 h 321"/>
                <a:gd name="T2" fmla="*/ 73 w 186"/>
                <a:gd name="T3" fmla="*/ 180 h 321"/>
                <a:gd name="T4" fmla="*/ 0 w 186"/>
                <a:gd name="T5" fmla="*/ 81 h 321"/>
                <a:gd name="T6" fmla="*/ 12 w 186"/>
                <a:gd name="T7" fmla="*/ 70 h 321"/>
                <a:gd name="T8" fmla="*/ 81 w 186"/>
                <a:gd name="T9" fmla="*/ 148 h 321"/>
                <a:gd name="T10" fmla="*/ 88 w 186"/>
                <a:gd name="T11" fmla="*/ 0 h 321"/>
                <a:gd name="T12" fmla="*/ 106 w 186"/>
                <a:gd name="T13" fmla="*/ 0 h 321"/>
                <a:gd name="T14" fmla="*/ 113 w 186"/>
                <a:gd name="T15" fmla="*/ 97 h 321"/>
                <a:gd name="T16" fmla="*/ 173 w 186"/>
                <a:gd name="T17" fmla="*/ 32 h 321"/>
                <a:gd name="T18" fmla="*/ 186 w 186"/>
                <a:gd name="T19" fmla="*/ 50 h 321"/>
                <a:gd name="T20" fmla="*/ 123 w 186"/>
                <a:gd name="T21" fmla="*/ 126 h 321"/>
                <a:gd name="T22" fmla="*/ 118 w 186"/>
                <a:gd name="T23" fmla="*/ 202 h 321"/>
                <a:gd name="T24" fmla="*/ 130 w 186"/>
                <a:gd name="T25" fmla="*/ 319 h 321"/>
                <a:gd name="T26" fmla="*/ 66 w 186"/>
                <a:gd name="T27"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21">
                  <a:moveTo>
                    <a:pt x="66" y="321"/>
                  </a:moveTo>
                  <a:cubicBezTo>
                    <a:pt x="66" y="321"/>
                    <a:pt x="83" y="212"/>
                    <a:pt x="73" y="180"/>
                  </a:cubicBezTo>
                  <a:cubicBezTo>
                    <a:pt x="0" y="81"/>
                    <a:pt x="0" y="81"/>
                    <a:pt x="0" y="81"/>
                  </a:cubicBezTo>
                  <a:cubicBezTo>
                    <a:pt x="12" y="70"/>
                    <a:pt x="12" y="70"/>
                    <a:pt x="12" y="70"/>
                  </a:cubicBezTo>
                  <a:cubicBezTo>
                    <a:pt x="81" y="148"/>
                    <a:pt x="81" y="148"/>
                    <a:pt x="81" y="148"/>
                  </a:cubicBezTo>
                  <a:cubicBezTo>
                    <a:pt x="88" y="0"/>
                    <a:pt x="88" y="0"/>
                    <a:pt x="88" y="0"/>
                  </a:cubicBezTo>
                  <a:cubicBezTo>
                    <a:pt x="106" y="0"/>
                    <a:pt x="106" y="0"/>
                    <a:pt x="106" y="0"/>
                  </a:cubicBezTo>
                  <a:cubicBezTo>
                    <a:pt x="113" y="97"/>
                    <a:pt x="113" y="97"/>
                    <a:pt x="113" y="97"/>
                  </a:cubicBezTo>
                  <a:cubicBezTo>
                    <a:pt x="173" y="32"/>
                    <a:pt x="173" y="32"/>
                    <a:pt x="173" y="32"/>
                  </a:cubicBezTo>
                  <a:cubicBezTo>
                    <a:pt x="186" y="50"/>
                    <a:pt x="186" y="50"/>
                    <a:pt x="186" y="50"/>
                  </a:cubicBezTo>
                  <a:cubicBezTo>
                    <a:pt x="123" y="126"/>
                    <a:pt x="123" y="126"/>
                    <a:pt x="123" y="126"/>
                  </a:cubicBezTo>
                  <a:cubicBezTo>
                    <a:pt x="123" y="126"/>
                    <a:pt x="112" y="126"/>
                    <a:pt x="118" y="202"/>
                  </a:cubicBezTo>
                  <a:cubicBezTo>
                    <a:pt x="125" y="279"/>
                    <a:pt x="130" y="319"/>
                    <a:pt x="130" y="319"/>
                  </a:cubicBezTo>
                  <a:lnTo>
                    <a:pt x="66" y="321"/>
                  </a:ln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68">
              <a:extLst>
                <a:ext uri="{FF2B5EF4-FFF2-40B4-BE49-F238E27FC236}">
                  <a16:creationId xmlns:a16="http://schemas.microsoft.com/office/drawing/2014/main" id="{43C78D8D-635A-4B6B-9138-DE4A0BD387DD}"/>
                </a:ext>
              </a:extLst>
            </p:cNvPr>
            <p:cNvSpPr>
              <a:spLocks/>
            </p:cNvSpPr>
            <p:nvPr/>
          </p:nvSpPr>
          <p:spPr bwMode="auto">
            <a:xfrm>
              <a:off x="9877425" y="2465388"/>
              <a:ext cx="458788" cy="495300"/>
            </a:xfrm>
            <a:custGeom>
              <a:avLst/>
              <a:gdLst>
                <a:gd name="T0" fmla="*/ 93 w 96"/>
                <a:gd name="T1" fmla="*/ 87 h 104"/>
                <a:gd name="T2" fmla="*/ 0 w 96"/>
                <a:gd name="T3" fmla="*/ 31 h 104"/>
                <a:gd name="T4" fmla="*/ 96 w 96"/>
                <a:gd name="T5" fmla="*/ 78 h 104"/>
                <a:gd name="T6" fmla="*/ 44 w 96"/>
                <a:gd name="T7" fmla="*/ 52 h 104"/>
                <a:gd name="T8" fmla="*/ 93 w 96"/>
                <a:gd name="T9" fmla="*/ 87 h 104"/>
              </a:gdLst>
              <a:ahLst/>
              <a:cxnLst>
                <a:cxn ang="0">
                  <a:pos x="T0" y="T1"/>
                </a:cxn>
                <a:cxn ang="0">
                  <a:pos x="T2" y="T3"/>
                </a:cxn>
                <a:cxn ang="0">
                  <a:pos x="T4" y="T5"/>
                </a:cxn>
                <a:cxn ang="0">
                  <a:pos x="T6" y="T7"/>
                </a:cxn>
                <a:cxn ang="0">
                  <a:pos x="T8" y="T9"/>
                </a:cxn>
              </a:cxnLst>
              <a:rect l="0" t="0" r="r" b="b"/>
              <a:pathLst>
                <a:path w="96" h="104">
                  <a:moveTo>
                    <a:pt x="93" y="87"/>
                  </a:moveTo>
                  <a:cubicBezTo>
                    <a:pt x="93" y="87"/>
                    <a:pt x="34" y="104"/>
                    <a:pt x="0" y="31"/>
                  </a:cubicBezTo>
                  <a:cubicBezTo>
                    <a:pt x="0" y="31"/>
                    <a:pt x="76" y="0"/>
                    <a:pt x="96" y="78"/>
                  </a:cubicBezTo>
                  <a:cubicBezTo>
                    <a:pt x="96" y="78"/>
                    <a:pt x="58" y="64"/>
                    <a:pt x="44" y="52"/>
                  </a:cubicBezTo>
                  <a:cubicBezTo>
                    <a:pt x="44" y="52"/>
                    <a:pt x="72" y="83"/>
                    <a:pt x="9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2" name="Freeform 69">
              <a:extLst>
                <a:ext uri="{FF2B5EF4-FFF2-40B4-BE49-F238E27FC236}">
                  <a16:creationId xmlns:a16="http://schemas.microsoft.com/office/drawing/2014/main" id="{39E9FE63-7087-4951-89F8-CA6F32098DAC}"/>
                </a:ext>
              </a:extLst>
            </p:cNvPr>
            <p:cNvSpPr>
              <a:spLocks/>
            </p:cNvSpPr>
            <p:nvPr/>
          </p:nvSpPr>
          <p:spPr bwMode="auto">
            <a:xfrm>
              <a:off x="9561513" y="2865438"/>
              <a:ext cx="411163" cy="422275"/>
            </a:xfrm>
            <a:custGeom>
              <a:avLst/>
              <a:gdLst>
                <a:gd name="T0" fmla="*/ 68 w 86"/>
                <a:gd name="T1" fmla="*/ 89 h 89"/>
                <a:gd name="T2" fmla="*/ 0 w 86"/>
                <a:gd name="T3" fmla="*/ 1 h 89"/>
                <a:gd name="T4" fmla="*/ 75 w 86"/>
                <a:gd name="T5" fmla="*/ 82 h 89"/>
                <a:gd name="T6" fmla="*/ 35 w 86"/>
                <a:gd name="T7" fmla="*/ 37 h 89"/>
                <a:gd name="T8" fmla="*/ 68 w 86"/>
                <a:gd name="T9" fmla="*/ 89 h 89"/>
              </a:gdLst>
              <a:ahLst/>
              <a:cxnLst>
                <a:cxn ang="0">
                  <a:pos x="T0" y="T1"/>
                </a:cxn>
                <a:cxn ang="0">
                  <a:pos x="T2" y="T3"/>
                </a:cxn>
                <a:cxn ang="0">
                  <a:pos x="T4" y="T5"/>
                </a:cxn>
                <a:cxn ang="0">
                  <a:pos x="T6" y="T7"/>
                </a:cxn>
                <a:cxn ang="0">
                  <a:pos x="T8" y="T9"/>
                </a:cxn>
              </a:cxnLst>
              <a:rect l="0" t="0" r="r" b="b"/>
              <a:pathLst>
                <a:path w="86" h="89">
                  <a:moveTo>
                    <a:pt x="68" y="89"/>
                  </a:moveTo>
                  <a:cubicBezTo>
                    <a:pt x="68" y="89"/>
                    <a:pt x="5" y="83"/>
                    <a:pt x="0" y="1"/>
                  </a:cubicBezTo>
                  <a:cubicBezTo>
                    <a:pt x="0" y="1"/>
                    <a:pt x="86" y="0"/>
                    <a:pt x="75" y="82"/>
                  </a:cubicBezTo>
                  <a:cubicBezTo>
                    <a:pt x="75" y="82"/>
                    <a:pt x="43" y="54"/>
                    <a:pt x="35" y="37"/>
                  </a:cubicBezTo>
                  <a:cubicBezTo>
                    <a:pt x="35" y="37"/>
                    <a:pt x="50" y="77"/>
                    <a:pt x="68"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3" name="Freeform 70">
              <a:extLst>
                <a:ext uri="{FF2B5EF4-FFF2-40B4-BE49-F238E27FC236}">
                  <a16:creationId xmlns:a16="http://schemas.microsoft.com/office/drawing/2014/main" id="{342380EF-415A-4401-8B34-DA05EAF9FB05}"/>
                </a:ext>
              </a:extLst>
            </p:cNvPr>
            <p:cNvSpPr>
              <a:spLocks/>
            </p:cNvSpPr>
            <p:nvPr/>
          </p:nvSpPr>
          <p:spPr bwMode="auto">
            <a:xfrm>
              <a:off x="10407650" y="2503488"/>
              <a:ext cx="482600" cy="461962"/>
            </a:xfrm>
            <a:custGeom>
              <a:avLst/>
              <a:gdLst>
                <a:gd name="T0" fmla="*/ 0 w 101"/>
                <a:gd name="T1" fmla="*/ 77 h 97"/>
                <a:gd name="T2" fmla="*/ 100 w 101"/>
                <a:gd name="T3" fmla="*/ 0 h 97"/>
                <a:gd name="T4" fmla="*/ 8 w 101"/>
                <a:gd name="T5" fmla="*/ 84 h 97"/>
                <a:gd name="T6" fmla="*/ 59 w 101"/>
                <a:gd name="T7" fmla="*/ 39 h 97"/>
                <a:gd name="T8" fmla="*/ 0 w 101"/>
                <a:gd name="T9" fmla="*/ 77 h 97"/>
              </a:gdLst>
              <a:ahLst/>
              <a:cxnLst>
                <a:cxn ang="0">
                  <a:pos x="T0" y="T1"/>
                </a:cxn>
                <a:cxn ang="0">
                  <a:pos x="T2" y="T3"/>
                </a:cxn>
                <a:cxn ang="0">
                  <a:pos x="T4" y="T5"/>
                </a:cxn>
                <a:cxn ang="0">
                  <a:pos x="T6" y="T7"/>
                </a:cxn>
                <a:cxn ang="0">
                  <a:pos x="T8" y="T9"/>
                </a:cxn>
              </a:cxnLst>
              <a:rect l="0" t="0" r="r" b="b"/>
              <a:pathLst>
                <a:path w="101" h="97">
                  <a:moveTo>
                    <a:pt x="0" y="77"/>
                  </a:moveTo>
                  <a:cubicBezTo>
                    <a:pt x="0" y="77"/>
                    <a:pt x="7" y="5"/>
                    <a:pt x="100" y="0"/>
                  </a:cubicBezTo>
                  <a:cubicBezTo>
                    <a:pt x="100" y="0"/>
                    <a:pt x="101" y="97"/>
                    <a:pt x="8" y="84"/>
                  </a:cubicBezTo>
                  <a:cubicBezTo>
                    <a:pt x="8" y="84"/>
                    <a:pt x="39" y="49"/>
                    <a:pt x="59" y="39"/>
                  </a:cubicBezTo>
                  <a:cubicBezTo>
                    <a:pt x="59" y="39"/>
                    <a:pt x="13" y="57"/>
                    <a:pt x="0" y="7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4" name="Freeform 71">
              <a:extLst>
                <a:ext uri="{FF2B5EF4-FFF2-40B4-BE49-F238E27FC236}">
                  <a16:creationId xmlns:a16="http://schemas.microsoft.com/office/drawing/2014/main" id="{F48BF508-3C63-4226-AE41-9991F1120BE6}"/>
                </a:ext>
              </a:extLst>
            </p:cNvPr>
            <p:cNvSpPr>
              <a:spLocks/>
            </p:cNvSpPr>
            <p:nvPr/>
          </p:nvSpPr>
          <p:spPr bwMode="auto">
            <a:xfrm>
              <a:off x="10804525" y="2936875"/>
              <a:ext cx="620713" cy="636587"/>
            </a:xfrm>
            <a:custGeom>
              <a:avLst/>
              <a:gdLst>
                <a:gd name="T0" fmla="*/ 0 w 130"/>
                <a:gd name="T1" fmla="*/ 55 h 134"/>
                <a:gd name="T2" fmla="*/ 130 w 130"/>
                <a:gd name="T3" fmla="*/ 54 h 134"/>
                <a:gd name="T4" fmla="*/ 2 w 130"/>
                <a:gd name="T5" fmla="*/ 66 h 134"/>
                <a:gd name="T6" fmla="*/ 72 w 130"/>
                <a:gd name="T7" fmla="*/ 61 h 134"/>
                <a:gd name="T8" fmla="*/ 0 w 130"/>
                <a:gd name="T9" fmla="*/ 55 h 134"/>
              </a:gdLst>
              <a:ahLst/>
              <a:cxnLst>
                <a:cxn ang="0">
                  <a:pos x="T0" y="T1"/>
                </a:cxn>
                <a:cxn ang="0">
                  <a:pos x="T2" y="T3"/>
                </a:cxn>
                <a:cxn ang="0">
                  <a:pos x="T4" y="T5"/>
                </a:cxn>
                <a:cxn ang="0">
                  <a:pos x="T6" y="T7"/>
                </a:cxn>
                <a:cxn ang="0">
                  <a:pos x="T8" y="T9"/>
                </a:cxn>
              </a:cxnLst>
              <a:rect l="0" t="0" r="r" b="b"/>
              <a:pathLst>
                <a:path w="130" h="134">
                  <a:moveTo>
                    <a:pt x="0" y="55"/>
                  </a:moveTo>
                  <a:cubicBezTo>
                    <a:pt x="0" y="55"/>
                    <a:pt x="50" y="0"/>
                    <a:pt x="130" y="54"/>
                  </a:cubicBezTo>
                  <a:cubicBezTo>
                    <a:pt x="130" y="54"/>
                    <a:pt x="72" y="134"/>
                    <a:pt x="2" y="66"/>
                  </a:cubicBezTo>
                  <a:cubicBezTo>
                    <a:pt x="2" y="66"/>
                    <a:pt x="50" y="56"/>
                    <a:pt x="72" y="61"/>
                  </a:cubicBezTo>
                  <a:cubicBezTo>
                    <a:pt x="72" y="61"/>
                    <a:pt x="24" y="47"/>
                    <a:pt x="0" y="5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5" name="Freeform 72">
              <a:extLst>
                <a:ext uri="{FF2B5EF4-FFF2-40B4-BE49-F238E27FC236}">
                  <a16:creationId xmlns:a16="http://schemas.microsoft.com/office/drawing/2014/main" id="{D97BB46F-F659-43C7-A8DE-CDB4182A615C}"/>
                </a:ext>
              </a:extLst>
            </p:cNvPr>
            <p:cNvSpPr>
              <a:spLocks/>
            </p:cNvSpPr>
            <p:nvPr/>
          </p:nvSpPr>
          <p:spPr bwMode="auto">
            <a:xfrm>
              <a:off x="10641013" y="2655888"/>
              <a:ext cx="525463" cy="488950"/>
            </a:xfrm>
            <a:custGeom>
              <a:avLst/>
              <a:gdLst>
                <a:gd name="T0" fmla="*/ 24 w 110"/>
                <a:gd name="T1" fmla="*/ 101 h 103"/>
                <a:gd name="T2" fmla="*/ 68 w 110"/>
                <a:gd name="T3" fmla="*/ 0 h 103"/>
                <a:gd name="T4" fmla="*/ 33 w 110"/>
                <a:gd name="T5" fmla="*/ 103 h 103"/>
                <a:gd name="T6" fmla="*/ 54 w 110"/>
                <a:gd name="T7" fmla="*/ 48 h 103"/>
                <a:gd name="T8" fmla="*/ 24 w 110"/>
                <a:gd name="T9" fmla="*/ 101 h 103"/>
              </a:gdLst>
              <a:ahLst/>
              <a:cxnLst>
                <a:cxn ang="0">
                  <a:pos x="T0" y="T1"/>
                </a:cxn>
                <a:cxn ang="0">
                  <a:pos x="T2" y="T3"/>
                </a:cxn>
                <a:cxn ang="0">
                  <a:pos x="T4" y="T5"/>
                </a:cxn>
                <a:cxn ang="0">
                  <a:pos x="T6" y="T7"/>
                </a:cxn>
                <a:cxn ang="0">
                  <a:pos x="T8" y="T9"/>
                </a:cxn>
              </a:cxnLst>
              <a:rect l="0" t="0" r="r" b="b"/>
              <a:pathLst>
                <a:path w="110" h="103">
                  <a:moveTo>
                    <a:pt x="24" y="101"/>
                  </a:moveTo>
                  <a:cubicBezTo>
                    <a:pt x="24" y="101"/>
                    <a:pt x="0" y="44"/>
                    <a:pt x="68" y="0"/>
                  </a:cubicBezTo>
                  <a:cubicBezTo>
                    <a:pt x="68" y="0"/>
                    <a:pt x="110" y="74"/>
                    <a:pt x="33" y="103"/>
                  </a:cubicBezTo>
                  <a:cubicBezTo>
                    <a:pt x="33" y="103"/>
                    <a:pt x="43" y="63"/>
                    <a:pt x="54" y="48"/>
                  </a:cubicBezTo>
                  <a:cubicBezTo>
                    <a:pt x="54" y="48"/>
                    <a:pt x="26" y="80"/>
                    <a:pt x="24" y="10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6" name="Freeform 73">
              <a:extLst>
                <a:ext uri="{FF2B5EF4-FFF2-40B4-BE49-F238E27FC236}">
                  <a16:creationId xmlns:a16="http://schemas.microsoft.com/office/drawing/2014/main" id="{C038FED8-41A3-4893-BB53-637BE1262DBA}"/>
                </a:ext>
              </a:extLst>
            </p:cNvPr>
            <p:cNvSpPr>
              <a:spLocks/>
            </p:cNvSpPr>
            <p:nvPr/>
          </p:nvSpPr>
          <p:spPr bwMode="auto">
            <a:xfrm>
              <a:off x="10086975" y="2046288"/>
              <a:ext cx="679450" cy="652462"/>
            </a:xfrm>
            <a:custGeom>
              <a:avLst/>
              <a:gdLst>
                <a:gd name="T0" fmla="*/ 55 w 142"/>
                <a:gd name="T1" fmla="*/ 137 h 137"/>
                <a:gd name="T2" fmla="*/ 62 w 142"/>
                <a:gd name="T3" fmla="*/ 0 h 137"/>
                <a:gd name="T4" fmla="*/ 66 w 142"/>
                <a:gd name="T5" fmla="*/ 136 h 137"/>
                <a:gd name="T6" fmla="*/ 65 w 142"/>
                <a:gd name="T7" fmla="*/ 62 h 137"/>
                <a:gd name="T8" fmla="*/ 55 w 142"/>
                <a:gd name="T9" fmla="*/ 137 h 137"/>
              </a:gdLst>
              <a:ahLst/>
              <a:cxnLst>
                <a:cxn ang="0">
                  <a:pos x="T0" y="T1"/>
                </a:cxn>
                <a:cxn ang="0">
                  <a:pos x="T2" y="T3"/>
                </a:cxn>
                <a:cxn ang="0">
                  <a:pos x="T4" y="T5"/>
                </a:cxn>
                <a:cxn ang="0">
                  <a:pos x="T6" y="T7"/>
                </a:cxn>
                <a:cxn ang="0">
                  <a:pos x="T8" y="T9"/>
                </a:cxn>
              </a:cxnLst>
              <a:rect l="0" t="0" r="r" b="b"/>
              <a:pathLst>
                <a:path w="142" h="137">
                  <a:moveTo>
                    <a:pt x="55" y="137"/>
                  </a:moveTo>
                  <a:cubicBezTo>
                    <a:pt x="55" y="137"/>
                    <a:pt x="0" y="81"/>
                    <a:pt x="62" y="0"/>
                  </a:cubicBezTo>
                  <a:cubicBezTo>
                    <a:pt x="62" y="0"/>
                    <a:pt x="142" y="68"/>
                    <a:pt x="66" y="136"/>
                  </a:cubicBezTo>
                  <a:cubicBezTo>
                    <a:pt x="66" y="136"/>
                    <a:pt x="59" y="85"/>
                    <a:pt x="65" y="62"/>
                  </a:cubicBezTo>
                  <a:cubicBezTo>
                    <a:pt x="65" y="62"/>
                    <a:pt x="47" y="112"/>
                    <a:pt x="55" y="13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07" name="Freeform 74">
              <a:extLst>
                <a:ext uri="{FF2B5EF4-FFF2-40B4-BE49-F238E27FC236}">
                  <a16:creationId xmlns:a16="http://schemas.microsoft.com/office/drawing/2014/main" id="{EB80E097-F8A6-4FD0-A6BB-0BEC1EECBFBE}"/>
                </a:ext>
              </a:extLst>
            </p:cNvPr>
            <p:cNvSpPr>
              <a:spLocks/>
            </p:cNvSpPr>
            <p:nvPr/>
          </p:nvSpPr>
          <p:spPr bwMode="auto">
            <a:xfrm>
              <a:off x="9332913" y="3116263"/>
              <a:ext cx="515938" cy="523875"/>
            </a:xfrm>
            <a:custGeom>
              <a:avLst/>
              <a:gdLst>
                <a:gd name="T0" fmla="*/ 108 w 108"/>
                <a:gd name="T1" fmla="*/ 64 h 110"/>
                <a:gd name="T2" fmla="*/ 0 w 108"/>
                <a:gd name="T3" fmla="*/ 68 h 110"/>
                <a:gd name="T4" fmla="*/ 106 w 108"/>
                <a:gd name="T5" fmla="*/ 55 h 110"/>
                <a:gd name="T6" fmla="*/ 49 w 108"/>
                <a:gd name="T7" fmla="*/ 61 h 110"/>
                <a:gd name="T8" fmla="*/ 108 w 108"/>
                <a:gd name="T9" fmla="*/ 64 h 110"/>
              </a:gdLst>
              <a:ahLst/>
              <a:cxnLst>
                <a:cxn ang="0">
                  <a:pos x="T0" y="T1"/>
                </a:cxn>
                <a:cxn ang="0">
                  <a:pos x="T2" y="T3"/>
                </a:cxn>
                <a:cxn ang="0">
                  <a:pos x="T4" y="T5"/>
                </a:cxn>
                <a:cxn ang="0">
                  <a:pos x="T6" y="T7"/>
                </a:cxn>
                <a:cxn ang="0">
                  <a:pos x="T8" y="T9"/>
                </a:cxn>
              </a:cxnLst>
              <a:rect l="0" t="0" r="r" b="b"/>
              <a:pathLst>
                <a:path w="108" h="110">
                  <a:moveTo>
                    <a:pt x="108" y="64"/>
                  </a:moveTo>
                  <a:cubicBezTo>
                    <a:pt x="108" y="64"/>
                    <a:pt x="68" y="110"/>
                    <a:pt x="0" y="68"/>
                  </a:cubicBezTo>
                  <a:cubicBezTo>
                    <a:pt x="0" y="68"/>
                    <a:pt x="47" y="0"/>
                    <a:pt x="106" y="55"/>
                  </a:cubicBezTo>
                  <a:cubicBezTo>
                    <a:pt x="106" y="55"/>
                    <a:pt x="66" y="64"/>
                    <a:pt x="49" y="61"/>
                  </a:cubicBezTo>
                  <a:cubicBezTo>
                    <a:pt x="49" y="61"/>
                    <a:pt x="88" y="72"/>
                    <a:pt x="108" y="6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8" name="Freeform 75">
              <a:extLst>
                <a:ext uri="{FF2B5EF4-FFF2-40B4-BE49-F238E27FC236}">
                  <a16:creationId xmlns:a16="http://schemas.microsoft.com/office/drawing/2014/main" id="{69AF61CB-251F-4B5E-9178-184DE52C08EB}"/>
                </a:ext>
              </a:extLst>
            </p:cNvPr>
            <p:cNvSpPr>
              <a:spLocks/>
            </p:cNvSpPr>
            <p:nvPr/>
          </p:nvSpPr>
          <p:spPr bwMode="auto">
            <a:xfrm>
              <a:off x="9504363" y="3506788"/>
              <a:ext cx="463550" cy="419100"/>
            </a:xfrm>
            <a:custGeom>
              <a:avLst/>
              <a:gdLst>
                <a:gd name="T0" fmla="*/ 88 w 97"/>
                <a:gd name="T1" fmla="*/ 4 h 88"/>
                <a:gd name="T2" fmla="*/ 21 w 97"/>
                <a:gd name="T3" fmla="*/ 88 h 88"/>
                <a:gd name="T4" fmla="*/ 80 w 97"/>
                <a:gd name="T5" fmla="*/ 0 h 88"/>
                <a:gd name="T6" fmla="*/ 47 w 97"/>
                <a:gd name="T7" fmla="*/ 47 h 88"/>
                <a:gd name="T8" fmla="*/ 88 w 97"/>
                <a:gd name="T9" fmla="*/ 4 h 88"/>
              </a:gdLst>
              <a:ahLst/>
              <a:cxnLst>
                <a:cxn ang="0">
                  <a:pos x="T0" y="T1"/>
                </a:cxn>
                <a:cxn ang="0">
                  <a:pos x="T2" y="T3"/>
                </a:cxn>
                <a:cxn ang="0">
                  <a:pos x="T4" y="T5"/>
                </a:cxn>
                <a:cxn ang="0">
                  <a:pos x="T6" y="T7"/>
                </a:cxn>
                <a:cxn ang="0">
                  <a:pos x="T8" y="T9"/>
                </a:cxn>
              </a:cxnLst>
              <a:rect l="0" t="0" r="r" b="b"/>
              <a:pathLst>
                <a:path w="97" h="88">
                  <a:moveTo>
                    <a:pt x="88" y="4"/>
                  </a:moveTo>
                  <a:cubicBezTo>
                    <a:pt x="88" y="4"/>
                    <a:pt x="97" y="64"/>
                    <a:pt x="21" y="88"/>
                  </a:cubicBezTo>
                  <a:cubicBezTo>
                    <a:pt x="21" y="88"/>
                    <a:pt x="0" y="8"/>
                    <a:pt x="80" y="0"/>
                  </a:cubicBezTo>
                  <a:cubicBezTo>
                    <a:pt x="80" y="0"/>
                    <a:pt x="61" y="35"/>
                    <a:pt x="47" y="47"/>
                  </a:cubicBezTo>
                  <a:cubicBezTo>
                    <a:pt x="47" y="47"/>
                    <a:pt x="81" y="23"/>
                    <a:pt x="88" y="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09" name="Freeform 76">
              <a:extLst>
                <a:ext uri="{FF2B5EF4-FFF2-40B4-BE49-F238E27FC236}">
                  <a16:creationId xmlns:a16="http://schemas.microsoft.com/office/drawing/2014/main" id="{71688BA4-FFFA-4BA2-B011-E793607DF3D0}"/>
                </a:ext>
              </a:extLst>
            </p:cNvPr>
            <p:cNvSpPr>
              <a:spLocks/>
            </p:cNvSpPr>
            <p:nvPr/>
          </p:nvSpPr>
          <p:spPr bwMode="auto">
            <a:xfrm>
              <a:off x="9882188" y="2908300"/>
              <a:ext cx="430213" cy="398462"/>
            </a:xfrm>
            <a:custGeom>
              <a:avLst/>
              <a:gdLst>
                <a:gd name="T0" fmla="*/ 22 w 90"/>
                <a:gd name="T1" fmla="*/ 82 h 84"/>
                <a:gd name="T2" fmla="*/ 55 w 90"/>
                <a:gd name="T3" fmla="*/ 0 h 84"/>
                <a:gd name="T4" fmla="*/ 29 w 90"/>
                <a:gd name="T5" fmla="*/ 84 h 84"/>
                <a:gd name="T6" fmla="*/ 44 w 90"/>
                <a:gd name="T7" fmla="*/ 39 h 84"/>
                <a:gd name="T8" fmla="*/ 22 w 90"/>
                <a:gd name="T9" fmla="*/ 82 h 84"/>
              </a:gdLst>
              <a:ahLst/>
              <a:cxnLst>
                <a:cxn ang="0">
                  <a:pos x="T0" y="T1"/>
                </a:cxn>
                <a:cxn ang="0">
                  <a:pos x="T2" y="T3"/>
                </a:cxn>
                <a:cxn ang="0">
                  <a:pos x="T4" y="T5"/>
                </a:cxn>
                <a:cxn ang="0">
                  <a:pos x="T6" y="T7"/>
                </a:cxn>
                <a:cxn ang="0">
                  <a:pos x="T8" y="T9"/>
                </a:cxn>
              </a:cxnLst>
              <a:rect l="0" t="0" r="r" b="b"/>
              <a:pathLst>
                <a:path w="90" h="84">
                  <a:moveTo>
                    <a:pt x="22" y="82"/>
                  </a:moveTo>
                  <a:cubicBezTo>
                    <a:pt x="22" y="82"/>
                    <a:pt x="0" y="37"/>
                    <a:pt x="55" y="0"/>
                  </a:cubicBezTo>
                  <a:cubicBezTo>
                    <a:pt x="55" y="0"/>
                    <a:pt x="90" y="59"/>
                    <a:pt x="29" y="84"/>
                  </a:cubicBezTo>
                  <a:cubicBezTo>
                    <a:pt x="29" y="84"/>
                    <a:pt x="36" y="51"/>
                    <a:pt x="44" y="39"/>
                  </a:cubicBezTo>
                  <a:cubicBezTo>
                    <a:pt x="44" y="39"/>
                    <a:pt x="23" y="65"/>
                    <a:pt x="22" y="8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26" name="Group 325">
            <a:extLst>
              <a:ext uri="{FF2B5EF4-FFF2-40B4-BE49-F238E27FC236}">
                <a16:creationId xmlns:a16="http://schemas.microsoft.com/office/drawing/2014/main" id="{35F9C25F-FC6A-476A-B36A-91E7CE3843DD}"/>
              </a:ext>
            </a:extLst>
          </p:cNvPr>
          <p:cNvGrpSpPr/>
          <p:nvPr/>
        </p:nvGrpSpPr>
        <p:grpSpPr>
          <a:xfrm>
            <a:off x="8875153" y="2454021"/>
            <a:ext cx="1890104" cy="2218506"/>
            <a:chOff x="9332913" y="2046288"/>
            <a:chExt cx="2092325" cy="2455862"/>
          </a:xfrm>
        </p:grpSpPr>
        <p:sp>
          <p:nvSpPr>
            <p:cNvPr id="327" name="Freeform 67">
              <a:extLst>
                <a:ext uri="{FF2B5EF4-FFF2-40B4-BE49-F238E27FC236}">
                  <a16:creationId xmlns:a16="http://schemas.microsoft.com/office/drawing/2014/main" id="{26E59D42-6B44-4547-92AE-F1DF4A968C69}"/>
                </a:ext>
              </a:extLst>
            </p:cNvPr>
            <p:cNvSpPr>
              <a:spLocks/>
            </p:cNvSpPr>
            <p:nvPr/>
          </p:nvSpPr>
          <p:spPr bwMode="auto">
            <a:xfrm>
              <a:off x="9896475" y="2974975"/>
              <a:ext cx="889000" cy="1527175"/>
            </a:xfrm>
            <a:custGeom>
              <a:avLst/>
              <a:gdLst>
                <a:gd name="T0" fmla="*/ 66 w 186"/>
                <a:gd name="T1" fmla="*/ 321 h 321"/>
                <a:gd name="T2" fmla="*/ 73 w 186"/>
                <a:gd name="T3" fmla="*/ 180 h 321"/>
                <a:gd name="T4" fmla="*/ 0 w 186"/>
                <a:gd name="T5" fmla="*/ 81 h 321"/>
                <a:gd name="T6" fmla="*/ 12 w 186"/>
                <a:gd name="T7" fmla="*/ 70 h 321"/>
                <a:gd name="T8" fmla="*/ 81 w 186"/>
                <a:gd name="T9" fmla="*/ 148 h 321"/>
                <a:gd name="T10" fmla="*/ 88 w 186"/>
                <a:gd name="T11" fmla="*/ 0 h 321"/>
                <a:gd name="T12" fmla="*/ 106 w 186"/>
                <a:gd name="T13" fmla="*/ 0 h 321"/>
                <a:gd name="T14" fmla="*/ 113 w 186"/>
                <a:gd name="T15" fmla="*/ 97 h 321"/>
                <a:gd name="T16" fmla="*/ 173 w 186"/>
                <a:gd name="T17" fmla="*/ 32 h 321"/>
                <a:gd name="T18" fmla="*/ 186 w 186"/>
                <a:gd name="T19" fmla="*/ 50 h 321"/>
                <a:gd name="T20" fmla="*/ 123 w 186"/>
                <a:gd name="T21" fmla="*/ 126 h 321"/>
                <a:gd name="T22" fmla="*/ 118 w 186"/>
                <a:gd name="T23" fmla="*/ 202 h 321"/>
                <a:gd name="T24" fmla="*/ 130 w 186"/>
                <a:gd name="T25" fmla="*/ 319 h 321"/>
                <a:gd name="T26" fmla="*/ 66 w 186"/>
                <a:gd name="T27"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21">
                  <a:moveTo>
                    <a:pt x="66" y="321"/>
                  </a:moveTo>
                  <a:cubicBezTo>
                    <a:pt x="66" y="321"/>
                    <a:pt x="83" y="212"/>
                    <a:pt x="73" y="180"/>
                  </a:cubicBezTo>
                  <a:cubicBezTo>
                    <a:pt x="0" y="81"/>
                    <a:pt x="0" y="81"/>
                    <a:pt x="0" y="81"/>
                  </a:cubicBezTo>
                  <a:cubicBezTo>
                    <a:pt x="12" y="70"/>
                    <a:pt x="12" y="70"/>
                    <a:pt x="12" y="70"/>
                  </a:cubicBezTo>
                  <a:cubicBezTo>
                    <a:pt x="81" y="148"/>
                    <a:pt x="81" y="148"/>
                    <a:pt x="81" y="148"/>
                  </a:cubicBezTo>
                  <a:cubicBezTo>
                    <a:pt x="88" y="0"/>
                    <a:pt x="88" y="0"/>
                    <a:pt x="88" y="0"/>
                  </a:cubicBezTo>
                  <a:cubicBezTo>
                    <a:pt x="106" y="0"/>
                    <a:pt x="106" y="0"/>
                    <a:pt x="106" y="0"/>
                  </a:cubicBezTo>
                  <a:cubicBezTo>
                    <a:pt x="113" y="97"/>
                    <a:pt x="113" y="97"/>
                    <a:pt x="113" y="97"/>
                  </a:cubicBezTo>
                  <a:cubicBezTo>
                    <a:pt x="173" y="32"/>
                    <a:pt x="173" y="32"/>
                    <a:pt x="173" y="32"/>
                  </a:cubicBezTo>
                  <a:cubicBezTo>
                    <a:pt x="186" y="50"/>
                    <a:pt x="186" y="50"/>
                    <a:pt x="186" y="50"/>
                  </a:cubicBezTo>
                  <a:cubicBezTo>
                    <a:pt x="123" y="126"/>
                    <a:pt x="123" y="126"/>
                    <a:pt x="123" y="126"/>
                  </a:cubicBezTo>
                  <a:cubicBezTo>
                    <a:pt x="123" y="126"/>
                    <a:pt x="112" y="126"/>
                    <a:pt x="118" y="202"/>
                  </a:cubicBezTo>
                  <a:cubicBezTo>
                    <a:pt x="125" y="279"/>
                    <a:pt x="130" y="319"/>
                    <a:pt x="130" y="319"/>
                  </a:cubicBezTo>
                  <a:lnTo>
                    <a:pt x="66" y="321"/>
                  </a:ln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68">
              <a:extLst>
                <a:ext uri="{FF2B5EF4-FFF2-40B4-BE49-F238E27FC236}">
                  <a16:creationId xmlns:a16="http://schemas.microsoft.com/office/drawing/2014/main" id="{A07C26C4-0FD8-4779-9D0C-A3B61387ADB2}"/>
                </a:ext>
              </a:extLst>
            </p:cNvPr>
            <p:cNvSpPr>
              <a:spLocks/>
            </p:cNvSpPr>
            <p:nvPr/>
          </p:nvSpPr>
          <p:spPr bwMode="auto">
            <a:xfrm>
              <a:off x="9877425" y="2465388"/>
              <a:ext cx="458788" cy="495300"/>
            </a:xfrm>
            <a:custGeom>
              <a:avLst/>
              <a:gdLst>
                <a:gd name="T0" fmla="*/ 93 w 96"/>
                <a:gd name="T1" fmla="*/ 87 h 104"/>
                <a:gd name="T2" fmla="*/ 0 w 96"/>
                <a:gd name="T3" fmla="*/ 31 h 104"/>
                <a:gd name="T4" fmla="*/ 96 w 96"/>
                <a:gd name="T5" fmla="*/ 78 h 104"/>
                <a:gd name="T6" fmla="*/ 44 w 96"/>
                <a:gd name="T7" fmla="*/ 52 h 104"/>
                <a:gd name="T8" fmla="*/ 93 w 96"/>
                <a:gd name="T9" fmla="*/ 87 h 104"/>
              </a:gdLst>
              <a:ahLst/>
              <a:cxnLst>
                <a:cxn ang="0">
                  <a:pos x="T0" y="T1"/>
                </a:cxn>
                <a:cxn ang="0">
                  <a:pos x="T2" y="T3"/>
                </a:cxn>
                <a:cxn ang="0">
                  <a:pos x="T4" y="T5"/>
                </a:cxn>
                <a:cxn ang="0">
                  <a:pos x="T6" y="T7"/>
                </a:cxn>
                <a:cxn ang="0">
                  <a:pos x="T8" y="T9"/>
                </a:cxn>
              </a:cxnLst>
              <a:rect l="0" t="0" r="r" b="b"/>
              <a:pathLst>
                <a:path w="96" h="104">
                  <a:moveTo>
                    <a:pt x="93" y="87"/>
                  </a:moveTo>
                  <a:cubicBezTo>
                    <a:pt x="93" y="87"/>
                    <a:pt x="34" y="104"/>
                    <a:pt x="0" y="31"/>
                  </a:cubicBezTo>
                  <a:cubicBezTo>
                    <a:pt x="0" y="31"/>
                    <a:pt x="76" y="0"/>
                    <a:pt x="96" y="78"/>
                  </a:cubicBezTo>
                  <a:cubicBezTo>
                    <a:pt x="96" y="78"/>
                    <a:pt x="58" y="64"/>
                    <a:pt x="44" y="52"/>
                  </a:cubicBezTo>
                  <a:cubicBezTo>
                    <a:pt x="44" y="52"/>
                    <a:pt x="72" y="83"/>
                    <a:pt x="93"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29" name="Freeform 69">
              <a:extLst>
                <a:ext uri="{FF2B5EF4-FFF2-40B4-BE49-F238E27FC236}">
                  <a16:creationId xmlns:a16="http://schemas.microsoft.com/office/drawing/2014/main" id="{5EB309E6-FE23-43A6-85CF-0630DC5B1CD3}"/>
                </a:ext>
              </a:extLst>
            </p:cNvPr>
            <p:cNvSpPr>
              <a:spLocks/>
            </p:cNvSpPr>
            <p:nvPr/>
          </p:nvSpPr>
          <p:spPr bwMode="auto">
            <a:xfrm>
              <a:off x="9561513" y="2865438"/>
              <a:ext cx="411163" cy="422275"/>
            </a:xfrm>
            <a:custGeom>
              <a:avLst/>
              <a:gdLst>
                <a:gd name="T0" fmla="*/ 68 w 86"/>
                <a:gd name="T1" fmla="*/ 89 h 89"/>
                <a:gd name="T2" fmla="*/ 0 w 86"/>
                <a:gd name="T3" fmla="*/ 1 h 89"/>
                <a:gd name="T4" fmla="*/ 75 w 86"/>
                <a:gd name="T5" fmla="*/ 82 h 89"/>
                <a:gd name="T6" fmla="*/ 35 w 86"/>
                <a:gd name="T7" fmla="*/ 37 h 89"/>
                <a:gd name="T8" fmla="*/ 68 w 86"/>
                <a:gd name="T9" fmla="*/ 89 h 89"/>
              </a:gdLst>
              <a:ahLst/>
              <a:cxnLst>
                <a:cxn ang="0">
                  <a:pos x="T0" y="T1"/>
                </a:cxn>
                <a:cxn ang="0">
                  <a:pos x="T2" y="T3"/>
                </a:cxn>
                <a:cxn ang="0">
                  <a:pos x="T4" y="T5"/>
                </a:cxn>
                <a:cxn ang="0">
                  <a:pos x="T6" y="T7"/>
                </a:cxn>
                <a:cxn ang="0">
                  <a:pos x="T8" y="T9"/>
                </a:cxn>
              </a:cxnLst>
              <a:rect l="0" t="0" r="r" b="b"/>
              <a:pathLst>
                <a:path w="86" h="89">
                  <a:moveTo>
                    <a:pt x="68" y="89"/>
                  </a:moveTo>
                  <a:cubicBezTo>
                    <a:pt x="68" y="89"/>
                    <a:pt x="5" y="83"/>
                    <a:pt x="0" y="1"/>
                  </a:cubicBezTo>
                  <a:cubicBezTo>
                    <a:pt x="0" y="1"/>
                    <a:pt x="86" y="0"/>
                    <a:pt x="75" y="82"/>
                  </a:cubicBezTo>
                  <a:cubicBezTo>
                    <a:pt x="75" y="82"/>
                    <a:pt x="43" y="54"/>
                    <a:pt x="35" y="37"/>
                  </a:cubicBezTo>
                  <a:cubicBezTo>
                    <a:pt x="35" y="37"/>
                    <a:pt x="50" y="77"/>
                    <a:pt x="68" y="8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0" name="Freeform 70">
              <a:extLst>
                <a:ext uri="{FF2B5EF4-FFF2-40B4-BE49-F238E27FC236}">
                  <a16:creationId xmlns:a16="http://schemas.microsoft.com/office/drawing/2014/main" id="{00568FBD-3DEB-424F-B979-7F20E4B0BCF4}"/>
                </a:ext>
              </a:extLst>
            </p:cNvPr>
            <p:cNvSpPr>
              <a:spLocks/>
            </p:cNvSpPr>
            <p:nvPr/>
          </p:nvSpPr>
          <p:spPr bwMode="auto">
            <a:xfrm>
              <a:off x="10407650" y="2503488"/>
              <a:ext cx="482600" cy="461962"/>
            </a:xfrm>
            <a:custGeom>
              <a:avLst/>
              <a:gdLst>
                <a:gd name="T0" fmla="*/ 0 w 101"/>
                <a:gd name="T1" fmla="*/ 77 h 97"/>
                <a:gd name="T2" fmla="*/ 100 w 101"/>
                <a:gd name="T3" fmla="*/ 0 h 97"/>
                <a:gd name="T4" fmla="*/ 8 w 101"/>
                <a:gd name="T5" fmla="*/ 84 h 97"/>
                <a:gd name="T6" fmla="*/ 59 w 101"/>
                <a:gd name="T7" fmla="*/ 39 h 97"/>
                <a:gd name="T8" fmla="*/ 0 w 101"/>
                <a:gd name="T9" fmla="*/ 77 h 97"/>
              </a:gdLst>
              <a:ahLst/>
              <a:cxnLst>
                <a:cxn ang="0">
                  <a:pos x="T0" y="T1"/>
                </a:cxn>
                <a:cxn ang="0">
                  <a:pos x="T2" y="T3"/>
                </a:cxn>
                <a:cxn ang="0">
                  <a:pos x="T4" y="T5"/>
                </a:cxn>
                <a:cxn ang="0">
                  <a:pos x="T6" y="T7"/>
                </a:cxn>
                <a:cxn ang="0">
                  <a:pos x="T8" y="T9"/>
                </a:cxn>
              </a:cxnLst>
              <a:rect l="0" t="0" r="r" b="b"/>
              <a:pathLst>
                <a:path w="101" h="97">
                  <a:moveTo>
                    <a:pt x="0" y="77"/>
                  </a:moveTo>
                  <a:cubicBezTo>
                    <a:pt x="0" y="77"/>
                    <a:pt x="7" y="5"/>
                    <a:pt x="100" y="0"/>
                  </a:cubicBezTo>
                  <a:cubicBezTo>
                    <a:pt x="100" y="0"/>
                    <a:pt x="101" y="97"/>
                    <a:pt x="8" y="84"/>
                  </a:cubicBezTo>
                  <a:cubicBezTo>
                    <a:pt x="8" y="84"/>
                    <a:pt x="39" y="49"/>
                    <a:pt x="59" y="39"/>
                  </a:cubicBezTo>
                  <a:cubicBezTo>
                    <a:pt x="59" y="39"/>
                    <a:pt x="13" y="57"/>
                    <a:pt x="0" y="7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1" name="Freeform 71">
              <a:extLst>
                <a:ext uri="{FF2B5EF4-FFF2-40B4-BE49-F238E27FC236}">
                  <a16:creationId xmlns:a16="http://schemas.microsoft.com/office/drawing/2014/main" id="{89FDFE5B-9EB7-446A-9722-0DA5594B19C6}"/>
                </a:ext>
              </a:extLst>
            </p:cNvPr>
            <p:cNvSpPr>
              <a:spLocks/>
            </p:cNvSpPr>
            <p:nvPr/>
          </p:nvSpPr>
          <p:spPr bwMode="auto">
            <a:xfrm>
              <a:off x="10804525" y="2936875"/>
              <a:ext cx="620713" cy="636587"/>
            </a:xfrm>
            <a:custGeom>
              <a:avLst/>
              <a:gdLst>
                <a:gd name="T0" fmla="*/ 0 w 130"/>
                <a:gd name="T1" fmla="*/ 55 h 134"/>
                <a:gd name="T2" fmla="*/ 130 w 130"/>
                <a:gd name="T3" fmla="*/ 54 h 134"/>
                <a:gd name="T4" fmla="*/ 2 w 130"/>
                <a:gd name="T5" fmla="*/ 66 h 134"/>
                <a:gd name="T6" fmla="*/ 72 w 130"/>
                <a:gd name="T7" fmla="*/ 61 h 134"/>
                <a:gd name="T8" fmla="*/ 0 w 130"/>
                <a:gd name="T9" fmla="*/ 55 h 134"/>
              </a:gdLst>
              <a:ahLst/>
              <a:cxnLst>
                <a:cxn ang="0">
                  <a:pos x="T0" y="T1"/>
                </a:cxn>
                <a:cxn ang="0">
                  <a:pos x="T2" y="T3"/>
                </a:cxn>
                <a:cxn ang="0">
                  <a:pos x="T4" y="T5"/>
                </a:cxn>
                <a:cxn ang="0">
                  <a:pos x="T6" y="T7"/>
                </a:cxn>
                <a:cxn ang="0">
                  <a:pos x="T8" y="T9"/>
                </a:cxn>
              </a:cxnLst>
              <a:rect l="0" t="0" r="r" b="b"/>
              <a:pathLst>
                <a:path w="130" h="134">
                  <a:moveTo>
                    <a:pt x="0" y="55"/>
                  </a:moveTo>
                  <a:cubicBezTo>
                    <a:pt x="0" y="55"/>
                    <a:pt x="50" y="0"/>
                    <a:pt x="130" y="54"/>
                  </a:cubicBezTo>
                  <a:cubicBezTo>
                    <a:pt x="130" y="54"/>
                    <a:pt x="72" y="134"/>
                    <a:pt x="2" y="66"/>
                  </a:cubicBezTo>
                  <a:cubicBezTo>
                    <a:pt x="2" y="66"/>
                    <a:pt x="50" y="56"/>
                    <a:pt x="72" y="61"/>
                  </a:cubicBezTo>
                  <a:cubicBezTo>
                    <a:pt x="72" y="61"/>
                    <a:pt x="24" y="47"/>
                    <a:pt x="0" y="5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2" name="Freeform 72">
              <a:extLst>
                <a:ext uri="{FF2B5EF4-FFF2-40B4-BE49-F238E27FC236}">
                  <a16:creationId xmlns:a16="http://schemas.microsoft.com/office/drawing/2014/main" id="{1B268E77-18FA-4C4A-B524-19013416FACE}"/>
                </a:ext>
              </a:extLst>
            </p:cNvPr>
            <p:cNvSpPr>
              <a:spLocks/>
            </p:cNvSpPr>
            <p:nvPr/>
          </p:nvSpPr>
          <p:spPr bwMode="auto">
            <a:xfrm>
              <a:off x="10641013" y="2655888"/>
              <a:ext cx="525463" cy="488950"/>
            </a:xfrm>
            <a:custGeom>
              <a:avLst/>
              <a:gdLst>
                <a:gd name="T0" fmla="*/ 24 w 110"/>
                <a:gd name="T1" fmla="*/ 101 h 103"/>
                <a:gd name="T2" fmla="*/ 68 w 110"/>
                <a:gd name="T3" fmla="*/ 0 h 103"/>
                <a:gd name="T4" fmla="*/ 33 w 110"/>
                <a:gd name="T5" fmla="*/ 103 h 103"/>
                <a:gd name="T6" fmla="*/ 54 w 110"/>
                <a:gd name="T7" fmla="*/ 48 h 103"/>
                <a:gd name="T8" fmla="*/ 24 w 110"/>
                <a:gd name="T9" fmla="*/ 101 h 103"/>
              </a:gdLst>
              <a:ahLst/>
              <a:cxnLst>
                <a:cxn ang="0">
                  <a:pos x="T0" y="T1"/>
                </a:cxn>
                <a:cxn ang="0">
                  <a:pos x="T2" y="T3"/>
                </a:cxn>
                <a:cxn ang="0">
                  <a:pos x="T4" y="T5"/>
                </a:cxn>
                <a:cxn ang="0">
                  <a:pos x="T6" y="T7"/>
                </a:cxn>
                <a:cxn ang="0">
                  <a:pos x="T8" y="T9"/>
                </a:cxn>
              </a:cxnLst>
              <a:rect l="0" t="0" r="r" b="b"/>
              <a:pathLst>
                <a:path w="110" h="103">
                  <a:moveTo>
                    <a:pt x="24" y="101"/>
                  </a:moveTo>
                  <a:cubicBezTo>
                    <a:pt x="24" y="101"/>
                    <a:pt x="0" y="44"/>
                    <a:pt x="68" y="0"/>
                  </a:cubicBezTo>
                  <a:cubicBezTo>
                    <a:pt x="68" y="0"/>
                    <a:pt x="110" y="74"/>
                    <a:pt x="33" y="103"/>
                  </a:cubicBezTo>
                  <a:cubicBezTo>
                    <a:pt x="33" y="103"/>
                    <a:pt x="43" y="63"/>
                    <a:pt x="54" y="48"/>
                  </a:cubicBezTo>
                  <a:cubicBezTo>
                    <a:pt x="54" y="48"/>
                    <a:pt x="26" y="80"/>
                    <a:pt x="24" y="1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3" name="Freeform 73">
              <a:extLst>
                <a:ext uri="{FF2B5EF4-FFF2-40B4-BE49-F238E27FC236}">
                  <a16:creationId xmlns:a16="http://schemas.microsoft.com/office/drawing/2014/main" id="{A26BE173-7E05-45D1-8A12-EC1472A9784C}"/>
                </a:ext>
              </a:extLst>
            </p:cNvPr>
            <p:cNvSpPr>
              <a:spLocks/>
            </p:cNvSpPr>
            <p:nvPr/>
          </p:nvSpPr>
          <p:spPr bwMode="auto">
            <a:xfrm>
              <a:off x="10086975" y="2046288"/>
              <a:ext cx="679450" cy="652462"/>
            </a:xfrm>
            <a:custGeom>
              <a:avLst/>
              <a:gdLst>
                <a:gd name="T0" fmla="*/ 55 w 142"/>
                <a:gd name="T1" fmla="*/ 137 h 137"/>
                <a:gd name="T2" fmla="*/ 62 w 142"/>
                <a:gd name="T3" fmla="*/ 0 h 137"/>
                <a:gd name="T4" fmla="*/ 66 w 142"/>
                <a:gd name="T5" fmla="*/ 136 h 137"/>
                <a:gd name="T6" fmla="*/ 65 w 142"/>
                <a:gd name="T7" fmla="*/ 62 h 137"/>
                <a:gd name="T8" fmla="*/ 55 w 142"/>
                <a:gd name="T9" fmla="*/ 137 h 137"/>
              </a:gdLst>
              <a:ahLst/>
              <a:cxnLst>
                <a:cxn ang="0">
                  <a:pos x="T0" y="T1"/>
                </a:cxn>
                <a:cxn ang="0">
                  <a:pos x="T2" y="T3"/>
                </a:cxn>
                <a:cxn ang="0">
                  <a:pos x="T4" y="T5"/>
                </a:cxn>
                <a:cxn ang="0">
                  <a:pos x="T6" y="T7"/>
                </a:cxn>
                <a:cxn ang="0">
                  <a:pos x="T8" y="T9"/>
                </a:cxn>
              </a:cxnLst>
              <a:rect l="0" t="0" r="r" b="b"/>
              <a:pathLst>
                <a:path w="142" h="137">
                  <a:moveTo>
                    <a:pt x="55" y="137"/>
                  </a:moveTo>
                  <a:cubicBezTo>
                    <a:pt x="55" y="137"/>
                    <a:pt x="0" y="81"/>
                    <a:pt x="62" y="0"/>
                  </a:cubicBezTo>
                  <a:cubicBezTo>
                    <a:pt x="62" y="0"/>
                    <a:pt x="142" y="68"/>
                    <a:pt x="66" y="136"/>
                  </a:cubicBezTo>
                  <a:cubicBezTo>
                    <a:pt x="66" y="136"/>
                    <a:pt x="59" y="85"/>
                    <a:pt x="65" y="62"/>
                  </a:cubicBezTo>
                  <a:cubicBezTo>
                    <a:pt x="65" y="62"/>
                    <a:pt x="47" y="112"/>
                    <a:pt x="55" y="13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34" name="Freeform 74">
              <a:extLst>
                <a:ext uri="{FF2B5EF4-FFF2-40B4-BE49-F238E27FC236}">
                  <a16:creationId xmlns:a16="http://schemas.microsoft.com/office/drawing/2014/main" id="{F625577D-B4F8-4488-B8EE-346F3FACC81D}"/>
                </a:ext>
              </a:extLst>
            </p:cNvPr>
            <p:cNvSpPr>
              <a:spLocks/>
            </p:cNvSpPr>
            <p:nvPr/>
          </p:nvSpPr>
          <p:spPr bwMode="auto">
            <a:xfrm>
              <a:off x="9332913" y="3116263"/>
              <a:ext cx="515938" cy="523875"/>
            </a:xfrm>
            <a:custGeom>
              <a:avLst/>
              <a:gdLst>
                <a:gd name="T0" fmla="*/ 108 w 108"/>
                <a:gd name="T1" fmla="*/ 64 h 110"/>
                <a:gd name="T2" fmla="*/ 0 w 108"/>
                <a:gd name="T3" fmla="*/ 68 h 110"/>
                <a:gd name="T4" fmla="*/ 106 w 108"/>
                <a:gd name="T5" fmla="*/ 55 h 110"/>
                <a:gd name="T6" fmla="*/ 49 w 108"/>
                <a:gd name="T7" fmla="*/ 61 h 110"/>
                <a:gd name="T8" fmla="*/ 108 w 108"/>
                <a:gd name="T9" fmla="*/ 64 h 110"/>
              </a:gdLst>
              <a:ahLst/>
              <a:cxnLst>
                <a:cxn ang="0">
                  <a:pos x="T0" y="T1"/>
                </a:cxn>
                <a:cxn ang="0">
                  <a:pos x="T2" y="T3"/>
                </a:cxn>
                <a:cxn ang="0">
                  <a:pos x="T4" y="T5"/>
                </a:cxn>
                <a:cxn ang="0">
                  <a:pos x="T6" y="T7"/>
                </a:cxn>
                <a:cxn ang="0">
                  <a:pos x="T8" y="T9"/>
                </a:cxn>
              </a:cxnLst>
              <a:rect l="0" t="0" r="r" b="b"/>
              <a:pathLst>
                <a:path w="108" h="110">
                  <a:moveTo>
                    <a:pt x="108" y="64"/>
                  </a:moveTo>
                  <a:cubicBezTo>
                    <a:pt x="108" y="64"/>
                    <a:pt x="68" y="110"/>
                    <a:pt x="0" y="68"/>
                  </a:cubicBezTo>
                  <a:cubicBezTo>
                    <a:pt x="0" y="68"/>
                    <a:pt x="47" y="0"/>
                    <a:pt x="106" y="55"/>
                  </a:cubicBezTo>
                  <a:cubicBezTo>
                    <a:pt x="106" y="55"/>
                    <a:pt x="66" y="64"/>
                    <a:pt x="49" y="61"/>
                  </a:cubicBezTo>
                  <a:cubicBezTo>
                    <a:pt x="49" y="61"/>
                    <a:pt x="88" y="72"/>
                    <a:pt x="108" y="6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5" name="Freeform 75">
              <a:extLst>
                <a:ext uri="{FF2B5EF4-FFF2-40B4-BE49-F238E27FC236}">
                  <a16:creationId xmlns:a16="http://schemas.microsoft.com/office/drawing/2014/main" id="{CD01CADD-B99F-437A-823B-48E33C580AE3}"/>
                </a:ext>
              </a:extLst>
            </p:cNvPr>
            <p:cNvSpPr>
              <a:spLocks/>
            </p:cNvSpPr>
            <p:nvPr/>
          </p:nvSpPr>
          <p:spPr bwMode="auto">
            <a:xfrm>
              <a:off x="9504363" y="3506788"/>
              <a:ext cx="463550" cy="419100"/>
            </a:xfrm>
            <a:custGeom>
              <a:avLst/>
              <a:gdLst>
                <a:gd name="T0" fmla="*/ 88 w 97"/>
                <a:gd name="T1" fmla="*/ 4 h 88"/>
                <a:gd name="T2" fmla="*/ 21 w 97"/>
                <a:gd name="T3" fmla="*/ 88 h 88"/>
                <a:gd name="T4" fmla="*/ 80 w 97"/>
                <a:gd name="T5" fmla="*/ 0 h 88"/>
                <a:gd name="T6" fmla="*/ 47 w 97"/>
                <a:gd name="T7" fmla="*/ 47 h 88"/>
                <a:gd name="T8" fmla="*/ 88 w 97"/>
                <a:gd name="T9" fmla="*/ 4 h 88"/>
              </a:gdLst>
              <a:ahLst/>
              <a:cxnLst>
                <a:cxn ang="0">
                  <a:pos x="T0" y="T1"/>
                </a:cxn>
                <a:cxn ang="0">
                  <a:pos x="T2" y="T3"/>
                </a:cxn>
                <a:cxn ang="0">
                  <a:pos x="T4" y="T5"/>
                </a:cxn>
                <a:cxn ang="0">
                  <a:pos x="T6" y="T7"/>
                </a:cxn>
                <a:cxn ang="0">
                  <a:pos x="T8" y="T9"/>
                </a:cxn>
              </a:cxnLst>
              <a:rect l="0" t="0" r="r" b="b"/>
              <a:pathLst>
                <a:path w="97" h="88">
                  <a:moveTo>
                    <a:pt x="88" y="4"/>
                  </a:moveTo>
                  <a:cubicBezTo>
                    <a:pt x="88" y="4"/>
                    <a:pt x="97" y="64"/>
                    <a:pt x="21" y="88"/>
                  </a:cubicBezTo>
                  <a:cubicBezTo>
                    <a:pt x="21" y="88"/>
                    <a:pt x="0" y="8"/>
                    <a:pt x="80" y="0"/>
                  </a:cubicBezTo>
                  <a:cubicBezTo>
                    <a:pt x="80" y="0"/>
                    <a:pt x="61" y="35"/>
                    <a:pt x="47" y="47"/>
                  </a:cubicBezTo>
                  <a:cubicBezTo>
                    <a:pt x="47" y="47"/>
                    <a:pt x="81" y="23"/>
                    <a:pt x="88" y="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36" name="Freeform 76">
              <a:extLst>
                <a:ext uri="{FF2B5EF4-FFF2-40B4-BE49-F238E27FC236}">
                  <a16:creationId xmlns:a16="http://schemas.microsoft.com/office/drawing/2014/main" id="{93AFE2BD-E89C-4243-B3FF-D7AD9542D77C}"/>
                </a:ext>
              </a:extLst>
            </p:cNvPr>
            <p:cNvSpPr>
              <a:spLocks/>
            </p:cNvSpPr>
            <p:nvPr/>
          </p:nvSpPr>
          <p:spPr bwMode="auto">
            <a:xfrm>
              <a:off x="9882188" y="2908300"/>
              <a:ext cx="430213" cy="398462"/>
            </a:xfrm>
            <a:custGeom>
              <a:avLst/>
              <a:gdLst>
                <a:gd name="T0" fmla="*/ 22 w 90"/>
                <a:gd name="T1" fmla="*/ 82 h 84"/>
                <a:gd name="T2" fmla="*/ 55 w 90"/>
                <a:gd name="T3" fmla="*/ 0 h 84"/>
                <a:gd name="T4" fmla="*/ 29 w 90"/>
                <a:gd name="T5" fmla="*/ 84 h 84"/>
                <a:gd name="T6" fmla="*/ 44 w 90"/>
                <a:gd name="T7" fmla="*/ 39 h 84"/>
                <a:gd name="T8" fmla="*/ 22 w 90"/>
                <a:gd name="T9" fmla="*/ 82 h 84"/>
              </a:gdLst>
              <a:ahLst/>
              <a:cxnLst>
                <a:cxn ang="0">
                  <a:pos x="T0" y="T1"/>
                </a:cxn>
                <a:cxn ang="0">
                  <a:pos x="T2" y="T3"/>
                </a:cxn>
                <a:cxn ang="0">
                  <a:pos x="T4" y="T5"/>
                </a:cxn>
                <a:cxn ang="0">
                  <a:pos x="T6" y="T7"/>
                </a:cxn>
                <a:cxn ang="0">
                  <a:pos x="T8" y="T9"/>
                </a:cxn>
              </a:cxnLst>
              <a:rect l="0" t="0" r="r" b="b"/>
              <a:pathLst>
                <a:path w="90" h="84">
                  <a:moveTo>
                    <a:pt x="22" y="82"/>
                  </a:moveTo>
                  <a:cubicBezTo>
                    <a:pt x="22" y="82"/>
                    <a:pt x="0" y="37"/>
                    <a:pt x="55" y="0"/>
                  </a:cubicBezTo>
                  <a:cubicBezTo>
                    <a:pt x="55" y="0"/>
                    <a:pt x="90" y="59"/>
                    <a:pt x="29" y="84"/>
                  </a:cubicBezTo>
                  <a:cubicBezTo>
                    <a:pt x="29" y="84"/>
                    <a:pt x="36" y="51"/>
                    <a:pt x="44" y="39"/>
                  </a:cubicBezTo>
                  <a:cubicBezTo>
                    <a:pt x="44" y="39"/>
                    <a:pt x="23" y="65"/>
                    <a:pt x="22" y="8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 name="Rectangle 6">
            <a:extLst>
              <a:ext uri="{FF2B5EF4-FFF2-40B4-BE49-F238E27FC236}">
                <a16:creationId xmlns:a16="http://schemas.microsoft.com/office/drawing/2014/main" id="{63B6F392-2EBE-4256-8411-0DE56BC13694}"/>
              </a:ext>
            </a:extLst>
          </p:cNvPr>
          <p:cNvSpPr/>
          <p:nvPr/>
        </p:nvSpPr>
        <p:spPr>
          <a:xfrm>
            <a:off x="521597" y="4629886"/>
            <a:ext cx="11158330" cy="1720986"/>
          </a:xfrm>
          <a:prstGeom prst="rect">
            <a:avLst/>
          </a:prstGeom>
          <a:solidFill>
            <a:schemeClr val="accent5">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3" name="Rectangle 342">
            <a:extLst>
              <a:ext uri="{FF2B5EF4-FFF2-40B4-BE49-F238E27FC236}">
                <a16:creationId xmlns:a16="http://schemas.microsoft.com/office/drawing/2014/main" id="{298FEF18-39C0-448C-A1C2-4D299E77F510}"/>
              </a:ext>
            </a:extLst>
          </p:cNvPr>
          <p:cNvSpPr/>
          <p:nvPr/>
        </p:nvSpPr>
        <p:spPr>
          <a:xfrm>
            <a:off x="1303791" y="5059492"/>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104842500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20" name="Rectangle 19">
            <a:extLst>
              <a:ext uri="{FF2B5EF4-FFF2-40B4-BE49-F238E27FC236}">
                <a16:creationId xmlns:a16="http://schemas.microsoft.com/office/drawing/2014/main" id="{69B1D23F-ABD4-46D2-ACD1-8366665A457F}"/>
              </a:ext>
            </a:extLst>
          </p:cNvPr>
          <p:cNvSpPr>
            <a:spLocks/>
          </p:cNvSpPr>
          <p:nvPr/>
        </p:nvSpPr>
        <p:spPr bwMode="auto">
          <a:xfrm>
            <a:off x="13000219" y="3249863"/>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9" name="Group 8">
            <a:extLst>
              <a:ext uri="{FF2B5EF4-FFF2-40B4-BE49-F238E27FC236}">
                <a16:creationId xmlns:a16="http://schemas.microsoft.com/office/drawing/2014/main" id="{B7C70D89-1E89-45B8-A760-2F3C49250AF6}"/>
              </a:ext>
            </a:extLst>
          </p:cNvPr>
          <p:cNvGrpSpPr/>
          <p:nvPr/>
        </p:nvGrpSpPr>
        <p:grpSpPr>
          <a:xfrm>
            <a:off x="13000220" y="4930597"/>
            <a:ext cx="1170397" cy="353148"/>
            <a:chOff x="5837420" y="4759147"/>
            <a:chExt cx="1170397" cy="353148"/>
          </a:xfrm>
        </p:grpSpPr>
        <p:sp>
          <p:nvSpPr>
            <p:cNvPr id="36" name="Oval 35">
              <a:extLst>
                <a:ext uri="{FF2B5EF4-FFF2-40B4-BE49-F238E27FC236}">
                  <a16:creationId xmlns:a16="http://schemas.microsoft.com/office/drawing/2014/main" id="{BA756EDE-01AB-409E-A6C2-59D25D8CF0B2}"/>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1">
              <a:extLst>
                <a:ext uri="{FF2B5EF4-FFF2-40B4-BE49-F238E27FC236}">
                  <a16:creationId xmlns:a16="http://schemas.microsoft.com/office/drawing/2014/main" id="{C808382C-7C0D-4A4E-A7EF-16A0A78C28C0}"/>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1" name="Oval 30">
              <a:extLst>
                <a:ext uri="{FF2B5EF4-FFF2-40B4-BE49-F238E27FC236}">
                  <a16:creationId xmlns:a16="http://schemas.microsoft.com/office/drawing/2014/main" id="{79F728F8-12BB-44A5-86D7-B1257985A54E}"/>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21">
              <a:extLst>
                <a:ext uri="{FF2B5EF4-FFF2-40B4-BE49-F238E27FC236}">
                  <a16:creationId xmlns:a16="http://schemas.microsoft.com/office/drawing/2014/main" id="{6C379E6D-19FB-465E-90E8-1A03C8C73A79}"/>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9" name="Oval 28">
              <a:extLst>
                <a:ext uri="{FF2B5EF4-FFF2-40B4-BE49-F238E27FC236}">
                  <a16:creationId xmlns:a16="http://schemas.microsoft.com/office/drawing/2014/main" id="{705AA951-C8F2-4CDA-B419-B5C42609E0EB}"/>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8">
              <a:extLst>
                <a:ext uri="{FF2B5EF4-FFF2-40B4-BE49-F238E27FC236}">
                  <a16:creationId xmlns:a16="http://schemas.microsoft.com/office/drawing/2014/main" id="{9526B17F-62BB-42AD-8581-6EAF172C88C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3" name="TextBox 48">
            <a:extLst>
              <a:ext uri="{FF2B5EF4-FFF2-40B4-BE49-F238E27FC236}">
                <a16:creationId xmlns:a16="http://schemas.microsoft.com/office/drawing/2014/main" id="{A122D818-4F96-48AF-9763-23B9EE0BD068}"/>
              </a:ext>
            </a:extLst>
          </p:cNvPr>
          <p:cNvSpPr txBox="1"/>
          <p:nvPr/>
        </p:nvSpPr>
        <p:spPr>
          <a:xfrm>
            <a:off x="12906933" y="4526136"/>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40" name="Group 39">
            <a:extLst>
              <a:ext uri="{FF2B5EF4-FFF2-40B4-BE49-F238E27FC236}">
                <a16:creationId xmlns:a16="http://schemas.microsoft.com/office/drawing/2014/main" id="{318529EE-34E5-420F-81AB-F4616EED54E1}"/>
              </a:ext>
            </a:extLst>
          </p:cNvPr>
          <p:cNvGrpSpPr/>
          <p:nvPr/>
        </p:nvGrpSpPr>
        <p:grpSpPr>
          <a:xfrm>
            <a:off x="14423731" y="4930597"/>
            <a:ext cx="1170397" cy="353148"/>
            <a:chOff x="5837420" y="4759147"/>
            <a:chExt cx="1170397" cy="353148"/>
          </a:xfrm>
        </p:grpSpPr>
        <p:sp>
          <p:nvSpPr>
            <p:cNvPr id="42" name="Oval 41">
              <a:extLst>
                <a:ext uri="{FF2B5EF4-FFF2-40B4-BE49-F238E27FC236}">
                  <a16:creationId xmlns:a16="http://schemas.microsoft.com/office/drawing/2014/main" id="{049200C1-5008-44ED-9218-678993D904C6}"/>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3" name="AutoShape 1">
              <a:extLst>
                <a:ext uri="{FF2B5EF4-FFF2-40B4-BE49-F238E27FC236}">
                  <a16:creationId xmlns:a16="http://schemas.microsoft.com/office/drawing/2014/main" id="{B1BAC0BE-DD93-490A-878A-F7DCAC9829FC}"/>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4" name="Oval 43">
              <a:extLst>
                <a:ext uri="{FF2B5EF4-FFF2-40B4-BE49-F238E27FC236}">
                  <a16:creationId xmlns:a16="http://schemas.microsoft.com/office/drawing/2014/main" id="{9245861F-542B-4854-B9C1-B92F8AB43186}"/>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5" name="AutoShape 21">
              <a:extLst>
                <a:ext uri="{FF2B5EF4-FFF2-40B4-BE49-F238E27FC236}">
                  <a16:creationId xmlns:a16="http://schemas.microsoft.com/office/drawing/2014/main" id="{D919B8DE-98C4-448C-AF9C-1E1D48D039F2}"/>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6" name="Oval 45">
              <a:extLst>
                <a:ext uri="{FF2B5EF4-FFF2-40B4-BE49-F238E27FC236}">
                  <a16:creationId xmlns:a16="http://schemas.microsoft.com/office/drawing/2014/main" id="{49DEC797-CB74-4DA5-AF1A-FAEB76D4E88D}"/>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7" name="AutoShape 18">
              <a:extLst>
                <a:ext uri="{FF2B5EF4-FFF2-40B4-BE49-F238E27FC236}">
                  <a16:creationId xmlns:a16="http://schemas.microsoft.com/office/drawing/2014/main" id="{B396FB83-2C18-4307-B0AE-790260695204}"/>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19" name="TextBox 36">
            <a:extLst>
              <a:ext uri="{FF2B5EF4-FFF2-40B4-BE49-F238E27FC236}">
                <a16:creationId xmlns:a16="http://schemas.microsoft.com/office/drawing/2014/main" id="{A51F7362-6DA5-4EF3-96C6-CEBAA9EA5764}"/>
              </a:ext>
            </a:extLst>
          </p:cNvPr>
          <p:cNvSpPr txBox="1"/>
          <p:nvPr/>
        </p:nvSpPr>
        <p:spPr>
          <a:xfrm>
            <a:off x="1139838" y="1056949"/>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5"/>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5" name="TextBox 23">
            <a:extLst>
              <a:ext uri="{FF2B5EF4-FFF2-40B4-BE49-F238E27FC236}">
                <a16:creationId xmlns:a16="http://schemas.microsoft.com/office/drawing/2014/main" id="{2CDB399D-30FC-4C94-AC88-C4D6BC34413C}"/>
              </a:ext>
            </a:extLst>
          </p:cNvPr>
          <p:cNvSpPr txBox="1"/>
          <p:nvPr/>
        </p:nvSpPr>
        <p:spPr>
          <a:xfrm>
            <a:off x="1139837" y="2472566"/>
            <a:ext cx="4187815" cy="15286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600"/>
              </a:lnSpc>
            </a:pPr>
            <a:endPar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endParaRPr>
          </a:p>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a:t>
            </a:r>
          </a:p>
        </p:txBody>
      </p:sp>
      <p:sp>
        <p:nvSpPr>
          <p:cNvPr id="26" name="TextBox 24">
            <a:extLst>
              <a:ext uri="{FF2B5EF4-FFF2-40B4-BE49-F238E27FC236}">
                <a16:creationId xmlns:a16="http://schemas.microsoft.com/office/drawing/2014/main" id="{CE1171FA-10CA-41D5-B962-0D586FB40D11}"/>
              </a:ext>
            </a:extLst>
          </p:cNvPr>
          <p:cNvSpPr txBox="1"/>
          <p:nvPr/>
        </p:nvSpPr>
        <p:spPr>
          <a:xfrm>
            <a:off x="1139838" y="4329033"/>
            <a:ext cx="2249714"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5"/>
                </a:solidFill>
                <a:latin typeface="Roboto" panose="02000000000000000000" pitchFamily="2" charset="0"/>
                <a:ea typeface="Roboto" panose="02000000000000000000" pitchFamily="2" charset="0"/>
                <a:cs typeface="Open Sans Extrabold" panose="020B0906030804020204" pitchFamily="34" charset="0"/>
              </a:rPr>
              <a:t>MICHAELJOHN</a:t>
            </a:r>
          </a:p>
          <a:p>
            <a:r>
              <a:rPr lang="en-US" sz="1200"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CREATIVE DIRECTOR</a:t>
            </a:r>
          </a:p>
        </p:txBody>
      </p:sp>
      <p:sp>
        <p:nvSpPr>
          <p:cNvPr id="27" name="Freeform 21">
            <a:extLst>
              <a:ext uri="{FF2B5EF4-FFF2-40B4-BE49-F238E27FC236}">
                <a16:creationId xmlns:a16="http://schemas.microsoft.com/office/drawing/2014/main" id="{7C205A29-0677-4586-BC53-5EB6492AD2AB}"/>
              </a:ext>
            </a:extLst>
          </p:cNvPr>
          <p:cNvSpPr/>
          <p:nvPr/>
        </p:nvSpPr>
        <p:spPr>
          <a:xfrm>
            <a:off x="1139838" y="5195159"/>
            <a:ext cx="1231422" cy="605892"/>
          </a:xfrm>
          <a:custGeom>
            <a:avLst/>
            <a:gdLst>
              <a:gd name="connsiteX0" fmla="*/ 578224 w 2541684"/>
              <a:gd name="connsiteY0" fmla="*/ 107576 h 1250576"/>
              <a:gd name="connsiteX1" fmla="*/ 551330 w 2541684"/>
              <a:gd name="connsiteY1" fmla="*/ 349623 h 1250576"/>
              <a:gd name="connsiteX2" fmla="*/ 564777 w 2541684"/>
              <a:gd name="connsiteY2" fmla="*/ 726141 h 1250576"/>
              <a:gd name="connsiteX3" fmla="*/ 578224 w 2541684"/>
              <a:gd name="connsiteY3" fmla="*/ 968188 h 1250576"/>
              <a:gd name="connsiteX4" fmla="*/ 618565 w 2541684"/>
              <a:gd name="connsiteY4" fmla="*/ 1250576 h 1250576"/>
              <a:gd name="connsiteX5" fmla="*/ 658906 w 2541684"/>
              <a:gd name="connsiteY5" fmla="*/ 1210235 h 1250576"/>
              <a:gd name="connsiteX6" fmla="*/ 699248 w 2541684"/>
              <a:gd name="connsiteY6" fmla="*/ 1102658 h 1250576"/>
              <a:gd name="connsiteX7" fmla="*/ 753036 w 2541684"/>
              <a:gd name="connsiteY7" fmla="*/ 954741 h 1250576"/>
              <a:gd name="connsiteX8" fmla="*/ 779930 w 2541684"/>
              <a:gd name="connsiteY8" fmla="*/ 672352 h 1250576"/>
              <a:gd name="connsiteX9" fmla="*/ 806824 w 2541684"/>
              <a:gd name="connsiteY9" fmla="*/ 470647 h 1250576"/>
              <a:gd name="connsiteX10" fmla="*/ 847165 w 2541684"/>
              <a:gd name="connsiteY10" fmla="*/ 833717 h 1250576"/>
              <a:gd name="connsiteX11" fmla="*/ 887506 w 2541684"/>
              <a:gd name="connsiteY11" fmla="*/ 860611 h 1250576"/>
              <a:gd name="connsiteX12" fmla="*/ 968189 w 2541684"/>
              <a:gd name="connsiteY12" fmla="*/ 779929 h 1250576"/>
              <a:gd name="connsiteX13" fmla="*/ 981636 w 2541684"/>
              <a:gd name="connsiteY13" fmla="*/ 739588 h 1250576"/>
              <a:gd name="connsiteX14" fmla="*/ 1021977 w 2541684"/>
              <a:gd name="connsiteY14" fmla="*/ 739588 h 1250576"/>
              <a:gd name="connsiteX15" fmla="*/ 1035424 w 2541684"/>
              <a:gd name="connsiteY15" fmla="*/ 874058 h 1250576"/>
              <a:gd name="connsiteX16" fmla="*/ 1048871 w 2541684"/>
              <a:gd name="connsiteY16" fmla="*/ 914400 h 1250576"/>
              <a:gd name="connsiteX17" fmla="*/ 1075765 w 2541684"/>
              <a:gd name="connsiteY17" fmla="*/ 874058 h 1250576"/>
              <a:gd name="connsiteX18" fmla="*/ 1102659 w 2541684"/>
              <a:gd name="connsiteY18" fmla="*/ 820270 h 1250576"/>
              <a:gd name="connsiteX19" fmla="*/ 1143000 w 2541684"/>
              <a:gd name="connsiteY19" fmla="*/ 658905 h 1250576"/>
              <a:gd name="connsiteX20" fmla="*/ 1196789 w 2541684"/>
              <a:gd name="connsiteY20" fmla="*/ 551329 h 1250576"/>
              <a:gd name="connsiteX21" fmla="*/ 1290918 w 2541684"/>
              <a:gd name="connsiteY21" fmla="*/ 322729 h 1250576"/>
              <a:gd name="connsiteX22" fmla="*/ 1277471 w 2541684"/>
              <a:gd name="connsiteY22" fmla="*/ 282388 h 1250576"/>
              <a:gd name="connsiteX23" fmla="*/ 1156448 w 2541684"/>
              <a:gd name="connsiteY23" fmla="*/ 363070 h 1250576"/>
              <a:gd name="connsiteX24" fmla="*/ 1102659 w 2541684"/>
              <a:gd name="connsiteY24" fmla="*/ 470647 h 1250576"/>
              <a:gd name="connsiteX25" fmla="*/ 1183342 w 2541684"/>
              <a:gd name="connsiteY25" fmla="*/ 658905 h 1250576"/>
              <a:gd name="connsiteX26" fmla="*/ 1290918 w 2541684"/>
              <a:gd name="connsiteY26" fmla="*/ 632011 h 1250576"/>
              <a:gd name="connsiteX27" fmla="*/ 1344706 w 2541684"/>
              <a:gd name="connsiteY27" fmla="*/ 591670 h 1250576"/>
              <a:gd name="connsiteX28" fmla="*/ 1385048 w 2541684"/>
              <a:gd name="connsiteY28" fmla="*/ 551329 h 1250576"/>
              <a:gd name="connsiteX29" fmla="*/ 1210236 w 2541684"/>
              <a:gd name="connsiteY29" fmla="*/ 591670 h 1250576"/>
              <a:gd name="connsiteX30" fmla="*/ 1223683 w 2541684"/>
              <a:gd name="connsiteY30" fmla="*/ 551329 h 1250576"/>
              <a:gd name="connsiteX31" fmla="*/ 1277471 w 2541684"/>
              <a:gd name="connsiteY31" fmla="*/ 578223 h 1250576"/>
              <a:gd name="connsiteX32" fmla="*/ 1304365 w 2541684"/>
              <a:gd name="connsiteY32" fmla="*/ 632011 h 1250576"/>
              <a:gd name="connsiteX33" fmla="*/ 1371600 w 2541684"/>
              <a:gd name="connsiteY33" fmla="*/ 726141 h 1250576"/>
              <a:gd name="connsiteX34" fmla="*/ 1438836 w 2541684"/>
              <a:gd name="connsiteY34" fmla="*/ 591670 h 1250576"/>
              <a:gd name="connsiteX35" fmla="*/ 1425389 w 2541684"/>
              <a:gd name="connsiteY35" fmla="*/ 954741 h 1250576"/>
              <a:gd name="connsiteX36" fmla="*/ 1290918 w 2541684"/>
              <a:gd name="connsiteY36" fmla="*/ 941294 h 1250576"/>
              <a:gd name="connsiteX37" fmla="*/ 0 w 2541684"/>
              <a:gd name="connsiteY37" fmla="*/ 914400 h 1250576"/>
              <a:gd name="connsiteX38" fmla="*/ 497542 w 2541684"/>
              <a:gd name="connsiteY38" fmla="*/ 860611 h 1250576"/>
              <a:gd name="connsiteX39" fmla="*/ 1734671 w 2541684"/>
              <a:gd name="connsiteY39" fmla="*/ 605117 h 1250576"/>
              <a:gd name="connsiteX40" fmla="*/ 2218765 w 2541684"/>
              <a:gd name="connsiteY40" fmla="*/ 416858 h 1250576"/>
              <a:gd name="connsiteX41" fmla="*/ 2272553 w 2541684"/>
              <a:gd name="connsiteY41" fmla="*/ 389964 h 1250576"/>
              <a:gd name="connsiteX42" fmla="*/ 2393577 w 2541684"/>
              <a:gd name="connsiteY42" fmla="*/ 242047 h 1250576"/>
              <a:gd name="connsiteX43" fmla="*/ 2433918 w 2541684"/>
              <a:gd name="connsiteY43" fmla="*/ 201705 h 1250576"/>
              <a:gd name="connsiteX44" fmla="*/ 2487706 w 2541684"/>
              <a:gd name="connsiteY44" fmla="*/ 121023 h 1250576"/>
              <a:gd name="connsiteX45" fmla="*/ 2528048 w 2541684"/>
              <a:gd name="connsiteY45" fmla="*/ 67235 h 1250576"/>
              <a:gd name="connsiteX46" fmla="*/ 2541495 w 2541684"/>
              <a:gd name="connsiteY46" fmla="*/ 0 h 1250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541684" h="1250576">
                <a:moveTo>
                  <a:pt x="578224" y="107576"/>
                </a:moveTo>
                <a:cubicBezTo>
                  <a:pt x="572862" y="150475"/>
                  <a:pt x="551330" y="315536"/>
                  <a:pt x="551330" y="349623"/>
                </a:cubicBezTo>
                <a:cubicBezTo>
                  <a:pt x="551330" y="475209"/>
                  <a:pt x="559322" y="600674"/>
                  <a:pt x="564777" y="726141"/>
                </a:cubicBezTo>
                <a:cubicBezTo>
                  <a:pt x="568287" y="806871"/>
                  <a:pt x="570908" y="887713"/>
                  <a:pt x="578224" y="968188"/>
                </a:cubicBezTo>
                <a:cubicBezTo>
                  <a:pt x="587373" y="1068831"/>
                  <a:pt x="602548" y="1154473"/>
                  <a:pt x="618565" y="1250576"/>
                </a:cubicBezTo>
                <a:cubicBezTo>
                  <a:pt x="632012" y="1237129"/>
                  <a:pt x="648827" y="1226361"/>
                  <a:pt x="658906" y="1210235"/>
                </a:cubicBezTo>
                <a:cubicBezTo>
                  <a:pt x="675145" y="1184252"/>
                  <a:pt x="687515" y="1133946"/>
                  <a:pt x="699248" y="1102658"/>
                </a:cubicBezTo>
                <a:cubicBezTo>
                  <a:pt x="755375" y="952989"/>
                  <a:pt x="696542" y="1124224"/>
                  <a:pt x="753036" y="954741"/>
                </a:cubicBezTo>
                <a:cubicBezTo>
                  <a:pt x="776239" y="769114"/>
                  <a:pt x="759657" y="915635"/>
                  <a:pt x="779930" y="672352"/>
                </a:cubicBezTo>
                <a:cubicBezTo>
                  <a:pt x="793160" y="513590"/>
                  <a:pt x="782075" y="569644"/>
                  <a:pt x="806824" y="470647"/>
                </a:cubicBezTo>
                <a:cubicBezTo>
                  <a:pt x="808399" y="508444"/>
                  <a:pt x="762430" y="748982"/>
                  <a:pt x="847165" y="833717"/>
                </a:cubicBezTo>
                <a:cubicBezTo>
                  <a:pt x="858593" y="845145"/>
                  <a:pt x="874059" y="851646"/>
                  <a:pt x="887506" y="860611"/>
                </a:cubicBezTo>
                <a:cubicBezTo>
                  <a:pt x="932618" y="830537"/>
                  <a:pt x="937396" y="833817"/>
                  <a:pt x="968189" y="779929"/>
                </a:cubicBezTo>
                <a:cubicBezTo>
                  <a:pt x="975221" y="767622"/>
                  <a:pt x="981636" y="725414"/>
                  <a:pt x="981636" y="739588"/>
                </a:cubicBezTo>
                <a:cubicBezTo>
                  <a:pt x="981636" y="798378"/>
                  <a:pt x="928234" y="833331"/>
                  <a:pt x="1021977" y="739588"/>
                </a:cubicBezTo>
                <a:cubicBezTo>
                  <a:pt x="1026459" y="784411"/>
                  <a:pt x="1028574" y="829535"/>
                  <a:pt x="1035424" y="874058"/>
                </a:cubicBezTo>
                <a:cubicBezTo>
                  <a:pt x="1037579" y="888068"/>
                  <a:pt x="1034696" y="914400"/>
                  <a:pt x="1048871" y="914400"/>
                </a:cubicBezTo>
                <a:cubicBezTo>
                  <a:pt x="1065033" y="914400"/>
                  <a:pt x="1067747" y="888090"/>
                  <a:pt x="1075765" y="874058"/>
                </a:cubicBezTo>
                <a:cubicBezTo>
                  <a:pt x="1085710" y="856653"/>
                  <a:pt x="1093694" y="838199"/>
                  <a:pt x="1102659" y="820270"/>
                </a:cubicBezTo>
                <a:cubicBezTo>
                  <a:pt x="1113212" y="767507"/>
                  <a:pt x="1123097" y="708662"/>
                  <a:pt x="1143000" y="658905"/>
                </a:cubicBezTo>
                <a:cubicBezTo>
                  <a:pt x="1157890" y="621681"/>
                  <a:pt x="1179626" y="587561"/>
                  <a:pt x="1196789" y="551329"/>
                </a:cubicBezTo>
                <a:cubicBezTo>
                  <a:pt x="1267856" y="401299"/>
                  <a:pt x="1251031" y="442389"/>
                  <a:pt x="1290918" y="322729"/>
                </a:cubicBezTo>
                <a:cubicBezTo>
                  <a:pt x="1286436" y="309282"/>
                  <a:pt x="1291645" y="282388"/>
                  <a:pt x="1277471" y="282388"/>
                </a:cubicBezTo>
                <a:cubicBezTo>
                  <a:pt x="1246282" y="282388"/>
                  <a:pt x="1175991" y="332360"/>
                  <a:pt x="1156448" y="363070"/>
                </a:cubicBezTo>
                <a:cubicBezTo>
                  <a:pt x="1134924" y="396894"/>
                  <a:pt x="1102659" y="470647"/>
                  <a:pt x="1102659" y="470647"/>
                </a:cubicBezTo>
                <a:cubicBezTo>
                  <a:pt x="1107726" y="498517"/>
                  <a:pt x="1101016" y="652045"/>
                  <a:pt x="1183342" y="658905"/>
                </a:cubicBezTo>
                <a:cubicBezTo>
                  <a:pt x="1220177" y="661975"/>
                  <a:pt x="1255059" y="640976"/>
                  <a:pt x="1290918" y="632011"/>
                </a:cubicBezTo>
                <a:cubicBezTo>
                  <a:pt x="1308847" y="618564"/>
                  <a:pt x="1327690" y="606255"/>
                  <a:pt x="1344706" y="591670"/>
                </a:cubicBezTo>
                <a:cubicBezTo>
                  <a:pt x="1359145" y="579294"/>
                  <a:pt x="1403806" y="554455"/>
                  <a:pt x="1385048" y="551329"/>
                </a:cubicBezTo>
                <a:cubicBezTo>
                  <a:pt x="1375776" y="549784"/>
                  <a:pt x="1246071" y="582711"/>
                  <a:pt x="1210236" y="591670"/>
                </a:cubicBezTo>
                <a:cubicBezTo>
                  <a:pt x="1214718" y="578223"/>
                  <a:pt x="1209784" y="554109"/>
                  <a:pt x="1223683" y="551329"/>
                </a:cubicBezTo>
                <a:cubicBezTo>
                  <a:pt x="1243339" y="547398"/>
                  <a:pt x="1263297" y="564049"/>
                  <a:pt x="1277471" y="578223"/>
                </a:cubicBezTo>
                <a:cubicBezTo>
                  <a:pt x="1291645" y="592397"/>
                  <a:pt x="1294420" y="614607"/>
                  <a:pt x="1304365" y="632011"/>
                </a:cubicBezTo>
                <a:cubicBezTo>
                  <a:pt x="1320094" y="659537"/>
                  <a:pt x="1354286" y="703055"/>
                  <a:pt x="1371600" y="726141"/>
                </a:cubicBezTo>
                <a:cubicBezTo>
                  <a:pt x="1435641" y="630081"/>
                  <a:pt x="1417550" y="676816"/>
                  <a:pt x="1438836" y="591670"/>
                </a:cubicBezTo>
                <a:cubicBezTo>
                  <a:pt x="1434354" y="712694"/>
                  <a:pt x="1472577" y="843206"/>
                  <a:pt x="1425389" y="954741"/>
                </a:cubicBezTo>
                <a:cubicBezTo>
                  <a:pt x="1407837" y="996228"/>
                  <a:pt x="1335947" y="942568"/>
                  <a:pt x="1290918" y="941294"/>
                </a:cubicBezTo>
                <a:lnTo>
                  <a:pt x="0" y="914400"/>
                </a:lnTo>
                <a:cubicBezTo>
                  <a:pt x="165847" y="896470"/>
                  <a:pt x="332449" y="884506"/>
                  <a:pt x="497542" y="860611"/>
                </a:cubicBezTo>
                <a:cubicBezTo>
                  <a:pt x="838296" y="811291"/>
                  <a:pt x="1429470" y="685232"/>
                  <a:pt x="1734671" y="605117"/>
                </a:cubicBezTo>
                <a:cubicBezTo>
                  <a:pt x="2076920" y="515277"/>
                  <a:pt x="2009596" y="529489"/>
                  <a:pt x="2218765" y="416858"/>
                </a:cubicBezTo>
                <a:cubicBezTo>
                  <a:pt x="2236415" y="407354"/>
                  <a:pt x="2256241" y="401615"/>
                  <a:pt x="2272553" y="389964"/>
                </a:cubicBezTo>
                <a:cubicBezTo>
                  <a:pt x="2318141" y="357402"/>
                  <a:pt x="2363826" y="271799"/>
                  <a:pt x="2393577" y="242047"/>
                </a:cubicBezTo>
                <a:cubicBezTo>
                  <a:pt x="2407024" y="228600"/>
                  <a:pt x="2422243" y="216716"/>
                  <a:pt x="2433918" y="201705"/>
                </a:cubicBezTo>
                <a:cubicBezTo>
                  <a:pt x="2453762" y="176191"/>
                  <a:pt x="2469170" y="147503"/>
                  <a:pt x="2487706" y="121023"/>
                </a:cubicBezTo>
                <a:cubicBezTo>
                  <a:pt x="2500558" y="102663"/>
                  <a:pt x="2514601" y="85164"/>
                  <a:pt x="2528048" y="67235"/>
                </a:cubicBezTo>
                <a:cubicBezTo>
                  <a:pt x="2544330" y="18389"/>
                  <a:pt x="2541495" y="41068"/>
                  <a:pt x="2541495" y="0"/>
                </a:cubicBezTo>
              </a:path>
            </a:pathLst>
          </a:custGeom>
          <a:noFill/>
          <a:ln w="44450" cap="rnd">
            <a:solidFill>
              <a:schemeClr val="accent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2"/>
              </a:solidFill>
            </a:endParaRPr>
          </a:p>
        </p:txBody>
      </p:sp>
      <p:sp>
        <p:nvSpPr>
          <p:cNvPr id="3" name="Picture Placeholder 2">
            <a:extLst>
              <a:ext uri="{FF2B5EF4-FFF2-40B4-BE49-F238E27FC236}">
                <a16:creationId xmlns:a16="http://schemas.microsoft.com/office/drawing/2014/main" id="{02FCD36C-9067-40C0-A23F-7959EA1A38BA}"/>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5" name="Rectangle 4">
            <a:extLst>
              <a:ext uri="{FF2B5EF4-FFF2-40B4-BE49-F238E27FC236}">
                <a16:creationId xmlns:a16="http://schemas.microsoft.com/office/drawing/2014/main" id="{04FDD13F-FAC8-49B3-969C-42E70C6FDC00}"/>
              </a:ext>
            </a:extLst>
          </p:cNvPr>
          <p:cNvSpPr/>
          <p:nvPr/>
        </p:nvSpPr>
        <p:spPr>
          <a:xfrm>
            <a:off x="464139" y="4049486"/>
            <a:ext cx="11273246" cy="2327276"/>
          </a:xfrm>
          <a:prstGeom prst="rect">
            <a:avLst/>
          </a:prstGeom>
          <a:solidFill>
            <a:schemeClr val="bg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B6F5BC5-F078-4DFE-87F0-309877F4CBDF}"/>
              </a:ext>
            </a:extLst>
          </p:cNvPr>
          <p:cNvSpPr/>
          <p:nvPr/>
        </p:nvSpPr>
        <p:spPr>
          <a:xfrm>
            <a:off x="1303791" y="4782237"/>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D832E944-D1C8-4064-A4EC-402E95992885}"/>
              </a:ext>
            </a:extLst>
          </p:cNvPr>
          <p:cNvSpPr>
            <a:spLocks noGrp="1"/>
          </p:cNvSpPr>
          <p:nvPr>
            <p:ph type="pic" sz="quarter" idx="162"/>
          </p:nvPr>
        </p:nvSpPr>
        <p:spPr/>
      </p:sp>
    </p:spTree>
    <p:extLst>
      <p:ext uri="{BB962C8B-B14F-4D97-AF65-F5344CB8AC3E}">
        <p14:creationId xmlns:p14="http://schemas.microsoft.com/office/powerpoint/2010/main" val="278059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CB74382F-3F29-4E5B-9CC6-7F1E6B2384DB}"/>
              </a:ext>
            </a:extLst>
          </p:cNvPr>
          <p:cNvSpPr/>
          <p:nvPr/>
        </p:nvSpPr>
        <p:spPr>
          <a:xfrm>
            <a:off x="4256112" y="2077133"/>
            <a:ext cx="3689300" cy="4343398"/>
          </a:xfrm>
          <a:prstGeom prst="rect">
            <a:avLst/>
          </a:prstGeom>
          <a:solidFill>
            <a:schemeClr val="bg2">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34" name="Rectangle 33">
            <a:extLst>
              <a:ext uri="{FF2B5EF4-FFF2-40B4-BE49-F238E27FC236}">
                <a16:creationId xmlns:a16="http://schemas.microsoft.com/office/drawing/2014/main" id="{F296DBBC-9B6C-4F5E-8A00-4858C55FF0D9}"/>
              </a:ext>
            </a:extLst>
          </p:cNvPr>
          <p:cNvSpPr/>
          <p:nvPr/>
        </p:nvSpPr>
        <p:spPr>
          <a:xfrm>
            <a:off x="4632047" y="2920263"/>
            <a:ext cx="2937430" cy="2657138"/>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55A6DDA5-55C9-4C3B-A413-8C8027586AEB}"/>
              </a:ext>
            </a:extLst>
          </p:cNvPr>
          <p:cNvSpPr>
            <a:spLocks noGrp="1"/>
          </p:cNvSpPr>
          <p:nvPr>
            <p:ph type="pic" sz="quarter" idx="162"/>
          </p:nvPr>
        </p:nvSpPr>
        <p:spPr/>
      </p:sp>
    </p:spTree>
    <p:extLst>
      <p:ext uri="{BB962C8B-B14F-4D97-AF65-F5344CB8AC3E}">
        <p14:creationId xmlns:p14="http://schemas.microsoft.com/office/powerpoint/2010/main" val="13203963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4DD590D-C5F6-47E6-BFEE-2BC569F14CA9}"/>
              </a:ext>
            </a:extLst>
          </p:cNvPr>
          <p:cNvSpPr/>
          <p:nvPr/>
        </p:nvSpPr>
        <p:spPr>
          <a:xfrm>
            <a:off x="201984" y="190500"/>
            <a:ext cx="11797557" cy="19812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solidFill>
                  <a:schemeClr val="bg1"/>
                </a:solidFill>
              </a:rPr>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chemeClr val="bg1"/>
                </a:solidFill>
              </a:rPr>
              <a:t>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 lorem ipsum dolor sit </a:t>
            </a:r>
            <a:r>
              <a:rPr lang="en-US" sz="1400" dirty="0" err="1">
                <a:solidFill>
                  <a:schemeClr val="bg1"/>
                </a:solidFill>
              </a:rPr>
              <a:t>amet</a:t>
            </a:r>
            <a:r>
              <a:rPr lang="en-US" sz="1400" dirty="0">
                <a:solidFill>
                  <a:schemeClr val="bg1"/>
                </a:solidFill>
              </a:rPr>
              <a:t> </a:t>
            </a:r>
            <a:r>
              <a:rPr lang="en-US" sz="1400" dirty="0" err="1">
                <a:solidFill>
                  <a:schemeClr val="bg1"/>
                </a:solidFill>
              </a:rPr>
              <a:t>agam</a:t>
            </a:r>
            <a:r>
              <a:rPr lang="en-US" sz="1400" dirty="0">
                <a:solidFill>
                  <a:schemeClr val="bg1"/>
                </a:solidFill>
              </a:rPr>
              <a:t> facer </a:t>
            </a:r>
            <a:r>
              <a:rPr lang="en-US" sz="1400" dirty="0" err="1">
                <a:solidFill>
                  <a:schemeClr val="bg1"/>
                </a:solidFill>
              </a:rPr>
              <a:t>modo</a:t>
            </a:r>
            <a:r>
              <a:rPr lang="en-US" sz="1400" dirty="0">
                <a:solidFill>
                  <a:schemeClr val="bg1"/>
                </a:solidFill>
              </a:rPr>
              <a:t> data</a:t>
            </a:r>
          </a:p>
        </p:txBody>
      </p:sp>
      <p:sp>
        <p:nvSpPr>
          <p:cNvPr id="3" name="Picture Placeholder 2">
            <a:extLst>
              <a:ext uri="{FF2B5EF4-FFF2-40B4-BE49-F238E27FC236}">
                <a16:creationId xmlns:a16="http://schemas.microsoft.com/office/drawing/2014/main" id="{A96FCA05-0C80-455C-9CA9-6F68E9F76872}"/>
              </a:ext>
            </a:extLst>
          </p:cNvPr>
          <p:cNvSpPr>
            <a:spLocks noGrp="1"/>
          </p:cNvSpPr>
          <p:nvPr>
            <p:ph type="pic" sz="quarter" idx="162"/>
          </p:nvPr>
        </p:nvSpPr>
        <p:spPr/>
      </p:sp>
    </p:spTree>
    <p:extLst>
      <p:ext uri="{BB962C8B-B14F-4D97-AF65-F5344CB8AC3E}">
        <p14:creationId xmlns:p14="http://schemas.microsoft.com/office/powerpoint/2010/main" val="393486752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25" name="TextBox 8">
            <a:extLst>
              <a:ext uri="{FF2B5EF4-FFF2-40B4-BE49-F238E27FC236}">
                <a16:creationId xmlns:a16="http://schemas.microsoft.com/office/drawing/2014/main" id="{A0014945-749D-4891-96E3-FA0A96BB9CC1}"/>
              </a:ext>
            </a:extLst>
          </p:cNvPr>
          <p:cNvSpPr txBox="1"/>
          <p:nvPr/>
        </p:nvSpPr>
        <p:spPr>
          <a:xfrm>
            <a:off x="8226941" y="2164644"/>
            <a:ext cx="3492619" cy="1708160"/>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is simply dummy text of the printing and typesetting industry. </a:t>
            </a: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has been the industry's standard dummy text ever since the 1500s, when an unknown printer took a galley of type and scrambled it to make a type specimen book. </a:t>
            </a: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27" name="TextBox 8">
            <a:extLst>
              <a:ext uri="{FF2B5EF4-FFF2-40B4-BE49-F238E27FC236}">
                <a16:creationId xmlns:a16="http://schemas.microsoft.com/office/drawing/2014/main" id="{9C34F3AF-17F3-4745-814F-1D0C344322A9}"/>
              </a:ext>
            </a:extLst>
          </p:cNvPr>
          <p:cNvSpPr txBox="1"/>
          <p:nvPr/>
        </p:nvSpPr>
        <p:spPr>
          <a:xfrm>
            <a:off x="311089" y="4984273"/>
            <a:ext cx="3615872" cy="147732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100" dirty="0" err="1">
                <a:latin typeface="Roboto" panose="02000000000000000000" pitchFamily="2" charset="0"/>
                <a:ea typeface="Roboto" panose="02000000000000000000" pitchFamily="2" charset="0"/>
                <a:cs typeface="Aller" charset="0"/>
              </a:rPr>
              <a:t>Lorem</a:t>
            </a:r>
            <a:r>
              <a:rPr lang="en-US" sz="1100" dirty="0">
                <a:latin typeface="Roboto" panose="02000000000000000000" pitchFamily="2" charset="0"/>
                <a:ea typeface="Roboto" panose="02000000000000000000" pitchFamily="2" charset="0"/>
                <a:cs typeface="Aller" charset="0"/>
              </a:rPr>
              <a:t> </a:t>
            </a:r>
            <a:r>
              <a:rPr lang="en-US" sz="1100" dirty="0" err="1">
                <a:latin typeface="Roboto" panose="02000000000000000000" pitchFamily="2" charset="0"/>
                <a:ea typeface="Roboto" panose="02000000000000000000" pitchFamily="2" charset="0"/>
                <a:cs typeface="Aller" charset="0"/>
              </a:rPr>
              <a:t>Ipsum</a:t>
            </a:r>
            <a:r>
              <a:rPr lang="en-US" sz="1100" dirty="0">
                <a:latin typeface="Roboto" panose="02000000000000000000" pitchFamily="2" charset="0"/>
                <a:ea typeface="Roboto" panose="02000000000000000000" pitchFamily="2" charset="0"/>
                <a:cs typeface="Aller" charset="0"/>
              </a:rPr>
              <a:t> is simply dummy text of the printing and typesetting industry. Lorem Ipsum has been the industry's standard dummy text ever since the 1500s, when an unknown printer took a galley of type and Ipsum is simply dummy text of the printing and typesetting industry.</a:t>
            </a:r>
          </a:p>
        </p:txBody>
      </p:sp>
      <p:sp>
        <p:nvSpPr>
          <p:cNvPr id="3" name="Picture Placeholder 2">
            <a:extLst>
              <a:ext uri="{FF2B5EF4-FFF2-40B4-BE49-F238E27FC236}">
                <a16:creationId xmlns:a16="http://schemas.microsoft.com/office/drawing/2014/main" id="{B4B763B1-DFB7-4D73-857E-33CDB355507A}"/>
              </a:ext>
            </a:extLst>
          </p:cNvPr>
          <p:cNvSpPr>
            <a:spLocks noGrp="1"/>
          </p:cNvSpPr>
          <p:nvPr>
            <p:ph type="pic" sz="quarter" idx="162"/>
          </p:nvPr>
        </p:nvSpPr>
        <p:spPr/>
      </p:sp>
      <p:sp>
        <p:nvSpPr>
          <p:cNvPr id="5" name="Picture Placeholder 4">
            <a:extLst>
              <a:ext uri="{FF2B5EF4-FFF2-40B4-BE49-F238E27FC236}">
                <a16:creationId xmlns:a16="http://schemas.microsoft.com/office/drawing/2014/main" id="{792B748C-775D-4133-A108-B7E77357BF14}"/>
              </a:ext>
            </a:extLst>
          </p:cNvPr>
          <p:cNvSpPr>
            <a:spLocks noGrp="1"/>
          </p:cNvSpPr>
          <p:nvPr>
            <p:ph type="pic" sz="quarter" idx="164"/>
          </p:nvPr>
        </p:nvSpPr>
        <p:spPr/>
      </p:sp>
      <p:sp>
        <p:nvSpPr>
          <p:cNvPr id="9" name="Picture Placeholder 8">
            <a:extLst>
              <a:ext uri="{FF2B5EF4-FFF2-40B4-BE49-F238E27FC236}">
                <a16:creationId xmlns:a16="http://schemas.microsoft.com/office/drawing/2014/main" id="{C2B82998-9AFE-404D-ABDB-1669BB2FB5B2}"/>
              </a:ext>
            </a:extLst>
          </p:cNvPr>
          <p:cNvSpPr>
            <a:spLocks noGrp="1"/>
          </p:cNvSpPr>
          <p:nvPr>
            <p:ph type="pic" sz="quarter" idx="163"/>
          </p:nvPr>
        </p:nvSpPr>
        <p:spPr/>
      </p:sp>
    </p:spTree>
    <p:extLst>
      <p:ext uri="{BB962C8B-B14F-4D97-AF65-F5344CB8AC3E}">
        <p14:creationId xmlns:p14="http://schemas.microsoft.com/office/powerpoint/2010/main" val="418669231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3" name="Picture Placeholder 2">
            <a:extLst>
              <a:ext uri="{FF2B5EF4-FFF2-40B4-BE49-F238E27FC236}">
                <a16:creationId xmlns:a16="http://schemas.microsoft.com/office/drawing/2014/main" id="{64B6F5B6-C1AF-4413-80B9-033B0932197D}"/>
              </a:ext>
            </a:extLst>
          </p:cNvPr>
          <p:cNvSpPr>
            <a:spLocks noGrp="1"/>
          </p:cNvSpPr>
          <p:nvPr>
            <p:ph type="pic" sz="quarter" idx="164"/>
          </p:nvPr>
        </p:nvSpPr>
        <p:spPr/>
      </p:sp>
    </p:spTree>
    <p:extLst>
      <p:ext uri="{BB962C8B-B14F-4D97-AF65-F5344CB8AC3E}">
        <p14:creationId xmlns:p14="http://schemas.microsoft.com/office/powerpoint/2010/main" val="42623432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B9B7E80-7C36-45F9-90AA-1C6065FA9120}"/>
              </a:ext>
            </a:extLst>
          </p:cNvPr>
          <p:cNvSpPr/>
          <p:nvPr/>
        </p:nvSpPr>
        <p:spPr>
          <a:xfrm>
            <a:off x="4762" y="0"/>
            <a:ext cx="12192000" cy="6858000"/>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11" name="Freeform 5">
            <a:extLst>
              <a:ext uri="{FF2B5EF4-FFF2-40B4-BE49-F238E27FC236}">
                <a16:creationId xmlns:a16="http://schemas.microsoft.com/office/drawing/2014/main" id="{476FA14D-C3FA-4C7D-AC64-E755925A6291}"/>
              </a:ext>
            </a:extLst>
          </p:cNvPr>
          <p:cNvSpPr>
            <a:spLocks/>
          </p:cNvSpPr>
          <p:nvPr/>
        </p:nvSpPr>
        <p:spPr bwMode="auto">
          <a:xfrm>
            <a:off x="701944" y="2195668"/>
            <a:ext cx="1728657" cy="2148387"/>
          </a:xfrm>
          <a:custGeom>
            <a:avLst/>
            <a:gdLst>
              <a:gd name="T0" fmla="*/ 0 w 456"/>
              <a:gd name="T1" fmla="*/ 504 h 567"/>
              <a:gd name="T2" fmla="*/ 43 w 456"/>
              <a:gd name="T3" fmla="*/ 408 h 567"/>
              <a:gd name="T4" fmla="*/ 224 w 456"/>
              <a:gd name="T5" fmla="*/ 466 h 567"/>
              <a:gd name="T6" fmla="*/ 330 w 456"/>
              <a:gd name="T7" fmla="*/ 407 h 567"/>
              <a:gd name="T8" fmla="*/ 11 w 456"/>
              <a:gd name="T9" fmla="*/ 171 h 567"/>
              <a:gd name="T10" fmla="*/ 242 w 456"/>
              <a:gd name="T11" fmla="*/ 0 h 567"/>
              <a:gd name="T12" fmla="*/ 433 w 456"/>
              <a:gd name="T13" fmla="*/ 49 h 567"/>
              <a:gd name="T14" fmla="*/ 393 w 456"/>
              <a:gd name="T15" fmla="*/ 145 h 567"/>
              <a:gd name="T16" fmla="*/ 241 w 456"/>
              <a:gd name="T17" fmla="*/ 102 h 567"/>
              <a:gd name="T18" fmla="*/ 137 w 456"/>
              <a:gd name="T19" fmla="*/ 165 h 567"/>
              <a:gd name="T20" fmla="*/ 456 w 456"/>
              <a:gd name="T21" fmla="*/ 397 h 567"/>
              <a:gd name="T22" fmla="*/ 223 w 456"/>
              <a:gd name="T23" fmla="*/ 567 h 567"/>
              <a:gd name="T24" fmla="*/ 0 w 456"/>
              <a:gd name="T25" fmla="*/ 504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567">
                <a:moveTo>
                  <a:pt x="0" y="504"/>
                </a:moveTo>
                <a:cubicBezTo>
                  <a:pt x="43" y="408"/>
                  <a:pt x="43" y="408"/>
                  <a:pt x="43" y="408"/>
                </a:cubicBezTo>
                <a:cubicBezTo>
                  <a:pt x="89" y="442"/>
                  <a:pt x="158" y="466"/>
                  <a:pt x="224" y="466"/>
                </a:cubicBezTo>
                <a:cubicBezTo>
                  <a:pt x="299" y="466"/>
                  <a:pt x="330" y="440"/>
                  <a:pt x="330" y="407"/>
                </a:cubicBezTo>
                <a:cubicBezTo>
                  <a:pt x="330" y="304"/>
                  <a:pt x="11" y="375"/>
                  <a:pt x="11" y="171"/>
                </a:cubicBezTo>
                <a:cubicBezTo>
                  <a:pt x="11" y="78"/>
                  <a:pt x="86" y="0"/>
                  <a:pt x="242" y="0"/>
                </a:cubicBezTo>
                <a:cubicBezTo>
                  <a:pt x="311" y="0"/>
                  <a:pt x="382" y="17"/>
                  <a:pt x="433" y="49"/>
                </a:cubicBezTo>
                <a:cubicBezTo>
                  <a:pt x="393" y="145"/>
                  <a:pt x="393" y="145"/>
                  <a:pt x="393" y="145"/>
                </a:cubicBezTo>
                <a:cubicBezTo>
                  <a:pt x="343" y="116"/>
                  <a:pt x="290" y="102"/>
                  <a:pt x="241" y="102"/>
                </a:cubicBezTo>
                <a:cubicBezTo>
                  <a:pt x="166" y="102"/>
                  <a:pt x="137" y="130"/>
                  <a:pt x="137" y="165"/>
                </a:cubicBezTo>
                <a:cubicBezTo>
                  <a:pt x="137" y="266"/>
                  <a:pt x="456" y="196"/>
                  <a:pt x="456" y="397"/>
                </a:cubicBezTo>
                <a:cubicBezTo>
                  <a:pt x="456" y="489"/>
                  <a:pt x="380" y="567"/>
                  <a:pt x="223" y="567"/>
                </a:cubicBezTo>
                <a:cubicBezTo>
                  <a:pt x="136" y="567"/>
                  <a:pt x="49" y="542"/>
                  <a:pt x="0" y="504"/>
                </a:cubicBez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062A05CF-473A-42D0-94C1-B259E38255F7}"/>
              </a:ext>
            </a:extLst>
          </p:cNvPr>
          <p:cNvSpPr>
            <a:spLocks noEditPoints="1"/>
          </p:cNvSpPr>
          <p:nvPr/>
        </p:nvSpPr>
        <p:spPr bwMode="auto">
          <a:xfrm>
            <a:off x="2607643" y="2687011"/>
            <a:ext cx="1740592" cy="2200108"/>
          </a:xfrm>
          <a:custGeom>
            <a:avLst/>
            <a:gdLst>
              <a:gd name="T0" fmla="*/ 459 w 459"/>
              <a:gd name="T1" fmla="*/ 217 h 580"/>
              <a:gd name="T2" fmla="*/ 249 w 459"/>
              <a:gd name="T3" fmla="*/ 434 h 580"/>
              <a:gd name="T4" fmla="*/ 122 w 459"/>
              <a:gd name="T5" fmla="*/ 383 h 580"/>
              <a:gd name="T6" fmla="*/ 122 w 459"/>
              <a:gd name="T7" fmla="*/ 580 h 580"/>
              <a:gd name="T8" fmla="*/ 0 w 459"/>
              <a:gd name="T9" fmla="*/ 580 h 580"/>
              <a:gd name="T10" fmla="*/ 0 w 459"/>
              <a:gd name="T11" fmla="*/ 6 h 580"/>
              <a:gd name="T12" fmla="*/ 117 w 459"/>
              <a:gd name="T13" fmla="*/ 6 h 580"/>
              <a:gd name="T14" fmla="*/ 117 w 459"/>
              <a:gd name="T15" fmla="*/ 55 h 580"/>
              <a:gd name="T16" fmla="*/ 249 w 459"/>
              <a:gd name="T17" fmla="*/ 0 h 580"/>
              <a:gd name="T18" fmla="*/ 459 w 459"/>
              <a:gd name="T19" fmla="*/ 217 h 580"/>
              <a:gd name="T20" fmla="*/ 336 w 459"/>
              <a:gd name="T21" fmla="*/ 217 h 580"/>
              <a:gd name="T22" fmla="*/ 228 w 459"/>
              <a:gd name="T23" fmla="*/ 100 h 580"/>
              <a:gd name="T24" fmla="*/ 121 w 459"/>
              <a:gd name="T25" fmla="*/ 217 h 580"/>
              <a:gd name="T26" fmla="*/ 228 w 459"/>
              <a:gd name="T27" fmla="*/ 334 h 580"/>
              <a:gd name="T28" fmla="*/ 336 w 459"/>
              <a:gd name="T29" fmla="*/ 21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580">
                <a:moveTo>
                  <a:pt x="459" y="217"/>
                </a:moveTo>
                <a:cubicBezTo>
                  <a:pt x="459" y="350"/>
                  <a:pt x="368" y="434"/>
                  <a:pt x="249" y="434"/>
                </a:cubicBezTo>
                <a:cubicBezTo>
                  <a:pt x="197" y="434"/>
                  <a:pt x="154" y="418"/>
                  <a:pt x="122" y="383"/>
                </a:cubicBezTo>
                <a:cubicBezTo>
                  <a:pt x="122" y="580"/>
                  <a:pt x="122" y="580"/>
                  <a:pt x="122" y="580"/>
                </a:cubicBezTo>
                <a:cubicBezTo>
                  <a:pt x="0" y="580"/>
                  <a:pt x="0" y="580"/>
                  <a:pt x="0" y="580"/>
                </a:cubicBezTo>
                <a:cubicBezTo>
                  <a:pt x="0" y="6"/>
                  <a:pt x="0" y="6"/>
                  <a:pt x="0" y="6"/>
                </a:cubicBezTo>
                <a:cubicBezTo>
                  <a:pt x="117" y="6"/>
                  <a:pt x="117" y="6"/>
                  <a:pt x="117" y="6"/>
                </a:cubicBezTo>
                <a:cubicBezTo>
                  <a:pt x="117" y="55"/>
                  <a:pt x="117" y="55"/>
                  <a:pt x="117" y="55"/>
                </a:cubicBezTo>
                <a:cubicBezTo>
                  <a:pt x="148" y="18"/>
                  <a:pt x="193" y="0"/>
                  <a:pt x="249" y="0"/>
                </a:cubicBezTo>
                <a:cubicBezTo>
                  <a:pt x="368" y="0"/>
                  <a:pt x="459" y="85"/>
                  <a:pt x="459" y="217"/>
                </a:cubicBezTo>
                <a:close/>
                <a:moveTo>
                  <a:pt x="336" y="217"/>
                </a:moveTo>
                <a:cubicBezTo>
                  <a:pt x="336" y="144"/>
                  <a:pt x="289" y="100"/>
                  <a:pt x="228" y="100"/>
                </a:cubicBezTo>
                <a:cubicBezTo>
                  <a:pt x="167" y="100"/>
                  <a:pt x="121" y="144"/>
                  <a:pt x="121" y="217"/>
                </a:cubicBezTo>
                <a:cubicBezTo>
                  <a:pt x="121" y="290"/>
                  <a:pt x="167" y="334"/>
                  <a:pt x="228" y="334"/>
                </a:cubicBezTo>
                <a:cubicBezTo>
                  <a:pt x="289" y="334"/>
                  <a:pt x="336" y="290"/>
                  <a:pt x="336" y="217"/>
                </a:cubicBez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7">
            <a:extLst>
              <a:ext uri="{FF2B5EF4-FFF2-40B4-BE49-F238E27FC236}">
                <a16:creationId xmlns:a16="http://schemas.microsoft.com/office/drawing/2014/main" id="{0D76D23B-40C5-45B2-82FE-E3148CC3CD33}"/>
              </a:ext>
            </a:extLst>
          </p:cNvPr>
          <p:cNvSpPr>
            <a:spLocks noEditPoints="1"/>
          </p:cNvSpPr>
          <p:nvPr/>
        </p:nvSpPr>
        <p:spPr bwMode="auto">
          <a:xfrm>
            <a:off x="4483504" y="1970882"/>
            <a:ext cx="576882" cy="2339355"/>
          </a:xfrm>
          <a:custGeom>
            <a:avLst/>
            <a:gdLst>
              <a:gd name="T0" fmla="*/ 0 w 152"/>
              <a:gd name="T1" fmla="*/ 68 h 617"/>
              <a:gd name="T2" fmla="*/ 76 w 152"/>
              <a:gd name="T3" fmla="*/ 0 h 617"/>
              <a:gd name="T4" fmla="*/ 152 w 152"/>
              <a:gd name="T5" fmla="*/ 66 h 617"/>
              <a:gd name="T6" fmla="*/ 76 w 152"/>
              <a:gd name="T7" fmla="*/ 137 h 617"/>
              <a:gd name="T8" fmla="*/ 0 w 152"/>
              <a:gd name="T9" fmla="*/ 68 h 617"/>
              <a:gd name="T10" fmla="*/ 15 w 152"/>
              <a:gd name="T11" fmla="*/ 195 h 617"/>
              <a:gd name="T12" fmla="*/ 138 w 152"/>
              <a:gd name="T13" fmla="*/ 195 h 617"/>
              <a:gd name="T14" fmla="*/ 138 w 152"/>
              <a:gd name="T15" fmla="*/ 617 h 617"/>
              <a:gd name="T16" fmla="*/ 15 w 152"/>
              <a:gd name="T17" fmla="*/ 617 h 617"/>
              <a:gd name="T18" fmla="*/ 15 w 152"/>
              <a:gd name="T19" fmla="*/ 19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617">
                <a:moveTo>
                  <a:pt x="0" y="68"/>
                </a:moveTo>
                <a:cubicBezTo>
                  <a:pt x="0" y="30"/>
                  <a:pt x="31" y="0"/>
                  <a:pt x="76" y="0"/>
                </a:cubicBezTo>
                <a:cubicBezTo>
                  <a:pt x="122" y="0"/>
                  <a:pt x="152" y="28"/>
                  <a:pt x="152" y="66"/>
                </a:cubicBezTo>
                <a:cubicBezTo>
                  <a:pt x="152" y="107"/>
                  <a:pt x="122" y="137"/>
                  <a:pt x="76" y="137"/>
                </a:cubicBezTo>
                <a:cubicBezTo>
                  <a:pt x="31" y="137"/>
                  <a:pt x="0" y="107"/>
                  <a:pt x="0" y="68"/>
                </a:cubicBezTo>
                <a:close/>
                <a:moveTo>
                  <a:pt x="15" y="195"/>
                </a:moveTo>
                <a:cubicBezTo>
                  <a:pt x="138" y="195"/>
                  <a:pt x="138" y="195"/>
                  <a:pt x="138" y="195"/>
                </a:cubicBezTo>
                <a:cubicBezTo>
                  <a:pt x="138" y="617"/>
                  <a:pt x="138" y="617"/>
                  <a:pt x="138" y="617"/>
                </a:cubicBezTo>
                <a:cubicBezTo>
                  <a:pt x="15" y="617"/>
                  <a:pt x="15" y="617"/>
                  <a:pt x="15" y="617"/>
                </a:cubicBezTo>
                <a:lnTo>
                  <a:pt x="15" y="195"/>
                </a:ln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8">
            <a:extLst>
              <a:ext uri="{FF2B5EF4-FFF2-40B4-BE49-F238E27FC236}">
                <a16:creationId xmlns:a16="http://schemas.microsoft.com/office/drawing/2014/main" id="{6CED18B2-031F-4709-9036-5CF0F5220030}"/>
              </a:ext>
            </a:extLst>
          </p:cNvPr>
          <p:cNvSpPr>
            <a:spLocks/>
          </p:cNvSpPr>
          <p:nvPr/>
        </p:nvSpPr>
        <p:spPr bwMode="auto">
          <a:xfrm>
            <a:off x="5320977" y="2687011"/>
            <a:ext cx="1635162" cy="1623226"/>
          </a:xfrm>
          <a:custGeom>
            <a:avLst/>
            <a:gdLst>
              <a:gd name="T0" fmla="*/ 431 w 431"/>
              <a:gd name="T1" fmla="*/ 187 h 428"/>
              <a:gd name="T2" fmla="*/ 431 w 431"/>
              <a:gd name="T3" fmla="*/ 428 h 428"/>
              <a:gd name="T4" fmla="*/ 308 w 431"/>
              <a:gd name="T5" fmla="*/ 428 h 428"/>
              <a:gd name="T6" fmla="*/ 308 w 431"/>
              <a:gd name="T7" fmla="*/ 205 h 428"/>
              <a:gd name="T8" fmla="*/ 223 w 431"/>
              <a:gd name="T9" fmla="*/ 106 h 428"/>
              <a:gd name="T10" fmla="*/ 122 w 431"/>
              <a:gd name="T11" fmla="*/ 220 h 428"/>
              <a:gd name="T12" fmla="*/ 122 w 431"/>
              <a:gd name="T13" fmla="*/ 428 h 428"/>
              <a:gd name="T14" fmla="*/ 0 w 431"/>
              <a:gd name="T15" fmla="*/ 428 h 428"/>
              <a:gd name="T16" fmla="*/ 0 w 431"/>
              <a:gd name="T17" fmla="*/ 6 h 428"/>
              <a:gd name="T18" fmla="*/ 116 w 431"/>
              <a:gd name="T19" fmla="*/ 6 h 428"/>
              <a:gd name="T20" fmla="*/ 116 w 431"/>
              <a:gd name="T21" fmla="*/ 56 h 428"/>
              <a:gd name="T22" fmla="*/ 256 w 431"/>
              <a:gd name="T23" fmla="*/ 0 h 428"/>
              <a:gd name="T24" fmla="*/ 431 w 431"/>
              <a:gd name="T25"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428">
                <a:moveTo>
                  <a:pt x="431" y="187"/>
                </a:moveTo>
                <a:cubicBezTo>
                  <a:pt x="431" y="428"/>
                  <a:pt x="431" y="428"/>
                  <a:pt x="431" y="428"/>
                </a:cubicBezTo>
                <a:cubicBezTo>
                  <a:pt x="308" y="428"/>
                  <a:pt x="308" y="428"/>
                  <a:pt x="308" y="428"/>
                </a:cubicBezTo>
                <a:cubicBezTo>
                  <a:pt x="308" y="205"/>
                  <a:pt x="308" y="205"/>
                  <a:pt x="308" y="205"/>
                </a:cubicBezTo>
                <a:cubicBezTo>
                  <a:pt x="308" y="137"/>
                  <a:pt x="277" y="106"/>
                  <a:pt x="223" y="106"/>
                </a:cubicBezTo>
                <a:cubicBezTo>
                  <a:pt x="164" y="106"/>
                  <a:pt x="122" y="142"/>
                  <a:pt x="122" y="220"/>
                </a:cubicBezTo>
                <a:cubicBezTo>
                  <a:pt x="122" y="428"/>
                  <a:pt x="122" y="428"/>
                  <a:pt x="122" y="428"/>
                </a:cubicBezTo>
                <a:cubicBezTo>
                  <a:pt x="0" y="428"/>
                  <a:pt x="0" y="428"/>
                  <a:pt x="0" y="428"/>
                </a:cubicBezTo>
                <a:cubicBezTo>
                  <a:pt x="0" y="6"/>
                  <a:pt x="0" y="6"/>
                  <a:pt x="0" y="6"/>
                </a:cubicBezTo>
                <a:cubicBezTo>
                  <a:pt x="116" y="6"/>
                  <a:pt x="116" y="6"/>
                  <a:pt x="116" y="6"/>
                </a:cubicBezTo>
                <a:cubicBezTo>
                  <a:pt x="116" y="56"/>
                  <a:pt x="116" y="56"/>
                  <a:pt x="116" y="56"/>
                </a:cubicBezTo>
                <a:cubicBezTo>
                  <a:pt x="149" y="20"/>
                  <a:pt x="199" y="0"/>
                  <a:pt x="256" y="0"/>
                </a:cubicBezTo>
                <a:cubicBezTo>
                  <a:pt x="355" y="0"/>
                  <a:pt x="431" y="58"/>
                  <a:pt x="431" y="187"/>
                </a:cubicBez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9">
            <a:extLst>
              <a:ext uri="{FF2B5EF4-FFF2-40B4-BE49-F238E27FC236}">
                <a16:creationId xmlns:a16="http://schemas.microsoft.com/office/drawing/2014/main" id="{A211777C-D5FF-43CA-9FAA-BE419BEDABF6}"/>
              </a:ext>
            </a:extLst>
          </p:cNvPr>
          <p:cNvSpPr>
            <a:spLocks noEditPoints="1"/>
          </p:cNvSpPr>
          <p:nvPr/>
        </p:nvSpPr>
        <p:spPr bwMode="auto">
          <a:xfrm>
            <a:off x="7133182" y="2687011"/>
            <a:ext cx="1686882" cy="1647097"/>
          </a:xfrm>
          <a:custGeom>
            <a:avLst/>
            <a:gdLst>
              <a:gd name="T0" fmla="*/ 442 w 445"/>
              <a:gd name="T1" fmla="*/ 252 h 434"/>
              <a:gd name="T2" fmla="*/ 123 w 445"/>
              <a:gd name="T3" fmla="*/ 252 h 434"/>
              <a:gd name="T4" fmla="*/ 244 w 445"/>
              <a:gd name="T5" fmla="*/ 336 h 434"/>
              <a:gd name="T6" fmla="*/ 350 w 445"/>
              <a:gd name="T7" fmla="*/ 296 h 434"/>
              <a:gd name="T8" fmla="*/ 415 w 445"/>
              <a:gd name="T9" fmla="*/ 366 h 434"/>
              <a:gd name="T10" fmla="*/ 241 w 445"/>
              <a:gd name="T11" fmla="*/ 434 h 434"/>
              <a:gd name="T12" fmla="*/ 0 w 445"/>
              <a:gd name="T13" fmla="*/ 217 h 434"/>
              <a:gd name="T14" fmla="*/ 225 w 445"/>
              <a:gd name="T15" fmla="*/ 0 h 434"/>
              <a:gd name="T16" fmla="*/ 445 w 445"/>
              <a:gd name="T17" fmla="*/ 219 h 434"/>
              <a:gd name="T18" fmla="*/ 442 w 445"/>
              <a:gd name="T19" fmla="*/ 252 h 434"/>
              <a:gd name="T20" fmla="*/ 122 w 445"/>
              <a:gd name="T21" fmla="*/ 180 h 434"/>
              <a:gd name="T22" fmla="*/ 330 w 445"/>
              <a:gd name="T23" fmla="*/ 180 h 434"/>
              <a:gd name="T24" fmla="*/ 226 w 445"/>
              <a:gd name="T25" fmla="*/ 93 h 434"/>
              <a:gd name="T26" fmla="*/ 122 w 445"/>
              <a:gd name="T27" fmla="*/ 18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5" h="434">
                <a:moveTo>
                  <a:pt x="442" y="252"/>
                </a:moveTo>
                <a:cubicBezTo>
                  <a:pt x="123" y="252"/>
                  <a:pt x="123" y="252"/>
                  <a:pt x="123" y="252"/>
                </a:cubicBezTo>
                <a:cubicBezTo>
                  <a:pt x="135" y="304"/>
                  <a:pt x="180" y="336"/>
                  <a:pt x="244" y="336"/>
                </a:cubicBezTo>
                <a:cubicBezTo>
                  <a:pt x="289" y="336"/>
                  <a:pt x="321" y="323"/>
                  <a:pt x="350" y="296"/>
                </a:cubicBezTo>
                <a:cubicBezTo>
                  <a:pt x="415" y="366"/>
                  <a:pt x="415" y="366"/>
                  <a:pt x="415" y="366"/>
                </a:cubicBezTo>
                <a:cubicBezTo>
                  <a:pt x="376" y="411"/>
                  <a:pt x="317" y="434"/>
                  <a:pt x="241" y="434"/>
                </a:cubicBezTo>
                <a:cubicBezTo>
                  <a:pt x="95" y="434"/>
                  <a:pt x="0" y="343"/>
                  <a:pt x="0" y="217"/>
                </a:cubicBezTo>
                <a:cubicBezTo>
                  <a:pt x="0" y="91"/>
                  <a:pt x="97" y="0"/>
                  <a:pt x="225" y="0"/>
                </a:cubicBezTo>
                <a:cubicBezTo>
                  <a:pt x="349" y="0"/>
                  <a:pt x="445" y="83"/>
                  <a:pt x="445" y="219"/>
                </a:cubicBezTo>
                <a:cubicBezTo>
                  <a:pt x="445" y="228"/>
                  <a:pt x="443" y="242"/>
                  <a:pt x="442" y="252"/>
                </a:cubicBezTo>
                <a:close/>
                <a:moveTo>
                  <a:pt x="122" y="180"/>
                </a:moveTo>
                <a:cubicBezTo>
                  <a:pt x="330" y="180"/>
                  <a:pt x="330" y="180"/>
                  <a:pt x="330" y="180"/>
                </a:cubicBezTo>
                <a:cubicBezTo>
                  <a:pt x="321" y="127"/>
                  <a:pt x="281" y="93"/>
                  <a:pt x="226" y="93"/>
                </a:cubicBezTo>
                <a:cubicBezTo>
                  <a:pt x="171" y="93"/>
                  <a:pt x="131" y="126"/>
                  <a:pt x="122" y="180"/>
                </a:cubicBez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0">
            <a:extLst>
              <a:ext uri="{FF2B5EF4-FFF2-40B4-BE49-F238E27FC236}">
                <a16:creationId xmlns:a16="http://schemas.microsoft.com/office/drawing/2014/main" id="{CAD734BA-E0E2-417D-B960-039166849237}"/>
              </a:ext>
            </a:extLst>
          </p:cNvPr>
          <p:cNvSpPr>
            <a:spLocks/>
          </p:cNvSpPr>
          <p:nvPr/>
        </p:nvSpPr>
        <p:spPr bwMode="auto">
          <a:xfrm>
            <a:off x="8857859" y="2687011"/>
            <a:ext cx="1448172" cy="1647097"/>
          </a:xfrm>
          <a:custGeom>
            <a:avLst/>
            <a:gdLst>
              <a:gd name="T0" fmla="*/ 0 w 382"/>
              <a:gd name="T1" fmla="*/ 389 h 434"/>
              <a:gd name="T2" fmla="*/ 41 w 382"/>
              <a:gd name="T3" fmla="*/ 301 h 434"/>
              <a:gd name="T4" fmla="*/ 187 w 382"/>
              <a:gd name="T5" fmla="*/ 342 h 434"/>
              <a:gd name="T6" fmla="*/ 265 w 382"/>
              <a:gd name="T7" fmla="*/ 303 h 434"/>
              <a:gd name="T8" fmla="*/ 10 w 382"/>
              <a:gd name="T9" fmla="*/ 136 h 434"/>
              <a:gd name="T10" fmla="*/ 205 w 382"/>
              <a:gd name="T11" fmla="*/ 0 h 434"/>
              <a:gd name="T12" fmla="*/ 368 w 382"/>
              <a:gd name="T13" fmla="*/ 37 h 434"/>
              <a:gd name="T14" fmla="*/ 327 w 382"/>
              <a:gd name="T15" fmla="*/ 124 h 434"/>
              <a:gd name="T16" fmla="*/ 205 w 382"/>
              <a:gd name="T17" fmla="*/ 93 h 434"/>
              <a:gd name="T18" fmla="*/ 127 w 382"/>
              <a:gd name="T19" fmla="*/ 132 h 434"/>
              <a:gd name="T20" fmla="*/ 382 w 382"/>
              <a:gd name="T21" fmla="*/ 300 h 434"/>
              <a:gd name="T22" fmla="*/ 183 w 382"/>
              <a:gd name="T23" fmla="*/ 434 h 434"/>
              <a:gd name="T24" fmla="*/ 0 w 382"/>
              <a:gd name="T25" fmla="*/ 38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434">
                <a:moveTo>
                  <a:pt x="0" y="389"/>
                </a:moveTo>
                <a:cubicBezTo>
                  <a:pt x="41" y="301"/>
                  <a:pt x="41" y="301"/>
                  <a:pt x="41" y="301"/>
                </a:cubicBezTo>
                <a:cubicBezTo>
                  <a:pt x="78" y="325"/>
                  <a:pt x="136" y="342"/>
                  <a:pt x="187" y="342"/>
                </a:cubicBezTo>
                <a:cubicBezTo>
                  <a:pt x="244" y="342"/>
                  <a:pt x="265" y="327"/>
                  <a:pt x="265" y="303"/>
                </a:cubicBezTo>
                <a:cubicBezTo>
                  <a:pt x="265" y="234"/>
                  <a:pt x="10" y="305"/>
                  <a:pt x="10" y="136"/>
                </a:cubicBezTo>
                <a:cubicBezTo>
                  <a:pt x="10" y="57"/>
                  <a:pt x="82" y="0"/>
                  <a:pt x="205" y="0"/>
                </a:cubicBezTo>
                <a:cubicBezTo>
                  <a:pt x="263" y="0"/>
                  <a:pt x="328" y="13"/>
                  <a:pt x="368" y="37"/>
                </a:cubicBezTo>
                <a:cubicBezTo>
                  <a:pt x="327" y="124"/>
                  <a:pt x="327" y="124"/>
                  <a:pt x="327" y="124"/>
                </a:cubicBezTo>
                <a:cubicBezTo>
                  <a:pt x="285" y="100"/>
                  <a:pt x="244" y="93"/>
                  <a:pt x="205" y="93"/>
                </a:cubicBezTo>
                <a:cubicBezTo>
                  <a:pt x="150" y="93"/>
                  <a:pt x="127" y="110"/>
                  <a:pt x="127" y="132"/>
                </a:cubicBezTo>
                <a:cubicBezTo>
                  <a:pt x="127" y="204"/>
                  <a:pt x="382" y="134"/>
                  <a:pt x="382" y="300"/>
                </a:cubicBezTo>
                <a:cubicBezTo>
                  <a:pt x="382" y="379"/>
                  <a:pt x="309" y="434"/>
                  <a:pt x="183" y="434"/>
                </a:cubicBezTo>
                <a:cubicBezTo>
                  <a:pt x="111" y="434"/>
                  <a:pt x="39" y="415"/>
                  <a:pt x="0" y="389"/>
                </a:cubicBez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1">
            <a:extLst>
              <a:ext uri="{FF2B5EF4-FFF2-40B4-BE49-F238E27FC236}">
                <a16:creationId xmlns:a16="http://schemas.microsoft.com/office/drawing/2014/main" id="{61FD5D8D-7A4E-49B0-81DD-6F57FDEB0FCE}"/>
              </a:ext>
            </a:extLst>
          </p:cNvPr>
          <p:cNvSpPr>
            <a:spLocks/>
          </p:cNvSpPr>
          <p:nvPr/>
        </p:nvSpPr>
        <p:spPr bwMode="auto">
          <a:xfrm>
            <a:off x="10278182" y="2358786"/>
            <a:ext cx="1221398" cy="1975324"/>
          </a:xfrm>
          <a:custGeom>
            <a:avLst/>
            <a:gdLst>
              <a:gd name="T0" fmla="*/ 322 w 322"/>
              <a:gd name="T1" fmla="*/ 495 h 521"/>
              <a:gd name="T2" fmla="*/ 223 w 322"/>
              <a:gd name="T3" fmla="*/ 521 h 521"/>
              <a:gd name="T4" fmla="*/ 65 w 322"/>
              <a:gd name="T5" fmla="*/ 370 h 521"/>
              <a:gd name="T6" fmla="*/ 65 w 322"/>
              <a:gd name="T7" fmla="*/ 197 h 521"/>
              <a:gd name="T8" fmla="*/ 0 w 322"/>
              <a:gd name="T9" fmla="*/ 197 h 521"/>
              <a:gd name="T10" fmla="*/ 0 w 322"/>
              <a:gd name="T11" fmla="*/ 103 h 521"/>
              <a:gd name="T12" fmla="*/ 65 w 322"/>
              <a:gd name="T13" fmla="*/ 103 h 521"/>
              <a:gd name="T14" fmla="*/ 65 w 322"/>
              <a:gd name="T15" fmla="*/ 0 h 521"/>
              <a:gd name="T16" fmla="*/ 188 w 322"/>
              <a:gd name="T17" fmla="*/ 0 h 521"/>
              <a:gd name="T18" fmla="*/ 188 w 322"/>
              <a:gd name="T19" fmla="*/ 103 h 521"/>
              <a:gd name="T20" fmla="*/ 293 w 322"/>
              <a:gd name="T21" fmla="*/ 103 h 521"/>
              <a:gd name="T22" fmla="*/ 293 w 322"/>
              <a:gd name="T23" fmla="*/ 197 h 521"/>
              <a:gd name="T24" fmla="*/ 188 w 322"/>
              <a:gd name="T25" fmla="*/ 197 h 521"/>
              <a:gd name="T26" fmla="*/ 188 w 322"/>
              <a:gd name="T27" fmla="*/ 368 h 521"/>
              <a:gd name="T28" fmla="*/ 240 w 322"/>
              <a:gd name="T29" fmla="*/ 424 h 521"/>
              <a:gd name="T30" fmla="*/ 290 w 322"/>
              <a:gd name="T31" fmla="*/ 408 h 521"/>
              <a:gd name="T32" fmla="*/ 322 w 322"/>
              <a:gd name="T33" fmla="*/ 495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2" h="521">
                <a:moveTo>
                  <a:pt x="322" y="495"/>
                </a:moveTo>
                <a:cubicBezTo>
                  <a:pt x="297" y="513"/>
                  <a:pt x="261" y="521"/>
                  <a:pt x="223" y="521"/>
                </a:cubicBezTo>
                <a:cubicBezTo>
                  <a:pt x="123" y="521"/>
                  <a:pt x="65" y="470"/>
                  <a:pt x="65" y="370"/>
                </a:cubicBezTo>
                <a:cubicBezTo>
                  <a:pt x="65" y="197"/>
                  <a:pt x="65" y="197"/>
                  <a:pt x="65" y="197"/>
                </a:cubicBezTo>
                <a:cubicBezTo>
                  <a:pt x="0" y="197"/>
                  <a:pt x="0" y="197"/>
                  <a:pt x="0" y="197"/>
                </a:cubicBezTo>
                <a:cubicBezTo>
                  <a:pt x="0" y="103"/>
                  <a:pt x="0" y="103"/>
                  <a:pt x="0" y="103"/>
                </a:cubicBezTo>
                <a:cubicBezTo>
                  <a:pt x="65" y="103"/>
                  <a:pt x="65" y="103"/>
                  <a:pt x="65" y="103"/>
                </a:cubicBezTo>
                <a:cubicBezTo>
                  <a:pt x="65" y="0"/>
                  <a:pt x="65" y="0"/>
                  <a:pt x="65" y="0"/>
                </a:cubicBezTo>
                <a:cubicBezTo>
                  <a:pt x="188" y="0"/>
                  <a:pt x="188" y="0"/>
                  <a:pt x="188" y="0"/>
                </a:cubicBezTo>
                <a:cubicBezTo>
                  <a:pt x="188" y="103"/>
                  <a:pt x="188" y="103"/>
                  <a:pt x="188" y="103"/>
                </a:cubicBezTo>
                <a:cubicBezTo>
                  <a:pt x="293" y="103"/>
                  <a:pt x="293" y="103"/>
                  <a:pt x="293" y="103"/>
                </a:cubicBezTo>
                <a:cubicBezTo>
                  <a:pt x="293" y="197"/>
                  <a:pt x="293" y="197"/>
                  <a:pt x="293" y="197"/>
                </a:cubicBezTo>
                <a:cubicBezTo>
                  <a:pt x="188" y="197"/>
                  <a:pt x="188" y="197"/>
                  <a:pt x="188" y="197"/>
                </a:cubicBezTo>
                <a:cubicBezTo>
                  <a:pt x="188" y="368"/>
                  <a:pt x="188" y="368"/>
                  <a:pt x="188" y="368"/>
                </a:cubicBezTo>
                <a:cubicBezTo>
                  <a:pt x="188" y="405"/>
                  <a:pt x="207" y="424"/>
                  <a:pt x="240" y="424"/>
                </a:cubicBezTo>
                <a:cubicBezTo>
                  <a:pt x="258" y="424"/>
                  <a:pt x="276" y="419"/>
                  <a:pt x="290" y="408"/>
                </a:cubicBezTo>
                <a:lnTo>
                  <a:pt x="322" y="495"/>
                </a:lnTo>
                <a:close/>
              </a:path>
            </a:pathLst>
          </a:custGeom>
          <a:solidFill>
            <a:srgbClr val="6D6E71">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Rectangle 21">
            <a:extLst>
              <a:ext uri="{FF2B5EF4-FFF2-40B4-BE49-F238E27FC236}">
                <a16:creationId xmlns:a16="http://schemas.microsoft.com/office/drawing/2014/main" id="{A42865F8-3F95-4CFB-8B33-0657FF179AB5}"/>
              </a:ext>
            </a:extLst>
          </p:cNvPr>
          <p:cNvSpPr/>
          <p:nvPr/>
        </p:nvSpPr>
        <p:spPr>
          <a:xfrm>
            <a:off x="2857500" y="3144306"/>
            <a:ext cx="6477000" cy="5693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100" spc="6000" dirty="0">
                <a:solidFill>
                  <a:schemeClr val="bg1"/>
                </a:solidFill>
                <a:latin typeface="Roboto" panose="02000000000000000000" pitchFamily="2" charset="0"/>
                <a:ea typeface="Roboto" panose="02000000000000000000" pitchFamily="2" charset="0"/>
                <a:cs typeface="Open Sans Extrabold" panose="020B0906030804020204" pitchFamily="34" charset="0"/>
              </a:rPr>
              <a:t>THANKS</a:t>
            </a:r>
          </a:p>
        </p:txBody>
      </p:sp>
    </p:spTree>
    <p:extLst>
      <p:ext uri="{BB962C8B-B14F-4D97-AF65-F5344CB8AC3E}">
        <p14:creationId xmlns:p14="http://schemas.microsoft.com/office/powerpoint/2010/main" val="815016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10" name="Rectangle 9">
            <a:extLst>
              <a:ext uri="{FF2B5EF4-FFF2-40B4-BE49-F238E27FC236}">
                <a16:creationId xmlns:a16="http://schemas.microsoft.com/office/drawing/2014/main" id="{38F9A925-C800-481C-B727-8FD86D3873DF}"/>
              </a:ext>
            </a:extLst>
          </p:cNvPr>
          <p:cNvSpPr/>
          <p:nvPr/>
        </p:nvSpPr>
        <p:spPr>
          <a:xfrm>
            <a:off x="3860104" y="1898753"/>
            <a:ext cx="2597286" cy="3060495"/>
          </a:xfrm>
          <a:prstGeom prst="rect">
            <a:avLst/>
          </a:prstGeom>
          <a:solidFill>
            <a:schemeClr val="accent6">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TextBox 36">
            <a:extLst>
              <a:ext uri="{FF2B5EF4-FFF2-40B4-BE49-F238E27FC236}">
                <a16:creationId xmlns:a16="http://schemas.microsoft.com/office/drawing/2014/main" id="{577B37B5-9A75-4416-B459-36C26A854D1F}"/>
              </a:ext>
            </a:extLst>
          </p:cNvPr>
          <p:cNvSpPr txBox="1"/>
          <p:nvPr/>
        </p:nvSpPr>
        <p:spPr>
          <a:xfrm>
            <a:off x="7139860" y="1033286"/>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6"/>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16" name="TextBox 23">
            <a:extLst>
              <a:ext uri="{FF2B5EF4-FFF2-40B4-BE49-F238E27FC236}">
                <a16:creationId xmlns:a16="http://schemas.microsoft.com/office/drawing/2014/main" id="{CF2EBFF2-DE83-4443-9EFF-60270C0489FB}"/>
              </a:ext>
            </a:extLst>
          </p:cNvPr>
          <p:cNvSpPr txBox="1"/>
          <p:nvPr/>
        </p:nvSpPr>
        <p:spPr>
          <a:xfrm>
            <a:off x="7139859" y="2448903"/>
            <a:ext cx="4187815" cy="152862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600"/>
              </a:lnSpc>
            </a:pPr>
            <a:endPar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endParaRPr>
          </a:p>
          <a:p>
            <a:pPr>
              <a:lnSpc>
                <a:spcPts val="1600"/>
              </a:lnSpc>
            </a:pP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tx1">
                    <a:lumMod val="75000"/>
                    <a:lumOff val="25000"/>
                  </a:schemeClr>
                </a:solidFill>
                <a:latin typeface="Roboto" panose="02000000000000000000" pitchFamily="2" charset="0"/>
                <a:ea typeface="Roboto" panose="02000000000000000000" pitchFamily="2" charset="0"/>
                <a:cs typeface="Open Sans" panose="020B0606030504020204" pitchFamily="34" charset="0"/>
              </a:rPr>
              <a:t>,</a:t>
            </a:r>
          </a:p>
        </p:txBody>
      </p:sp>
      <p:sp>
        <p:nvSpPr>
          <p:cNvPr id="17" name="TextBox 24">
            <a:extLst>
              <a:ext uri="{FF2B5EF4-FFF2-40B4-BE49-F238E27FC236}">
                <a16:creationId xmlns:a16="http://schemas.microsoft.com/office/drawing/2014/main" id="{2B828082-A5C4-4ED0-B1A5-973735BB0BDE}"/>
              </a:ext>
            </a:extLst>
          </p:cNvPr>
          <p:cNvSpPr txBox="1"/>
          <p:nvPr/>
        </p:nvSpPr>
        <p:spPr>
          <a:xfrm>
            <a:off x="7139860" y="4305370"/>
            <a:ext cx="2249714"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6"/>
                </a:solidFill>
                <a:latin typeface="Roboto" panose="02000000000000000000" pitchFamily="2" charset="0"/>
                <a:ea typeface="Roboto" panose="02000000000000000000" pitchFamily="2" charset="0"/>
                <a:cs typeface="Open Sans Extrabold" panose="020B0906030804020204" pitchFamily="34" charset="0"/>
              </a:rPr>
              <a:t>MICHAELJOHN</a:t>
            </a:r>
          </a:p>
          <a:p>
            <a:r>
              <a:rPr lang="en-US" sz="1200"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CREATIVE DIRECTOR</a:t>
            </a:r>
          </a:p>
        </p:txBody>
      </p:sp>
      <p:sp>
        <p:nvSpPr>
          <p:cNvPr id="20" name="Freeform 21">
            <a:extLst>
              <a:ext uri="{FF2B5EF4-FFF2-40B4-BE49-F238E27FC236}">
                <a16:creationId xmlns:a16="http://schemas.microsoft.com/office/drawing/2014/main" id="{11353B61-19F3-4567-824F-BD48618600DC}"/>
              </a:ext>
            </a:extLst>
          </p:cNvPr>
          <p:cNvSpPr/>
          <p:nvPr/>
        </p:nvSpPr>
        <p:spPr>
          <a:xfrm>
            <a:off x="7139860" y="5171496"/>
            <a:ext cx="1231422" cy="605892"/>
          </a:xfrm>
          <a:custGeom>
            <a:avLst/>
            <a:gdLst>
              <a:gd name="connsiteX0" fmla="*/ 578224 w 2541684"/>
              <a:gd name="connsiteY0" fmla="*/ 107576 h 1250576"/>
              <a:gd name="connsiteX1" fmla="*/ 551330 w 2541684"/>
              <a:gd name="connsiteY1" fmla="*/ 349623 h 1250576"/>
              <a:gd name="connsiteX2" fmla="*/ 564777 w 2541684"/>
              <a:gd name="connsiteY2" fmla="*/ 726141 h 1250576"/>
              <a:gd name="connsiteX3" fmla="*/ 578224 w 2541684"/>
              <a:gd name="connsiteY3" fmla="*/ 968188 h 1250576"/>
              <a:gd name="connsiteX4" fmla="*/ 618565 w 2541684"/>
              <a:gd name="connsiteY4" fmla="*/ 1250576 h 1250576"/>
              <a:gd name="connsiteX5" fmla="*/ 658906 w 2541684"/>
              <a:gd name="connsiteY5" fmla="*/ 1210235 h 1250576"/>
              <a:gd name="connsiteX6" fmla="*/ 699248 w 2541684"/>
              <a:gd name="connsiteY6" fmla="*/ 1102658 h 1250576"/>
              <a:gd name="connsiteX7" fmla="*/ 753036 w 2541684"/>
              <a:gd name="connsiteY7" fmla="*/ 954741 h 1250576"/>
              <a:gd name="connsiteX8" fmla="*/ 779930 w 2541684"/>
              <a:gd name="connsiteY8" fmla="*/ 672352 h 1250576"/>
              <a:gd name="connsiteX9" fmla="*/ 806824 w 2541684"/>
              <a:gd name="connsiteY9" fmla="*/ 470647 h 1250576"/>
              <a:gd name="connsiteX10" fmla="*/ 847165 w 2541684"/>
              <a:gd name="connsiteY10" fmla="*/ 833717 h 1250576"/>
              <a:gd name="connsiteX11" fmla="*/ 887506 w 2541684"/>
              <a:gd name="connsiteY11" fmla="*/ 860611 h 1250576"/>
              <a:gd name="connsiteX12" fmla="*/ 968189 w 2541684"/>
              <a:gd name="connsiteY12" fmla="*/ 779929 h 1250576"/>
              <a:gd name="connsiteX13" fmla="*/ 981636 w 2541684"/>
              <a:gd name="connsiteY13" fmla="*/ 739588 h 1250576"/>
              <a:gd name="connsiteX14" fmla="*/ 1021977 w 2541684"/>
              <a:gd name="connsiteY14" fmla="*/ 739588 h 1250576"/>
              <a:gd name="connsiteX15" fmla="*/ 1035424 w 2541684"/>
              <a:gd name="connsiteY15" fmla="*/ 874058 h 1250576"/>
              <a:gd name="connsiteX16" fmla="*/ 1048871 w 2541684"/>
              <a:gd name="connsiteY16" fmla="*/ 914400 h 1250576"/>
              <a:gd name="connsiteX17" fmla="*/ 1075765 w 2541684"/>
              <a:gd name="connsiteY17" fmla="*/ 874058 h 1250576"/>
              <a:gd name="connsiteX18" fmla="*/ 1102659 w 2541684"/>
              <a:gd name="connsiteY18" fmla="*/ 820270 h 1250576"/>
              <a:gd name="connsiteX19" fmla="*/ 1143000 w 2541684"/>
              <a:gd name="connsiteY19" fmla="*/ 658905 h 1250576"/>
              <a:gd name="connsiteX20" fmla="*/ 1196789 w 2541684"/>
              <a:gd name="connsiteY20" fmla="*/ 551329 h 1250576"/>
              <a:gd name="connsiteX21" fmla="*/ 1290918 w 2541684"/>
              <a:gd name="connsiteY21" fmla="*/ 322729 h 1250576"/>
              <a:gd name="connsiteX22" fmla="*/ 1277471 w 2541684"/>
              <a:gd name="connsiteY22" fmla="*/ 282388 h 1250576"/>
              <a:gd name="connsiteX23" fmla="*/ 1156448 w 2541684"/>
              <a:gd name="connsiteY23" fmla="*/ 363070 h 1250576"/>
              <a:gd name="connsiteX24" fmla="*/ 1102659 w 2541684"/>
              <a:gd name="connsiteY24" fmla="*/ 470647 h 1250576"/>
              <a:gd name="connsiteX25" fmla="*/ 1183342 w 2541684"/>
              <a:gd name="connsiteY25" fmla="*/ 658905 h 1250576"/>
              <a:gd name="connsiteX26" fmla="*/ 1290918 w 2541684"/>
              <a:gd name="connsiteY26" fmla="*/ 632011 h 1250576"/>
              <a:gd name="connsiteX27" fmla="*/ 1344706 w 2541684"/>
              <a:gd name="connsiteY27" fmla="*/ 591670 h 1250576"/>
              <a:gd name="connsiteX28" fmla="*/ 1385048 w 2541684"/>
              <a:gd name="connsiteY28" fmla="*/ 551329 h 1250576"/>
              <a:gd name="connsiteX29" fmla="*/ 1210236 w 2541684"/>
              <a:gd name="connsiteY29" fmla="*/ 591670 h 1250576"/>
              <a:gd name="connsiteX30" fmla="*/ 1223683 w 2541684"/>
              <a:gd name="connsiteY30" fmla="*/ 551329 h 1250576"/>
              <a:gd name="connsiteX31" fmla="*/ 1277471 w 2541684"/>
              <a:gd name="connsiteY31" fmla="*/ 578223 h 1250576"/>
              <a:gd name="connsiteX32" fmla="*/ 1304365 w 2541684"/>
              <a:gd name="connsiteY32" fmla="*/ 632011 h 1250576"/>
              <a:gd name="connsiteX33" fmla="*/ 1371600 w 2541684"/>
              <a:gd name="connsiteY33" fmla="*/ 726141 h 1250576"/>
              <a:gd name="connsiteX34" fmla="*/ 1438836 w 2541684"/>
              <a:gd name="connsiteY34" fmla="*/ 591670 h 1250576"/>
              <a:gd name="connsiteX35" fmla="*/ 1425389 w 2541684"/>
              <a:gd name="connsiteY35" fmla="*/ 954741 h 1250576"/>
              <a:gd name="connsiteX36" fmla="*/ 1290918 w 2541684"/>
              <a:gd name="connsiteY36" fmla="*/ 941294 h 1250576"/>
              <a:gd name="connsiteX37" fmla="*/ 0 w 2541684"/>
              <a:gd name="connsiteY37" fmla="*/ 914400 h 1250576"/>
              <a:gd name="connsiteX38" fmla="*/ 497542 w 2541684"/>
              <a:gd name="connsiteY38" fmla="*/ 860611 h 1250576"/>
              <a:gd name="connsiteX39" fmla="*/ 1734671 w 2541684"/>
              <a:gd name="connsiteY39" fmla="*/ 605117 h 1250576"/>
              <a:gd name="connsiteX40" fmla="*/ 2218765 w 2541684"/>
              <a:gd name="connsiteY40" fmla="*/ 416858 h 1250576"/>
              <a:gd name="connsiteX41" fmla="*/ 2272553 w 2541684"/>
              <a:gd name="connsiteY41" fmla="*/ 389964 h 1250576"/>
              <a:gd name="connsiteX42" fmla="*/ 2393577 w 2541684"/>
              <a:gd name="connsiteY42" fmla="*/ 242047 h 1250576"/>
              <a:gd name="connsiteX43" fmla="*/ 2433918 w 2541684"/>
              <a:gd name="connsiteY43" fmla="*/ 201705 h 1250576"/>
              <a:gd name="connsiteX44" fmla="*/ 2487706 w 2541684"/>
              <a:gd name="connsiteY44" fmla="*/ 121023 h 1250576"/>
              <a:gd name="connsiteX45" fmla="*/ 2528048 w 2541684"/>
              <a:gd name="connsiteY45" fmla="*/ 67235 h 1250576"/>
              <a:gd name="connsiteX46" fmla="*/ 2541495 w 2541684"/>
              <a:gd name="connsiteY46" fmla="*/ 0 h 1250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541684" h="1250576">
                <a:moveTo>
                  <a:pt x="578224" y="107576"/>
                </a:moveTo>
                <a:cubicBezTo>
                  <a:pt x="572862" y="150475"/>
                  <a:pt x="551330" y="315536"/>
                  <a:pt x="551330" y="349623"/>
                </a:cubicBezTo>
                <a:cubicBezTo>
                  <a:pt x="551330" y="475209"/>
                  <a:pt x="559322" y="600674"/>
                  <a:pt x="564777" y="726141"/>
                </a:cubicBezTo>
                <a:cubicBezTo>
                  <a:pt x="568287" y="806871"/>
                  <a:pt x="570908" y="887713"/>
                  <a:pt x="578224" y="968188"/>
                </a:cubicBezTo>
                <a:cubicBezTo>
                  <a:pt x="587373" y="1068831"/>
                  <a:pt x="602548" y="1154473"/>
                  <a:pt x="618565" y="1250576"/>
                </a:cubicBezTo>
                <a:cubicBezTo>
                  <a:pt x="632012" y="1237129"/>
                  <a:pt x="648827" y="1226361"/>
                  <a:pt x="658906" y="1210235"/>
                </a:cubicBezTo>
                <a:cubicBezTo>
                  <a:pt x="675145" y="1184252"/>
                  <a:pt x="687515" y="1133946"/>
                  <a:pt x="699248" y="1102658"/>
                </a:cubicBezTo>
                <a:cubicBezTo>
                  <a:pt x="755375" y="952989"/>
                  <a:pt x="696542" y="1124224"/>
                  <a:pt x="753036" y="954741"/>
                </a:cubicBezTo>
                <a:cubicBezTo>
                  <a:pt x="776239" y="769114"/>
                  <a:pt x="759657" y="915635"/>
                  <a:pt x="779930" y="672352"/>
                </a:cubicBezTo>
                <a:cubicBezTo>
                  <a:pt x="793160" y="513590"/>
                  <a:pt x="782075" y="569644"/>
                  <a:pt x="806824" y="470647"/>
                </a:cubicBezTo>
                <a:cubicBezTo>
                  <a:pt x="808399" y="508444"/>
                  <a:pt x="762430" y="748982"/>
                  <a:pt x="847165" y="833717"/>
                </a:cubicBezTo>
                <a:cubicBezTo>
                  <a:pt x="858593" y="845145"/>
                  <a:pt x="874059" y="851646"/>
                  <a:pt x="887506" y="860611"/>
                </a:cubicBezTo>
                <a:cubicBezTo>
                  <a:pt x="932618" y="830537"/>
                  <a:pt x="937396" y="833817"/>
                  <a:pt x="968189" y="779929"/>
                </a:cubicBezTo>
                <a:cubicBezTo>
                  <a:pt x="975221" y="767622"/>
                  <a:pt x="981636" y="725414"/>
                  <a:pt x="981636" y="739588"/>
                </a:cubicBezTo>
                <a:cubicBezTo>
                  <a:pt x="981636" y="798378"/>
                  <a:pt x="928234" y="833331"/>
                  <a:pt x="1021977" y="739588"/>
                </a:cubicBezTo>
                <a:cubicBezTo>
                  <a:pt x="1026459" y="784411"/>
                  <a:pt x="1028574" y="829535"/>
                  <a:pt x="1035424" y="874058"/>
                </a:cubicBezTo>
                <a:cubicBezTo>
                  <a:pt x="1037579" y="888068"/>
                  <a:pt x="1034696" y="914400"/>
                  <a:pt x="1048871" y="914400"/>
                </a:cubicBezTo>
                <a:cubicBezTo>
                  <a:pt x="1065033" y="914400"/>
                  <a:pt x="1067747" y="888090"/>
                  <a:pt x="1075765" y="874058"/>
                </a:cubicBezTo>
                <a:cubicBezTo>
                  <a:pt x="1085710" y="856653"/>
                  <a:pt x="1093694" y="838199"/>
                  <a:pt x="1102659" y="820270"/>
                </a:cubicBezTo>
                <a:cubicBezTo>
                  <a:pt x="1113212" y="767507"/>
                  <a:pt x="1123097" y="708662"/>
                  <a:pt x="1143000" y="658905"/>
                </a:cubicBezTo>
                <a:cubicBezTo>
                  <a:pt x="1157890" y="621681"/>
                  <a:pt x="1179626" y="587561"/>
                  <a:pt x="1196789" y="551329"/>
                </a:cubicBezTo>
                <a:cubicBezTo>
                  <a:pt x="1267856" y="401299"/>
                  <a:pt x="1251031" y="442389"/>
                  <a:pt x="1290918" y="322729"/>
                </a:cubicBezTo>
                <a:cubicBezTo>
                  <a:pt x="1286436" y="309282"/>
                  <a:pt x="1291645" y="282388"/>
                  <a:pt x="1277471" y="282388"/>
                </a:cubicBezTo>
                <a:cubicBezTo>
                  <a:pt x="1246282" y="282388"/>
                  <a:pt x="1175991" y="332360"/>
                  <a:pt x="1156448" y="363070"/>
                </a:cubicBezTo>
                <a:cubicBezTo>
                  <a:pt x="1134924" y="396894"/>
                  <a:pt x="1102659" y="470647"/>
                  <a:pt x="1102659" y="470647"/>
                </a:cubicBezTo>
                <a:cubicBezTo>
                  <a:pt x="1107726" y="498517"/>
                  <a:pt x="1101016" y="652045"/>
                  <a:pt x="1183342" y="658905"/>
                </a:cubicBezTo>
                <a:cubicBezTo>
                  <a:pt x="1220177" y="661975"/>
                  <a:pt x="1255059" y="640976"/>
                  <a:pt x="1290918" y="632011"/>
                </a:cubicBezTo>
                <a:cubicBezTo>
                  <a:pt x="1308847" y="618564"/>
                  <a:pt x="1327690" y="606255"/>
                  <a:pt x="1344706" y="591670"/>
                </a:cubicBezTo>
                <a:cubicBezTo>
                  <a:pt x="1359145" y="579294"/>
                  <a:pt x="1403806" y="554455"/>
                  <a:pt x="1385048" y="551329"/>
                </a:cubicBezTo>
                <a:cubicBezTo>
                  <a:pt x="1375776" y="549784"/>
                  <a:pt x="1246071" y="582711"/>
                  <a:pt x="1210236" y="591670"/>
                </a:cubicBezTo>
                <a:cubicBezTo>
                  <a:pt x="1214718" y="578223"/>
                  <a:pt x="1209784" y="554109"/>
                  <a:pt x="1223683" y="551329"/>
                </a:cubicBezTo>
                <a:cubicBezTo>
                  <a:pt x="1243339" y="547398"/>
                  <a:pt x="1263297" y="564049"/>
                  <a:pt x="1277471" y="578223"/>
                </a:cubicBezTo>
                <a:cubicBezTo>
                  <a:pt x="1291645" y="592397"/>
                  <a:pt x="1294420" y="614607"/>
                  <a:pt x="1304365" y="632011"/>
                </a:cubicBezTo>
                <a:cubicBezTo>
                  <a:pt x="1320094" y="659537"/>
                  <a:pt x="1354286" y="703055"/>
                  <a:pt x="1371600" y="726141"/>
                </a:cubicBezTo>
                <a:cubicBezTo>
                  <a:pt x="1435641" y="630081"/>
                  <a:pt x="1417550" y="676816"/>
                  <a:pt x="1438836" y="591670"/>
                </a:cubicBezTo>
                <a:cubicBezTo>
                  <a:pt x="1434354" y="712694"/>
                  <a:pt x="1472577" y="843206"/>
                  <a:pt x="1425389" y="954741"/>
                </a:cubicBezTo>
                <a:cubicBezTo>
                  <a:pt x="1407837" y="996228"/>
                  <a:pt x="1335947" y="942568"/>
                  <a:pt x="1290918" y="941294"/>
                </a:cubicBezTo>
                <a:lnTo>
                  <a:pt x="0" y="914400"/>
                </a:lnTo>
                <a:cubicBezTo>
                  <a:pt x="165847" y="896470"/>
                  <a:pt x="332449" y="884506"/>
                  <a:pt x="497542" y="860611"/>
                </a:cubicBezTo>
                <a:cubicBezTo>
                  <a:pt x="838296" y="811291"/>
                  <a:pt x="1429470" y="685232"/>
                  <a:pt x="1734671" y="605117"/>
                </a:cubicBezTo>
                <a:cubicBezTo>
                  <a:pt x="2076920" y="515277"/>
                  <a:pt x="2009596" y="529489"/>
                  <a:pt x="2218765" y="416858"/>
                </a:cubicBezTo>
                <a:cubicBezTo>
                  <a:pt x="2236415" y="407354"/>
                  <a:pt x="2256241" y="401615"/>
                  <a:pt x="2272553" y="389964"/>
                </a:cubicBezTo>
                <a:cubicBezTo>
                  <a:pt x="2318141" y="357402"/>
                  <a:pt x="2363826" y="271799"/>
                  <a:pt x="2393577" y="242047"/>
                </a:cubicBezTo>
                <a:cubicBezTo>
                  <a:pt x="2407024" y="228600"/>
                  <a:pt x="2422243" y="216716"/>
                  <a:pt x="2433918" y="201705"/>
                </a:cubicBezTo>
                <a:cubicBezTo>
                  <a:pt x="2453762" y="176191"/>
                  <a:pt x="2469170" y="147503"/>
                  <a:pt x="2487706" y="121023"/>
                </a:cubicBezTo>
                <a:cubicBezTo>
                  <a:pt x="2500558" y="102663"/>
                  <a:pt x="2514601" y="85164"/>
                  <a:pt x="2528048" y="67235"/>
                </a:cubicBezTo>
                <a:cubicBezTo>
                  <a:pt x="2544330" y="18389"/>
                  <a:pt x="2541495" y="41068"/>
                  <a:pt x="2541495" y="0"/>
                </a:cubicBezTo>
              </a:path>
            </a:pathLst>
          </a:custGeom>
          <a:noFill/>
          <a:ln w="44450" cap="rnd">
            <a:solidFill>
              <a:schemeClr val="accent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2"/>
              </a:solidFill>
            </a:endParaRPr>
          </a:p>
        </p:txBody>
      </p:sp>
      <p:sp>
        <p:nvSpPr>
          <p:cNvPr id="22" name="Rectangle 21">
            <a:extLst>
              <a:ext uri="{FF2B5EF4-FFF2-40B4-BE49-F238E27FC236}">
                <a16:creationId xmlns:a16="http://schemas.microsoft.com/office/drawing/2014/main" id="{F45B56BB-AF8B-4834-9260-4C4D0470FF1F}"/>
              </a:ext>
            </a:extLst>
          </p:cNvPr>
          <p:cNvSpPr/>
          <p:nvPr/>
        </p:nvSpPr>
        <p:spPr>
          <a:xfrm>
            <a:off x="4053499" y="2228672"/>
            <a:ext cx="2210496" cy="2400657"/>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3" name="Picture Placeholder 2">
            <a:extLst>
              <a:ext uri="{FF2B5EF4-FFF2-40B4-BE49-F238E27FC236}">
                <a16:creationId xmlns:a16="http://schemas.microsoft.com/office/drawing/2014/main" id="{337ECEA5-F536-4D77-AE8A-9FC7BA611897}"/>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BFA0D63-172D-4624-AB33-BF66C41E7988}"/>
              </a:ext>
            </a:extLst>
          </p:cNvPr>
          <p:cNvSpPr/>
          <p:nvPr/>
        </p:nvSpPr>
        <p:spPr>
          <a:xfrm>
            <a:off x="201984" y="190500"/>
            <a:ext cx="11797557" cy="6477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5" name="Title 4">
            <a:extLst>
              <a:ext uri="{FF2B5EF4-FFF2-40B4-BE49-F238E27FC236}">
                <a16:creationId xmlns:a16="http://schemas.microsoft.com/office/drawing/2014/main" id="{D17EA4FB-34F4-49FF-B7BB-1B4AE741A4A1}"/>
              </a:ext>
            </a:extLst>
          </p:cNvPr>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About us</a:t>
            </a:r>
          </a:p>
        </p:txBody>
      </p:sp>
      <p:sp>
        <p:nvSpPr>
          <p:cNvPr id="6" name="Subtitle 5">
            <a:extLst>
              <a:ext uri="{FF2B5EF4-FFF2-40B4-BE49-F238E27FC236}">
                <a16:creationId xmlns:a16="http://schemas.microsoft.com/office/drawing/2014/main" id="{96565B8D-772C-4DC7-AFAD-04C33DEA41CE}"/>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41" name="Rectangle 40">
            <a:extLst>
              <a:ext uri="{FF2B5EF4-FFF2-40B4-BE49-F238E27FC236}">
                <a16:creationId xmlns:a16="http://schemas.microsoft.com/office/drawing/2014/main" id="{AE0A2C89-24A5-48EF-8F4F-F5DDBE76C4D8}"/>
              </a:ext>
            </a:extLst>
          </p:cNvPr>
          <p:cNvSpPr>
            <a:spLocks noChangeArrowheads="1"/>
          </p:cNvSpPr>
          <p:nvPr/>
        </p:nvSpPr>
        <p:spPr bwMode="auto">
          <a:xfrm>
            <a:off x="-5464327" y="2984000"/>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TextBox 64">
            <a:extLst>
              <a:ext uri="{FF2B5EF4-FFF2-40B4-BE49-F238E27FC236}">
                <a16:creationId xmlns:a16="http://schemas.microsoft.com/office/drawing/2014/main" id="{CC33AD8B-D3A8-41B1-B23B-ABEEDF3416ED}"/>
              </a:ext>
            </a:extLst>
          </p:cNvPr>
          <p:cNvSpPr txBox="1"/>
          <p:nvPr/>
        </p:nvSpPr>
        <p:spPr>
          <a:xfrm>
            <a:off x="-5584977" y="1074238"/>
            <a:ext cx="4219575" cy="7335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500"/>
              </a:lnSpc>
            </a:pP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INFOGRAPHIC SLIDES</a:t>
            </a:r>
          </a:p>
        </p:txBody>
      </p:sp>
      <p:sp>
        <p:nvSpPr>
          <p:cNvPr id="44" name="TextBox 65">
            <a:extLst>
              <a:ext uri="{FF2B5EF4-FFF2-40B4-BE49-F238E27FC236}">
                <a16:creationId xmlns:a16="http://schemas.microsoft.com/office/drawing/2014/main" id="{1C849035-043F-430E-A167-B5F8F5A0C8F0}"/>
              </a:ext>
            </a:extLst>
          </p:cNvPr>
          <p:cNvSpPr txBox="1"/>
          <p:nvPr/>
        </p:nvSpPr>
        <p:spPr>
          <a:xfrm>
            <a:off x="-5565927" y="1902913"/>
            <a:ext cx="4894263" cy="6930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grpSp>
        <p:nvGrpSpPr>
          <p:cNvPr id="67" name="Group 66">
            <a:extLst>
              <a:ext uri="{FF2B5EF4-FFF2-40B4-BE49-F238E27FC236}">
                <a16:creationId xmlns:a16="http://schemas.microsoft.com/office/drawing/2014/main" id="{8E38CB73-DE1A-49AE-9808-69E036FF0F97}"/>
              </a:ext>
            </a:extLst>
          </p:cNvPr>
          <p:cNvGrpSpPr/>
          <p:nvPr/>
        </p:nvGrpSpPr>
        <p:grpSpPr>
          <a:xfrm>
            <a:off x="-2041799" y="3298734"/>
            <a:ext cx="1170131" cy="684249"/>
            <a:chOff x="9519152" y="3025166"/>
            <a:chExt cx="1170131" cy="684249"/>
          </a:xfrm>
        </p:grpSpPr>
        <p:sp>
          <p:nvSpPr>
            <p:cNvPr id="69" name="TextBox 116">
              <a:extLst>
                <a:ext uri="{FF2B5EF4-FFF2-40B4-BE49-F238E27FC236}">
                  <a16:creationId xmlns:a16="http://schemas.microsoft.com/office/drawing/2014/main" id="{DBB04860-F294-4178-8D2F-A72504F4AC9F}"/>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70" name="TextBox 117">
              <a:extLst>
                <a:ext uri="{FF2B5EF4-FFF2-40B4-BE49-F238E27FC236}">
                  <a16:creationId xmlns:a16="http://schemas.microsoft.com/office/drawing/2014/main" id="{F1D85564-6651-4D94-B0F2-C6DF36283BBF}"/>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nvGrpSpPr>
          <p:cNvPr id="56" name="Group 55">
            <a:extLst>
              <a:ext uri="{FF2B5EF4-FFF2-40B4-BE49-F238E27FC236}">
                <a16:creationId xmlns:a16="http://schemas.microsoft.com/office/drawing/2014/main" id="{880028F8-D4D3-4493-B24C-6B375E139843}"/>
              </a:ext>
            </a:extLst>
          </p:cNvPr>
          <p:cNvGrpSpPr/>
          <p:nvPr/>
        </p:nvGrpSpPr>
        <p:grpSpPr>
          <a:xfrm>
            <a:off x="-5162724" y="3298654"/>
            <a:ext cx="1944139" cy="701016"/>
            <a:chOff x="8604524" y="3171729"/>
            <a:chExt cx="1944139" cy="701016"/>
          </a:xfrm>
        </p:grpSpPr>
        <p:sp>
          <p:nvSpPr>
            <p:cNvPr id="59" name="Freeform 5">
              <a:extLst>
                <a:ext uri="{FF2B5EF4-FFF2-40B4-BE49-F238E27FC236}">
                  <a16:creationId xmlns:a16="http://schemas.microsoft.com/office/drawing/2014/main" id="{69259582-A9F2-4CD9-A7CA-558BCCCAA1B8}"/>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4" name="Group 63">
              <a:extLst>
                <a:ext uri="{FF2B5EF4-FFF2-40B4-BE49-F238E27FC236}">
                  <a16:creationId xmlns:a16="http://schemas.microsoft.com/office/drawing/2014/main" id="{613B74FB-5617-4154-8E4A-5CBB3BAA72E3}"/>
                </a:ext>
              </a:extLst>
            </p:cNvPr>
            <p:cNvGrpSpPr/>
            <p:nvPr/>
          </p:nvGrpSpPr>
          <p:grpSpPr>
            <a:xfrm>
              <a:off x="9378532" y="3171729"/>
              <a:ext cx="1170131" cy="684249"/>
              <a:chOff x="9519152" y="3025166"/>
              <a:chExt cx="1170131" cy="684249"/>
            </a:xfrm>
          </p:grpSpPr>
          <p:sp>
            <p:nvSpPr>
              <p:cNvPr id="65" name="TextBox 112">
                <a:extLst>
                  <a:ext uri="{FF2B5EF4-FFF2-40B4-BE49-F238E27FC236}">
                    <a16:creationId xmlns:a16="http://schemas.microsoft.com/office/drawing/2014/main" id="{4435DCF2-FC2D-44B1-BCE8-589C9621133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6" name="TextBox 113">
                <a:extLst>
                  <a:ext uri="{FF2B5EF4-FFF2-40B4-BE49-F238E27FC236}">
                    <a16:creationId xmlns:a16="http://schemas.microsoft.com/office/drawing/2014/main" id="{680A8F95-E4F8-45BD-B7FF-2828153446B4}"/>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8" name="Straight Connector 57">
            <a:extLst>
              <a:ext uri="{FF2B5EF4-FFF2-40B4-BE49-F238E27FC236}">
                <a16:creationId xmlns:a16="http://schemas.microsoft.com/office/drawing/2014/main" id="{0F812883-4B7F-445C-9233-0BA9ABD6D1D5}"/>
              </a:ext>
            </a:extLst>
          </p:cNvPr>
          <p:cNvCxnSpPr>
            <a:cxnSpLocks/>
          </p:cNvCxnSpPr>
          <p:nvPr/>
        </p:nvCxnSpPr>
        <p:spPr>
          <a:xfrm>
            <a:off x="-2997668" y="3370556"/>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C9CD7682-B31E-43A1-AD19-7E608EC023F6}"/>
              </a:ext>
            </a:extLst>
          </p:cNvPr>
          <p:cNvGrpSpPr/>
          <p:nvPr/>
        </p:nvGrpSpPr>
        <p:grpSpPr>
          <a:xfrm>
            <a:off x="1473912" y="2824923"/>
            <a:ext cx="9244176" cy="2205691"/>
            <a:chOff x="1495044" y="2559713"/>
            <a:chExt cx="9244176" cy="2205691"/>
          </a:xfrm>
        </p:grpSpPr>
        <p:grpSp>
          <p:nvGrpSpPr>
            <p:cNvPr id="11" name="Group 10">
              <a:extLst>
                <a:ext uri="{FF2B5EF4-FFF2-40B4-BE49-F238E27FC236}">
                  <a16:creationId xmlns:a16="http://schemas.microsoft.com/office/drawing/2014/main" id="{D7CFF862-C2BC-4E82-83ED-735F930FC0F8}"/>
                </a:ext>
              </a:extLst>
            </p:cNvPr>
            <p:cNvGrpSpPr/>
            <p:nvPr/>
          </p:nvGrpSpPr>
          <p:grpSpPr>
            <a:xfrm>
              <a:off x="1495044" y="2559713"/>
              <a:ext cx="2687576" cy="2205691"/>
              <a:chOff x="1495044" y="2595923"/>
              <a:chExt cx="2687576" cy="2205691"/>
            </a:xfrm>
          </p:grpSpPr>
          <p:sp>
            <p:nvSpPr>
              <p:cNvPr id="39" name="TextBox 39">
                <a:extLst>
                  <a:ext uri="{FF2B5EF4-FFF2-40B4-BE49-F238E27FC236}">
                    <a16:creationId xmlns:a16="http://schemas.microsoft.com/office/drawing/2014/main" id="{553D72AA-F093-442C-81E5-E8F4DCEC6B6E}"/>
                  </a:ext>
                </a:extLst>
              </p:cNvPr>
              <p:cNvSpPr txBox="1"/>
              <p:nvPr/>
            </p:nvSpPr>
            <p:spPr>
              <a:xfrm>
                <a:off x="1495044" y="3863408"/>
                <a:ext cx="2687576"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60" name="Oval 59">
                <a:extLst>
                  <a:ext uri="{FF2B5EF4-FFF2-40B4-BE49-F238E27FC236}">
                    <a16:creationId xmlns:a16="http://schemas.microsoft.com/office/drawing/2014/main" id="{277ED648-2C79-47DD-9BBE-92105356468F}"/>
                  </a:ext>
                </a:extLst>
              </p:cNvPr>
              <p:cNvSpPr/>
              <p:nvPr/>
            </p:nvSpPr>
            <p:spPr>
              <a:xfrm>
                <a:off x="1662319" y="2595923"/>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53" name="Freeform 5">
                <a:extLst>
                  <a:ext uri="{FF2B5EF4-FFF2-40B4-BE49-F238E27FC236}">
                    <a16:creationId xmlns:a16="http://schemas.microsoft.com/office/drawing/2014/main" id="{23D0906C-3AFD-4F7B-89BF-55BA607C2BA7}"/>
                  </a:ext>
                </a:extLst>
              </p:cNvPr>
              <p:cNvSpPr>
                <a:spLocks noEditPoints="1"/>
              </p:cNvSpPr>
              <p:nvPr/>
            </p:nvSpPr>
            <p:spPr bwMode="auto">
              <a:xfrm>
                <a:off x="1829253" y="279616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61" name="TextBox 17">
                <a:extLst>
                  <a:ext uri="{FF2B5EF4-FFF2-40B4-BE49-F238E27FC236}">
                    <a16:creationId xmlns:a16="http://schemas.microsoft.com/office/drawing/2014/main" id="{64863A27-4B0D-40D2-BB37-7DA9A30036D4}"/>
                  </a:ext>
                </a:extLst>
              </p:cNvPr>
              <p:cNvSpPr txBox="1"/>
              <p:nvPr/>
            </p:nvSpPr>
            <p:spPr>
              <a:xfrm>
                <a:off x="1495044" y="3504736"/>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nvGrpSpPr>
            <p:cNvPr id="12" name="Group 11">
              <a:extLst>
                <a:ext uri="{FF2B5EF4-FFF2-40B4-BE49-F238E27FC236}">
                  <a16:creationId xmlns:a16="http://schemas.microsoft.com/office/drawing/2014/main" id="{0BEF133C-30DC-41A3-AEE2-230B587B28E0}"/>
                </a:ext>
              </a:extLst>
            </p:cNvPr>
            <p:cNvGrpSpPr/>
            <p:nvPr/>
          </p:nvGrpSpPr>
          <p:grpSpPr>
            <a:xfrm>
              <a:off x="4773344" y="2559713"/>
              <a:ext cx="2687576" cy="2205691"/>
              <a:chOff x="5031267" y="2595923"/>
              <a:chExt cx="2687576" cy="2205691"/>
            </a:xfrm>
          </p:grpSpPr>
          <p:sp>
            <p:nvSpPr>
              <p:cNvPr id="52" name="Oval 51">
                <a:extLst>
                  <a:ext uri="{FF2B5EF4-FFF2-40B4-BE49-F238E27FC236}">
                    <a16:creationId xmlns:a16="http://schemas.microsoft.com/office/drawing/2014/main" id="{A34585E3-0623-42C4-A299-82562DBFA3F4}"/>
                  </a:ext>
                </a:extLst>
              </p:cNvPr>
              <p:cNvSpPr/>
              <p:nvPr/>
            </p:nvSpPr>
            <p:spPr>
              <a:xfrm rot="10800000">
                <a:off x="5198542" y="2595923"/>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endParaRPr>
              </a:p>
            </p:txBody>
          </p:sp>
          <p:sp>
            <p:nvSpPr>
              <p:cNvPr id="51" name="Freeform 11">
                <a:extLst>
                  <a:ext uri="{FF2B5EF4-FFF2-40B4-BE49-F238E27FC236}">
                    <a16:creationId xmlns:a16="http://schemas.microsoft.com/office/drawing/2014/main" id="{00BCCB48-FB8E-4B66-A754-E1D9E60DF344}"/>
                  </a:ext>
                </a:extLst>
              </p:cNvPr>
              <p:cNvSpPr>
                <a:spLocks/>
              </p:cNvSpPr>
              <p:nvPr/>
            </p:nvSpPr>
            <p:spPr bwMode="auto">
              <a:xfrm>
                <a:off x="5385877" y="281497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62" name="TextBox 17">
                <a:extLst>
                  <a:ext uri="{FF2B5EF4-FFF2-40B4-BE49-F238E27FC236}">
                    <a16:creationId xmlns:a16="http://schemas.microsoft.com/office/drawing/2014/main" id="{C626FE5A-126D-444D-92B2-337AE7F0603E}"/>
                  </a:ext>
                </a:extLst>
              </p:cNvPr>
              <p:cNvSpPr txBox="1"/>
              <p:nvPr/>
            </p:nvSpPr>
            <p:spPr>
              <a:xfrm>
                <a:off x="5031267" y="3504736"/>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sp>
            <p:nvSpPr>
              <p:cNvPr id="50" name="TextBox 39">
                <a:extLst>
                  <a:ext uri="{FF2B5EF4-FFF2-40B4-BE49-F238E27FC236}">
                    <a16:creationId xmlns:a16="http://schemas.microsoft.com/office/drawing/2014/main" id="{EFB2E2C2-2880-43DD-B8EE-DA394592EE3F}"/>
                  </a:ext>
                </a:extLst>
              </p:cNvPr>
              <p:cNvSpPr txBox="1"/>
              <p:nvPr/>
            </p:nvSpPr>
            <p:spPr>
              <a:xfrm>
                <a:off x="5031267" y="3863408"/>
                <a:ext cx="2687576"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grpSp>
        <p:grpSp>
          <p:nvGrpSpPr>
            <p:cNvPr id="13" name="Group 12">
              <a:extLst>
                <a:ext uri="{FF2B5EF4-FFF2-40B4-BE49-F238E27FC236}">
                  <a16:creationId xmlns:a16="http://schemas.microsoft.com/office/drawing/2014/main" id="{170835B5-E493-447C-8805-11865DF6439E}"/>
                </a:ext>
              </a:extLst>
            </p:cNvPr>
            <p:cNvGrpSpPr/>
            <p:nvPr/>
          </p:nvGrpSpPr>
          <p:grpSpPr>
            <a:xfrm>
              <a:off x="8051644" y="2559713"/>
              <a:ext cx="2687576" cy="2205691"/>
              <a:chOff x="8051644" y="2559713"/>
              <a:chExt cx="2687576" cy="2205691"/>
            </a:xfrm>
          </p:grpSpPr>
          <p:sp>
            <p:nvSpPr>
              <p:cNvPr id="63" name="Oval 62">
                <a:extLst>
                  <a:ext uri="{FF2B5EF4-FFF2-40B4-BE49-F238E27FC236}">
                    <a16:creationId xmlns:a16="http://schemas.microsoft.com/office/drawing/2014/main" id="{AB044CB8-D8A8-4523-BF9B-32EB24A1A386}"/>
                  </a:ext>
                </a:extLst>
              </p:cNvPr>
              <p:cNvSpPr/>
              <p:nvPr/>
            </p:nvSpPr>
            <p:spPr>
              <a:xfrm rot="10800000">
                <a:off x="8218919" y="2559713"/>
                <a:ext cx="729890" cy="729890"/>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bg1"/>
                  </a:solidFill>
                </a:endParaRPr>
              </a:p>
            </p:txBody>
          </p:sp>
          <p:sp>
            <p:nvSpPr>
              <p:cNvPr id="72" name="TextBox 17">
                <a:extLst>
                  <a:ext uri="{FF2B5EF4-FFF2-40B4-BE49-F238E27FC236}">
                    <a16:creationId xmlns:a16="http://schemas.microsoft.com/office/drawing/2014/main" id="{B596B1FB-7537-4569-99D9-F3CD3983FBBD}"/>
                  </a:ext>
                </a:extLst>
              </p:cNvPr>
              <p:cNvSpPr txBox="1"/>
              <p:nvPr/>
            </p:nvSpPr>
            <p:spPr>
              <a:xfrm>
                <a:off x="8051644" y="3468526"/>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sp>
            <p:nvSpPr>
              <p:cNvPr id="73" name="TextBox 39">
                <a:extLst>
                  <a:ext uri="{FF2B5EF4-FFF2-40B4-BE49-F238E27FC236}">
                    <a16:creationId xmlns:a16="http://schemas.microsoft.com/office/drawing/2014/main" id="{D013EFA5-7688-4CF8-995B-CE6A28003856}"/>
                  </a:ext>
                </a:extLst>
              </p:cNvPr>
              <p:cNvSpPr txBox="1"/>
              <p:nvPr/>
            </p:nvSpPr>
            <p:spPr>
              <a:xfrm>
                <a:off x="8051644" y="3827198"/>
                <a:ext cx="2687576"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68" name="Freeform 6">
                <a:extLst>
                  <a:ext uri="{FF2B5EF4-FFF2-40B4-BE49-F238E27FC236}">
                    <a16:creationId xmlns:a16="http://schemas.microsoft.com/office/drawing/2014/main" id="{5C6DCD0C-13DF-44D0-8220-751CC8B26EB9}"/>
                  </a:ext>
                </a:extLst>
              </p:cNvPr>
              <p:cNvSpPr>
                <a:spLocks noEditPoints="1"/>
              </p:cNvSpPr>
              <p:nvPr/>
            </p:nvSpPr>
            <p:spPr bwMode="auto">
              <a:xfrm>
                <a:off x="8374411" y="2720350"/>
                <a:ext cx="418906" cy="408617"/>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sp>
        <p:nvSpPr>
          <p:cNvPr id="3" name="Picture Placeholder 2">
            <a:extLst>
              <a:ext uri="{FF2B5EF4-FFF2-40B4-BE49-F238E27FC236}">
                <a16:creationId xmlns:a16="http://schemas.microsoft.com/office/drawing/2014/main" id="{F99B67A3-F16D-4A48-B6EA-320A2E0672D5}"/>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1910E2E-D5BD-489F-AE31-783228A2E26E}"/>
              </a:ext>
            </a:extLst>
          </p:cNvPr>
          <p:cNvSpPr/>
          <p:nvPr/>
        </p:nvSpPr>
        <p:spPr>
          <a:xfrm>
            <a:off x="197222" y="1680716"/>
            <a:ext cx="11797557" cy="4969600"/>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4" name="Title 3">
            <a:extLst>
              <a:ext uri="{FF2B5EF4-FFF2-40B4-BE49-F238E27FC236}">
                <a16:creationId xmlns:a16="http://schemas.microsoft.com/office/drawing/2014/main" id="{561F8D0C-F144-448C-BA44-69F875A190D1}"/>
              </a:ext>
            </a:extLst>
          </p:cNvPr>
          <p:cNvSpPr>
            <a:spLocks noGrp="1"/>
          </p:cNvSpPr>
          <p:nvPr>
            <p:ph type="title" idx="4294967295"/>
          </p:nvPr>
        </p:nvSpPr>
        <p:spPr>
          <a:xfrm>
            <a:off x="838200" y="481013"/>
            <a:ext cx="10515600" cy="679450"/>
          </a:xfrm>
        </p:spPr>
        <p:txBody>
          <a:bodyPr>
            <a:normAutofit/>
          </a:bodyPr>
          <a:lstStyle/>
          <a:p>
            <a:r>
              <a:rPr lang="en-US" sz="4000" b="1" dirty="0"/>
              <a:t>About us</a:t>
            </a:r>
          </a:p>
        </p:txBody>
      </p:sp>
      <p:sp>
        <p:nvSpPr>
          <p:cNvPr id="5" name="Subtitle 4">
            <a:extLst>
              <a:ext uri="{FF2B5EF4-FFF2-40B4-BE49-F238E27FC236}">
                <a16:creationId xmlns:a16="http://schemas.microsoft.com/office/drawing/2014/main" id="{C30A38FE-1EE9-40AB-BC58-94CDD4024BF4}"/>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2" name="Oval 61">
            <a:extLst>
              <a:ext uri="{FF2B5EF4-FFF2-40B4-BE49-F238E27FC236}">
                <a16:creationId xmlns:a16="http://schemas.microsoft.com/office/drawing/2014/main" id="{F5423568-543E-4A5A-9B87-3EE1C666E557}"/>
              </a:ext>
            </a:extLst>
          </p:cNvPr>
          <p:cNvSpPr/>
          <p:nvPr/>
        </p:nvSpPr>
        <p:spPr>
          <a:xfrm>
            <a:off x="1426029" y="2870116"/>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FC1FDAE7-51A2-45C3-9364-46B4F41FA7A6}"/>
              </a:ext>
            </a:extLst>
          </p:cNvPr>
          <p:cNvGrpSpPr/>
          <p:nvPr/>
        </p:nvGrpSpPr>
        <p:grpSpPr>
          <a:xfrm>
            <a:off x="1872743" y="3313078"/>
            <a:ext cx="1697372" cy="1704876"/>
            <a:chOff x="1823938" y="2860164"/>
            <a:chExt cx="1697372" cy="1704876"/>
          </a:xfrm>
        </p:grpSpPr>
        <p:grpSp>
          <p:nvGrpSpPr>
            <p:cNvPr id="64" name="Group 63">
              <a:extLst>
                <a:ext uri="{FF2B5EF4-FFF2-40B4-BE49-F238E27FC236}">
                  <a16:creationId xmlns:a16="http://schemas.microsoft.com/office/drawing/2014/main" id="{58943948-61CB-4398-AF68-82B8A4DE34AB}"/>
                </a:ext>
              </a:extLst>
            </p:cNvPr>
            <p:cNvGrpSpPr/>
            <p:nvPr/>
          </p:nvGrpSpPr>
          <p:grpSpPr>
            <a:xfrm>
              <a:off x="1823938" y="3730690"/>
              <a:ext cx="1697372" cy="834350"/>
              <a:chOff x="2126253" y="3896702"/>
              <a:chExt cx="1697372" cy="834350"/>
            </a:xfrm>
          </p:grpSpPr>
          <p:sp>
            <p:nvSpPr>
              <p:cNvPr id="66" name="Rectangle 17">
                <a:extLst>
                  <a:ext uri="{FF2B5EF4-FFF2-40B4-BE49-F238E27FC236}">
                    <a16:creationId xmlns:a16="http://schemas.microsoft.com/office/drawing/2014/main" id="{E4EAD692-9D5A-4E68-A424-F600AC70F20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7" name="TextBox 66">
                <a:extLst>
                  <a:ext uri="{FF2B5EF4-FFF2-40B4-BE49-F238E27FC236}">
                    <a16:creationId xmlns:a16="http://schemas.microsoft.com/office/drawing/2014/main" id="{F7721BB7-BA31-48E0-8976-F47F1A26952D}"/>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65" name="AutoShape 49">
              <a:extLst>
                <a:ext uri="{FF2B5EF4-FFF2-40B4-BE49-F238E27FC236}">
                  <a16:creationId xmlns:a16="http://schemas.microsoft.com/office/drawing/2014/main" id="{49667D71-143C-4F40-9DC6-BF032CB2B683}"/>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sp>
        <p:nvSpPr>
          <p:cNvPr id="47" name="Oval 46">
            <a:extLst>
              <a:ext uri="{FF2B5EF4-FFF2-40B4-BE49-F238E27FC236}">
                <a16:creationId xmlns:a16="http://schemas.microsoft.com/office/drawing/2014/main" id="{D26A6AA4-201D-433E-95D1-CE01CF05245C}"/>
              </a:ext>
            </a:extLst>
          </p:cNvPr>
          <p:cNvSpPr/>
          <p:nvPr/>
        </p:nvSpPr>
        <p:spPr>
          <a:xfrm>
            <a:off x="4800600" y="2870116"/>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a:extLst>
              <a:ext uri="{FF2B5EF4-FFF2-40B4-BE49-F238E27FC236}">
                <a16:creationId xmlns:a16="http://schemas.microsoft.com/office/drawing/2014/main" id="{C04D4BEC-AF3A-465E-B508-8393FB6F6892}"/>
              </a:ext>
            </a:extLst>
          </p:cNvPr>
          <p:cNvGrpSpPr/>
          <p:nvPr/>
        </p:nvGrpSpPr>
        <p:grpSpPr>
          <a:xfrm>
            <a:off x="5247314" y="3301561"/>
            <a:ext cx="1697372" cy="1727910"/>
            <a:chOff x="5247313" y="2837129"/>
            <a:chExt cx="1697372" cy="1727910"/>
          </a:xfrm>
        </p:grpSpPr>
        <p:sp>
          <p:nvSpPr>
            <p:cNvPr id="54" name="AutoShape 9">
              <a:extLst>
                <a:ext uri="{FF2B5EF4-FFF2-40B4-BE49-F238E27FC236}">
                  <a16:creationId xmlns:a16="http://schemas.microsoft.com/office/drawing/2014/main" id="{8A27E188-56E6-4701-AA02-711AFFE2DC5B}"/>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56" name="Group 55">
              <a:extLst>
                <a:ext uri="{FF2B5EF4-FFF2-40B4-BE49-F238E27FC236}">
                  <a16:creationId xmlns:a16="http://schemas.microsoft.com/office/drawing/2014/main" id="{8642BC44-4ADF-4BC6-95C1-50D584AC7A17}"/>
                </a:ext>
              </a:extLst>
            </p:cNvPr>
            <p:cNvGrpSpPr/>
            <p:nvPr/>
          </p:nvGrpSpPr>
          <p:grpSpPr>
            <a:xfrm>
              <a:off x="5247313" y="3730689"/>
              <a:ext cx="1697372" cy="834350"/>
              <a:chOff x="2126253" y="3896702"/>
              <a:chExt cx="1697372" cy="834350"/>
            </a:xfrm>
          </p:grpSpPr>
          <p:sp>
            <p:nvSpPr>
              <p:cNvPr id="59" name="Rectangle 17">
                <a:extLst>
                  <a:ext uri="{FF2B5EF4-FFF2-40B4-BE49-F238E27FC236}">
                    <a16:creationId xmlns:a16="http://schemas.microsoft.com/office/drawing/2014/main" id="{2C894503-E772-4FB1-B5D7-405FE2D9F6A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1" name="TextBox 60">
                <a:extLst>
                  <a:ext uri="{FF2B5EF4-FFF2-40B4-BE49-F238E27FC236}">
                    <a16:creationId xmlns:a16="http://schemas.microsoft.com/office/drawing/2014/main" id="{CFE51027-22CD-4A3A-877E-2443E0701504}"/>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5" name="Group 34">
            <a:extLst>
              <a:ext uri="{FF2B5EF4-FFF2-40B4-BE49-F238E27FC236}">
                <a16:creationId xmlns:a16="http://schemas.microsoft.com/office/drawing/2014/main" id="{ADA28F4B-08FE-4464-BDC6-0CB7DF44221B}"/>
              </a:ext>
            </a:extLst>
          </p:cNvPr>
          <p:cNvGrpSpPr/>
          <p:nvPr/>
        </p:nvGrpSpPr>
        <p:grpSpPr>
          <a:xfrm>
            <a:off x="8175172" y="2870116"/>
            <a:ext cx="2590800" cy="2590800"/>
            <a:chOff x="838200" y="2512333"/>
            <a:chExt cx="2590800" cy="2590800"/>
          </a:xfrm>
        </p:grpSpPr>
        <p:sp>
          <p:nvSpPr>
            <p:cNvPr id="36" name="Oval 35">
              <a:extLst>
                <a:ext uri="{FF2B5EF4-FFF2-40B4-BE49-F238E27FC236}">
                  <a16:creationId xmlns:a16="http://schemas.microsoft.com/office/drawing/2014/main" id="{82CF2066-5FA6-4043-8C55-4C4DE9B07D91}"/>
                </a:ext>
              </a:extLst>
            </p:cNvPr>
            <p:cNvSpPr/>
            <p:nvPr/>
          </p:nvSpPr>
          <p:spPr>
            <a:xfrm>
              <a:off x="838200" y="2512333"/>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D587F72B-92CE-481B-AA2C-2EDC6F093898}"/>
                </a:ext>
              </a:extLst>
            </p:cNvPr>
            <p:cNvGrpSpPr/>
            <p:nvPr/>
          </p:nvGrpSpPr>
          <p:grpSpPr>
            <a:xfrm>
              <a:off x="1284914" y="2955295"/>
              <a:ext cx="1697372" cy="1704876"/>
              <a:chOff x="1823938" y="2860164"/>
              <a:chExt cx="1697372" cy="1704876"/>
            </a:xfrm>
          </p:grpSpPr>
          <p:grpSp>
            <p:nvGrpSpPr>
              <p:cNvPr id="40" name="Group 39">
                <a:extLst>
                  <a:ext uri="{FF2B5EF4-FFF2-40B4-BE49-F238E27FC236}">
                    <a16:creationId xmlns:a16="http://schemas.microsoft.com/office/drawing/2014/main" id="{D1478FD6-0782-4F10-BCD7-BFA6CDDEB4BD}"/>
                  </a:ext>
                </a:extLst>
              </p:cNvPr>
              <p:cNvGrpSpPr/>
              <p:nvPr/>
            </p:nvGrpSpPr>
            <p:grpSpPr>
              <a:xfrm>
                <a:off x="1823938" y="3730690"/>
                <a:ext cx="1697372" cy="834350"/>
                <a:chOff x="2126253" y="3896702"/>
                <a:chExt cx="1697372" cy="834350"/>
              </a:xfrm>
            </p:grpSpPr>
            <p:sp>
              <p:nvSpPr>
                <p:cNvPr id="42" name="Rectangle 17">
                  <a:extLst>
                    <a:ext uri="{FF2B5EF4-FFF2-40B4-BE49-F238E27FC236}">
                      <a16:creationId xmlns:a16="http://schemas.microsoft.com/office/drawing/2014/main" id="{BDEF8188-EB91-43A0-BEB0-D3D855B8EFE6}"/>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AC22A0E3-BCA6-4309-BF86-38E606F3BA58}"/>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41" name="AutoShape 49">
                <a:extLst>
                  <a:ext uri="{FF2B5EF4-FFF2-40B4-BE49-F238E27FC236}">
                    <a16:creationId xmlns:a16="http://schemas.microsoft.com/office/drawing/2014/main" id="{0FFF7484-D76D-4D96-96A1-5B6FC53B3785}"/>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sp>
        <p:nvSpPr>
          <p:cNvPr id="3" name="Picture Placeholder 2">
            <a:extLst>
              <a:ext uri="{FF2B5EF4-FFF2-40B4-BE49-F238E27FC236}">
                <a16:creationId xmlns:a16="http://schemas.microsoft.com/office/drawing/2014/main" id="{C2DF3919-5632-45EB-877F-67566BC97F00}"/>
              </a:ext>
            </a:extLst>
          </p:cNvPr>
          <p:cNvSpPr>
            <a:spLocks noGrp="1"/>
          </p:cNvSpPr>
          <p:nvPr>
            <p:ph type="pic" sz="quarter" idx="158"/>
          </p:nvPr>
        </p:nvSpPr>
        <p:spPr/>
      </p:sp>
    </p:spTree>
    <p:extLst>
      <p:ext uri="{BB962C8B-B14F-4D97-AF65-F5344CB8AC3E}">
        <p14:creationId xmlns:p14="http://schemas.microsoft.com/office/powerpoint/2010/main" val="42296177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F2652B5-A062-4F30-A1F4-AFC7FF3786FC}"/>
              </a:ext>
            </a:extLst>
          </p:cNvPr>
          <p:cNvSpPr/>
          <p:nvPr/>
        </p:nvSpPr>
        <p:spPr>
          <a:xfrm>
            <a:off x="6647543" y="3429000"/>
            <a:ext cx="5210248" cy="2392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27" name="Rectangle 26">
            <a:extLst>
              <a:ext uri="{FF2B5EF4-FFF2-40B4-BE49-F238E27FC236}">
                <a16:creationId xmlns:a16="http://schemas.microsoft.com/office/drawing/2014/main" id="{296F5E2A-F024-47B7-8C35-793CDC28DF2A}"/>
              </a:ext>
            </a:extLst>
          </p:cNvPr>
          <p:cNvSpPr/>
          <p:nvPr/>
        </p:nvSpPr>
        <p:spPr>
          <a:xfrm>
            <a:off x="4620747" y="832755"/>
            <a:ext cx="4370853" cy="1643745"/>
          </a:xfrm>
          <a:prstGeom prst="rect">
            <a:avLst/>
          </a:prstGeom>
          <a:solidFill>
            <a:schemeClr val="accent3">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21707BDF-069F-4B56-9477-526A65C4A469}"/>
              </a:ext>
            </a:extLst>
          </p:cNvPr>
          <p:cNvGrpSpPr/>
          <p:nvPr/>
        </p:nvGrpSpPr>
        <p:grpSpPr>
          <a:xfrm>
            <a:off x="4861095" y="1036509"/>
            <a:ext cx="3890156" cy="1236236"/>
            <a:chOff x="4923644" y="1009850"/>
            <a:chExt cx="3890156" cy="1236236"/>
          </a:xfrm>
        </p:grpSpPr>
        <p:sp>
          <p:nvSpPr>
            <p:cNvPr id="10" name="Rectangle 9">
              <a:extLst>
                <a:ext uri="{FF2B5EF4-FFF2-40B4-BE49-F238E27FC236}">
                  <a16:creationId xmlns:a16="http://schemas.microsoft.com/office/drawing/2014/main" id="{E24656FD-6230-4C39-A505-CAA5C7A58B0B}"/>
                </a:ext>
              </a:extLst>
            </p:cNvPr>
            <p:cNvSpPr/>
            <p:nvPr/>
          </p:nvSpPr>
          <p:spPr>
            <a:xfrm>
              <a:off x="4923644" y="1009850"/>
              <a:ext cx="2743059" cy="630942"/>
            </a:xfrm>
            <a:prstGeom prst="rect">
              <a:avLst/>
            </a:prstGeom>
          </p:spPr>
          <p:txBody>
            <a:bodyPr wrap="none">
              <a:spAutoFit/>
            </a:bodyPr>
            <a:lstStyle/>
            <a:p>
              <a:r>
                <a:rPr lang="en-US" sz="3500" b="1" dirty="0">
                  <a:solidFill>
                    <a:schemeClr val="bg1"/>
                  </a:solidFill>
                  <a:latin typeface="Roboto" panose="02000000000000000000" pitchFamily="2" charset="0"/>
                  <a:ea typeface="Roboto" panose="02000000000000000000" pitchFamily="2" charset="0"/>
                </a:rPr>
                <a:t>Our Services</a:t>
              </a:r>
              <a:endParaRPr lang="en-US" sz="3500" dirty="0">
                <a:solidFill>
                  <a:schemeClr val="bg1"/>
                </a:solidFill>
                <a:latin typeface="Roboto" panose="02000000000000000000" pitchFamily="2" charset="0"/>
                <a:ea typeface="Roboto" panose="02000000000000000000" pitchFamily="2" charset="0"/>
              </a:endParaRPr>
            </a:p>
          </p:txBody>
        </p:sp>
        <p:sp>
          <p:nvSpPr>
            <p:cNvPr id="29" name="Rectangle 28">
              <a:extLst>
                <a:ext uri="{FF2B5EF4-FFF2-40B4-BE49-F238E27FC236}">
                  <a16:creationId xmlns:a16="http://schemas.microsoft.com/office/drawing/2014/main" id="{B3CCC9B9-45CA-488A-941C-D998EECD7D1E}"/>
                </a:ext>
              </a:extLst>
            </p:cNvPr>
            <p:cNvSpPr/>
            <p:nvPr/>
          </p:nvSpPr>
          <p:spPr>
            <a:xfrm>
              <a:off x="4923644" y="1640792"/>
              <a:ext cx="3890156" cy="60529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a:t>
              </a:r>
            </a:p>
          </p:txBody>
        </p:sp>
      </p:grpSp>
      <p:grpSp>
        <p:nvGrpSpPr>
          <p:cNvPr id="9" name="Group 8">
            <a:extLst>
              <a:ext uri="{FF2B5EF4-FFF2-40B4-BE49-F238E27FC236}">
                <a16:creationId xmlns:a16="http://schemas.microsoft.com/office/drawing/2014/main" id="{9A10D72B-DF75-4DCC-9981-E5FAE155FB87}"/>
              </a:ext>
            </a:extLst>
          </p:cNvPr>
          <p:cNvGrpSpPr/>
          <p:nvPr/>
        </p:nvGrpSpPr>
        <p:grpSpPr>
          <a:xfrm>
            <a:off x="7121598" y="3705399"/>
            <a:ext cx="4262139" cy="1839692"/>
            <a:chOff x="7065535" y="3743495"/>
            <a:chExt cx="4262139" cy="1839692"/>
          </a:xfrm>
        </p:grpSpPr>
        <p:grpSp>
          <p:nvGrpSpPr>
            <p:cNvPr id="7" name="Group 6">
              <a:extLst>
                <a:ext uri="{FF2B5EF4-FFF2-40B4-BE49-F238E27FC236}">
                  <a16:creationId xmlns:a16="http://schemas.microsoft.com/office/drawing/2014/main" id="{A4EC7C79-7C35-4F45-8526-FAE63A79EB2F}"/>
                </a:ext>
              </a:extLst>
            </p:cNvPr>
            <p:cNvGrpSpPr/>
            <p:nvPr/>
          </p:nvGrpSpPr>
          <p:grpSpPr>
            <a:xfrm>
              <a:off x="7065535" y="3743495"/>
              <a:ext cx="1630925" cy="1839692"/>
              <a:chOff x="6984026" y="3743495"/>
              <a:chExt cx="1630925" cy="1839692"/>
            </a:xfrm>
          </p:grpSpPr>
          <p:sp>
            <p:nvSpPr>
              <p:cNvPr id="30" name="TextBox 17">
                <a:extLst>
                  <a:ext uri="{FF2B5EF4-FFF2-40B4-BE49-F238E27FC236}">
                    <a16:creationId xmlns:a16="http://schemas.microsoft.com/office/drawing/2014/main" id="{09573B0A-EE13-42C2-B701-DFBD47603F94}"/>
                  </a:ext>
                </a:extLst>
              </p:cNvPr>
              <p:cNvSpPr txBox="1"/>
              <p:nvPr/>
            </p:nvSpPr>
            <p:spPr>
              <a:xfrm>
                <a:off x="6990621" y="4105859"/>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sp>
            <p:nvSpPr>
              <p:cNvPr id="31" name="TextBox 18">
                <a:extLst>
                  <a:ext uri="{FF2B5EF4-FFF2-40B4-BE49-F238E27FC236}">
                    <a16:creationId xmlns:a16="http://schemas.microsoft.com/office/drawing/2014/main" id="{D45E5519-14E1-4679-BBB7-D740C55B6281}"/>
                  </a:ext>
                </a:extLst>
              </p:cNvPr>
              <p:cNvSpPr txBox="1"/>
              <p:nvPr/>
            </p:nvSpPr>
            <p:spPr>
              <a:xfrm>
                <a:off x="6984026" y="3743495"/>
                <a:ext cx="143190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ONE</a:t>
                </a:r>
              </a:p>
            </p:txBody>
          </p:sp>
        </p:grpSp>
        <p:grpSp>
          <p:nvGrpSpPr>
            <p:cNvPr id="6" name="Group 5">
              <a:extLst>
                <a:ext uri="{FF2B5EF4-FFF2-40B4-BE49-F238E27FC236}">
                  <a16:creationId xmlns:a16="http://schemas.microsoft.com/office/drawing/2014/main" id="{863AD7F1-9C57-43A2-B177-5E822A5DE0EA}"/>
                </a:ext>
              </a:extLst>
            </p:cNvPr>
            <p:cNvGrpSpPr/>
            <p:nvPr/>
          </p:nvGrpSpPr>
          <p:grpSpPr>
            <a:xfrm>
              <a:off x="9684219" y="3743495"/>
              <a:ext cx="1643455" cy="1839692"/>
              <a:chOff x="9259923" y="3743495"/>
              <a:chExt cx="1643455" cy="1839692"/>
            </a:xfrm>
          </p:grpSpPr>
          <p:sp>
            <p:nvSpPr>
              <p:cNvPr id="32" name="TextBox 19">
                <a:extLst>
                  <a:ext uri="{FF2B5EF4-FFF2-40B4-BE49-F238E27FC236}">
                    <a16:creationId xmlns:a16="http://schemas.microsoft.com/office/drawing/2014/main" id="{EFF1FD0A-DB4F-415D-8C7B-C2CD52C5D293}"/>
                  </a:ext>
                </a:extLst>
              </p:cNvPr>
              <p:cNvSpPr txBox="1"/>
              <p:nvPr/>
            </p:nvSpPr>
            <p:spPr>
              <a:xfrm>
                <a:off x="9259923" y="3743495"/>
                <a:ext cx="145532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TWO</a:t>
                </a:r>
              </a:p>
            </p:txBody>
          </p:sp>
          <p:sp>
            <p:nvSpPr>
              <p:cNvPr id="33" name="TextBox 22">
                <a:extLst>
                  <a:ext uri="{FF2B5EF4-FFF2-40B4-BE49-F238E27FC236}">
                    <a16:creationId xmlns:a16="http://schemas.microsoft.com/office/drawing/2014/main" id="{FE3390E0-A123-4310-8E88-91F7638EF722}"/>
                  </a:ext>
                </a:extLst>
              </p:cNvPr>
              <p:cNvSpPr txBox="1"/>
              <p:nvPr/>
            </p:nvSpPr>
            <p:spPr>
              <a:xfrm>
                <a:off x="9279048" y="4105859"/>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grpSp>
        <p:cxnSp>
          <p:nvCxnSpPr>
            <p:cNvPr id="34" name="Straight Connector 33">
              <a:extLst>
                <a:ext uri="{FF2B5EF4-FFF2-40B4-BE49-F238E27FC236}">
                  <a16:creationId xmlns:a16="http://schemas.microsoft.com/office/drawing/2014/main" id="{E3AEB5A2-77A3-4025-AA09-7CA541A8E608}"/>
                </a:ext>
              </a:extLst>
            </p:cNvPr>
            <p:cNvCxnSpPr/>
            <p:nvPr/>
          </p:nvCxnSpPr>
          <p:spPr>
            <a:xfrm>
              <a:off x="9190340" y="4229591"/>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D8907718-739C-4C1A-A935-E02EBCB2B471}"/>
              </a:ext>
            </a:extLst>
          </p:cNvPr>
          <p:cNvSpPr>
            <a:spLocks noGrp="1"/>
          </p:cNvSpPr>
          <p:nvPr>
            <p:ph type="pic" sz="quarter" idx="158"/>
          </p:nvPr>
        </p:nvSpPr>
        <p:spPr/>
      </p:sp>
    </p:spTree>
    <p:extLst>
      <p:ext uri="{BB962C8B-B14F-4D97-AF65-F5344CB8AC3E}">
        <p14:creationId xmlns:p14="http://schemas.microsoft.com/office/powerpoint/2010/main" val="1054344385"/>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3" name="Title 12">
            <a:extLst>
              <a:ext uri="{FF2B5EF4-FFF2-40B4-BE49-F238E27FC236}">
                <a16:creationId xmlns:a16="http://schemas.microsoft.com/office/drawing/2014/main" id="{DD3D5886-5929-4227-835E-0053A150BF5A}"/>
              </a:ext>
            </a:extLst>
          </p:cNvPr>
          <p:cNvSpPr>
            <a:spLocks noGrp="1"/>
          </p:cNvSpPr>
          <p:nvPr>
            <p:ph type="title" idx="4294967295"/>
          </p:nvPr>
        </p:nvSpPr>
        <p:spPr>
          <a:xfrm>
            <a:off x="838200" y="481013"/>
            <a:ext cx="10515600" cy="679450"/>
          </a:xfrm>
        </p:spPr>
        <p:txBody>
          <a:bodyPr>
            <a:normAutofit/>
          </a:bodyPr>
          <a:lstStyle/>
          <a:p>
            <a:r>
              <a:rPr lang="en-US" sz="4000" b="1" dirty="0"/>
              <a:t>Our Services</a:t>
            </a:r>
          </a:p>
        </p:txBody>
      </p:sp>
      <p:sp>
        <p:nvSpPr>
          <p:cNvPr id="14" name="Subtitle 13">
            <a:extLst>
              <a:ext uri="{FF2B5EF4-FFF2-40B4-BE49-F238E27FC236}">
                <a16:creationId xmlns:a16="http://schemas.microsoft.com/office/drawing/2014/main" id="{C2B8EA02-B4DB-48A4-A310-483CCD2CFBA0}"/>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5" name="Group 14">
            <a:extLst>
              <a:ext uri="{FF2B5EF4-FFF2-40B4-BE49-F238E27FC236}">
                <a16:creationId xmlns:a16="http://schemas.microsoft.com/office/drawing/2014/main" id="{3A5CAB48-DA0F-4DD1-9DB3-83C0E4B62E04}"/>
              </a:ext>
            </a:extLst>
          </p:cNvPr>
          <p:cNvGrpSpPr/>
          <p:nvPr/>
        </p:nvGrpSpPr>
        <p:grpSpPr>
          <a:xfrm>
            <a:off x="1830366" y="5423807"/>
            <a:ext cx="2026918" cy="841410"/>
            <a:chOff x="847253" y="5404699"/>
            <a:chExt cx="2026918" cy="841410"/>
          </a:xfrm>
        </p:grpSpPr>
        <p:sp>
          <p:nvSpPr>
            <p:cNvPr id="44" name="TextBox 28">
              <a:extLst>
                <a:ext uri="{FF2B5EF4-FFF2-40B4-BE49-F238E27FC236}">
                  <a16:creationId xmlns:a16="http://schemas.microsoft.com/office/drawing/2014/main" id="{F8DCFAE5-D920-4F81-B576-3A7360E78BD0}"/>
                </a:ext>
              </a:extLst>
            </p:cNvPr>
            <p:cNvSpPr txBox="1"/>
            <p:nvPr/>
          </p:nvSpPr>
          <p:spPr>
            <a:xfrm>
              <a:off x="847253" y="5845999"/>
              <a:ext cx="2026918" cy="40011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45" name="TextBox 17">
              <a:extLst>
                <a:ext uri="{FF2B5EF4-FFF2-40B4-BE49-F238E27FC236}">
                  <a16:creationId xmlns:a16="http://schemas.microsoft.com/office/drawing/2014/main" id="{6FBC504E-C61D-4D5E-ACBF-86ADC46E739C}"/>
                </a:ext>
              </a:extLst>
            </p:cNvPr>
            <p:cNvSpPr txBox="1"/>
            <p:nvPr/>
          </p:nvSpPr>
          <p:spPr>
            <a:xfrm>
              <a:off x="847253" y="5404699"/>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Roboto" panose="02000000000000000000" pitchFamily="2" charset="0"/>
                  <a:ea typeface="Roboto" panose="02000000000000000000" pitchFamily="2" charset="0"/>
                  <a:cs typeface="Montserrat" charset="0"/>
                </a:rPr>
                <a:t>HEADING ONE</a:t>
              </a:r>
            </a:p>
          </p:txBody>
        </p:sp>
      </p:grpSp>
      <p:sp>
        <p:nvSpPr>
          <p:cNvPr id="66" name="Oval 65">
            <a:extLst>
              <a:ext uri="{FF2B5EF4-FFF2-40B4-BE49-F238E27FC236}">
                <a16:creationId xmlns:a16="http://schemas.microsoft.com/office/drawing/2014/main" id="{932DF5A6-A118-4D99-8928-1FE77033DDFD}"/>
              </a:ext>
            </a:extLst>
          </p:cNvPr>
          <p:cNvSpPr/>
          <p:nvPr/>
        </p:nvSpPr>
        <p:spPr>
          <a:xfrm>
            <a:off x="953206" y="5423807"/>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7" name="Freeform 5">
            <a:extLst>
              <a:ext uri="{FF2B5EF4-FFF2-40B4-BE49-F238E27FC236}">
                <a16:creationId xmlns:a16="http://schemas.microsoft.com/office/drawing/2014/main" id="{B582A6BC-6D5E-4CCA-A39A-A275938428F3}"/>
              </a:ext>
            </a:extLst>
          </p:cNvPr>
          <p:cNvSpPr>
            <a:spLocks noEditPoints="1"/>
          </p:cNvSpPr>
          <p:nvPr/>
        </p:nvSpPr>
        <p:spPr bwMode="auto">
          <a:xfrm>
            <a:off x="1120140" y="562404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76" name="TextBox 28">
            <a:extLst>
              <a:ext uri="{FF2B5EF4-FFF2-40B4-BE49-F238E27FC236}">
                <a16:creationId xmlns:a16="http://schemas.microsoft.com/office/drawing/2014/main" id="{050B5C54-7466-4DFE-B8C4-386582006227}"/>
              </a:ext>
            </a:extLst>
          </p:cNvPr>
          <p:cNvSpPr txBox="1"/>
          <p:nvPr/>
        </p:nvSpPr>
        <p:spPr>
          <a:xfrm>
            <a:off x="5525884" y="5865107"/>
            <a:ext cx="2026918" cy="40011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77" name="TextBox 17">
            <a:extLst>
              <a:ext uri="{FF2B5EF4-FFF2-40B4-BE49-F238E27FC236}">
                <a16:creationId xmlns:a16="http://schemas.microsoft.com/office/drawing/2014/main" id="{A6BDD3F3-5FE9-4D08-9423-9D795F1E6BEC}"/>
              </a:ext>
            </a:extLst>
          </p:cNvPr>
          <p:cNvSpPr txBox="1"/>
          <p:nvPr/>
        </p:nvSpPr>
        <p:spPr>
          <a:xfrm>
            <a:off x="5525884" y="5423807"/>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Roboto" panose="02000000000000000000" pitchFamily="2" charset="0"/>
                <a:ea typeface="Roboto" panose="02000000000000000000" pitchFamily="2" charset="0"/>
                <a:cs typeface="Montserrat" charset="0"/>
              </a:rPr>
              <a:t>HEADING ONE</a:t>
            </a:r>
          </a:p>
        </p:txBody>
      </p:sp>
      <p:sp>
        <p:nvSpPr>
          <p:cNvPr id="74" name="Oval 73">
            <a:extLst>
              <a:ext uri="{FF2B5EF4-FFF2-40B4-BE49-F238E27FC236}">
                <a16:creationId xmlns:a16="http://schemas.microsoft.com/office/drawing/2014/main" id="{EAB0EA82-346D-4D24-B644-5678D893BD5F}"/>
              </a:ext>
            </a:extLst>
          </p:cNvPr>
          <p:cNvSpPr/>
          <p:nvPr/>
        </p:nvSpPr>
        <p:spPr>
          <a:xfrm>
            <a:off x="4648724" y="5423807"/>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3" name="TextBox 28">
            <a:extLst>
              <a:ext uri="{FF2B5EF4-FFF2-40B4-BE49-F238E27FC236}">
                <a16:creationId xmlns:a16="http://schemas.microsoft.com/office/drawing/2014/main" id="{E065FEC9-A52E-4535-84A8-63FD7D9298CF}"/>
              </a:ext>
            </a:extLst>
          </p:cNvPr>
          <p:cNvSpPr txBox="1"/>
          <p:nvPr/>
        </p:nvSpPr>
        <p:spPr>
          <a:xfrm>
            <a:off x="9221401" y="5865107"/>
            <a:ext cx="2026918" cy="40011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The example text goes here with your own detailed summery.</a:t>
            </a:r>
          </a:p>
        </p:txBody>
      </p:sp>
      <p:sp>
        <p:nvSpPr>
          <p:cNvPr id="84" name="TextBox 17">
            <a:extLst>
              <a:ext uri="{FF2B5EF4-FFF2-40B4-BE49-F238E27FC236}">
                <a16:creationId xmlns:a16="http://schemas.microsoft.com/office/drawing/2014/main" id="{FAC88474-6253-4632-818B-E59EFD90B0ED}"/>
              </a:ext>
            </a:extLst>
          </p:cNvPr>
          <p:cNvSpPr txBox="1"/>
          <p:nvPr/>
        </p:nvSpPr>
        <p:spPr>
          <a:xfrm>
            <a:off x="9221401" y="5423807"/>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Roboto" panose="02000000000000000000" pitchFamily="2" charset="0"/>
                <a:ea typeface="Roboto" panose="02000000000000000000" pitchFamily="2" charset="0"/>
                <a:cs typeface="Montserrat" charset="0"/>
              </a:rPr>
              <a:t>HEADING ONE</a:t>
            </a:r>
          </a:p>
        </p:txBody>
      </p:sp>
      <p:sp>
        <p:nvSpPr>
          <p:cNvPr id="81" name="Oval 80">
            <a:extLst>
              <a:ext uri="{FF2B5EF4-FFF2-40B4-BE49-F238E27FC236}">
                <a16:creationId xmlns:a16="http://schemas.microsoft.com/office/drawing/2014/main" id="{2AAA5FD7-314F-4AF3-A61D-7D06BCB025D1}"/>
              </a:ext>
            </a:extLst>
          </p:cNvPr>
          <p:cNvSpPr/>
          <p:nvPr/>
        </p:nvSpPr>
        <p:spPr>
          <a:xfrm>
            <a:off x="8344241" y="5423807"/>
            <a:ext cx="729890" cy="729890"/>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5" name="Freeform 11">
            <a:extLst>
              <a:ext uri="{FF2B5EF4-FFF2-40B4-BE49-F238E27FC236}">
                <a16:creationId xmlns:a16="http://schemas.microsoft.com/office/drawing/2014/main" id="{A515EF2C-111B-4D00-9737-D6E6401BBBB0}"/>
              </a:ext>
            </a:extLst>
          </p:cNvPr>
          <p:cNvSpPr>
            <a:spLocks/>
          </p:cNvSpPr>
          <p:nvPr/>
        </p:nvSpPr>
        <p:spPr bwMode="auto">
          <a:xfrm>
            <a:off x="4836059" y="5642859"/>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86" name="AutoShape 9">
            <a:extLst>
              <a:ext uri="{FF2B5EF4-FFF2-40B4-BE49-F238E27FC236}">
                <a16:creationId xmlns:a16="http://schemas.microsoft.com/office/drawing/2014/main" id="{F92E6772-353B-4A59-913E-1DE0ADD57435}"/>
              </a:ext>
            </a:extLst>
          </p:cNvPr>
          <p:cNvSpPr>
            <a:spLocks/>
          </p:cNvSpPr>
          <p:nvPr/>
        </p:nvSpPr>
        <p:spPr bwMode="auto">
          <a:xfrm>
            <a:off x="8551471" y="5624405"/>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Picture Placeholder 2">
            <a:extLst>
              <a:ext uri="{FF2B5EF4-FFF2-40B4-BE49-F238E27FC236}">
                <a16:creationId xmlns:a16="http://schemas.microsoft.com/office/drawing/2014/main" id="{BAAC5814-E703-4A3D-A656-20B58FE5F2DB}"/>
              </a:ext>
            </a:extLst>
          </p:cNvPr>
          <p:cNvSpPr>
            <a:spLocks noGrp="1"/>
          </p:cNvSpPr>
          <p:nvPr>
            <p:ph type="pic" sz="quarter" idx="158"/>
          </p:nvPr>
        </p:nvSpPr>
        <p:spPr/>
      </p:sp>
    </p:spTree>
    <p:extLst>
      <p:ext uri="{BB962C8B-B14F-4D97-AF65-F5344CB8AC3E}">
        <p14:creationId xmlns:p14="http://schemas.microsoft.com/office/powerpoint/2010/main" val="108457719"/>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077DCC89-9D37-43D5-B449-B35BEF69418A}"/>
              </a:ext>
            </a:extLst>
          </p:cNvPr>
          <p:cNvSpPr>
            <a:spLocks noChangeArrowheads="1"/>
          </p:cNvSpPr>
          <p:nvPr/>
        </p:nvSpPr>
        <p:spPr bwMode="auto">
          <a:xfrm>
            <a:off x="1105073" y="3629253"/>
            <a:ext cx="4894263" cy="1330325"/>
          </a:xfrm>
          <a:prstGeom prst="rect">
            <a:avLst/>
          </a:prstGeom>
          <a:solidFill>
            <a:schemeClr val="bg1">
              <a:lumMod val="95000"/>
              <a:alpha val="84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33" name="Group 32">
            <a:extLst>
              <a:ext uri="{FF2B5EF4-FFF2-40B4-BE49-F238E27FC236}">
                <a16:creationId xmlns:a16="http://schemas.microsoft.com/office/drawing/2014/main" id="{86AAF313-4163-40E5-98BA-4A93008A183D}"/>
              </a:ext>
            </a:extLst>
          </p:cNvPr>
          <p:cNvGrpSpPr/>
          <p:nvPr/>
        </p:nvGrpSpPr>
        <p:grpSpPr>
          <a:xfrm>
            <a:off x="1406676" y="3943907"/>
            <a:ext cx="4291056" cy="701016"/>
            <a:chOff x="6515648" y="3244527"/>
            <a:chExt cx="4291056" cy="701016"/>
          </a:xfrm>
        </p:grpSpPr>
        <p:grpSp>
          <p:nvGrpSpPr>
            <p:cNvPr id="34" name="Group 33">
              <a:extLst>
                <a:ext uri="{FF2B5EF4-FFF2-40B4-BE49-F238E27FC236}">
                  <a16:creationId xmlns:a16="http://schemas.microsoft.com/office/drawing/2014/main" id="{0F1A83BE-BE79-4074-87D5-8EA7F10F95B5}"/>
                </a:ext>
              </a:extLst>
            </p:cNvPr>
            <p:cNvGrpSpPr/>
            <p:nvPr/>
          </p:nvGrpSpPr>
          <p:grpSpPr>
            <a:xfrm>
              <a:off x="8901621" y="3244607"/>
              <a:ext cx="1905083" cy="684249"/>
              <a:chOff x="8643580" y="4305951"/>
              <a:chExt cx="1905083" cy="684249"/>
            </a:xfrm>
          </p:grpSpPr>
          <p:grpSp>
            <p:nvGrpSpPr>
              <p:cNvPr id="48" name="Group 47">
                <a:extLst>
                  <a:ext uri="{FF2B5EF4-FFF2-40B4-BE49-F238E27FC236}">
                    <a16:creationId xmlns:a16="http://schemas.microsoft.com/office/drawing/2014/main" id="{8E13471A-E7A1-4D9C-A2E3-9BD36CB60DEF}"/>
                  </a:ext>
                </a:extLst>
              </p:cNvPr>
              <p:cNvGrpSpPr/>
              <p:nvPr/>
            </p:nvGrpSpPr>
            <p:grpSpPr>
              <a:xfrm>
                <a:off x="9378532" y="4305951"/>
                <a:ext cx="1170131" cy="684249"/>
                <a:chOff x="9519152" y="3025166"/>
                <a:chExt cx="1170131" cy="684249"/>
              </a:xfrm>
            </p:grpSpPr>
            <p:sp>
              <p:nvSpPr>
                <p:cNvPr id="50" name="TextBox 116">
                  <a:extLst>
                    <a:ext uri="{FF2B5EF4-FFF2-40B4-BE49-F238E27FC236}">
                      <a16:creationId xmlns:a16="http://schemas.microsoft.com/office/drawing/2014/main" id="{B7B182F6-4D51-4EE1-AF00-DE629AC308BC}"/>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53" name="TextBox 117">
                  <a:extLst>
                    <a:ext uri="{FF2B5EF4-FFF2-40B4-BE49-F238E27FC236}">
                      <a16:creationId xmlns:a16="http://schemas.microsoft.com/office/drawing/2014/main" id="{6D7BA4E2-2298-4807-A747-02A36BE503A9}"/>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49" name="Freeform 6">
                <a:extLst>
                  <a:ext uri="{FF2B5EF4-FFF2-40B4-BE49-F238E27FC236}">
                    <a16:creationId xmlns:a16="http://schemas.microsoft.com/office/drawing/2014/main" id="{E5CAF077-F3CD-4D68-90DD-EDC23DF1E982}"/>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35" name="Group 34">
              <a:extLst>
                <a:ext uri="{FF2B5EF4-FFF2-40B4-BE49-F238E27FC236}">
                  <a16:creationId xmlns:a16="http://schemas.microsoft.com/office/drawing/2014/main" id="{30638F81-941F-43D0-BB38-2E92F15C639E}"/>
                </a:ext>
              </a:extLst>
            </p:cNvPr>
            <p:cNvGrpSpPr/>
            <p:nvPr/>
          </p:nvGrpSpPr>
          <p:grpSpPr>
            <a:xfrm>
              <a:off x="6515648" y="3244527"/>
              <a:ext cx="1944139" cy="701016"/>
              <a:chOff x="8604524" y="3171729"/>
              <a:chExt cx="1944139" cy="701016"/>
            </a:xfrm>
          </p:grpSpPr>
          <p:sp>
            <p:nvSpPr>
              <p:cNvPr id="37" name="Freeform 5">
                <a:extLst>
                  <a:ext uri="{FF2B5EF4-FFF2-40B4-BE49-F238E27FC236}">
                    <a16:creationId xmlns:a16="http://schemas.microsoft.com/office/drawing/2014/main" id="{4CDA64AF-C372-4AFA-9806-F5E99952AB16}"/>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38" name="Group 37">
                <a:extLst>
                  <a:ext uri="{FF2B5EF4-FFF2-40B4-BE49-F238E27FC236}">
                    <a16:creationId xmlns:a16="http://schemas.microsoft.com/office/drawing/2014/main" id="{9B060F76-DFB4-4765-BCD3-DD75643AAE15}"/>
                  </a:ext>
                </a:extLst>
              </p:cNvPr>
              <p:cNvGrpSpPr/>
              <p:nvPr/>
            </p:nvGrpSpPr>
            <p:grpSpPr>
              <a:xfrm>
                <a:off x="9378532" y="3171729"/>
                <a:ext cx="1170131" cy="684249"/>
                <a:chOff x="9519152" y="3025166"/>
                <a:chExt cx="1170131" cy="684249"/>
              </a:xfrm>
            </p:grpSpPr>
            <p:sp>
              <p:nvSpPr>
                <p:cNvPr id="46" name="TextBox 112">
                  <a:extLst>
                    <a:ext uri="{FF2B5EF4-FFF2-40B4-BE49-F238E27FC236}">
                      <a16:creationId xmlns:a16="http://schemas.microsoft.com/office/drawing/2014/main" id="{6A2C20EB-EC6C-405F-8298-489B10959807}"/>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47" name="TextBox 113">
                  <a:extLst>
                    <a:ext uri="{FF2B5EF4-FFF2-40B4-BE49-F238E27FC236}">
                      <a16:creationId xmlns:a16="http://schemas.microsoft.com/office/drawing/2014/main" id="{F73C95F2-5861-425F-AAD6-39915F7481FD}"/>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36" name="Straight Connector 35">
              <a:extLst>
                <a:ext uri="{FF2B5EF4-FFF2-40B4-BE49-F238E27FC236}">
                  <a16:creationId xmlns:a16="http://schemas.microsoft.com/office/drawing/2014/main" id="{4548C1B0-1587-465C-A825-7D650BDB11C2}"/>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1" name="Rectangle 30">
            <a:extLst>
              <a:ext uri="{FF2B5EF4-FFF2-40B4-BE49-F238E27FC236}">
                <a16:creationId xmlns:a16="http://schemas.microsoft.com/office/drawing/2014/main" id="{1299DED8-4B0E-49C8-9D4B-B7D7814D27AC}"/>
              </a:ext>
            </a:extLst>
          </p:cNvPr>
          <p:cNvSpPr/>
          <p:nvPr/>
        </p:nvSpPr>
        <p:spPr>
          <a:xfrm>
            <a:off x="6316690" y="2510998"/>
            <a:ext cx="477813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5" name="Rectangle 4">
            <a:extLst>
              <a:ext uri="{FF2B5EF4-FFF2-40B4-BE49-F238E27FC236}">
                <a16:creationId xmlns:a16="http://schemas.microsoft.com/office/drawing/2014/main" id="{2D3CF7BD-C7FD-47DF-8384-102029EA88F4}"/>
              </a:ext>
            </a:extLst>
          </p:cNvPr>
          <p:cNvSpPr/>
          <p:nvPr/>
        </p:nvSpPr>
        <p:spPr>
          <a:xfrm>
            <a:off x="6316689" y="3943907"/>
            <a:ext cx="4770237" cy="24732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D2C2AE0E-6950-4E63-A3AA-14CEBAB5A293}"/>
              </a:ext>
            </a:extLst>
          </p:cNvPr>
          <p:cNvGrpSpPr/>
          <p:nvPr/>
        </p:nvGrpSpPr>
        <p:grpSpPr>
          <a:xfrm>
            <a:off x="6690527" y="5198607"/>
            <a:ext cx="1697372" cy="834350"/>
            <a:chOff x="2126253" y="3896702"/>
            <a:chExt cx="1697372" cy="834350"/>
          </a:xfrm>
        </p:grpSpPr>
        <p:sp>
          <p:nvSpPr>
            <p:cNvPr id="58" name="Rectangle 17">
              <a:extLst>
                <a:ext uri="{FF2B5EF4-FFF2-40B4-BE49-F238E27FC236}">
                  <a16:creationId xmlns:a16="http://schemas.microsoft.com/office/drawing/2014/main" id="{FAE3D3AB-AF66-4F1C-8431-26280A4E1F0D}"/>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9" name="TextBox 58">
              <a:extLst>
                <a:ext uri="{FF2B5EF4-FFF2-40B4-BE49-F238E27FC236}">
                  <a16:creationId xmlns:a16="http://schemas.microsoft.com/office/drawing/2014/main" id="{F95F4F3E-D5B2-4B6A-BC94-8ADD45387F33}"/>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52" name="AutoShape 49">
            <a:extLst>
              <a:ext uri="{FF2B5EF4-FFF2-40B4-BE49-F238E27FC236}">
                <a16:creationId xmlns:a16="http://schemas.microsoft.com/office/drawing/2014/main" id="{82996DE2-C79F-4E93-879A-0FBE21731AAD}"/>
              </a:ext>
            </a:extLst>
          </p:cNvPr>
          <p:cNvSpPr>
            <a:spLocks/>
          </p:cNvSpPr>
          <p:nvPr/>
        </p:nvSpPr>
        <p:spPr bwMode="auto">
          <a:xfrm>
            <a:off x="7207280" y="4328081"/>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nvGrpSpPr>
          <p:cNvPr id="68" name="Group 67">
            <a:extLst>
              <a:ext uri="{FF2B5EF4-FFF2-40B4-BE49-F238E27FC236}">
                <a16:creationId xmlns:a16="http://schemas.microsoft.com/office/drawing/2014/main" id="{B122B6EE-18C6-43CC-B74A-C854878A7C35}"/>
              </a:ext>
            </a:extLst>
          </p:cNvPr>
          <p:cNvGrpSpPr/>
          <p:nvPr/>
        </p:nvGrpSpPr>
        <p:grpSpPr>
          <a:xfrm>
            <a:off x="9015715" y="4316564"/>
            <a:ext cx="1697372" cy="1727910"/>
            <a:chOff x="5247313" y="2837129"/>
            <a:chExt cx="1697372" cy="1727910"/>
          </a:xfrm>
        </p:grpSpPr>
        <p:sp>
          <p:nvSpPr>
            <p:cNvPr id="71" name="AutoShape 9">
              <a:extLst>
                <a:ext uri="{FF2B5EF4-FFF2-40B4-BE49-F238E27FC236}">
                  <a16:creationId xmlns:a16="http://schemas.microsoft.com/office/drawing/2014/main" id="{2737F506-582C-46C8-8203-5F375F3ACADE}"/>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72" name="Group 71">
              <a:extLst>
                <a:ext uri="{FF2B5EF4-FFF2-40B4-BE49-F238E27FC236}">
                  <a16:creationId xmlns:a16="http://schemas.microsoft.com/office/drawing/2014/main" id="{1915122B-3975-4DBC-8AEC-5304850F5A21}"/>
                </a:ext>
              </a:extLst>
            </p:cNvPr>
            <p:cNvGrpSpPr/>
            <p:nvPr/>
          </p:nvGrpSpPr>
          <p:grpSpPr>
            <a:xfrm>
              <a:off x="5247313" y="3730689"/>
              <a:ext cx="1697372" cy="834350"/>
              <a:chOff x="2126253" y="3896702"/>
              <a:chExt cx="1697372" cy="834350"/>
            </a:xfrm>
          </p:grpSpPr>
          <p:sp>
            <p:nvSpPr>
              <p:cNvPr id="73" name="Rectangle 17">
                <a:extLst>
                  <a:ext uri="{FF2B5EF4-FFF2-40B4-BE49-F238E27FC236}">
                    <a16:creationId xmlns:a16="http://schemas.microsoft.com/office/drawing/2014/main" id="{CA7FB87B-0B83-4330-BF49-0B757CA37945}"/>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5" name="TextBox 74">
                <a:extLst>
                  <a:ext uri="{FF2B5EF4-FFF2-40B4-BE49-F238E27FC236}">
                    <a16:creationId xmlns:a16="http://schemas.microsoft.com/office/drawing/2014/main" id="{B1C4CAF3-61BE-4817-AB14-EFF706CDBA1B}"/>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cxnSp>
        <p:nvCxnSpPr>
          <p:cNvPr id="13" name="Straight Connector 12">
            <a:extLst>
              <a:ext uri="{FF2B5EF4-FFF2-40B4-BE49-F238E27FC236}">
                <a16:creationId xmlns:a16="http://schemas.microsoft.com/office/drawing/2014/main" id="{36F1DFD1-F983-43CD-ACB0-6C7C79974978}"/>
              </a:ext>
            </a:extLst>
          </p:cNvPr>
          <p:cNvCxnSpPr>
            <a:cxnSpLocks/>
          </p:cNvCxnSpPr>
          <p:nvPr/>
        </p:nvCxnSpPr>
        <p:spPr>
          <a:xfrm>
            <a:off x="8701807" y="4359895"/>
            <a:ext cx="0" cy="170045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30BC891C-B1DA-42CF-8F25-4AF1FB833B78}"/>
              </a:ext>
            </a:extLst>
          </p:cNvPr>
          <p:cNvSpPr>
            <a:spLocks noGrp="1"/>
          </p:cNvSpPr>
          <p:nvPr>
            <p:ph type="pic" sz="quarter" idx="158"/>
          </p:nvPr>
        </p:nvSpPr>
        <p:spPr/>
      </p:sp>
    </p:spTree>
    <p:extLst>
      <p:ext uri="{BB962C8B-B14F-4D97-AF65-F5344CB8AC3E}">
        <p14:creationId xmlns:p14="http://schemas.microsoft.com/office/powerpoint/2010/main" val="41729361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2" name="Rectangle 21">
            <a:extLst>
              <a:ext uri="{FF2B5EF4-FFF2-40B4-BE49-F238E27FC236}">
                <a16:creationId xmlns:a16="http://schemas.microsoft.com/office/drawing/2014/main" id="{097BDAEC-4B23-41BE-B08D-4097E785D39F}"/>
              </a:ext>
            </a:extLst>
          </p:cNvPr>
          <p:cNvSpPr/>
          <p:nvPr/>
        </p:nvSpPr>
        <p:spPr>
          <a:xfrm>
            <a:off x="0" y="3117964"/>
            <a:ext cx="12191999" cy="33629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Rectangle 26">
            <a:extLst>
              <a:ext uri="{FF2B5EF4-FFF2-40B4-BE49-F238E27FC236}">
                <a16:creationId xmlns:a16="http://schemas.microsoft.com/office/drawing/2014/main" id="{0C2FC44A-818C-4B3E-B4B6-635E8F24B781}"/>
              </a:ext>
            </a:extLst>
          </p:cNvPr>
          <p:cNvSpPr/>
          <p:nvPr/>
        </p:nvSpPr>
        <p:spPr>
          <a:xfrm>
            <a:off x="838201" y="2019301"/>
            <a:ext cx="2311400" cy="227432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Rectangle 27">
            <a:extLst>
              <a:ext uri="{FF2B5EF4-FFF2-40B4-BE49-F238E27FC236}">
                <a16:creationId xmlns:a16="http://schemas.microsoft.com/office/drawing/2014/main" id="{0206B079-6632-41FF-8DC0-A7A44F65681A}"/>
              </a:ext>
            </a:extLst>
          </p:cNvPr>
          <p:cNvSpPr/>
          <p:nvPr/>
        </p:nvSpPr>
        <p:spPr>
          <a:xfrm>
            <a:off x="3572934" y="2019301"/>
            <a:ext cx="2311400" cy="227432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Rectangle 28">
            <a:extLst>
              <a:ext uri="{FF2B5EF4-FFF2-40B4-BE49-F238E27FC236}">
                <a16:creationId xmlns:a16="http://schemas.microsoft.com/office/drawing/2014/main" id="{A1F70CBF-4642-4675-A42E-93824CE2BFD5}"/>
              </a:ext>
            </a:extLst>
          </p:cNvPr>
          <p:cNvSpPr/>
          <p:nvPr/>
        </p:nvSpPr>
        <p:spPr>
          <a:xfrm>
            <a:off x="6307667" y="2019301"/>
            <a:ext cx="2311400" cy="227432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Rectangle 29">
            <a:extLst>
              <a:ext uri="{FF2B5EF4-FFF2-40B4-BE49-F238E27FC236}">
                <a16:creationId xmlns:a16="http://schemas.microsoft.com/office/drawing/2014/main" id="{19DF9EC4-26E2-444F-80AF-76B547F4365E}"/>
              </a:ext>
            </a:extLst>
          </p:cNvPr>
          <p:cNvSpPr/>
          <p:nvPr/>
        </p:nvSpPr>
        <p:spPr>
          <a:xfrm>
            <a:off x="9042399" y="2019301"/>
            <a:ext cx="2311400" cy="2274321"/>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Oval 54">
            <a:extLst>
              <a:ext uri="{FF2B5EF4-FFF2-40B4-BE49-F238E27FC236}">
                <a16:creationId xmlns:a16="http://schemas.microsoft.com/office/drawing/2014/main" id="{CF627C10-29AC-417D-84FA-7CFAE2FFA15C}"/>
              </a:ext>
            </a:extLst>
          </p:cNvPr>
          <p:cNvSpPr/>
          <p:nvPr/>
        </p:nvSpPr>
        <p:spPr>
          <a:xfrm>
            <a:off x="1602744" y="3902465"/>
            <a:ext cx="782316" cy="782314"/>
          </a:xfrm>
          <a:prstGeom prst="ellipse">
            <a:avLst/>
          </a:prstGeom>
          <a:solidFill>
            <a:schemeClr val="bg1">
              <a:lumMod val="9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3" name="Oval 52">
            <a:extLst>
              <a:ext uri="{FF2B5EF4-FFF2-40B4-BE49-F238E27FC236}">
                <a16:creationId xmlns:a16="http://schemas.microsoft.com/office/drawing/2014/main" id="{011433F9-D02A-4798-80A8-D8F108523E20}"/>
              </a:ext>
            </a:extLst>
          </p:cNvPr>
          <p:cNvSpPr/>
          <p:nvPr/>
        </p:nvSpPr>
        <p:spPr>
          <a:xfrm>
            <a:off x="4337476" y="3902465"/>
            <a:ext cx="782316" cy="782314"/>
          </a:xfrm>
          <a:prstGeom prst="ellipse">
            <a:avLst/>
          </a:prstGeom>
          <a:solidFill>
            <a:schemeClr val="bg1">
              <a:lumMod val="9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Oval 50">
            <a:extLst>
              <a:ext uri="{FF2B5EF4-FFF2-40B4-BE49-F238E27FC236}">
                <a16:creationId xmlns:a16="http://schemas.microsoft.com/office/drawing/2014/main" id="{407F8DC8-0A61-47C2-BF86-33D349894F4F}"/>
              </a:ext>
            </a:extLst>
          </p:cNvPr>
          <p:cNvSpPr/>
          <p:nvPr/>
        </p:nvSpPr>
        <p:spPr>
          <a:xfrm>
            <a:off x="7072209" y="3902465"/>
            <a:ext cx="782316" cy="782314"/>
          </a:xfrm>
          <a:prstGeom prst="ellipse">
            <a:avLst/>
          </a:prstGeom>
          <a:solidFill>
            <a:schemeClr val="bg1">
              <a:lumMod val="9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7" name="Oval 36">
            <a:extLst>
              <a:ext uri="{FF2B5EF4-FFF2-40B4-BE49-F238E27FC236}">
                <a16:creationId xmlns:a16="http://schemas.microsoft.com/office/drawing/2014/main" id="{9B8EDBE6-D2F1-4553-AB0E-A2FCBEE1AA73}"/>
              </a:ext>
            </a:extLst>
          </p:cNvPr>
          <p:cNvSpPr/>
          <p:nvPr/>
        </p:nvSpPr>
        <p:spPr>
          <a:xfrm>
            <a:off x="9811004" y="3902465"/>
            <a:ext cx="782316" cy="782314"/>
          </a:xfrm>
          <a:prstGeom prst="ellipse">
            <a:avLst/>
          </a:prstGeom>
          <a:solidFill>
            <a:schemeClr val="bg1">
              <a:lumMod val="9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39" name="Group 38">
            <a:extLst>
              <a:ext uri="{FF2B5EF4-FFF2-40B4-BE49-F238E27FC236}">
                <a16:creationId xmlns:a16="http://schemas.microsoft.com/office/drawing/2014/main" id="{A71EBA42-F8CA-4A31-A184-A8F5C85732B0}"/>
              </a:ext>
            </a:extLst>
          </p:cNvPr>
          <p:cNvGrpSpPr/>
          <p:nvPr/>
        </p:nvGrpSpPr>
        <p:grpSpPr>
          <a:xfrm>
            <a:off x="1159550" y="4859076"/>
            <a:ext cx="1668702" cy="946968"/>
            <a:chOff x="1778219" y="4987433"/>
            <a:chExt cx="1668702" cy="946968"/>
          </a:xfrm>
        </p:grpSpPr>
        <p:sp>
          <p:nvSpPr>
            <p:cNvPr id="49" name="Rectangle 48">
              <a:extLst>
                <a:ext uri="{FF2B5EF4-FFF2-40B4-BE49-F238E27FC236}">
                  <a16:creationId xmlns:a16="http://schemas.microsoft.com/office/drawing/2014/main" id="{7F876AD9-5082-4E87-BFD0-F9F24E6E381D}"/>
                </a:ext>
              </a:extLst>
            </p:cNvPr>
            <p:cNvSpPr>
              <a:spLocks/>
            </p:cNvSpPr>
            <p:nvPr/>
          </p:nvSpPr>
          <p:spPr bwMode="auto">
            <a:xfrm>
              <a:off x="2029163" y="4987433"/>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50" name="Rectangle 49">
              <a:extLst>
                <a:ext uri="{FF2B5EF4-FFF2-40B4-BE49-F238E27FC236}">
                  <a16:creationId xmlns:a16="http://schemas.microsoft.com/office/drawing/2014/main" id="{A2025BB9-1C1D-409B-8969-3BE541129650}"/>
                </a:ext>
              </a:extLst>
            </p:cNvPr>
            <p:cNvSpPr>
              <a:spLocks/>
            </p:cNvSpPr>
            <p:nvPr/>
          </p:nvSpPr>
          <p:spPr bwMode="auto">
            <a:xfrm>
              <a:off x="1778219" y="5577992"/>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grpSp>
      <p:grpSp>
        <p:nvGrpSpPr>
          <p:cNvPr id="40" name="Group 39">
            <a:extLst>
              <a:ext uri="{FF2B5EF4-FFF2-40B4-BE49-F238E27FC236}">
                <a16:creationId xmlns:a16="http://schemas.microsoft.com/office/drawing/2014/main" id="{0AC46FA0-ACD1-4F13-B20F-A3E082B9C922}"/>
              </a:ext>
            </a:extLst>
          </p:cNvPr>
          <p:cNvGrpSpPr/>
          <p:nvPr/>
        </p:nvGrpSpPr>
        <p:grpSpPr>
          <a:xfrm>
            <a:off x="3894283" y="4859076"/>
            <a:ext cx="1668702" cy="946968"/>
            <a:chOff x="1778219" y="4987433"/>
            <a:chExt cx="1668702" cy="946968"/>
          </a:xfrm>
        </p:grpSpPr>
        <p:sp>
          <p:nvSpPr>
            <p:cNvPr id="47" name="Rectangle 46">
              <a:extLst>
                <a:ext uri="{FF2B5EF4-FFF2-40B4-BE49-F238E27FC236}">
                  <a16:creationId xmlns:a16="http://schemas.microsoft.com/office/drawing/2014/main" id="{EE99581D-8291-4549-BE33-5E24149B7E70}"/>
                </a:ext>
              </a:extLst>
            </p:cNvPr>
            <p:cNvSpPr>
              <a:spLocks/>
            </p:cNvSpPr>
            <p:nvPr/>
          </p:nvSpPr>
          <p:spPr bwMode="auto">
            <a:xfrm>
              <a:off x="2029163" y="4987433"/>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8" name="Rectangle 47">
              <a:extLst>
                <a:ext uri="{FF2B5EF4-FFF2-40B4-BE49-F238E27FC236}">
                  <a16:creationId xmlns:a16="http://schemas.microsoft.com/office/drawing/2014/main" id="{27545B49-9D51-418D-997D-D561AA03F9F2}"/>
                </a:ext>
              </a:extLst>
            </p:cNvPr>
            <p:cNvSpPr>
              <a:spLocks/>
            </p:cNvSpPr>
            <p:nvPr/>
          </p:nvSpPr>
          <p:spPr bwMode="auto">
            <a:xfrm>
              <a:off x="1778219" y="5577992"/>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grpSp>
      <p:grpSp>
        <p:nvGrpSpPr>
          <p:cNvPr id="41" name="Group 40">
            <a:extLst>
              <a:ext uri="{FF2B5EF4-FFF2-40B4-BE49-F238E27FC236}">
                <a16:creationId xmlns:a16="http://schemas.microsoft.com/office/drawing/2014/main" id="{D4A01F2D-73BC-4F0F-891C-4D766740E65A}"/>
              </a:ext>
            </a:extLst>
          </p:cNvPr>
          <p:cNvGrpSpPr/>
          <p:nvPr/>
        </p:nvGrpSpPr>
        <p:grpSpPr>
          <a:xfrm>
            <a:off x="6629016" y="4859076"/>
            <a:ext cx="1668702" cy="946968"/>
            <a:chOff x="1778219" y="4987433"/>
            <a:chExt cx="1668702" cy="946968"/>
          </a:xfrm>
        </p:grpSpPr>
        <p:sp>
          <p:nvSpPr>
            <p:cNvPr id="45" name="Rectangle 44">
              <a:extLst>
                <a:ext uri="{FF2B5EF4-FFF2-40B4-BE49-F238E27FC236}">
                  <a16:creationId xmlns:a16="http://schemas.microsoft.com/office/drawing/2014/main" id="{26394021-7DCA-4EBD-B628-50C9298A1294}"/>
                </a:ext>
              </a:extLst>
            </p:cNvPr>
            <p:cNvSpPr>
              <a:spLocks/>
            </p:cNvSpPr>
            <p:nvPr/>
          </p:nvSpPr>
          <p:spPr bwMode="auto">
            <a:xfrm>
              <a:off x="2029163" y="4987433"/>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6" name="Rectangle 45">
              <a:extLst>
                <a:ext uri="{FF2B5EF4-FFF2-40B4-BE49-F238E27FC236}">
                  <a16:creationId xmlns:a16="http://schemas.microsoft.com/office/drawing/2014/main" id="{AE3C333E-4E04-4F08-899A-1CC599094409}"/>
                </a:ext>
              </a:extLst>
            </p:cNvPr>
            <p:cNvSpPr>
              <a:spLocks/>
            </p:cNvSpPr>
            <p:nvPr/>
          </p:nvSpPr>
          <p:spPr bwMode="auto">
            <a:xfrm>
              <a:off x="1778219" y="5577992"/>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grpSp>
      <p:grpSp>
        <p:nvGrpSpPr>
          <p:cNvPr id="42" name="Group 41">
            <a:extLst>
              <a:ext uri="{FF2B5EF4-FFF2-40B4-BE49-F238E27FC236}">
                <a16:creationId xmlns:a16="http://schemas.microsoft.com/office/drawing/2014/main" id="{EE49ACCB-5AA1-4DB2-A66B-0237DD236D06}"/>
              </a:ext>
            </a:extLst>
          </p:cNvPr>
          <p:cNvGrpSpPr/>
          <p:nvPr/>
        </p:nvGrpSpPr>
        <p:grpSpPr>
          <a:xfrm>
            <a:off x="9363748" y="4859076"/>
            <a:ext cx="1668702" cy="946968"/>
            <a:chOff x="1778219" y="4987433"/>
            <a:chExt cx="1668702" cy="946968"/>
          </a:xfrm>
        </p:grpSpPr>
        <p:sp>
          <p:nvSpPr>
            <p:cNvPr id="43" name="Rectangle 42">
              <a:extLst>
                <a:ext uri="{FF2B5EF4-FFF2-40B4-BE49-F238E27FC236}">
                  <a16:creationId xmlns:a16="http://schemas.microsoft.com/office/drawing/2014/main" id="{AEDD982E-B9E3-4F39-81AB-2E2D73D5E79D}"/>
                </a:ext>
              </a:extLst>
            </p:cNvPr>
            <p:cNvSpPr>
              <a:spLocks/>
            </p:cNvSpPr>
            <p:nvPr/>
          </p:nvSpPr>
          <p:spPr bwMode="auto">
            <a:xfrm>
              <a:off x="2029163" y="4987433"/>
              <a:ext cx="11668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Roboto" panose="02000000000000000000" pitchFamily="2" charset="0"/>
                  <a:ea typeface="Roboto" panose="02000000000000000000" pitchFamily="2" charset="0"/>
                  <a:cs typeface="Open Sans Extrabold" panose="020B0906030804020204" pitchFamily="34" charset="0"/>
                </a:rPr>
                <a:t>Jawa</a:t>
              </a:r>
              <a:r>
                <a:rPr lang="en-US" sz="1600" b="1" dirty="0">
                  <a:latin typeface="Roboto" panose="02000000000000000000" pitchFamily="2" charset="0"/>
                  <a:ea typeface="Roboto" panose="02000000000000000000" pitchFamily="2" charset="0"/>
                  <a:cs typeface="Open Sans Extrabold" panose="020B0906030804020204" pitchFamily="34" charset="0"/>
                </a:rPr>
                <a:t> </a:t>
              </a:r>
              <a:r>
                <a:rPr lang="en-US" sz="1600" b="1" dirty="0" err="1">
                  <a:latin typeface="Roboto" panose="02000000000000000000" pitchFamily="2" charset="0"/>
                  <a:ea typeface="Roboto" panose="02000000000000000000" pitchFamily="2" charset="0"/>
                  <a:cs typeface="Open Sans Extrabold" panose="020B0906030804020204" pitchFamily="34" charset="0"/>
                </a:rPr>
                <a:t>Heri</a:t>
              </a:r>
              <a:endParaRPr lang="en-US" sz="1600" b="1" dirty="0">
                <a:latin typeface="Roboto" panose="02000000000000000000" pitchFamily="2" charset="0"/>
                <a:ea typeface="Roboto" panose="02000000000000000000" pitchFamily="2" charset="0"/>
                <a:cs typeface="Open Sans Extrabold" panose="020B0906030804020204" pitchFamily="34" charset="0"/>
              </a:endParaRPr>
            </a:p>
          </p:txBody>
        </p:sp>
        <p:sp>
          <p:nvSpPr>
            <p:cNvPr id="44" name="Rectangle 43">
              <a:extLst>
                <a:ext uri="{FF2B5EF4-FFF2-40B4-BE49-F238E27FC236}">
                  <a16:creationId xmlns:a16="http://schemas.microsoft.com/office/drawing/2014/main" id="{BF3CAE70-C4AC-489C-93C4-80EBBF4CA711}"/>
                </a:ext>
              </a:extLst>
            </p:cNvPr>
            <p:cNvSpPr>
              <a:spLocks/>
            </p:cNvSpPr>
            <p:nvPr/>
          </p:nvSpPr>
          <p:spPr bwMode="auto">
            <a:xfrm>
              <a:off x="1778219" y="5577992"/>
              <a:ext cx="1668702" cy="35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9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letterhead this.</a:t>
              </a:r>
            </a:p>
          </p:txBody>
        </p:sp>
      </p:grpSp>
      <p:sp>
        <p:nvSpPr>
          <p:cNvPr id="58" name="Freeform 11">
            <a:extLst>
              <a:ext uri="{FF2B5EF4-FFF2-40B4-BE49-F238E27FC236}">
                <a16:creationId xmlns:a16="http://schemas.microsoft.com/office/drawing/2014/main" id="{8E7DF969-48D9-409B-94DB-60944690B053}"/>
              </a:ext>
            </a:extLst>
          </p:cNvPr>
          <p:cNvSpPr>
            <a:spLocks/>
          </p:cNvSpPr>
          <p:nvPr/>
        </p:nvSpPr>
        <p:spPr bwMode="auto">
          <a:xfrm>
            <a:off x="4551024" y="4147729"/>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tx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9" name="AutoShape 9">
            <a:extLst>
              <a:ext uri="{FF2B5EF4-FFF2-40B4-BE49-F238E27FC236}">
                <a16:creationId xmlns:a16="http://schemas.microsoft.com/office/drawing/2014/main" id="{49493FE2-E30F-4F64-9A7D-8297AAE3037F}"/>
              </a:ext>
            </a:extLst>
          </p:cNvPr>
          <p:cNvSpPr>
            <a:spLocks/>
          </p:cNvSpPr>
          <p:nvPr/>
        </p:nvSpPr>
        <p:spPr bwMode="auto">
          <a:xfrm>
            <a:off x="7305652" y="4129275"/>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7" name="Freeform 5">
            <a:extLst>
              <a:ext uri="{FF2B5EF4-FFF2-40B4-BE49-F238E27FC236}">
                <a16:creationId xmlns:a16="http://schemas.microsoft.com/office/drawing/2014/main" id="{0884921E-D410-4A5C-A2F6-AFB98702F16F}"/>
              </a:ext>
            </a:extLst>
          </p:cNvPr>
          <p:cNvSpPr>
            <a:spLocks noEditPoints="1"/>
          </p:cNvSpPr>
          <p:nvPr/>
        </p:nvSpPr>
        <p:spPr bwMode="auto">
          <a:xfrm>
            <a:off x="1795891" y="412891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0" name="AutoShape 49">
            <a:extLst>
              <a:ext uri="{FF2B5EF4-FFF2-40B4-BE49-F238E27FC236}">
                <a16:creationId xmlns:a16="http://schemas.microsoft.com/office/drawing/2014/main" id="{334130A8-4790-486A-BD12-D1EE37848625}"/>
              </a:ext>
            </a:extLst>
          </p:cNvPr>
          <p:cNvSpPr>
            <a:spLocks/>
          </p:cNvSpPr>
          <p:nvPr/>
        </p:nvSpPr>
        <p:spPr bwMode="auto">
          <a:xfrm>
            <a:off x="10033452" y="4125063"/>
            <a:ext cx="337421" cy="33711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tx1"/>
          </a:solidFill>
          <a:ln>
            <a:noFill/>
          </a:ln>
        </p:spPr>
        <p:txBody>
          <a:bodyPr lIns="0" tIns="0" rIns="0" bIns="0"/>
          <a:lstStyle/>
          <a:p>
            <a:endParaRPr lang="en-US" dirty="0"/>
          </a:p>
        </p:txBody>
      </p:sp>
      <p:sp>
        <p:nvSpPr>
          <p:cNvPr id="3" name="Picture Placeholder 2">
            <a:extLst>
              <a:ext uri="{FF2B5EF4-FFF2-40B4-BE49-F238E27FC236}">
                <a16:creationId xmlns:a16="http://schemas.microsoft.com/office/drawing/2014/main" id="{3735F76D-FFFD-4B95-A3AF-C4A91CDA180A}"/>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28156180-2E6D-4298-AE5D-26A422503D7E}"/>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AA067324-461D-4876-8604-25EE5C789443}"/>
              </a:ext>
            </a:extLst>
          </p:cNvPr>
          <p:cNvSpPr>
            <a:spLocks noGrp="1"/>
          </p:cNvSpPr>
          <p:nvPr>
            <p:ph type="pic" sz="quarter" idx="160"/>
          </p:nvPr>
        </p:nvSpPr>
        <p:spPr/>
      </p:sp>
      <p:sp>
        <p:nvSpPr>
          <p:cNvPr id="10" name="Picture Placeholder 9">
            <a:extLst>
              <a:ext uri="{FF2B5EF4-FFF2-40B4-BE49-F238E27FC236}">
                <a16:creationId xmlns:a16="http://schemas.microsoft.com/office/drawing/2014/main" id="{3B1B010F-0B4A-46A3-A534-C14B7BAC3765}"/>
              </a:ext>
            </a:extLst>
          </p:cNvPr>
          <p:cNvSpPr>
            <a:spLocks noGrp="1"/>
          </p:cNvSpPr>
          <p:nvPr>
            <p:ph type="pic" sz="quarter" idx="161"/>
          </p:nvPr>
        </p:nvSpPr>
        <p:spPr/>
      </p:sp>
    </p:spTree>
    <p:extLst>
      <p:ext uri="{BB962C8B-B14F-4D97-AF65-F5344CB8AC3E}">
        <p14:creationId xmlns:p14="http://schemas.microsoft.com/office/powerpoint/2010/main" val="244919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15717</TotalTime>
  <Words>1334</Words>
  <Application>Microsoft Office PowerPoint</Application>
  <PresentationFormat>Widescreen</PresentationFormat>
  <Paragraphs>222</Paragraphs>
  <Slides>25</Slides>
  <Notes>24</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Aller</vt:lpstr>
      <vt:lpstr>Arial</vt:lpstr>
      <vt:lpstr>Calibri</vt:lpstr>
      <vt:lpstr>Lato</vt:lpstr>
      <vt:lpstr>Montserrat</vt:lpstr>
      <vt:lpstr>Montserrat-Regular</vt:lpstr>
      <vt:lpstr>Open Sans</vt:lpstr>
      <vt:lpstr>Open Sans </vt:lpstr>
      <vt:lpstr>Open Sans Condensed Light</vt:lpstr>
      <vt:lpstr>Open Sans Extrabold</vt:lpstr>
      <vt:lpstr>Open Sans Semibold</vt:lpstr>
      <vt:lpstr>Roboto</vt:lpstr>
      <vt:lpstr>Office Theme</vt:lpstr>
      <vt:lpstr>PowerPoint Presentation</vt:lpstr>
      <vt:lpstr>PowerPoint Presentation</vt:lpstr>
      <vt:lpstr>PowerPoint Presentation</vt:lpstr>
      <vt:lpstr>About us</vt:lpstr>
      <vt:lpstr>About us</vt:lpstr>
      <vt:lpstr>PowerPoint Presentation</vt:lpstr>
      <vt:lpstr>Our Services</vt:lpstr>
      <vt:lpstr>Our Services</vt:lpstr>
      <vt:lpstr>Our Team</vt:lpstr>
      <vt:lpstr>Our Team</vt:lpstr>
      <vt:lpstr>Our Team</vt:lpstr>
      <vt:lpstr>PowerPoint Presentation</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2567</cp:revision>
  <dcterms:created xsi:type="dcterms:W3CDTF">2017-07-18T09:08:44Z</dcterms:created>
  <dcterms:modified xsi:type="dcterms:W3CDTF">2017-12-11T08:13:54Z</dcterms:modified>
</cp:coreProperties>
</file>