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83" r:id="rId3"/>
    <p:sldId id="257" r:id="rId4"/>
    <p:sldId id="271" r:id="rId5"/>
    <p:sldId id="279" r:id="rId6"/>
    <p:sldId id="272" r:id="rId7"/>
    <p:sldId id="280" r:id="rId8"/>
    <p:sldId id="258" r:id="rId9"/>
    <p:sldId id="260" r:id="rId10"/>
    <p:sldId id="273" r:id="rId11"/>
    <p:sldId id="262" r:id="rId12"/>
    <p:sldId id="274" r:id="rId13"/>
    <p:sldId id="284" r:id="rId14"/>
    <p:sldId id="281" r:id="rId15"/>
    <p:sldId id="261" r:id="rId16"/>
    <p:sldId id="275" r:id="rId17"/>
    <p:sldId id="265" r:id="rId18"/>
    <p:sldId id="276" r:id="rId19"/>
    <p:sldId id="282" r:id="rId20"/>
    <p:sldId id="268" r:id="rId21"/>
    <p:sldId id="269" r:id="rId22"/>
    <p:sldId id="277" r:id="rId23"/>
    <p:sldId id="266" r:id="rId24"/>
    <p:sldId id="278" r:id="rId25"/>
    <p:sldId id="26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2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89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A2A-44C7-BDA3-6ABFEBE3592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A2A-44C7-BDA3-6ABFEBE3592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A2A-44C7-BDA3-6ABFEBE3592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A2A-44C7-BDA3-6ABFEBE359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alpha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3A2A-44C7-BDA3-6ABFEBE3592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alpha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3A2A-44C7-BDA3-6ABFEBE3592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alpha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3A2A-44C7-BDA3-6ABFEBE3592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alpha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3A2A-44C7-BDA3-6ABFEBE3592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3A2A-44C7-BDA3-6ABFEBE3592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3A2A-44C7-BDA3-6ABFEBE35928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3A2A-44C7-BDA3-6ABFEBE35928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3A2A-44C7-BDA3-6ABFEBE35928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3A2A-44C7-BDA3-6ABFEBE3592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3A2A-44C7-BDA3-6ABFEBE359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-6"/>
        <c:axId val="2123806864"/>
        <c:axId val="2123792944"/>
      </c:barChart>
      <c:catAx>
        <c:axId val="2123806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792944"/>
        <c:crosses val="autoZero"/>
        <c:auto val="1"/>
        <c:lblAlgn val="ctr"/>
        <c:lblOffset val="100"/>
        <c:noMultiLvlLbl val="0"/>
      </c:catAx>
      <c:valAx>
        <c:axId val="21237929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23806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rgbClr val="FFFFFF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2"/>
          </a:solidFill>
          <a:latin typeface="+mn-lt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047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814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126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09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044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386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2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C6A0E75-F9D2-49B4-9610-2EBE1A7B045D}"/>
              </a:ext>
            </a:extLst>
          </p:cNvPr>
          <p:cNvSpPr>
            <a:spLocks noGrp="1"/>
          </p:cNvSpPr>
          <p:nvPr>
            <p:ph type="pic" sz="quarter" idx="159" hasCustomPrompt="1"/>
          </p:nvPr>
        </p:nvSpPr>
        <p:spPr>
          <a:xfrm>
            <a:off x="4746172" y="2131800"/>
            <a:ext cx="4644571" cy="2454268"/>
          </a:xfrm>
          <a:custGeom>
            <a:avLst/>
            <a:gdLst>
              <a:gd name="connsiteX0" fmla="*/ 0 w 4644571"/>
              <a:gd name="connsiteY0" fmla="*/ 0 h 2454268"/>
              <a:gd name="connsiteX1" fmla="*/ 4644571 w 4644571"/>
              <a:gd name="connsiteY1" fmla="*/ 0 h 2454268"/>
              <a:gd name="connsiteX2" fmla="*/ 4644571 w 4644571"/>
              <a:gd name="connsiteY2" fmla="*/ 2454268 h 2454268"/>
              <a:gd name="connsiteX3" fmla="*/ 0 w 4644571"/>
              <a:gd name="connsiteY3" fmla="*/ 2454268 h 245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571" h="2454268">
                <a:moveTo>
                  <a:pt x="0" y="0"/>
                </a:moveTo>
                <a:lnTo>
                  <a:pt x="4644571" y="0"/>
                </a:lnTo>
                <a:lnTo>
                  <a:pt x="4644571" y="2454268"/>
                </a:lnTo>
                <a:lnTo>
                  <a:pt x="0" y="24542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12DFDA4-A313-4C5E-B286-4A27D89BFED0}"/>
              </a:ext>
            </a:extLst>
          </p:cNvPr>
          <p:cNvSpPr>
            <a:spLocks noGrp="1"/>
          </p:cNvSpPr>
          <p:nvPr>
            <p:ph type="pic" sz="quarter" idx="158" hasCustomPrompt="1"/>
          </p:nvPr>
        </p:nvSpPr>
        <p:spPr>
          <a:xfrm>
            <a:off x="1" y="2131800"/>
            <a:ext cx="4644571" cy="2454268"/>
          </a:xfrm>
          <a:custGeom>
            <a:avLst/>
            <a:gdLst>
              <a:gd name="connsiteX0" fmla="*/ 0 w 4644571"/>
              <a:gd name="connsiteY0" fmla="*/ 0 h 2454268"/>
              <a:gd name="connsiteX1" fmla="*/ 4644571 w 4644571"/>
              <a:gd name="connsiteY1" fmla="*/ 0 h 2454268"/>
              <a:gd name="connsiteX2" fmla="*/ 4644571 w 4644571"/>
              <a:gd name="connsiteY2" fmla="*/ 2454268 h 2454268"/>
              <a:gd name="connsiteX3" fmla="*/ 0 w 4644571"/>
              <a:gd name="connsiteY3" fmla="*/ 2454268 h 245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571" h="2454268">
                <a:moveTo>
                  <a:pt x="0" y="0"/>
                </a:moveTo>
                <a:lnTo>
                  <a:pt x="4644571" y="0"/>
                </a:lnTo>
                <a:lnTo>
                  <a:pt x="4644571" y="2454268"/>
                </a:lnTo>
                <a:lnTo>
                  <a:pt x="0" y="24542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C12399C-802D-4E6E-992A-358EAA55406F}"/>
              </a:ext>
            </a:extLst>
          </p:cNvPr>
          <p:cNvSpPr>
            <a:spLocks noGrp="1"/>
          </p:cNvSpPr>
          <p:nvPr>
            <p:ph type="pic" sz="quarter" idx="160" hasCustomPrompt="1"/>
          </p:nvPr>
        </p:nvSpPr>
        <p:spPr>
          <a:xfrm>
            <a:off x="9492343" y="2131800"/>
            <a:ext cx="2699658" cy="4040400"/>
          </a:xfrm>
          <a:custGeom>
            <a:avLst/>
            <a:gdLst>
              <a:gd name="connsiteX0" fmla="*/ 0 w 2699658"/>
              <a:gd name="connsiteY0" fmla="*/ 0 h 4040400"/>
              <a:gd name="connsiteX1" fmla="*/ 2699658 w 2699658"/>
              <a:gd name="connsiteY1" fmla="*/ 0 h 4040400"/>
              <a:gd name="connsiteX2" fmla="*/ 2699658 w 2699658"/>
              <a:gd name="connsiteY2" fmla="*/ 4040400 h 4040400"/>
              <a:gd name="connsiteX3" fmla="*/ 0 w 2699658"/>
              <a:gd name="connsiteY3" fmla="*/ 4040400 h 404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9658" h="4040400">
                <a:moveTo>
                  <a:pt x="0" y="0"/>
                </a:moveTo>
                <a:lnTo>
                  <a:pt x="2699658" y="0"/>
                </a:lnTo>
                <a:lnTo>
                  <a:pt x="2699658" y="4040400"/>
                </a:lnTo>
                <a:lnTo>
                  <a:pt x="0" y="4040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79078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878EBC6-EF59-4035-B3F7-1C4EC3FE2E13}"/>
              </a:ext>
            </a:extLst>
          </p:cNvPr>
          <p:cNvSpPr>
            <a:spLocks noGrp="1"/>
          </p:cNvSpPr>
          <p:nvPr>
            <p:ph type="pic" sz="quarter" idx="159" hasCustomPrompt="1"/>
          </p:nvPr>
        </p:nvSpPr>
        <p:spPr>
          <a:xfrm>
            <a:off x="0" y="2286000"/>
            <a:ext cx="3048000" cy="2286000"/>
          </a:xfrm>
          <a:custGeom>
            <a:avLst/>
            <a:gdLst>
              <a:gd name="connsiteX0" fmla="*/ 0 w 3048000"/>
              <a:gd name="connsiteY0" fmla="*/ 0 h 2286000"/>
              <a:gd name="connsiteX1" fmla="*/ 3048000 w 3048000"/>
              <a:gd name="connsiteY1" fmla="*/ 0 h 2286000"/>
              <a:gd name="connsiteX2" fmla="*/ 3048000 w 3048000"/>
              <a:gd name="connsiteY2" fmla="*/ 2286000 h 2286000"/>
              <a:gd name="connsiteX3" fmla="*/ 0 w 3048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286000">
                <a:moveTo>
                  <a:pt x="0" y="0"/>
                </a:moveTo>
                <a:lnTo>
                  <a:pt x="3048000" y="0"/>
                </a:lnTo>
                <a:lnTo>
                  <a:pt x="3048000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111521F-47D2-4627-8DDF-1CFFAEBB5FBB}"/>
              </a:ext>
            </a:extLst>
          </p:cNvPr>
          <p:cNvSpPr>
            <a:spLocks noGrp="1"/>
          </p:cNvSpPr>
          <p:nvPr>
            <p:ph type="pic" sz="quarter" idx="158" hasCustomPrompt="1"/>
          </p:nvPr>
        </p:nvSpPr>
        <p:spPr>
          <a:xfrm>
            <a:off x="3048000" y="0"/>
            <a:ext cx="3048000" cy="2286000"/>
          </a:xfrm>
          <a:custGeom>
            <a:avLst/>
            <a:gdLst>
              <a:gd name="connsiteX0" fmla="*/ 0 w 3048000"/>
              <a:gd name="connsiteY0" fmla="*/ 0 h 2286000"/>
              <a:gd name="connsiteX1" fmla="*/ 3048000 w 3048000"/>
              <a:gd name="connsiteY1" fmla="*/ 0 h 2286000"/>
              <a:gd name="connsiteX2" fmla="*/ 3048000 w 3048000"/>
              <a:gd name="connsiteY2" fmla="*/ 2286000 h 2286000"/>
              <a:gd name="connsiteX3" fmla="*/ 0 w 3048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286000">
                <a:moveTo>
                  <a:pt x="0" y="0"/>
                </a:moveTo>
                <a:lnTo>
                  <a:pt x="3048000" y="0"/>
                </a:lnTo>
                <a:lnTo>
                  <a:pt x="3048000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BC1D3C6-E1D8-4A69-910C-73150DDE5475}"/>
              </a:ext>
            </a:extLst>
          </p:cNvPr>
          <p:cNvSpPr>
            <a:spLocks noGrp="1"/>
          </p:cNvSpPr>
          <p:nvPr>
            <p:ph type="pic" sz="quarter" idx="160" hasCustomPrompt="1"/>
          </p:nvPr>
        </p:nvSpPr>
        <p:spPr>
          <a:xfrm>
            <a:off x="3048000" y="4572000"/>
            <a:ext cx="3048000" cy="2286000"/>
          </a:xfrm>
          <a:custGeom>
            <a:avLst/>
            <a:gdLst>
              <a:gd name="connsiteX0" fmla="*/ 0 w 3048000"/>
              <a:gd name="connsiteY0" fmla="*/ 0 h 2286000"/>
              <a:gd name="connsiteX1" fmla="*/ 3048000 w 3048000"/>
              <a:gd name="connsiteY1" fmla="*/ 0 h 2286000"/>
              <a:gd name="connsiteX2" fmla="*/ 3048000 w 3048000"/>
              <a:gd name="connsiteY2" fmla="*/ 2286000 h 2286000"/>
              <a:gd name="connsiteX3" fmla="*/ 0 w 3048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286000">
                <a:moveTo>
                  <a:pt x="0" y="0"/>
                </a:moveTo>
                <a:lnTo>
                  <a:pt x="3048000" y="0"/>
                </a:lnTo>
                <a:lnTo>
                  <a:pt x="3048000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41346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653E07-F41F-48EF-81EF-2AA51F22A468}"/>
              </a:ext>
            </a:extLst>
          </p:cNvPr>
          <p:cNvSpPr>
            <a:spLocks noGrp="1"/>
          </p:cNvSpPr>
          <p:nvPr>
            <p:ph type="pic" sz="quarter" idx="160" hasCustomPrompt="1"/>
          </p:nvPr>
        </p:nvSpPr>
        <p:spPr>
          <a:xfrm>
            <a:off x="4876801" y="2033587"/>
            <a:ext cx="2438400" cy="3689351"/>
          </a:xfrm>
          <a:custGeom>
            <a:avLst/>
            <a:gdLst>
              <a:gd name="connsiteX0" fmla="*/ 0 w 2438400"/>
              <a:gd name="connsiteY0" fmla="*/ 0 h 3689351"/>
              <a:gd name="connsiteX1" fmla="*/ 2438400 w 2438400"/>
              <a:gd name="connsiteY1" fmla="*/ 0 h 3689351"/>
              <a:gd name="connsiteX2" fmla="*/ 2438400 w 2438400"/>
              <a:gd name="connsiteY2" fmla="*/ 3689351 h 3689351"/>
              <a:gd name="connsiteX3" fmla="*/ 0 w 2438400"/>
              <a:gd name="connsiteY3" fmla="*/ 3689351 h 3689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3689351">
                <a:moveTo>
                  <a:pt x="0" y="0"/>
                </a:moveTo>
                <a:lnTo>
                  <a:pt x="2438400" y="0"/>
                </a:lnTo>
                <a:lnTo>
                  <a:pt x="2438400" y="3689351"/>
                </a:lnTo>
                <a:lnTo>
                  <a:pt x="0" y="36893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73904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A5CE6-DDCB-4E6E-A3BF-0A8B65F58914}"/>
              </a:ext>
            </a:extLst>
          </p:cNvPr>
          <p:cNvSpPr>
            <a:spLocks noGrp="1"/>
          </p:cNvSpPr>
          <p:nvPr>
            <p:ph type="pic" sz="quarter" idx="160" hasCustomPrompt="1"/>
          </p:nvPr>
        </p:nvSpPr>
        <p:spPr>
          <a:xfrm>
            <a:off x="5936343" y="2481943"/>
            <a:ext cx="6255657" cy="4376057"/>
          </a:xfrm>
          <a:custGeom>
            <a:avLst/>
            <a:gdLst>
              <a:gd name="connsiteX0" fmla="*/ 0 w 6255657"/>
              <a:gd name="connsiteY0" fmla="*/ 0 h 4376057"/>
              <a:gd name="connsiteX1" fmla="*/ 6255657 w 6255657"/>
              <a:gd name="connsiteY1" fmla="*/ 0 h 4376057"/>
              <a:gd name="connsiteX2" fmla="*/ 6255657 w 6255657"/>
              <a:gd name="connsiteY2" fmla="*/ 4376057 h 4376057"/>
              <a:gd name="connsiteX3" fmla="*/ 0 w 6255657"/>
              <a:gd name="connsiteY3" fmla="*/ 4376057 h 4376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5657" h="4376057">
                <a:moveTo>
                  <a:pt x="0" y="0"/>
                </a:moveTo>
                <a:lnTo>
                  <a:pt x="6255657" y="0"/>
                </a:lnTo>
                <a:lnTo>
                  <a:pt x="6255657" y="4376057"/>
                </a:lnTo>
                <a:lnTo>
                  <a:pt x="0" y="4376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12703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AF40DE-75E6-4C05-ABCC-BF5C4F73FD0E}"/>
              </a:ext>
            </a:extLst>
          </p:cNvPr>
          <p:cNvSpPr>
            <a:spLocks noGrp="1"/>
          </p:cNvSpPr>
          <p:nvPr>
            <p:ph type="pic" sz="quarter" idx="160" hasCustomPrompt="1"/>
          </p:nvPr>
        </p:nvSpPr>
        <p:spPr>
          <a:xfrm>
            <a:off x="1118179" y="2184303"/>
            <a:ext cx="3770362" cy="3770362"/>
          </a:xfrm>
          <a:custGeom>
            <a:avLst/>
            <a:gdLst>
              <a:gd name="connsiteX0" fmla="*/ 1885181 w 3770362"/>
              <a:gd name="connsiteY0" fmla="*/ 0 h 3770362"/>
              <a:gd name="connsiteX1" fmla="*/ 3770362 w 3770362"/>
              <a:gd name="connsiteY1" fmla="*/ 1885181 h 3770362"/>
              <a:gd name="connsiteX2" fmla="*/ 1885181 w 3770362"/>
              <a:gd name="connsiteY2" fmla="*/ 3770362 h 3770362"/>
              <a:gd name="connsiteX3" fmla="*/ 0 w 3770362"/>
              <a:gd name="connsiteY3" fmla="*/ 1885181 h 3770362"/>
              <a:gd name="connsiteX4" fmla="*/ 1885181 w 3770362"/>
              <a:gd name="connsiteY4" fmla="*/ 0 h 3770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70362" h="3770362">
                <a:moveTo>
                  <a:pt x="1885181" y="0"/>
                </a:moveTo>
                <a:cubicBezTo>
                  <a:pt x="2926338" y="0"/>
                  <a:pt x="3770362" y="844024"/>
                  <a:pt x="3770362" y="1885181"/>
                </a:cubicBezTo>
                <a:cubicBezTo>
                  <a:pt x="3770362" y="2926338"/>
                  <a:pt x="2926338" y="3770362"/>
                  <a:pt x="1885181" y="3770362"/>
                </a:cubicBezTo>
                <a:cubicBezTo>
                  <a:pt x="844024" y="3770362"/>
                  <a:pt x="0" y="2926338"/>
                  <a:pt x="0" y="1885181"/>
                </a:cubicBezTo>
                <a:cubicBezTo>
                  <a:pt x="0" y="844024"/>
                  <a:pt x="844024" y="0"/>
                  <a:pt x="18851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04192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93C20F8-12F3-4948-9C87-7D1352E7FD76}"/>
              </a:ext>
            </a:extLst>
          </p:cNvPr>
          <p:cNvSpPr>
            <a:spLocks noGrp="1"/>
          </p:cNvSpPr>
          <p:nvPr>
            <p:ph type="pic" sz="quarter" idx="164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A782B91-0853-4FCA-9CDF-D86B941D193D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955578" y="3865096"/>
            <a:ext cx="2572543" cy="2059098"/>
          </a:xfrm>
          <a:custGeom>
            <a:avLst/>
            <a:gdLst>
              <a:gd name="connsiteX0" fmla="*/ 0 w 2572543"/>
              <a:gd name="connsiteY0" fmla="*/ 0 h 2059098"/>
              <a:gd name="connsiteX1" fmla="*/ 2572543 w 2572543"/>
              <a:gd name="connsiteY1" fmla="*/ 0 h 2059098"/>
              <a:gd name="connsiteX2" fmla="*/ 2572543 w 2572543"/>
              <a:gd name="connsiteY2" fmla="*/ 2059098 h 2059098"/>
              <a:gd name="connsiteX3" fmla="*/ 0 w 2572543"/>
              <a:gd name="connsiteY3" fmla="*/ 2059098 h 2059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2543" h="2059098">
                <a:moveTo>
                  <a:pt x="0" y="0"/>
                </a:moveTo>
                <a:lnTo>
                  <a:pt x="2572543" y="0"/>
                </a:lnTo>
                <a:lnTo>
                  <a:pt x="2572543" y="2059098"/>
                </a:lnTo>
                <a:lnTo>
                  <a:pt x="0" y="20590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5AB9AD8-7794-4569-9FEA-A65A32E7CA5D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3528119" y="1818239"/>
            <a:ext cx="2572543" cy="2059098"/>
          </a:xfrm>
          <a:custGeom>
            <a:avLst/>
            <a:gdLst>
              <a:gd name="connsiteX0" fmla="*/ 0 w 2572543"/>
              <a:gd name="connsiteY0" fmla="*/ 0 h 2059098"/>
              <a:gd name="connsiteX1" fmla="*/ 2572543 w 2572543"/>
              <a:gd name="connsiteY1" fmla="*/ 0 h 2059098"/>
              <a:gd name="connsiteX2" fmla="*/ 2572543 w 2572543"/>
              <a:gd name="connsiteY2" fmla="*/ 2059098 h 2059098"/>
              <a:gd name="connsiteX3" fmla="*/ 0 w 2572543"/>
              <a:gd name="connsiteY3" fmla="*/ 2059098 h 2059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2543" h="2059098">
                <a:moveTo>
                  <a:pt x="0" y="0"/>
                </a:moveTo>
                <a:lnTo>
                  <a:pt x="2572543" y="0"/>
                </a:lnTo>
                <a:lnTo>
                  <a:pt x="2572543" y="2059098"/>
                </a:lnTo>
                <a:lnTo>
                  <a:pt x="0" y="20590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3E81119-0399-4841-927D-D46D5981644E}"/>
              </a:ext>
            </a:extLst>
          </p:cNvPr>
          <p:cNvSpPr>
            <a:spLocks noGrp="1"/>
          </p:cNvSpPr>
          <p:nvPr>
            <p:ph type="pic" sz="quarter" idx="161" hasCustomPrompt="1"/>
          </p:nvPr>
        </p:nvSpPr>
        <p:spPr>
          <a:xfrm>
            <a:off x="6091339" y="3858976"/>
            <a:ext cx="2572543" cy="2059098"/>
          </a:xfrm>
          <a:custGeom>
            <a:avLst/>
            <a:gdLst>
              <a:gd name="connsiteX0" fmla="*/ 0 w 2572543"/>
              <a:gd name="connsiteY0" fmla="*/ 0 h 2059098"/>
              <a:gd name="connsiteX1" fmla="*/ 2572543 w 2572543"/>
              <a:gd name="connsiteY1" fmla="*/ 0 h 2059098"/>
              <a:gd name="connsiteX2" fmla="*/ 2572543 w 2572543"/>
              <a:gd name="connsiteY2" fmla="*/ 2059098 h 2059098"/>
              <a:gd name="connsiteX3" fmla="*/ 0 w 2572543"/>
              <a:gd name="connsiteY3" fmla="*/ 2059098 h 2059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2543" h="2059098">
                <a:moveTo>
                  <a:pt x="0" y="0"/>
                </a:moveTo>
                <a:lnTo>
                  <a:pt x="2572543" y="0"/>
                </a:lnTo>
                <a:lnTo>
                  <a:pt x="2572543" y="2059098"/>
                </a:lnTo>
                <a:lnTo>
                  <a:pt x="0" y="20590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170D05C-D99E-4988-9FBC-7EFB4F8C2D9A}"/>
              </a:ext>
            </a:extLst>
          </p:cNvPr>
          <p:cNvSpPr>
            <a:spLocks noGrp="1"/>
          </p:cNvSpPr>
          <p:nvPr>
            <p:ph type="pic" sz="quarter" idx="160" hasCustomPrompt="1"/>
          </p:nvPr>
        </p:nvSpPr>
        <p:spPr>
          <a:xfrm>
            <a:off x="8663879" y="1818239"/>
            <a:ext cx="2572543" cy="2059098"/>
          </a:xfrm>
          <a:custGeom>
            <a:avLst/>
            <a:gdLst>
              <a:gd name="connsiteX0" fmla="*/ 0 w 2572543"/>
              <a:gd name="connsiteY0" fmla="*/ 0 h 2059098"/>
              <a:gd name="connsiteX1" fmla="*/ 2572543 w 2572543"/>
              <a:gd name="connsiteY1" fmla="*/ 0 h 2059098"/>
              <a:gd name="connsiteX2" fmla="*/ 2572543 w 2572543"/>
              <a:gd name="connsiteY2" fmla="*/ 2059098 h 2059098"/>
              <a:gd name="connsiteX3" fmla="*/ 0 w 2572543"/>
              <a:gd name="connsiteY3" fmla="*/ 2059098 h 2059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2543" h="2059098">
                <a:moveTo>
                  <a:pt x="0" y="0"/>
                </a:moveTo>
                <a:lnTo>
                  <a:pt x="2572543" y="0"/>
                </a:lnTo>
                <a:lnTo>
                  <a:pt x="2572543" y="2059098"/>
                </a:lnTo>
                <a:lnTo>
                  <a:pt x="0" y="20590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434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1CB2543-F01E-4C1A-9E70-418861C49365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1" y="4376866"/>
            <a:ext cx="3048000" cy="2481134"/>
          </a:xfrm>
          <a:custGeom>
            <a:avLst/>
            <a:gdLst>
              <a:gd name="connsiteX0" fmla="*/ 0 w 3048000"/>
              <a:gd name="connsiteY0" fmla="*/ 0 h 2481134"/>
              <a:gd name="connsiteX1" fmla="*/ 3048000 w 3048000"/>
              <a:gd name="connsiteY1" fmla="*/ 0 h 2481134"/>
              <a:gd name="connsiteX2" fmla="*/ 3048000 w 3048000"/>
              <a:gd name="connsiteY2" fmla="*/ 2481134 h 2481134"/>
              <a:gd name="connsiteX3" fmla="*/ 0 w 3048000"/>
              <a:gd name="connsiteY3" fmla="*/ 2481134 h 248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481134">
                <a:moveTo>
                  <a:pt x="0" y="0"/>
                </a:moveTo>
                <a:lnTo>
                  <a:pt x="3048000" y="0"/>
                </a:lnTo>
                <a:lnTo>
                  <a:pt x="3048000" y="2481134"/>
                </a:lnTo>
                <a:lnTo>
                  <a:pt x="0" y="24811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DEA4E50-7BFD-412D-9456-1E8FF071C992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3048000" y="1913206"/>
            <a:ext cx="3048000" cy="2461846"/>
          </a:xfrm>
          <a:custGeom>
            <a:avLst/>
            <a:gdLst>
              <a:gd name="connsiteX0" fmla="*/ 0 w 3048000"/>
              <a:gd name="connsiteY0" fmla="*/ 0 h 2461846"/>
              <a:gd name="connsiteX1" fmla="*/ 3048000 w 3048000"/>
              <a:gd name="connsiteY1" fmla="*/ 0 h 2461846"/>
              <a:gd name="connsiteX2" fmla="*/ 3048000 w 3048000"/>
              <a:gd name="connsiteY2" fmla="*/ 2461846 h 2461846"/>
              <a:gd name="connsiteX3" fmla="*/ 0 w 3048000"/>
              <a:gd name="connsiteY3" fmla="*/ 2461846 h 246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461846">
                <a:moveTo>
                  <a:pt x="0" y="0"/>
                </a:moveTo>
                <a:lnTo>
                  <a:pt x="3048000" y="0"/>
                </a:lnTo>
                <a:lnTo>
                  <a:pt x="3048000" y="2461846"/>
                </a:lnTo>
                <a:lnTo>
                  <a:pt x="0" y="24618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5681F37-F395-4E8B-9CA3-C1181172C218}"/>
              </a:ext>
            </a:extLst>
          </p:cNvPr>
          <p:cNvSpPr>
            <a:spLocks noGrp="1"/>
          </p:cNvSpPr>
          <p:nvPr>
            <p:ph type="pic" sz="quarter" idx="161" hasCustomPrompt="1"/>
          </p:nvPr>
        </p:nvSpPr>
        <p:spPr>
          <a:xfrm>
            <a:off x="6096001" y="4376866"/>
            <a:ext cx="3048000" cy="2481134"/>
          </a:xfrm>
          <a:custGeom>
            <a:avLst/>
            <a:gdLst>
              <a:gd name="connsiteX0" fmla="*/ 0 w 3048000"/>
              <a:gd name="connsiteY0" fmla="*/ 0 h 2481134"/>
              <a:gd name="connsiteX1" fmla="*/ 3048000 w 3048000"/>
              <a:gd name="connsiteY1" fmla="*/ 0 h 2481134"/>
              <a:gd name="connsiteX2" fmla="*/ 3048000 w 3048000"/>
              <a:gd name="connsiteY2" fmla="*/ 2481134 h 2481134"/>
              <a:gd name="connsiteX3" fmla="*/ 0 w 3048000"/>
              <a:gd name="connsiteY3" fmla="*/ 2481134 h 248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481134">
                <a:moveTo>
                  <a:pt x="0" y="0"/>
                </a:moveTo>
                <a:lnTo>
                  <a:pt x="3048000" y="0"/>
                </a:lnTo>
                <a:lnTo>
                  <a:pt x="3048000" y="2481134"/>
                </a:lnTo>
                <a:lnTo>
                  <a:pt x="0" y="24811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BE51336-0638-4D04-94F1-78A87FEDE0F5}"/>
              </a:ext>
            </a:extLst>
          </p:cNvPr>
          <p:cNvSpPr>
            <a:spLocks noGrp="1"/>
          </p:cNvSpPr>
          <p:nvPr>
            <p:ph type="pic" sz="quarter" idx="160" hasCustomPrompt="1"/>
          </p:nvPr>
        </p:nvSpPr>
        <p:spPr>
          <a:xfrm>
            <a:off x="9143999" y="1913206"/>
            <a:ext cx="3048000" cy="2461846"/>
          </a:xfrm>
          <a:custGeom>
            <a:avLst/>
            <a:gdLst>
              <a:gd name="connsiteX0" fmla="*/ 0 w 3048000"/>
              <a:gd name="connsiteY0" fmla="*/ 0 h 2461846"/>
              <a:gd name="connsiteX1" fmla="*/ 3048000 w 3048000"/>
              <a:gd name="connsiteY1" fmla="*/ 0 h 2461846"/>
              <a:gd name="connsiteX2" fmla="*/ 3048000 w 3048000"/>
              <a:gd name="connsiteY2" fmla="*/ 2461846 h 2461846"/>
              <a:gd name="connsiteX3" fmla="*/ 0 w 3048000"/>
              <a:gd name="connsiteY3" fmla="*/ 2461846 h 246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461846">
                <a:moveTo>
                  <a:pt x="0" y="0"/>
                </a:moveTo>
                <a:lnTo>
                  <a:pt x="3048000" y="0"/>
                </a:lnTo>
                <a:lnTo>
                  <a:pt x="3048000" y="2461846"/>
                </a:lnTo>
                <a:lnTo>
                  <a:pt x="0" y="24618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1790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A27D135-4011-4E91-B2CE-4993D58586D6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0" y="2025747"/>
            <a:ext cx="8651631" cy="3152668"/>
          </a:xfrm>
          <a:custGeom>
            <a:avLst/>
            <a:gdLst>
              <a:gd name="connsiteX0" fmla="*/ 0 w 8651631"/>
              <a:gd name="connsiteY0" fmla="*/ 0 h 3152668"/>
              <a:gd name="connsiteX1" fmla="*/ 8651631 w 8651631"/>
              <a:gd name="connsiteY1" fmla="*/ 0 h 3152668"/>
              <a:gd name="connsiteX2" fmla="*/ 8651631 w 8651631"/>
              <a:gd name="connsiteY2" fmla="*/ 3152668 h 3152668"/>
              <a:gd name="connsiteX3" fmla="*/ 0 w 8651631"/>
              <a:gd name="connsiteY3" fmla="*/ 3152668 h 3152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51631" h="3152668">
                <a:moveTo>
                  <a:pt x="0" y="0"/>
                </a:moveTo>
                <a:lnTo>
                  <a:pt x="8651631" y="0"/>
                </a:lnTo>
                <a:lnTo>
                  <a:pt x="8651631" y="3152668"/>
                </a:lnTo>
                <a:lnTo>
                  <a:pt x="0" y="31526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4D43557-0791-4F68-B43A-328356206399}"/>
              </a:ext>
            </a:extLst>
          </p:cNvPr>
          <p:cNvSpPr>
            <a:spLocks noGrp="1"/>
          </p:cNvSpPr>
          <p:nvPr>
            <p:ph type="pic" sz="quarter" idx="160" hasCustomPrompt="1"/>
          </p:nvPr>
        </p:nvSpPr>
        <p:spPr>
          <a:xfrm>
            <a:off x="8651632" y="2025747"/>
            <a:ext cx="3540369" cy="3152668"/>
          </a:xfrm>
          <a:custGeom>
            <a:avLst/>
            <a:gdLst>
              <a:gd name="connsiteX0" fmla="*/ 0 w 3540369"/>
              <a:gd name="connsiteY0" fmla="*/ 0 h 3152668"/>
              <a:gd name="connsiteX1" fmla="*/ 3540369 w 3540369"/>
              <a:gd name="connsiteY1" fmla="*/ 0 h 3152668"/>
              <a:gd name="connsiteX2" fmla="*/ 3540369 w 3540369"/>
              <a:gd name="connsiteY2" fmla="*/ 3152668 h 3152668"/>
              <a:gd name="connsiteX3" fmla="*/ 0 w 3540369"/>
              <a:gd name="connsiteY3" fmla="*/ 3152668 h 3152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0369" h="3152668">
                <a:moveTo>
                  <a:pt x="0" y="0"/>
                </a:moveTo>
                <a:lnTo>
                  <a:pt x="3540369" y="0"/>
                </a:lnTo>
                <a:lnTo>
                  <a:pt x="3540369" y="3152668"/>
                </a:lnTo>
                <a:lnTo>
                  <a:pt x="0" y="31526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0409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9B41F2E-B6D2-459C-887D-0ED072A8A890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638175" y="2033588"/>
            <a:ext cx="3325657" cy="2779712"/>
          </a:xfrm>
          <a:custGeom>
            <a:avLst/>
            <a:gdLst>
              <a:gd name="connsiteX0" fmla="*/ 0 w 3325657"/>
              <a:gd name="connsiteY0" fmla="*/ 0 h 2779712"/>
              <a:gd name="connsiteX1" fmla="*/ 3325657 w 3325657"/>
              <a:gd name="connsiteY1" fmla="*/ 0 h 2779712"/>
              <a:gd name="connsiteX2" fmla="*/ 3325657 w 3325657"/>
              <a:gd name="connsiteY2" fmla="*/ 2779712 h 2779712"/>
              <a:gd name="connsiteX3" fmla="*/ 0 w 3325657"/>
              <a:gd name="connsiteY3" fmla="*/ 2779712 h 277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5657" h="2779712">
                <a:moveTo>
                  <a:pt x="0" y="0"/>
                </a:moveTo>
                <a:lnTo>
                  <a:pt x="3325657" y="0"/>
                </a:lnTo>
                <a:lnTo>
                  <a:pt x="3325657" y="2779712"/>
                </a:lnTo>
                <a:lnTo>
                  <a:pt x="0" y="2779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34F63FC-4915-442F-BA60-5426512A185F}"/>
              </a:ext>
            </a:extLst>
          </p:cNvPr>
          <p:cNvSpPr>
            <a:spLocks noGrp="1"/>
          </p:cNvSpPr>
          <p:nvPr>
            <p:ph type="pic" sz="quarter" idx="160" hasCustomPrompt="1"/>
          </p:nvPr>
        </p:nvSpPr>
        <p:spPr>
          <a:xfrm>
            <a:off x="4418069" y="2033588"/>
            <a:ext cx="3325657" cy="2779712"/>
          </a:xfrm>
          <a:custGeom>
            <a:avLst/>
            <a:gdLst>
              <a:gd name="connsiteX0" fmla="*/ 0 w 3325657"/>
              <a:gd name="connsiteY0" fmla="*/ 0 h 2779712"/>
              <a:gd name="connsiteX1" fmla="*/ 3325657 w 3325657"/>
              <a:gd name="connsiteY1" fmla="*/ 0 h 2779712"/>
              <a:gd name="connsiteX2" fmla="*/ 3325657 w 3325657"/>
              <a:gd name="connsiteY2" fmla="*/ 2779712 h 2779712"/>
              <a:gd name="connsiteX3" fmla="*/ 0 w 3325657"/>
              <a:gd name="connsiteY3" fmla="*/ 2779712 h 277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5657" h="2779712">
                <a:moveTo>
                  <a:pt x="0" y="0"/>
                </a:moveTo>
                <a:lnTo>
                  <a:pt x="3325657" y="0"/>
                </a:lnTo>
                <a:lnTo>
                  <a:pt x="3325657" y="2779712"/>
                </a:lnTo>
                <a:lnTo>
                  <a:pt x="0" y="2779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C73566D-CF85-459E-9637-7D95D18E27A6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8197960" y="2033588"/>
            <a:ext cx="3325657" cy="2779712"/>
          </a:xfrm>
          <a:custGeom>
            <a:avLst/>
            <a:gdLst>
              <a:gd name="connsiteX0" fmla="*/ 0 w 3325657"/>
              <a:gd name="connsiteY0" fmla="*/ 0 h 2779712"/>
              <a:gd name="connsiteX1" fmla="*/ 3325657 w 3325657"/>
              <a:gd name="connsiteY1" fmla="*/ 0 h 2779712"/>
              <a:gd name="connsiteX2" fmla="*/ 3325657 w 3325657"/>
              <a:gd name="connsiteY2" fmla="*/ 2779712 h 2779712"/>
              <a:gd name="connsiteX3" fmla="*/ 0 w 3325657"/>
              <a:gd name="connsiteY3" fmla="*/ 2779712 h 277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5657" h="2779712">
                <a:moveTo>
                  <a:pt x="0" y="0"/>
                </a:moveTo>
                <a:lnTo>
                  <a:pt x="3325657" y="0"/>
                </a:lnTo>
                <a:lnTo>
                  <a:pt x="3325657" y="2779712"/>
                </a:lnTo>
                <a:lnTo>
                  <a:pt x="0" y="2779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279529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BA51AE8-13DB-4728-A7EA-8EA68D6DD921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1914469" y="1879726"/>
            <a:ext cx="2306624" cy="2306624"/>
          </a:xfrm>
          <a:custGeom>
            <a:avLst/>
            <a:gdLst>
              <a:gd name="connsiteX0" fmla="*/ 1153312 w 2306624"/>
              <a:gd name="connsiteY0" fmla="*/ 0 h 2306624"/>
              <a:gd name="connsiteX1" fmla="*/ 2306624 w 2306624"/>
              <a:gd name="connsiteY1" fmla="*/ 1153312 h 2306624"/>
              <a:gd name="connsiteX2" fmla="*/ 1153312 w 2306624"/>
              <a:gd name="connsiteY2" fmla="*/ 2306624 h 2306624"/>
              <a:gd name="connsiteX3" fmla="*/ 0 w 2306624"/>
              <a:gd name="connsiteY3" fmla="*/ 1153312 h 2306624"/>
              <a:gd name="connsiteX4" fmla="*/ 1153312 w 2306624"/>
              <a:gd name="connsiteY4" fmla="*/ 0 h 2306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6624" h="2306624">
                <a:moveTo>
                  <a:pt x="1153312" y="0"/>
                </a:moveTo>
                <a:cubicBezTo>
                  <a:pt x="1790269" y="0"/>
                  <a:pt x="2306624" y="516355"/>
                  <a:pt x="2306624" y="1153312"/>
                </a:cubicBezTo>
                <a:cubicBezTo>
                  <a:pt x="2306624" y="1790269"/>
                  <a:pt x="1790269" y="2306624"/>
                  <a:pt x="1153312" y="2306624"/>
                </a:cubicBezTo>
                <a:cubicBezTo>
                  <a:pt x="516355" y="2306624"/>
                  <a:pt x="0" y="1790269"/>
                  <a:pt x="0" y="1153312"/>
                </a:cubicBezTo>
                <a:cubicBezTo>
                  <a:pt x="0" y="516355"/>
                  <a:pt x="516355" y="0"/>
                  <a:pt x="11533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13611BE-8C5A-47CB-A0B3-08B91D54D815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7347303" y="3823072"/>
            <a:ext cx="2306624" cy="2306624"/>
          </a:xfrm>
          <a:custGeom>
            <a:avLst/>
            <a:gdLst>
              <a:gd name="connsiteX0" fmla="*/ 1153312 w 2306624"/>
              <a:gd name="connsiteY0" fmla="*/ 0 h 2306624"/>
              <a:gd name="connsiteX1" fmla="*/ 2306624 w 2306624"/>
              <a:gd name="connsiteY1" fmla="*/ 1153312 h 2306624"/>
              <a:gd name="connsiteX2" fmla="*/ 1153312 w 2306624"/>
              <a:gd name="connsiteY2" fmla="*/ 2306624 h 2306624"/>
              <a:gd name="connsiteX3" fmla="*/ 0 w 2306624"/>
              <a:gd name="connsiteY3" fmla="*/ 1153312 h 2306624"/>
              <a:gd name="connsiteX4" fmla="*/ 1153312 w 2306624"/>
              <a:gd name="connsiteY4" fmla="*/ 0 h 2306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6624" h="2306624">
                <a:moveTo>
                  <a:pt x="1153312" y="0"/>
                </a:moveTo>
                <a:cubicBezTo>
                  <a:pt x="1790269" y="0"/>
                  <a:pt x="2306624" y="516355"/>
                  <a:pt x="2306624" y="1153312"/>
                </a:cubicBezTo>
                <a:cubicBezTo>
                  <a:pt x="2306624" y="1790269"/>
                  <a:pt x="1790269" y="2306624"/>
                  <a:pt x="1153312" y="2306624"/>
                </a:cubicBezTo>
                <a:cubicBezTo>
                  <a:pt x="516355" y="2306624"/>
                  <a:pt x="0" y="1790269"/>
                  <a:pt x="0" y="1153312"/>
                </a:cubicBezTo>
                <a:cubicBezTo>
                  <a:pt x="0" y="516355"/>
                  <a:pt x="516355" y="0"/>
                  <a:pt x="11533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55167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EB4B374-3A49-4095-8938-A46659EA7833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838200" y="2079923"/>
            <a:ext cx="1917700" cy="1917700"/>
          </a:xfrm>
          <a:custGeom>
            <a:avLst/>
            <a:gdLst>
              <a:gd name="connsiteX0" fmla="*/ 958850 w 1917700"/>
              <a:gd name="connsiteY0" fmla="*/ 0 h 1917700"/>
              <a:gd name="connsiteX1" fmla="*/ 1917700 w 1917700"/>
              <a:gd name="connsiteY1" fmla="*/ 958850 h 1917700"/>
              <a:gd name="connsiteX2" fmla="*/ 958850 w 1917700"/>
              <a:gd name="connsiteY2" fmla="*/ 1917700 h 1917700"/>
              <a:gd name="connsiteX3" fmla="*/ 0 w 1917700"/>
              <a:gd name="connsiteY3" fmla="*/ 958850 h 1917700"/>
              <a:gd name="connsiteX4" fmla="*/ 958850 w 1917700"/>
              <a:gd name="connsiteY4" fmla="*/ 0 h 191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7700" h="1917700">
                <a:moveTo>
                  <a:pt x="958850" y="0"/>
                </a:moveTo>
                <a:cubicBezTo>
                  <a:pt x="1488408" y="0"/>
                  <a:pt x="1917700" y="429292"/>
                  <a:pt x="1917700" y="958850"/>
                </a:cubicBezTo>
                <a:cubicBezTo>
                  <a:pt x="1917700" y="1488408"/>
                  <a:pt x="1488408" y="1917700"/>
                  <a:pt x="958850" y="1917700"/>
                </a:cubicBezTo>
                <a:cubicBezTo>
                  <a:pt x="429292" y="1917700"/>
                  <a:pt x="0" y="1488408"/>
                  <a:pt x="0" y="958850"/>
                </a:cubicBezTo>
                <a:cubicBezTo>
                  <a:pt x="0" y="429292"/>
                  <a:pt x="429292" y="0"/>
                  <a:pt x="9588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7AFAE92-2B28-476E-B26A-567C8D516FE3}"/>
              </a:ext>
            </a:extLst>
          </p:cNvPr>
          <p:cNvSpPr>
            <a:spLocks noGrp="1"/>
          </p:cNvSpPr>
          <p:nvPr>
            <p:ph type="pic" sz="quarter" idx="160" hasCustomPrompt="1"/>
          </p:nvPr>
        </p:nvSpPr>
        <p:spPr>
          <a:xfrm>
            <a:off x="3702154" y="2079923"/>
            <a:ext cx="1917700" cy="1917700"/>
          </a:xfrm>
          <a:custGeom>
            <a:avLst/>
            <a:gdLst>
              <a:gd name="connsiteX0" fmla="*/ 958850 w 1917700"/>
              <a:gd name="connsiteY0" fmla="*/ 0 h 1917700"/>
              <a:gd name="connsiteX1" fmla="*/ 1917700 w 1917700"/>
              <a:gd name="connsiteY1" fmla="*/ 958850 h 1917700"/>
              <a:gd name="connsiteX2" fmla="*/ 958850 w 1917700"/>
              <a:gd name="connsiteY2" fmla="*/ 1917700 h 1917700"/>
              <a:gd name="connsiteX3" fmla="*/ 0 w 1917700"/>
              <a:gd name="connsiteY3" fmla="*/ 958850 h 1917700"/>
              <a:gd name="connsiteX4" fmla="*/ 958850 w 1917700"/>
              <a:gd name="connsiteY4" fmla="*/ 0 h 191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7700" h="1917700">
                <a:moveTo>
                  <a:pt x="958850" y="0"/>
                </a:moveTo>
                <a:cubicBezTo>
                  <a:pt x="1488408" y="0"/>
                  <a:pt x="1917700" y="429292"/>
                  <a:pt x="1917700" y="958850"/>
                </a:cubicBezTo>
                <a:cubicBezTo>
                  <a:pt x="1917700" y="1488408"/>
                  <a:pt x="1488408" y="1917700"/>
                  <a:pt x="958850" y="1917700"/>
                </a:cubicBezTo>
                <a:cubicBezTo>
                  <a:pt x="429292" y="1917700"/>
                  <a:pt x="0" y="1488408"/>
                  <a:pt x="0" y="958850"/>
                </a:cubicBezTo>
                <a:cubicBezTo>
                  <a:pt x="0" y="429292"/>
                  <a:pt x="429292" y="0"/>
                  <a:pt x="9588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50E11DE-2F10-49CB-94F9-7CC786D6CC48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9430063" y="2079923"/>
            <a:ext cx="1917700" cy="1917700"/>
          </a:xfrm>
          <a:custGeom>
            <a:avLst/>
            <a:gdLst>
              <a:gd name="connsiteX0" fmla="*/ 958850 w 1917700"/>
              <a:gd name="connsiteY0" fmla="*/ 0 h 1917700"/>
              <a:gd name="connsiteX1" fmla="*/ 1917700 w 1917700"/>
              <a:gd name="connsiteY1" fmla="*/ 958850 h 1917700"/>
              <a:gd name="connsiteX2" fmla="*/ 958850 w 1917700"/>
              <a:gd name="connsiteY2" fmla="*/ 1917700 h 1917700"/>
              <a:gd name="connsiteX3" fmla="*/ 0 w 1917700"/>
              <a:gd name="connsiteY3" fmla="*/ 958850 h 1917700"/>
              <a:gd name="connsiteX4" fmla="*/ 958850 w 1917700"/>
              <a:gd name="connsiteY4" fmla="*/ 0 h 191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7700" h="1917700">
                <a:moveTo>
                  <a:pt x="958850" y="0"/>
                </a:moveTo>
                <a:cubicBezTo>
                  <a:pt x="1488408" y="0"/>
                  <a:pt x="1917700" y="429292"/>
                  <a:pt x="1917700" y="958850"/>
                </a:cubicBezTo>
                <a:cubicBezTo>
                  <a:pt x="1917700" y="1488408"/>
                  <a:pt x="1488408" y="1917700"/>
                  <a:pt x="958850" y="1917700"/>
                </a:cubicBezTo>
                <a:cubicBezTo>
                  <a:pt x="429292" y="1917700"/>
                  <a:pt x="0" y="1488408"/>
                  <a:pt x="0" y="958850"/>
                </a:cubicBezTo>
                <a:cubicBezTo>
                  <a:pt x="0" y="429292"/>
                  <a:pt x="429292" y="0"/>
                  <a:pt x="9588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241D4D-7651-4FFF-A614-D70F164F240D}"/>
              </a:ext>
            </a:extLst>
          </p:cNvPr>
          <p:cNvSpPr>
            <a:spLocks noGrp="1"/>
          </p:cNvSpPr>
          <p:nvPr>
            <p:ph type="pic" sz="quarter" idx="164" hasCustomPrompt="1"/>
          </p:nvPr>
        </p:nvSpPr>
        <p:spPr>
          <a:xfrm>
            <a:off x="6566108" y="2079923"/>
            <a:ext cx="1917700" cy="1917700"/>
          </a:xfrm>
          <a:custGeom>
            <a:avLst/>
            <a:gdLst>
              <a:gd name="connsiteX0" fmla="*/ 958850 w 1917700"/>
              <a:gd name="connsiteY0" fmla="*/ 0 h 1917700"/>
              <a:gd name="connsiteX1" fmla="*/ 1917700 w 1917700"/>
              <a:gd name="connsiteY1" fmla="*/ 958850 h 1917700"/>
              <a:gd name="connsiteX2" fmla="*/ 958850 w 1917700"/>
              <a:gd name="connsiteY2" fmla="*/ 1917700 h 1917700"/>
              <a:gd name="connsiteX3" fmla="*/ 0 w 1917700"/>
              <a:gd name="connsiteY3" fmla="*/ 958850 h 1917700"/>
              <a:gd name="connsiteX4" fmla="*/ 958850 w 1917700"/>
              <a:gd name="connsiteY4" fmla="*/ 0 h 191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7700" h="1917700">
                <a:moveTo>
                  <a:pt x="958850" y="0"/>
                </a:moveTo>
                <a:cubicBezTo>
                  <a:pt x="1488408" y="0"/>
                  <a:pt x="1917700" y="429292"/>
                  <a:pt x="1917700" y="958850"/>
                </a:cubicBezTo>
                <a:cubicBezTo>
                  <a:pt x="1917700" y="1488408"/>
                  <a:pt x="1488408" y="1917700"/>
                  <a:pt x="958850" y="1917700"/>
                </a:cubicBezTo>
                <a:cubicBezTo>
                  <a:pt x="429292" y="1917700"/>
                  <a:pt x="0" y="1488408"/>
                  <a:pt x="0" y="958850"/>
                </a:cubicBezTo>
                <a:cubicBezTo>
                  <a:pt x="0" y="429292"/>
                  <a:pt x="429292" y="0"/>
                  <a:pt x="9588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50429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2B54ADD-8A6E-4B33-B245-81EFB8EA2FA7}"/>
              </a:ext>
            </a:extLst>
          </p:cNvPr>
          <p:cNvSpPr>
            <a:spLocks noGrp="1"/>
          </p:cNvSpPr>
          <p:nvPr>
            <p:ph type="pic" sz="quarter" idx="162" hasCustomPrompt="1"/>
          </p:nvPr>
        </p:nvSpPr>
        <p:spPr>
          <a:xfrm>
            <a:off x="0" y="4176924"/>
            <a:ext cx="12192000" cy="2681076"/>
          </a:xfrm>
          <a:custGeom>
            <a:avLst/>
            <a:gdLst>
              <a:gd name="connsiteX0" fmla="*/ 0 w 12192000"/>
              <a:gd name="connsiteY0" fmla="*/ 0 h 2681076"/>
              <a:gd name="connsiteX1" fmla="*/ 12192000 w 12192000"/>
              <a:gd name="connsiteY1" fmla="*/ 0 h 2681076"/>
              <a:gd name="connsiteX2" fmla="*/ 12192000 w 12192000"/>
              <a:gd name="connsiteY2" fmla="*/ 2681076 h 2681076"/>
              <a:gd name="connsiteX3" fmla="*/ 0 w 12192000"/>
              <a:gd name="connsiteY3" fmla="*/ 2681076 h 2681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81076">
                <a:moveTo>
                  <a:pt x="0" y="0"/>
                </a:moveTo>
                <a:lnTo>
                  <a:pt x="12192000" y="0"/>
                </a:lnTo>
                <a:lnTo>
                  <a:pt x="12192000" y="2681076"/>
                </a:lnTo>
                <a:lnTo>
                  <a:pt x="0" y="26810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9000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BBE313-6421-40A0-B5A7-B6CBB54740EA}"/>
              </a:ext>
            </a:extLst>
          </p:cNvPr>
          <p:cNvSpPr>
            <a:spLocks noGrp="1"/>
          </p:cNvSpPr>
          <p:nvPr>
            <p:ph type="pic" sz="quarter" idx="158" hasCustomPrompt="1"/>
          </p:nvPr>
        </p:nvSpPr>
        <p:spPr>
          <a:xfrm>
            <a:off x="0" y="1814513"/>
            <a:ext cx="12192000" cy="3908424"/>
          </a:xfrm>
          <a:custGeom>
            <a:avLst/>
            <a:gdLst>
              <a:gd name="connsiteX0" fmla="*/ 0 w 12192000"/>
              <a:gd name="connsiteY0" fmla="*/ 0 h 3908424"/>
              <a:gd name="connsiteX1" fmla="*/ 12192000 w 12192000"/>
              <a:gd name="connsiteY1" fmla="*/ 0 h 3908424"/>
              <a:gd name="connsiteX2" fmla="*/ 12192000 w 12192000"/>
              <a:gd name="connsiteY2" fmla="*/ 3908424 h 3908424"/>
              <a:gd name="connsiteX3" fmla="*/ 0 w 12192000"/>
              <a:gd name="connsiteY3" fmla="*/ 3908424 h 3908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908424">
                <a:moveTo>
                  <a:pt x="0" y="0"/>
                </a:moveTo>
                <a:lnTo>
                  <a:pt x="12192000" y="0"/>
                </a:lnTo>
                <a:lnTo>
                  <a:pt x="12192000" y="3908424"/>
                </a:lnTo>
                <a:lnTo>
                  <a:pt x="0" y="39084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7844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C295B58-50E6-4AA8-97A0-12FB30E727BA}"/>
              </a:ext>
            </a:extLst>
          </p:cNvPr>
          <p:cNvSpPr>
            <a:spLocks noGrp="1"/>
          </p:cNvSpPr>
          <p:nvPr>
            <p:ph type="pic" sz="quarter" idx="160" hasCustomPrompt="1"/>
          </p:nvPr>
        </p:nvSpPr>
        <p:spPr>
          <a:xfrm>
            <a:off x="7167073" y="1825065"/>
            <a:ext cx="4173664" cy="4445391"/>
          </a:xfrm>
          <a:custGeom>
            <a:avLst/>
            <a:gdLst>
              <a:gd name="connsiteX0" fmla="*/ 0 w 4173664"/>
              <a:gd name="connsiteY0" fmla="*/ 0 h 4445391"/>
              <a:gd name="connsiteX1" fmla="*/ 4173664 w 4173664"/>
              <a:gd name="connsiteY1" fmla="*/ 0 h 4445391"/>
              <a:gd name="connsiteX2" fmla="*/ 4173664 w 4173664"/>
              <a:gd name="connsiteY2" fmla="*/ 4445391 h 4445391"/>
              <a:gd name="connsiteX3" fmla="*/ 0 w 4173664"/>
              <a:gd name="connsiteY3" fmla="*/ 4445391 h 4445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3664" h="4445391">
                <a:moveTo>
                  <a:pt x="0" y="0"/>
                </a:moveTo>
                <a:lnTo>
                  <a:pt x="4173664" y="0"/>
                </a:lnTo>
                <a:lnTo>
                  <a:pt x="4173664" y="4445391"/>
                </a:lnTo>
                <a:lnTo>
                  <a:pt x="0" y="44453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A1E066-92EF-462C-87A9-56B4B0E5D127}"/>
              </a:ext>
            </a:extLst>
          </p:cNvPr>
          <p:cNvSpPr>
            <a:spLocks noGrp="1"/>
          </p:cNvSpPr>
          <p:nvPr>
            <p:ph type="pic" sz="quarter" idx="158" hasCustomPrompt="1"/>
          </p:nvPr>
        </p:nvSpPr>
        <p:spPr>
          <a:xfrm>
            <a:off x="851264" y="1814514"/>
            <a:ext cx="3157905" cy="4445391"/>
          </a:xfrm>
          <a:custGeom>
            <a:avLst/>
            <a:gdLst>
              <a:gd name="connsiteX0" fmla="*/ 0 w 3157905"/>
              <a:gd name="connsiteY0" fmla="*/ 0 h 4445391"/>
              <a:gd name="connsiteX1" fmla="*/ 3157905 w 3157905"/>
              <a:gd name="connsiteY1" fmla="*/ 0 h 4445391"/>
              <a:gd name="connsiteX2" fmla="*/ 3157905 w 3157905"/>
              <a:gd name="connsiteY2" fmla="*/ 4445391 h 4445391"/>
              <a:gd name="connsiteX3" fmla="*/ 0 w 3157905"/>
              <a:gd name="connsiteY3" fmla="*/ 4445391 h 4445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7905" h="4445391">
                <a:moveTo>
                  <a:pt x="0" y="0"/>
                </a:moveTo>
                <a:lnTo>
                  <a:pt x="3157905" y="0"/>
                </a:lnTo>
                <a:lnTo>
                  <a:pt x="3157905" y="4445391"/>
                </a:lnTo>
                <a:lnTo>
                  <a:pt x="0" y="44453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8416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0B18D30-CF40-423D-A9B4-78BA452AA948}"/>
              </a:ext>
            </a:extLst>
          </p:cNvPr>
          <p:cNvSpPr>
            <a:spLocks noGrp="1"/>
          </p:cNvSpPr>
          <p:nvPr>
            <p:ph type="pic" sz="quarter" idx="160" hasCustomPrompt="1"/>
          </p:nvPr>
        </p:nvSpPr>
        <p:spPr>
          <a:xfrm>
            <a:off x="7634514" y="2033589"/>
            <a:ext cx="4557486" cy="4047898"/>
          </a:xfrm>
          <a:custGeom>
            <a:avLst/>
            <a:gdLst>
              <a:gd name="connsiteX0" fmla="*/ 0 w 4557486"/>
              <a:gd name="connsiteY0" fmla="*/ 0 h 4047898"/>
              <a:gd name="connsiteX1" fmla="*/ 4557486 w 4557486"/>
              <a:gd name="connsiteY1" fmla="*/ 0 h 4047898"/>
              <a:gd name="connsiteX2" fmla="*/ 4557486 w 4557486"/>
              <a:gd name="connsiteY2" fmla="*/ 4047898 h 4047898"/>
              <a:gd name="connsiteX3" fmla="*/ 0 w 4557486"/>
              <a:gd name="connsiteY3" fmla="*/ 4047898 h 4047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7486" h="4047898">
                <a:moveTo>
                  <a:pt x="0" y="0"/>
                </a:moveTo>
                <a:lnTo>
                  <a:pt x="4557486" y="0"/>
                </a:lnTo>
                <a:lnTo>
                  <a:pt x="4557486" y="4047898"/>
                </a:lnTo>
                <a:lnTo>
                  <a:pt x="0" y="40478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9965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322E80-B210-45A2-BCE3-02117CD7F5F5}"/>
              </a:ext>
            </a:extLst>
          </p:cNvPr>
          <p:cNvSpPr>
            <a:spLocks noGrp="1"/>
          </p:cNvSpPr>
          <p:nvPr>
            <p:ph type="pic" sz="quarter" idx="160" hasCustomPrompt="1"/>
          </p:nvPr>
        </p:nvSpPr>
        <p:spPr>
          <a:xfrm>
            <a:off x="5389517" y="1814513"/>
            <a:ext cx="6134100" cy="4456795"/>
          </a:xfrm>
          <a:custGeom>
            <a:avLst/>
            <a:gdLst>
              <a:gd name="connsiteX0" fmla="*/ 2600325 w 6134100"/>
              <a:gd name="connsiteY0" fmla="*/ 0 h 4456795"/>
              <a:gd name="connsiteX1" fmla="*/ 6134100 w 6134100"/>
              <a:gd name="connsiteY1" fmla="*/ 0 h 4456795"/>
              <a:gd name="connsiteX2" fmla="*/ 6134100 w 6134100"/>
              <a:gd name="connsiteY2" fmla="*/ 4456795 h 4456795"/>
              <a:gd name="connsiteX3" fmla="*/ 0 w 6134100"/>
              <a:gd name="connsiteY3" fmla="*/ 4456795 h 4456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4100" h="4456795">
                <a:moveTo>
                  <a:pt x="2600325" y="0"/>
                </a:moveTo>
                <a:lnTo>
                  <a:pt x="6134100" y="0"/>
                </a:lnTo>
                <a:lnTo>
                  <a:pt x="6134100" y="4456795"/>
                </a:lnTo>
                <a:lnTo>
                  <a:pt x="0" y="44567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271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19B1999-26EA-443C-ABD7-E6B8C5C4EA35}"/>
              </a:ext>
            </a:extLst>
          </p:cNvPr>
          <p:cNvSpPr>
            <a:spLocks noGrp="1"/>
          </p:cNvSpPr>
          <p:nvPr>
            <p:ph type="pic" sz="quarter" idx="160" hasCustomPrompt="1"/>
          </p:nvPr>
        </p:nvSpPr>
        <p:spPr>
          <a:xfrm>
            <a:off x="0" y="1379539"/>
            <a:ext cx="12192000" cy="5478462"/>
          </a:xfrm>
          <a:custGeom>
            <a:avLst/>
            <a:gdLst>
              <a:gd name="connsiteX0" fmla="*/ 0 w 12192000"/>
              <a:gd name="connsiteY0" fmla="*/ 0 h 5478462"/>
              <a:gd name="connsiteX1" fmla="*/ 12192000 w 12192000"/>
              <a:gd name="connsiteY1" fmla="*/ 3352127 h 5478462"/>
              <a:gd name="connsiteX2" fmla="*/ 12192000 w 12192000"/>
              <a:gd name="connsiteY2" fmla="*/ 5478462 h 5478462"/>
              <a:gd name="connsiteX3" fmla="*/ 0 w 12192000"/>
              <a:gd name="connsiteY3" fmla="*/ 5478462 h 547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478462">
                <a:moveTo>
                  <a:pt x="0" y="0"/>
                </a:moveTo>
                <a:lnTo>
                  <a:pt x="12192000" y="3352127"/>
                </a:lnTo>
                <a:lnTo>
                  <a:pt x="12192000" y="5478462"/>
                </a:lnTo>
                <a:lnTo>
                  <a:pt x="0" y="54784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12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0078ED1-A8DF-4415-8091-007879C80C74}"/>
              </a:ext>
            </a:extLst>
          </p:cNvPr>
          <p:cNvSpPr>
            <a:spLocks noGrp="1"/>
          </p:cNvSpPr>
          <p:nvPr>
            <p:ph type="pic" sz="quarter" idx="163" hasCustomPrompt="1"/>
          </p:nvPr>
        </p:nvSpPr>
        <p:spPr>
          <a:xfrm>
            <a:off x="8050239" y="2117407"/>
            <a:ext cx="1959700" cy="2273252"/>
          </a:xfrm>
          <a:custGeom>
            <a:avLst/>
            <a:gdLst>
              <a:gd name="connsiteX0" fmla="*/ 979850 w 1959700"/>
              <a:gd name="connsiteY0" fmla="*/ 0 h 2273252"/>
              <a:gd name="connsiteX1" fmla="*/ 1959700 w 1959700"/>
              <a:gd name="connsiteY1" fmla="*/ 489925 h 2273252"/>
              <a:gd name="connsiteX2" fmla="*/ 1959700 w 1959700"/>
              <a:gd name="connsiteY2" fmla="*/ 1783327 h 2273252"/>
              <a:gd name="connsiteX3" fmla="*/ 979850 w 1959700"/>
              <a:gd name="connsiteY3" fmla="*/ 2273252 h 2273252"/>
              <a:gd name="connsiteX4" fmla="*/ 0 w 1959700"/>
              <a:gd name="connsiteY4" fmla="*/ 1783327 h 2273252"/>
              <a:gd name="connsiteX5" fmla="*/ 0 w 1959700"/>
              <a:gd name="connsiteY5" fmla="*/ 489925 h 2273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9700" h="2273252">
                <a:moveTo>
                  <a:pt x="979850" y="0"/>
                </a:moveTo>
                <a:lnTo>
                  <a:pt x="1959700" y="489925"/>
                </a:lnTo>
                <a:lnTo>
                  <a:pt x="1959700" y="1783327"/>
                </a:lnTo>
                <a:lnTo>
                  <a:pt x="979850" y="2273252"/>
                </a:lnTo>
                <a:lnTo>
                  <a:pt x="0" y="1783327"/>
                </a:lnTo>
                <a:lnTo>
                  <a:pt x="0" y="4899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5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EEA2129-7FCA-4B0B-9D62-60693D36B4F0}"/>
              </a:ext>
            </a:extLst>
          </p:cNvPr>
          <p:cNvSpPr>
            <a:spLocks noGrp="1"/>
          </p:cNvSpPr>
          <p:nvPr>
            <p:ph type="pic" sz="quarter" idx="158" hasCustomPrompt="1"/>
          </p:nvPr>
        </p:nvSpPr>
        <p:spPr>
          <a:xfrm>
            <a:off x="0" y="0"/>
            <a:ext cx="12192000" cy="4076701"/>
          </a:xfrm>
          <a:custGeom>
            <a:avLst/>
            <a:gdLst>
              <a:gd name="connsiteX0" fmla="*/ 0 w 12192000"/>
              <a:gd name="connsiteY0" fmla="*/ 0 h 4076701"/>
              <a:gd name="connsiteX1" fmla="*/ 12192000 w 12192000"/>
              <a:gd name="connsiteY1" fmla="*/ 0 h 4076701"/>
              <a:gd name="connsiteX2" fmla="*/ 12192000 w 12192000"/>
              <a:gd name="connsiteY2" fmla="*/ 4076701 h 4076701"/>
              <a:gd name="connsiteX3" fmla="*/ 0 w 12192000"/>
              <a:gd name="connsiteY3" fmla="*/ 4076701 h 4076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76701">
                <a:moveTo>
                  <a:pt x="0" y="0"/>
                </a:moveTo>
                <a:lnTo>
                  <a:pt x="12192000" y="0"/>
                </a:lnTo>
                <a:lnTo>
                  <a:pt x="12192000" y="4076701"/>
                </a:lnTo>
                <a:lnTo>
                  <a:pt x="0" y="40767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495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F95FB6C-D4AD-46AA-84F6-A74BAE220D50}"/>
              </a:ext>
            </a:extLst>
          </p:cNvPr>
          <p:cNvSpPr>
            <a:spLocks noGrp="1"/>
          </p:cNvSpPr>
          <p:nvPr>
            <p:ph type="pic" sz="quarter" idx="158" hasCustomPrompt="1"/>
          </p:nvPr>
        </p:nvSpPr>
        <p:spPr>
          <a:xfrm>
            <a:off x="0" y="0"/>
            <a:ext cx="5257800" cy="6858000"/>
          </a:xfrm>
          <a:custGeom>
            <a:avLst/>
            <a:gdLst>
              <a:gd name="connsiteX0" fmla="*/ 0 w 5257800"/>
              <a:gd name="connsiteY0" fmla="*/ 0 h 6858000"/>
              <a:gd name="connsiteX1" fmla="*/ 5257800 w 5257800"/>
              <a:gd name="connsiteY1" fmla="*/ 0 h 6858000"/>
              <a:gd name="connsiteX2" fmla="*/ 5257800 w 5257800"/>
              <a:gd name="connsiteY2" fmla="*/ 6858000 h 6858000"/>
              <a:gd name="connsiteX3" fmla="*/ 0 w 52578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7800" h="6858000">
                <a:moveTo>
                  <a:pt x="0" y="0"/>
                </a:moveTo>
                <a:lnTo>
                  <a:pt x="5257800" y="0"/>
                </a:lnTo>
                <a:lnTo>
                  <a:pt x="52578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2AD2C0A-29B6-4DBF-B65D-AC81FC2C390E}"/>
              </a:ext>
            </a:extLst>
          </p:cNvPr>
          <p:cNvSpPr>
            <a:spLocks noGrp="1"/>
          </p:cNvSpPr>
          <p:nvPr>
            <p:ph type="pic" sz="quarter" idx="159" hasCustomPrompt="1"/>
          </p:nvPr>
        </p:nvSpPr>
        <p:spPr>
          <a:xfrm>
            <a:off x="5610712" y="1638443"/>
            <a:ext cx="4561988" cy="2190750"/>
          </a:xfrm>
          <a:custGeom>
            <a:avLst/>
            <a:gdLst>
              <a:gd name="connsiteX0" fmla="*/ 0 w 4561988"/>
              <a:gd name="connsiteY0" fmla="*/ 0 h 2190750"/>
              <a:gd name="connsiteX1" fmla="*/ 4561988 w 4561988"/>
              <a:gd name="connsiteY1" fmla="*/ 0 h 2190750"/>
              <a:gd name="connsiteX2" fmla="*/ 4561988 w 4561988"/>
              <a:gd name="connsiteY2" fmla="*/ 2190750 h 2190750"/>
              <a:gd name="connsiteX3" fmla="*/ 0 w 4561988"/>
              <a:gd name="connsiteY3" fmla="*/ 219075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1988" h="2190750">
                <a:moveTo>
                  <a:pt x="0" y="0"/>
                </a:moveTo>
                <a:lnTo>
                  <a:pt x="4561988" y="0"/>
                </a:lnTo>
                <a:lnTo>
                  <a:pt x="4561988" y="2190750"/>
                </a:lnTo>
                <a:lnTo>
                  <a:pt x="0" y="21907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26582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CB04603-C975-469A-9FD0-9800F2DA4FCC}"/>
              </a:ext>
            </a:extLst>
          </p:cNvPr>
          <p:cNvSpPr>
            <a:spLocks noGrp="1"/>
          </p:cNvSpPr>
          <p:nvPr>
            <p:ph type="pic" sz="quarter" idx="158" hasCustomPrompt="1"/>
          </p:nvPr>
        </p:nvSpPr>
        <p:spPr>
          <a:xfrm>
            <a:off x="1" y="1955409"/>
            <a:ext cx="12192000" cy="2433711"/>
          </a:xfrm>
          <a:custGeom>
            <a:avLst/>
            <a:gdLst>
              <a:gd name="connsiteX0" fmla="*/ 0 w 12192000"/>
              <a:gd name="connsiteY0" fmla="*/ 0 h 2433711"/>
              <a:gd name="connsiteX1" fmla="*/ 12192000 w 12192000"/>
              <a:gd name="connsiteY1" fmla="*/ 0 h 2433711"/>
              <a:gd name="connsiteX2" fmla="*/ 12192000 w 12192000"/>
              <a:gd name="connsiteY2" fmla="*/ 2433711 h 2433711"/>
              <a:gd name="connsiteX3" fmla="*/ 0 w 12192000"/>
              <a:gd name="connsiteY3" fmla="*/ 2433711 h 2433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33711">
                <a:moveTo>
                  <a:pt x="0" y="0"/>
                </a:moveTo>
                <a:lnTo>
                  <a:pt x="12192000" y="0"/>
                </a:lnTo>
                <a:lnTo>
                  <a:pt x="12192000" y="2433711"/>
                </a:lnTo>
                <a:lnTo>
                  <a:pt x="0" y="24337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25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4165" r:id="rId6"/>
    <p:sldLayoutId id="2147484174" r:id="rId7"/>
    <p:sldLayoutId id="2147484175" r:id="rId8"/>
    <p:sldLayoutId id="2147484176" r:id="rId9"/>
    <p:sldLayoutId id="2147484177" r:id="rId10"/>
    <p:sldLayoutId id="2147484178" r:id="rId11"/>
    <p:sldLayoutId id="2147484179" r:id="rId12"/>
    <p:sldLayoutId id="2147484180" r:id="rId13"/>
    <p:sldLayoutId id="2147484181" r:id="rId14"/>
    <p:sldLayoutId id="2147484182" r:id="rId15"/>
    <p:sldLayoutId id="2147484183" r:id="rId16"/>
    <p:sldLayoutId id="2147484184" r:id="rId17"/>
    <p:sldLayoutId id="2147484185" r:id="rId18"/>
    <p:sldLayoutId id="2147484186" r:id="rId19"/>
    <p:sldLayoutId id="2147484187" r:id="rId20"/>
    <p:sldLayoutId id="2147484188" r:id="rId21"/>
    <p:sldLayoutId id="2147484189" r:id="rId22"/>
    <p:sldLayoutId id="2147484191" r:id="rId23"/>
    <p:sldLayoutId id="2147484192" r:id="rId24"/>
    <p:sldLayoutId id="2147484193" r:id="rId25"/>
    <p:sldLayoutId id="2147484194" r:id="rId2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56DC48A0-FA99-45FB-8A09-7A5B150C7A6E}"/>
              </a:ext>
            </a:extLst>
          </p:cNvPr>
          <p:cNvGrpSpPr/>
          <p:nvPr/>
        </p:nvGrpSpPr>
        <p:grpSpPr>
          <a:xfrm>
            <a:off x="-1018180" y="-921817"/>
            <a:ext cx="6451600" cy="6438900"/>
            <a:chOff x="-6451600" y="1346200"/>
            <a:chExt cx="6451600" cy="6438900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C74AB23D-BD23-4CAE-9779-70841E405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93925" y="4779963"/>
              <a:ext cx="1089025" cy="2633663"/>
            </a:xfrm>
            <a:custGeom>
              <a:avLst/>
              <a:gdLst>
                <a:gd name="T0" fmla="*/ 314 w 360"/>
                <a:gd name="T1" fmla="*/ 142 h 872"/>
                <a:gd name="T2" fmla="*/ 360 w 360"/>
                <a:gd name="T3" fmla="*/ 0 h 872"/>
                <a:gd name="T4" fmla="*/ 156 w 360"/>
                <a:gd name="T5" fmla="*/ 872 h 872"/>
                <a:gd name="T6" fmla="*/ 213 w 360"/>
                <a:gd name="T7" fmla="*/ 838 h 872"/>
                <a:gd name="T8" fmla="*/ 314 w 360"/>
                <a:gd name="T9" fmla="*/ 14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872">
                  <a:moveTo>
                    <a:pt x="314" y="142"/>
                  </a:moveTo>
                  <a:cubicBezTo>
                    <a:pt x="336" y="94"/>
                    <a:pt x="351" y="45"/>
                    <a:pt x="360" y="0"/>
                  </a:cubicBezTo>
                  <a:cubicBezTo>
                    <a:pt x="220" y="343"/>
                    <a:pt x="0" y="563"/>
                    <a:pt x="156" y="872"/>
                  </a:cubicBezTo>
                  <a:cubicBezTo>
                    <a:pt x="183" y="858"/>
                    <a:pt x="188" y="854"/>
                    <a:pt x="213" y="838"/>
                  </a:cubicBezTo>
                  <a:cubicBezTo>
                    <a:pt x="132" y="528"/>
                    <a:pt x="228" y="326"/>
                    <a:pt x="314" y="142"/>
                  </a:cubicBezTo>
                </a:path>
              </a:pathLst>
            </a:custGeom>
            <a:solidFill>
              <a:srgbClr val="F6F6F6"/>
            </a:solidFill>
            <a:ln w="9525">
              <a:solidFill>
                <a:srgbClr val="000000">
                  <a:alpha val="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4512FD57-F033-466C-A66C-F0A3068FE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51600" y="1346200"/>
              <a:ext cx="5238750" cy="6438900"/>
            </a:xfrm>
            <a:custGeom>
              <a:avLst/>
              <a:gdLst>
                <a:gd name="T0" fmla="*/ 1532 w 1731"/>
                <a:gd name="T1" fmla="*/ 1140 h 2132"/>
                <a:gd name="T2" fmla="*/ 1579 w 1731"/>
                <a:gd name="T3" fmla="*/ 1074 h 2132"/>
                <a:gd name="T4" fmla="*/ 1629 w 1731"/>
                <a:gd name="T5" fmla="*/ 921 h 2132"/>
                <a:gd name="T6" fmla="*/ 1728 w 1731"/>
                <a:gd name="T7" fmla="*/ 469 h 2132"/>
                <a:gd name="T8" fmla="*/ 1309 w 1731"/>
                <a:gd name="T9" fmla="*/ 40 h 2132"/>
                <a:gd name="T10" fmla="*/ 1305 w 1731"/>
                <a:gd name="T11" fmla="*/ 623 h 2132"/>
                <a:gd name="T12" fmla="*/ 649 w 1731"/>
                <a:gd name="T13" fmla="*/ 1244 h 2132"/>
                <a:gd name="T14" fmla="*/ 740 w 1731"/>
                <a:gd name="T15" fmla="*/ 885 h 2132"/>
                <a:gd name="T16" fmla="*/ 481 w 1731"/>
                <a:gd name="T17" fmla="*/ 1398 h 2132"/>
                <a:gd name="T18" fmla="*/ 357 w 1731"/>
                <a:gd name="T19" fmla="*/ 1130 h 2132"/>
                <a:gd name="T20" fmla="*/ 295 w 1731"/>
                <a:gd name="T21" fmla="*/ 1576 h 2132"/>
                <a:gd name="T22" fmla="*/ 649 w 1731"/>
                <a:gd name="T23" fmla="*/ 762 h 2132"/>
                <a:gd name="T24" fmla="*/ 1349 w 1731"/>
                <a:gd name="T25" fmla="*/ 160 h 2132"/>
                <a:gd name="T26" fmla="*/ 1232 w 1731"/>
                <a:gd name="T27" fmla="*/ 12 h 2132"/>
                <a:gd name="T28" fmla="*/ 1066 w 1731"/>
                <a:gd name="T29" fmla="*/ 0 h 2132"/>
                <a:gd name="T30" fmla="*/ 0 w 1731"/>
                <a:gd name="T31" fmla="*/ 1066 h 2132"/>
                <a:gd name="T32" fmla="*/ 1066 w 1731"/>
                <a:gd name="T33" fmla="*/ 2132 h 2132"/>
                <a:gd name="T34" fmla="*/ 1397 w 1731"/>
                <a:gd name="T35" fmla="*/ 2079 h 2132"/>
                <a:gd name="T36" fmla="*/ 1389 w 1731"/>
                <a:gd name="T37" fmla="*/ 2068 h 2132"/>
                <a:gd name="T38" fmla="*/ 1099 w 1731"/>
                <a:gd name="T39" fmla="*/ 1645 h 2132"/>
                <a:gd name="T40" fmla="*/ 1089 w 1731"/>
                <a:gd name="T41" fmla="*/ 1284 h 2132"/>
                <a:gd name="T42" fmla="*/ 1248 w 1731"/>
                <a:gd name="T43" fmla="*/ 1346 h 2132"/>
                <a:gd name="T44" fmla="*/ 1391 w 1731"/>
                <a:gd name="T45" fmla="*/ 1324 h 2132"/>
                <a:gd name="T46" fmla="*/ 1433 w 1731"/>
                <a:gd name="T47" fmla="*/ 1254 h 2132"/>
                <a:gd name="T48" fmla="*/ 1473 w 1731"/>
                <a:gd name="T49" fmla="*/ 1190 h 2132"/>
                <a:gd name="T50" fmla="*/ 1532 w 1731"/>
                <a:gd name="T51" fmla="*/ 1140 h 2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31" h="2132">
                  <a:moveTo>
                    <a:pt x="1532" y="1140"/>
                  </a:moveTo>
                  <a:cubicBezTo>
                    <a:pt x="1522" y="1096"/>
                    <a:pt x="1515" y="1086"/>
                    <a:pt x="1579" y="1074"/>
                  </a:cubicBezTo>
                  <a:cubicBezTo>
                    <a:pt x="1644" y="1061"/>
                    <a:pt x="1675" y="1076"/>
                    <a:pt x="1629" y="921"/>
                  </a:cubicBezTo>
                  <a:cubicBezTo>
                    <a:pt x="1579" y="723"/>
                    <a:pt x="1731" y="720"/>
                    <a:pt x="1728" y="469"/>
                  </a:cubicBezTo>
                  <a:cubicBezTo>
                    <a:pt x="1725" y="218"/>
                    <a:pt x="1543" y="70"/>
                    <a:pt x="1309" y="40"/>
                  </a:cubicBezTo>
                  <a:cubicBezTo>
                    <a:pt x="1498" y="158"/>
                    <a:pt x="1579" y="386"/>
                    <a:pt x="1305" y="623"/>
                  </a:cubicBezTo>
                  <a:cubicBezTo>
                    <a:pt x="1030" y="861"/>
                    <a:pt x="689" y="965"/>
                    <a:pt x="649" y="1244"/>
                  </a:cubicBezTo>
                  <a:cubicBezTo>
                    <a:pt x="592" y="1086"/>
                    <a:pt x="656" y="937"/>
                    <a:pt x="740" y="885"/>
                  </a:cubicBezTo>
                  <a:cubicBezTo>
                    <a:pt x="543" y="908"/>
                    <a:pt x="426" y="1145"/>
                    <a:pt x="481" y="1398"/>
                  </a:cubicBezTo>
                  <a:cubicBezTo>
                    <a:pt x="320" y="1294"/>
                    <a:pt x="357" y="1130"/>
                    <a:pt x="357" y="1130"/>
                  </a:cubicBezTo>
                  <a:cubicBezTo>
                    <a:pt x="241" y="1215"/>
                    <a:pt x="238" y="1385"/>
                    <a:pt x="295" y="1576"/>
                  </a:cubicBezTo>
                  <a:cubicBezTo>
                    <a:pt x="30" y="1281"/>
                    <a:pt x="241" y="890"/>
                    <a:pt x="649" y="762"/>
                  </a:cubicBezTo>
                  <a:cubicBezTo>
                    <a:pt x="1052" y="636"/>
                    <a:pt x="1458" y="430"/>
                    <a:pt x="1349" y="160"/>
                  </a:cubicBezTo>
                  <a:cubicBezTo>
                    <a:pt x="1320" y="80"/>
                    <a:pt x="1263" y="33"/>
                    <a:pt x="1232" y="12"/>
                  </a:cubicBezTo>
                  <a:cubicBezTo>
                    <a:pt x="1178" y="4"/>
                    <a:pt x="1122" y="0"/>
                    <a:pt x="1066" y="0"/>
                  </a:cubicBezTo>
                  <a:cubicBezTo>
                    <a:pt x="477" y="0"/>
                    <a:pt x="0" y="477"/>
                    <a:pt x="0" y="1066"/>
                  </a:cubicBezTo>
                  <a:cubicBezTo>
                    <a:pt x="0" y="1655"/>
                    <a:pt x="477" y="2132"/>
                    <a:pt x="1066" y="2132"/>
                  </a:cubicBezTo>
                  <a:cubicBezTo>
                    <a:pt x="1181" y="2132"/>
                    <a:pt x="1293" y="2113"/>
                    <a:pt x="1397" y="2079"/>
                  </a:cubicBezTo>
                  <a:cubicBezTo>
                    <a:pt x="1394" y="2076"/>
                    <a:pt x="1391" y="2072"/>
                    <a:pt x="1389" y="2068"/>
                  </a:cubicBezTo>
                  <a:cubicBezTo>
                    <a:pt x="1359" y="1945"/>
                    <a:pt x="1230" y="1814"/>
                    <a:pt x="1099" y="1645"/>
                  </a:cubicBezTo>
                  <a:cubicBezTo>
                    <a:pt x="968" y="1477"/>
                    <a:pt x="971" y="1393"/>
                    <a:pt x="1089" y="1284"/>
                  </a:cubicBezTo>
                  <a:cubicBezTo>
                    <a:pt x="1129" y="1279"/>
                    <a:pt x="1171" y="1291"/>
                    <a:pt x="1248" y="1346"/>
                  </a:cubicBezTo>
                  <a:cubicBezTo>
                    <a:pt x="1325" y="1400"/>
                    <a:pt x="1376" y="1375"/>
                    <a:pt x="1391" y="1324"/>
                  </a:cubicBezTo>
                  <a:cubicBezTo>
                    <a:pt x="1406" y="1272"/>
                    <a:pt x="1384" y="1257"/>
                    <a:pt x="1433" y="1254"/>
                  </a:cubicBezTo>
                  <a:cubicBezTo>
                    <a:pt x="1483" y="1252"/>
                    <a:pt x="1498" y="1254"/>
                    <a:pt x="1473" y="1190"/>
                  </a:cubicBezTo>
                  <a:cubicBezTo>
                    <a:pt x="1518" y="1195"/>
                    <a:pt x="1542" y="1185"/>
                    <a:pt x="1532" y="1140"/>
                  </a:cubicBezTo>
                </a:path>
              </a:pathLst>
            </a:custGeom>
            <a:solidFill>
              <a:srgbClr val="F6F6F6"/>
            </a:solidFill>
            <a:ln w="9525">
              <a:solidFill>
                <a:srgbClr val="000000">
                  <a:alpha val="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C2F9CCDC-203A-4CB0-A9CE-3BBBF8596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55775" y="2547938"/>
              <a:ext cx="1755775" cy="4705350"/>
            </a:xfrm>
            <a:custGeom>
              <a:avLst/>
              <a:gdLst>
                <a:gd name="T0" fmla="*/ 345 w 580"/>
                <a:gd name="T1" fmla="*/ 0 h 1558"/>
                <a:gd name="T2" fmla="*/ 101 w 580"/>
                <a:gd name="T3" fmla="*/ 1558 h 1558"/>
                <a:gd name="T4" fmla="*/ 580 w 580"/>
                <a:gd name="T5" fmla="*/ 668 h 1558"/>
                <a:gd name="T6" fmla="*/ 345 w 580"/>
                <a:gd name="T7" fmla="*/ 0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0" h="1558">
                  <a:moveTo>
                    <a:pt x="345" y="0"/>
                  </a:moveTo>
                  <a:cubicBezTo>
                    <a:pt x="556" y="532"/>
                    <a:pt x="0" y="1059"/>
                    <a:pt x="101" y="1558"/>
                  </a:cubicBezTo>
                  <a:cubicBezTo>
                    <a:pt x="389" y="1367"/>
                    <a:pt x="580" y="1040"/>
                    <a:pt x="580" y="668"/>
                  </a:cubicBezTo>
                  <a:cubicBezTo>
                    <a:pt x="580" y="415"/>
                    <a:pt x="492" y="182"/>
                    <a:pt x="345" y="0"/>
                  </a:cubicBezTo>
                </a:path>
              </a:pathLst>
            </a:custGeom>
            <a:solidFill>
              <a:srgbClr val="F6F6F6"/>
            </a:solidFill>
            <a:ln w="9525">
              <a:solidFill>
                <a:srgbClr val="000000">
                  <a:alpha val="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FE77E3-13C5-4B85-B2C2-D15E7BC260A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Placeholder 68">
            <a:extLst>
              <a:ext uri="{FF2B5EF4-FFF2-40B4-BE49-F238E27FC236}">
                <a16:creationId xmlns:a16="http://schemas.microsoft.com/office/drawing/2014/main" id="{A4A48BB8-382A-4867-AD81-9DA7877204FA}"/>
              </a:ext>
            </a:extLst>
          </p:cNvPr>
          <p:cNvPicPr>
            <a:picLocks noGrp="1" noChangeAspect="1"/>
          </p:cNvPicPr>
          <p:nvPr>
            <p:ph type="pic" sz="quarter" idx="16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7833F04-F310-44C0-AB27-538EA4B363A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E69FF4AF-34CF-4B8C-9F5B-964F41181062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b="1" dirty="0">
                <a:solidFill>
                  <a:schemeClr val="bg1"/>
                </a:solidFill>
              </a:rPr>
              <a:t>Team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24178946-B906-465E-86DB-B9D00597F6C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agam</a:t>
            </a:r>
            <a:r>
              <a:rPr lang="en-US" sz="1400" dirty="0">
                <a:solidFill>
                  <a:schemeClr val="bg1"/>
                </a:solidFill>
              </a:rPr>
              <a:t> facer </a:t>
            </a:r>
            <a:r>
              <a:rPr lang="en-US" sz="1400" dirty="0" err="1">
                <a:solidFill>
                  <a:schemeClr val="bg1"/>
                </a:solidFill>
              </a:rPr>
              <a:t>modo</a:t>
            </a:r>
            <a:r>
              <a:rPr lang="en-US" sz="1400" dirty="0">
                <a:solidFill>
                  <a:schemeClr val="bg1"/>
                </a:solidFill>
              </a:rPr>
              <a:t> data 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agam</a:t>
            </a:r>
            <a:r>
              <a:rPr lang="en-US" sz="1400" dirty="0">
                <a:solidFill>
                  <a:schemeClr val="bg1"/>
                </a:solidFill>
              </a:rPr>
              <a:t> facer </a:t>
            </a:r>
            <a:r>
              <a:rPr lang="en-US" sz="1400" dirty="0" err="1">
                <a:solidFill>
                  <a:schemeClr val="bg1"/>
                </a:solidFill>
              </a:rPr>
              <a:t>modo</a:t>
            </a:r>
            <a:r>
              <a:rPr lang="en-US" sz="1400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616C224-A2A7-4D25-A103-323C42FBB792}"/>
              </a:ext>
            </a:extLst>
          </p:cNvPr>
          <p:cNvSpPr/>
          <p:nvPr/>
        </p:nvSpPr>
        <p:spPr>
          <a:xfrm>
            <a:off x="6091704" y="1818239"/>
            <a:ext cx="2572178" cy="204685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0A138D2-5A0E-4205-A830-AF33A08D2128}"/>
              </a:ext>
            </a:extLst>
          </p:cNvPr>
          <p:cNvSpPr/>
          <p:nvPr/>
        </p:nvSpPr>
        <p:spPr>
          <a:xfrm>
            <a:off x="8664245" y="3877337"/>
            <a:ext cx="2572178" cy="204685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1BBE078-9BCB-423D-A7C4-5A8352ADB1FF}"/>
              </a:ext>
            </a:extLst>
          </p:cNvPr>
          <p:cNvSpPr/>
          <p:nvPr/>
        </p:nvSpPr>
        <p:spPr>
          <a:xfrm>
            <a:off x="955942" y="1818239"/>
            <a:ext cx="2572178" cy="204685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2BAE82-139C-41CD-9904-60A7EDCA0428}"/>
              </a:ext>
            </a:extLst>
          </p:cNvPr>
          <p:cNvSpPr/>
          <p:nvPr/>
        </p:nvSpPr>
        <p:spPr>
          <a:xfrm>
            <a:off x="3528483" y="3877337"/>
            <a:ext cx="2572178" cy="204685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88CB802-9B46-42F1-81A7-4980C890B2DC}"/>
              </a:ext>
            </a:extLst>
          </p:cNvPr>
          <p:cNvGrpSpPr/>
          <p:nvPr/>
        </p:nvGrpSpPr>
        <p:grpSpPr>
          <a:xfrm>
            <a:off x="8932362" y="4189618"/>
            <a:ext cx="2035945" cy="1422295"/>
            <a:chOff x="937216" y="2367849"/>
            <a:chExt cx="2035945" cy="1422295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C1E61B54-E06B-43CF-95CB-E0D74259A204}"/>
                </a:ext>
              </a:extLst>
            </p:cNvPr>
            <p:cNvSpPr/>
            <p:nvPr/>
          </p:nvSpPr>
          <p:spPr>
            <a:xfrm>
              <a:off x="937216" y="2671889"/>
              <a:ext cx="2035945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standard dummy text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AC0C714-9942-4B60-B648-4F927E15006E}"/>
                </a:ext>
              </a:extLst>
            </p:cNvPr>
            <p:cNvSpPr txBox="1"/>
            <p:nvPr/>
          </p:nvSpPr>
          <p:spPr>
            <a:xfrm>
              <a:off x="1022327" y="2367849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EF17150-5743-474D-9E04-AC1A2C8D78C6}"/>
              </a:ext>
            </a:extLst>
          </p:cNvPr>
          <p:cNvGrpSpPr/>
          <p:nvPr/>
        </p:nvGrpSpPr>
        <p:grpSpPr>
          <a:xfrm>
            <a:off x="6359821" y="2130520"/>
            <a:ext cx="2035945" cy="1422295"/>
            <a:chOff x="937216" y="2367849"/>
            <a:chExt cx="2035945" cy="1422295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20AB415-2D8A-46E5-AC9F-4A2FFB4A5A7F}"/>
                </a:ext>
              </a:extLst>
            </p:cNvPr>
            <p:cNvSpPr/>
            <p:nvPr/>
          </p:nvSpPr>
          <p:spPr>
            <a:xfrm>
              <a:off x="937216" y="2671889"/>
              <a:ext cx="2035945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standard dummy text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7DF17A94-A38F-44FA-A1A8-DEC77ABFE050}"/>
                </a:ext>
              </a:extLst>
            </p:cNvPr>
            <p:cNvSpPr txBox="1"/>
            <p:nvPr/>
          </p:nvSpPr>
          <p:spPr>
            <a:xfrm>
              <a:off x="1022327" y="2367849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1459CB0-B556-4D32-BBEC-4281ABAA88BC}"/>
              </a:ext>
            </a:extLst>
          </p:cNvPr>
          <p:cNvGrpSpPr/>
          <p:nvPr/>
        </p:nvGrpSpPr>
        <p:grpSpPr>
          <a:xfrm>
            <a:off x="3796600" y="4189618"/>
            <a:ext cx="2035945" cy="1422295"/>
            <a:chOff x="937216" y="2367849"/>
            <a:chExt cx="2035945" cy="1422295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ED818FB-F69A-405F-A9CA-D0FFD561F4DB}"/>
                </a:ext>
              </a:extLst>
            </p:cNvPr>
            <p:cNvSpPr/>
            <p:nvPr/>
          </p:nvSpPr>
          <p:spPr>
            <a:xfrm>
              <a:off x="937216" y="2671889"/>
              <a:ext cx="2035945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standard dummy text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DBD0E9E8-35EA-4142-ACAC-4E6AFEF341FB}"/>
                </a:ext>
              </a:extLst>
            </p:cNvPr>
            <p:cNvSpPr txBox="1"/>
            <p:nvPr/>
          </p:nvSpPr>
          <p:spPr>
            <a:xfrm>
              <a:off x="1022327" y="2367849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F3DB187-F880-417C-B119-E16FAF8DCF8A}"/>
              </a:ext>
            </a:extLst>
          </p:cNvPr>
          <p:cNvGrpSpPr/>
          <p:nvPr/>
        </p:nvGrpSpPr>
        <p:grpSpPr>
          <a:xfrm>
            <a:off x="1224059" y="2130520"/>
            <a:ext cx="2035945" cy="1422295"/>
            <a:chOff x="937216" y="2367849"/>
            <a:chExt cx="2035945" cy="142229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B682C2B-ED1B-4102-B5B1-FA39E7B3BAF5}"/>
                </a:ext>
              </a:extLst>
            </p:cNvPr>
            <p:cNvSpPr/>
            <p:nvPr/>
          </p:nvSpPr>
          <p:spPr>
            <a:xfrm>
              <a:off x="937216" y="2671889"/>
              <a:ext cx="2035945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standard dummy text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0270061-A151-4DAA-A1E6-8CF46B9C463D}"/>
                </a:ext>
              </a:extLst>
            </p:cNvPr>
            <p:cNvSpPr txBox="1"/>
            <p:nvPr/>
          </p:nvSpPr>
          <p:spPr>
            <a:xfrm>
              <a:off x="1022327" y="2367849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FE9D1C8-4E19-445B-B9F1-8169B80B2521}"/>
              </a:ext>
            </a:extLst>
          </p:cNvPr>
          <p:cNvSpPr>
            <a:spLocks noGrp="1"/>
          </p:cNvSpPr>
          <p:nvPr>
            <p:ph type="pic" sz="quarter" idx="16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650BA5D-4BD3-4DAD-884F-5EF3F5982017}"/>
              </a:ext>
            </a:extLst>
          </p:cNvPr>
          <p:cNvSpPr>
            <a:spLocks noGrp="1"/>
          </p:cNvSpPr>
          <p:nvPr>
            <p:ph type="pic" sz="quarter" idx="16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B2C0D9D-828B-4FAA-82E2-5DD7AF7E17BF}"/>
              </a:ext>
            </a:extLst>
          </p:cNvPr>
          <p:cNvSpPr>
            <a:spLocks noGrp="1"/>
          </p:cNvSpPr>
          <p:nvPr>
            <p:ph type="pic" sz="quarter" idx="16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8CE0C28-CF75-47A0-92DC-1CC25CC699A6}"/>
              </a:ext>
            </a:extLst>
          </p:cNvPr>
          <p:cNvSpPr>
            <a:spLocks noGrp="1"/>
          </p:cNvSpPr>
          <p:nvPr>
            <p:ph type="pic" sz="quarter" idx="163"/>
          </p:nvPr>
        </p:nvSpPr>
        <p:spPr/>
      </p:sp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2C8C3D36-79AE-4B0F-8CBA-826C28009D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185B9D7-ED8F-4896-A447-0EC8274177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</a:t>
            </a:r>
            <a:r>
              <a:rPr lang="en-US" sz="4000" b="1" dirty="0" err="1"/>
              <a:t>Portfolilo</a:t>
            </a:r>
            <a:endParaRPr lang="en-US" sz="4000" b="1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487B7BD-0054-4716-9EDC-5EF0FCF392E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83DE7F-C5E5-4B55-A67A-D1CCD92F8FB4}"/>
              </a:ext>
            </a:extLst>
          </p:cNvPr>
          <p:cNvSpPr/>
          <p:nvPr/>
        </p:nvSpPr>
        <p:spPr>
          <a:xfrm>
            <a:off x="0" y="1913206"/>
            <a:ext cx="3048000" cy="248113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A485D7-CA4F-4A23-A3A1-B43E4E5D53B0}"/>
              </a:ext>
            </a:extLst>
          </p:cNvPr>
          <p:cNvSpPr/>
          <p:nvPr/>
        </p:nvSpPr>
        <p:spPr>
          <a:xfrm>
            <a:off x="6096000" y="1913206"/>
            <a:ext cx="3048000" cy="24811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B2882B-4928-4589-B824-2B0244FF738A}"/>
              </a:ext>
            </a:extLst>
          </p:cNvPr>
          <p:cNvSpPr/>
          <p:nvPr/>
        </p:nvSpPr>
        <p:spPr>
          <a:xfrm>
            <a:off x="3048001" y="4375052"/>
            <a:ext cx="3048000" cy="24829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79F126C-2AA4-446C-9E28-195B612BC90E}"/>
              </a:ext>
            </a:extLst>
          </p:cNvPr>
          <p:cNvSpPr/>
          <p:nvPr/>
        </p:nvSpPr>
        <p:spPr>
          <a:xfrm>
            <a:off x="9144000" y="4375052"/>
            <a:ext cx="3048000" cy="24829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5E821CA-0F17-4C21-A5EA-D5A7AC6CAD32}"/>
              </a:ext>
            </a:extLst>
          </p:cNvPr>
          <p:cNvSpPr/>
          <p:nvPr/>
        </p:nvSpPr>
        <p:spPr>
          <a:xfrm>
            <a:off x="506028" y="2594646"/>
            <a:ext cx="2035945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standard dummy text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05C6D2B-140D-4804-B48F-7D673BF9BA00}"/>
              </a:ext>
            </a:extLst>
          </p:cNvPr>
          <p:cNvSpPr/>
          <p:nvPr/>
        </p:nvSpPr>
        <p:spPr>
          <a:xfrm>
            <a:off x="6602028" y="2594646"/>
            <a:ext cx="2035945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standard dummy text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09C6DF-DA79-4F59-84A8-74F57F9A1BA3}"/>
              </a:ext>
            </a:extLst>
          </p:cNvPr>
          <p:cNvSpPr/>
          <p:nvPr/>
        </p:nvSpPr>
        <p:spPr>
          <a:xfrm>
            <a:off x="3554029" y="5057399"/>
            <a:ext cx="2035945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standard dummy text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2998D27-BD3C-4680-A6CF-F09D4EF61CC4}"/>
              </a:ext>
            </a:extLst>
          </p:cNvPr>
          <p:cNvSpPr/>
          <p:nvPr/>
        </p:nvSpPr>
        <p:spPr>
          <a:xfrm>
            <a:off x="9650028" y="5057399"/>
            <a:ext cx="2035945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standard dummy text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B220C17-61F2-427E-BB6C-170894988D17}"/>
              </a:ext>
            </a:extLst>
          </p:cNvPr>
          <p:cNvSpPr>
            <a:spLocks noGrp="1"/>
          </p:cNvSpPr>
          <p:nvPr>
            <p:ph type="pic" sz="quarter" idx="16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1C5D795-6B02-487D-AA20-3122DD313A9D}"/>
              </a:ext>
            </a:extLst>
          </p:cNvPr>
          <p:cNvSpPr>
            <a:spLocks noGrp="1"/>
          </p:cNvSpPr>
          <p:nvPr>
            <p:ph type="pic" sz="quarter" idx="16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4988F5C-9DCA-40BE-A729-1E91770B7161}"/>
              </a:ext>
            </a:extLst>
          </p:cNvPr>
          <p:cNvSpPr>
            <a:spLocks noGrp="1"/>
          </p:cNvSpPr>
          <p:nvPr>
            <p:ph type="pic" sz="quarter" idx="16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F897F57-C807-4427-9FA4-D7641AD35949}"/>
              </a:ext>
            </a:extLst>
          </p:cNvPr>
          <p:cNvSpPr>
            <a:spLocks noGrp="1"/>
          </p:cNvSpPr>
          <p:nvPr>
            <p:ph type="pic" sz="quarter" idx="163"/>
          </p:nvPr>
        </p:nvSpPr>
        <p:spPr/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1AF74AA-EEAD-4621-BD86-48425A630F2B}"/>
              </a:ext>
            </a:extLst>
          </p:cNvPr>
          <p:cNvSpPr/>
          <p:nvPr/>
        </p:nvSpPr>
        <p:spPr>
          <a:xfrm>
            <a:off x="8651631" y="2025747"/>
            <a:ext cx="3540369" cy="3152668"/>
          </a:xfrm>
          <a:prstGeom prst="rect">
            <a:avLst/>
          </a:prstGeom>
          <a:solidFill>
            <a:schemeClr val="tx2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E87D337-C45A-4C48-A38F-821164639C4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Portfolio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67363EE5-CEB2-4F83-A528-1B47D53E6B3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4B7B5C3-16DD-426E-8971-8660C4B97C84}"/>
              </a:ext>
            </a:extLst>
          </p:cNvPr>
          <p:cNvSpPr/>
          <p:nvPr/>
        </p:nvSpPr>
        <p:spPr>
          <a:xfrm>
            <a:off x="5362575" y="1559840"/>
            <a:ext cx="1466850" cy="1197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A876226-71F3-4891-B13D-87D8C6B91A2D}"/>
              </a:ext>
            </a:extLst>
          </p:cNvPr>
          <p:cNvSpPr/>
          <p:nvPr/>
        </p:nvSpPr>
        <p:spPr>
          <a:xfrm>
            <a:off x="1279171" y="5568035"/>
            <a:ext cx="9633656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721F7D2-8B56-47E2-BCBE-8E9D372D1DFF}"/>
              </a:ext>
            </a:extLst>
          </p:cNvPr>
          <p:cNvSpPr/>
          <p:nvPr/>
        </p:nvSpPr>
        <p:spPr>
          <a:xfrm>
            <a:off x="9211151" y="2658233"/>
            <a:ext cx="2421328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typesetting industry. Lorem Ipsum has been the industry's standard dummy text ever since the 1500s, when an unknown printer took a galley of type and scrambled it to make.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518EBD-F12C-4792-AA1F-0ABD435D9709}"/>
              </a:ext>
            </a:extLst>
          </p:cNvPr>
          <p:cNvSpPr>
            <a:spLocks noGrp="1"/>
          </p:cNvSpPr>
          <p:nvPr>
            <p:ph type="pic" sz="quarter" idx="16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61F67A2-6E05-41CA-BD7B-23F7BE7EEAFB}"/>
              </a:ext>
            </a:extLst>
          </p:cNvPr>
          <p:cNvSpPr>
            <a:spLocks noGrp="1"/>
          </p:cNvSpPr>
          <p:nvPr>
            <p:ph type="pic" sz="quarter" idx="160"/>
          </p:nvPr>
        </p:nvSpPr>
        <p:spPr/>
      </p:sp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2C8C3D36-79AE-4B0F-8CBA-826C28009D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</a:t>
            </a:r>
            <a:r>
              <a:rPr lang="en-US" b="1" dirty="0" err="1"/>
              <a:t>Portfolilo</a:t>
            </a:r>
            <a:endParaRPr lang="en-US" b="1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9B5B157-029C-4DF1-96A4-00AF810BD81A}"/>
              </a:ext>
            </a:extLst>
          </p:cNvPr>
          <p:cNvGrpSpPr/>
          <p:nvPr/>
        </p:nvGrpSpPr>
        <p:grpSpPr>
          <a:xfrm>
            <a:off x="638175" y="5372182"/>
            <a:ext cx="2817120" cy="540656"/>
            <a:chOff x="6643626" y="3158672"/>
            <a:chExt cx="2817120" cy="54065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E6DB724-8A49-4ED8-BB85-07A1BDD4C479}"/>
                </a:ext>
              </a:extLst>
            </p:cNvPr>
            <p:cNvSpPr/>
            <p:nvPr/>
          </p:nvSpPr>
          <p:spPr>
            <a:xfrm>
              <a:off x="6643626" y="3158672"/>
              <a:ext cx="540658" cy="5406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3071044-C0CD-488E-85B6-C9C884B0AD1B}"/>
                </a:ext>
              </a:extLst>
            </p:cNvPr>
            <p:cNvSpPr txBox="1"/>
            <p:nvPr/>
          </p:nvSpPr>
          <p:spPr>
            <a:xfrm>
              <a:off x="6688982" y="3228944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24" name="Rectangle 9">
              <a:extLst>
                <a:ext uri="{FF2B5EF4-FFF2-40B4-BE49-F238E27FC236}">
                  <a16:creationId xmlns:a16="http://schemas.microsoft.com/office/drawing/2014/main" id="{F6B500DA-689C-4F45-8BEA-A0CCE9C9A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4930" y="3210313"/>
              <a:ext cx="2105816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AC3CA7C-19E7-47B6-AA1A-BF3ED1A45BA6}"/>
              </a:ext>
            </a:extLst>
          </p:cNvPr>
          <p:cNvGrpSpPr/>
          <p:nvPr/>
        </p:nvGrpSpPr>
        <p:grpSpPr>
          <a:xfrm>
            <a:off x="4418069" y="5372182"/>
            <a:ext cx="2824610" cy="540656"/>
            <a:chOff x="10440135" y="3158672"/>
            <a:chExt cx="2824610" cy="540656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2174320-D64D-4973-B213-D1673139DCE0}"/>
                </a:ext>
              </a:extLst>
            </p:cNvPr>
            <p:cNvSpPr/>
            <p:nvPr/>
          </p:nvSpPr>
          <p:spPr>
            <a:xfrm>
              <a:off x="10440135" y="3158672"/>
              <a:ext cx="540658" cy="5406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46FC4FB-BFD2-4C23-A706-4474045647CC}"/>
                </a:ext>
              </a:extLst>
            </p:cNvPr>
            <p:cNvSpPr txBox="1"/>
            <p:nvPr/>
          </p:nvSpPr>
          <p:spPr>
            <a:xfrm>
              <a:off x="10485491" y="3228944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28" name="Rectangle 9">
              <a:extLst>
                <a:ext uri="{FF2B5EF4-FFF2-40B4-BE49-F238E27FC236}">
                  <a16:creationId xmlns:a16="http://schemas.microsoft.com/office/drawing/2014/main" id="{C36A0DBE-D019-4A4F-8C31-6777037C1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1438" y="3210313"/>
              <a:ext cx="2113307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B648F21-E078-4BB2-AB09-708DC6E56D88}"/>
              </a:ext>
            </a:extLst>
          </p:cNvPr>
          <p:cNvGrpSpPr/>
          <p:nvPr/>
        </p:nvGrpSpPr>
        <p:grpSpPr>
          <a:xfrm>
            <a:off x="8197960" y="5372182"/>
            <a:ext cx="2915092" cy="540656"/>
            <a:chOff x="14244134" y="3158672"/>
            <a:chExt cx="2915092" cy="54065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C15F7218-4815-4BED-90D7-215E5354636B}"/>
                </a:ext>
              </a:extLst>
            </p:cNvPr>
            <p:cNvSpPr/>
            <p:nvPr/>
          </p:nvSpPr>
          <p:spPr>
            <a:xfrm>
              <a:off x="14244134" y="3158672"/>
              <a:ext cx="540658" cy="5406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D708191-3928-4E38-9F3B-C76DF1B4E559}"/>
                </a:ext>
              </a:extLst>
            </p:cNvPr>
            <p:cNvSpPr txBox="1"/>
            <p:nvPr/>
          </p:nvSpPr>
          <p:spPr>
            <a:xfrm>
              <a:off x="14289490" y="3228944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  <p:sp>
          <p:nvSpPr>
            <p:cNvPr id="32" name="Rectangle 9">
              <a:extLst>
                <a:ext uri="{FF2B5EF4-FFF2-40B4-BE49-F238E27FC236}">
                  <a16:creationId xmlns:a16="http://schemas.microsoft.com/office/drawing/2014/main" id="{DFD1BEA6-0C4F-476A-B424-BC40675D1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5437" y="3210313"/>
              <a:ext cx="2203789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B77479-4EAD-42F1-9DD4-76B577685127}"/>
              </a:ext>
            </a:extLst>
          </p:cNvPr>
          <p:cNvSpPr>
            <a:spLocks noGrp="1"/>
          </p:cNvSpPr>
          <p:nvPr>
            <p:ph type="pic" sz="quarter" idx="16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E7E3205-E348-4881-88A3-3010D1F31741}"/>
              </a:ext>
            </a:extLst>
          </p:cNvPr>
          <p:cNvSpPr>
            <a:spLocks noGrp="1"/>
          </p:cNvSpPr>
          <p:nvPr>
            <p:ph type="pic" sz="quarter" idx="16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0A0431C-AA03-4D7D-AEAF-BBF07FFBF989}"/>
              </a:ext>
            </a:extLst>
          </p:cNvPr>
          <p:cNvSpPr>
            <a:spLocks noGrp="1"/>
          </p:cNvSpPr>
          <p:nvPr>
            <p:ph type="pic" sz="quarter" idx="163"/>
          </p:nvPr>
        </p:nvSpPr>
        <p:spPr/>
      </p:sp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2F264DF-FDC7-4191-BB35-ECA477F6FD3F}"/>
              </a:ext>
            </a:extLst>
          </p:cNvPr>
          <p:cNvCxnSpPr>
            <a:cxnSpLocks/>
          </p:cNvCxnSpPr>
          <p:nvPr/>
        </p:nvCxnSpPr>
        <p:spPr>
          <a:xfrm>
            <a:off x="6161669" y="3239971"/>
            <a:ext cx="1" cy="863963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>
            <a:extLst>
              <a:ext uri="{FF2B5EF4-FFF2-40B4-BE49-F238E27FC236}">
                <a16:creationId xmlns:a16="http://schemas.microsoft.com/office/drawing/2014/main" id="{920BAA50-8DB3-465B-B3D5-78A6B7A754C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573AA89-42E4-4279-8D57-C046EC7D9A2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7" y="481013"/>
            <a:ext cx="10515600" cy="679450"/>
          </a:xfrm>
        </p:spPr>
        <p:txBody>
          <a:bodyPr/>
          <a:lstStyle/>
          <a:p>
            <a:pPr>
              <a:lnSpc>
                <a:spcPts val="3200"/>
              </a:lnSpc>
            </a:pPr>
            <a:r>
              <a:rPr lang="en-US" sz="3600" dirty="0">
                <a:solidFill>
                  <a:srgbClr val="BFBFBF"/>
                </a:solidFill>
                <a:cs typeface="Lato" panose="020F0502020204030203" pitchFamily="34" charset="0"/>
              </a:rPr>
              <a:t>Company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n-US" sz="3600" b="1" dirty="0">
                <a:cs typeface="Montserrat" charset="0"/>
              </a:rPr>
              <a:t>History</a:t>
            </a:r>
            <a:r>
              <a:rPr lang="en-US" sz="3600" b="1" dirty="0"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en-US" sz="3600" dirty="0">
                <a:cs typeface="Montserrat" charset="0"/>
              </a:rPr>
              <a:t>/ Timeline</a:t>
            </a:r>
            <a:endParaRPr lang="en-US" sz="3600" dirty="0">
              <a:cs typeface="Montserrat Light" charset="0"/>
            </a:endParaRP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A5D7F3BA-F12A-4E5E-A786-60074D7D2AA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7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272426F-6DFE-46FA-AE12-99B84910212B}"/>
              </a:ext>
            </a:extLst>
          </p:cNvPr>
          <p:cNvCxnSpPr/>
          <p:nvPr/>
        </p:nvCxnSpPr>
        <p:spPr>
          <a:xfrm rot="5400000">
            <a:off x="6146801" y="-3125904"/>
            <a:ext cx="0" cy="12293600"/>
          </a:xfrm>
          <a:prstGeom prst="line">
            <a:avLst/>
          </a:prstGeom>
          <a:ln w="38100">
            <a:solidFill>
              <a:schemeClr val="tx1">
                <a:alpha val="6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650E834-63E6-43D9-A09B-E2A8A286AA4E}"/>
              </a:ext>
            </a:extLst>
          </p:cNvPr>
          <p:cNvCxnSpPr>
            <a:cxnSpLocks/>
          </p:cNvCxnSpPr>
          <p:nvPr/>
        </p:nvCxnSpPr>
        <p:spPr>
          <a:xfrm>
            <a:off x="2712172" y="3239971"/>
            <a:ext cx="1" cy="863963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D817D371-7F02-477C-9588-EB5ABBD56955}"/>
              </a:ext>
            </a:extLst>
          </p:cNvPr>
          <p:cNvSpPr/>
          <p:nvPr/>
        </p:nvSpPr>
        <p:spPr>
          <a:xfrm>
            <a:off x="2313029" y="2621752"/>
            <a:ext cx="798285" cy="798285"/>
          </a:xfrm>
          <a:prstGeom prst="ellipse">
            <a:avLst/>
          </a:prstGeom>
          <a:solidFill>
            <a:schemeClr val="accent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6760B64-6A3A-4C9A-9BFF-F7FF780EF242}"/>
              </a:ext>
            </a:extLst>
          </p:cNvPr>
          <p:cNvSpPr/>
          <p:nvPr/>
        </p:nvSpPr>
        <p:spPr>
          <a:xfrm>
            <a:off x="5747659" y="2637079"/>
            <a:ext cx="798285" cy="798285"/>
          </a:xfrm>
          <a:prstGeom prst="ellipse">
            <a:avLst/>
          </a:prstGeom>
          <a:solidFill>
            <a:schemeClr val="accent3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067382C-5022-42AF-A0FB-CDB233A06175}"/>
              </a:ext>
            </a:extLst>
          </p:cNvPr>
          <p:cNvCxnSpPr>
            <a:cxnSpLocks/>
          </p:cNvCxnSpPr>
          <p:nvPr/>
        </p:nvCxnSpPr>
        <p:spPr>
          <a:xfrm>
            <a:off x="9588721" y="3280117"/>
            <a:ext cx="1" cy="863963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20A75820-104F-4824-8CED-227F3CC9B114}"/>
              </a:ext>
            </a:extLst>
          </p:cNvPr>
          <p:cNvSpPr/>
          <p:nvPr/>
        </p:nvSpPr>
        <p:spPr>
          <a:xfrm>
            <a:off x="9182289" y="2621752"/>
            <a:ext cx="798285" cy="798285"/>
          </a:xfrm>
          <a:prstGeom prst="ellipse">
            <a:avLst/>
          </a:prstGeom>
          <a:solidFill>
            <a:schemeClr val="accent4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5B6A5C6-70BA-401E-85E5-3ECE5E787F4E}"/>
              </a:ext>
            </a:extLst>
          </p:cNvPr>
          <p:cNvGrpSpPr/>
          <p:nvPr/>
        </p:nvGrpSpPr>
        <p:grpSpPr>
          <a:xfrm>
            <a:off x="1839980" y="4437363"/>
            <a:ext cx="1697372" cy="1340154"/>
            <a:chOff x="1333145" y="5049909"/>
            <a:chExt cx="1697372" cy="1340154"/>
          </a:xfrm>
        </p:grpSpPr>
        <p:sp>
          <p:nvSpPr>
            <p:cNvPr id="33" name="AutoShape 62">
              <a:extLst>
                <a:ext uri="{FF2B5EF4-FFF2-40B4-BE49-F238E27FC236}">
                  <a16:creationId xmlns:a16="http://schemas.microsoft.com/office/drawing/2014/main" id="{D6AF28DC-073C-4FFB-A5D4-5D2C53EAC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364" y="5049909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81D1B0A-3588-48D8-AC02-CC3F90C47CB5}"/>
                </a:ext>
              </a:extLst>
            </p:cNvPr>
            <p:cNvGrpSpPr/>
            <p:nvPr/>
          </p:nvGrpSpPr>
          <p:grpSpPr>
            <a:xfrm>
              <a:off x="1333145" y="5555713"/>
              <a:ext cx="1697372" cy="834350"/>
              <a:chOff x="2126253" y="3896702"/>
              <a:chExt cx="1697372" cy="834350"/>
            </a:xfrm>
          </p:grpSpPr>
          <p:sp>
            <p:nvSpPr>
              <p:cNvPr id="35" name="Rectangle 17">
                <a:extLst>
                  <a:ext uri="{FF2B5EF4-FFF2-40B4-BE49-F238E27FC236}">
                    <a16:creationId xmlns:a16="http://schemas.microsoft.com/office/drawing/2014/main" id="{457C7AAE-8E1C-4404-84C4-B0055CB26F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31CD828-4808-4029-A959-E969B3E86FF5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C29C1AD-1C21-48F1-88B8-816CD6BB5357}"/>
              </a:ext>
            </a:extLst>
          </p:cNvPr>
          <p:cNvGrpSpPr/>
          <p:nvPr/>
        </p:nvGrpSpPr>
        <p:grpSpPr>
          <a:xfrm>
            <a:off x="5286362" y="4437363"/>
            <a:ext cx="1697372" cy="1340154"/>
            <a:chOff x="5312983" y="4880491"/>
            <a:chExt cx="1697372" cy="1340154"/>
          </a:xfrm>
        </p:grpSpPr>
        <p:sp>
          <p:nvSpPr>
            <p:cNvPr id="37" name="AutoShape 62">
              <a:extLst>
                <a:ext uri="{FF2B5EF4-FFF2-40B4-BE49-F238E27FC236}">
                  <a16:creationId xmlns:a16="http://schemas.microsoft.com/office/drawing/2014/main" id="{3CAA47BC-D0E7-41BF-B69E-0748512C5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5202" y="4880491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C3087917-C2A1-40AB-95BB-E3D14872E220}"/>
                </a:ext>
              </a:extLst>
            </p:cNvPr>
            <p:cNvGrpSpPr/>
            <p:nvPr/>
          </p:nvGrpSpPr>
          <p:grpSpPr>
            <a:xfrm>
              <a:off x="5312983" y="5386295"/>
              <a:ext cx="1697372" cy="834350"/>
              <a:chOff x="2126253" y="3896702"/>
              <a:chExt cx="1697372" cy="834350"/>
            </a:xfrm>
          </p:grpSpPr>
          <p:sp>
            <p:nvSpPr>
              <p:cNvPr id="39" name="Rectangle 17">
                <a:extLst>
                  <a:ext uri="{FF2B5EF4-FFF2-40B4-BE49-F238E27FC236}">
                    <a16:creationId xmlns:a16="http://schemas.microsoft.com/office/drawing/2014/main" id="{F8AF644B-A901-4296-A4CB-AF6192654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1104861-0C11-4BF2-AC02-F81551E54D81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E3C6EAC-5103-4D8D-8037-6EAF2BD5319F}"/>
              </a:ext>
            </a:extLst>
          </p:cNvPr>
          <p:cNvGrpSpPr/>
          <p:nvPr/>
        </p:nvGrpSpPr>
        <p:grpSpPr>
          <a:xfrm>
            <a:off x="8732745" y="4437363"/>
            <a:ext cx="1697372" cy="1340154"/>
            <a:chOff x="9940359" y="4880491"/>
            <a:chExt cx="1697372" cy="1340154"/>
          </a:xfrm>
        </p:grpSpPr>
        <p:sp>
          <p:nvSpPr>
            <p:cNvPr id="41" name="AutoShape 62">
              <a:extLst>
                <a:ext uri="{FF2B5EF4-FFF2-40B4-BE49-F238E27FC236}">
                  <a16:creationId xmlns:a16="http://schemas.microsoft.com/office/drawing/2014/main" id="{B91CF313-8BE0-427D-BDA1-74CA0E110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2578" y="4880491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3222E15-E263-450D-81A4-5B79384D4F29}"/>
                </a:ext>
              </a:extLst>
            </p:cNvPr>
            <p:cNvGrpSpPr/>
            <p:nvPr/>
          </p:nvGrpSpPr>
          <p:grpSpPr>
            <a:xfrm>
              <a:off x="9940359" y="5386295"/>
              <a:ext cx="1697372" cy="834350"/>
              <a:chOff x="2126253" y="3896702"/>
              <a:chExt cx="1697372" cy="834350"/>
            </a:xfrm>
          </p:grpSpPr>
          <p:sp>
            <p:nvSpPr>
              <p:cNvPr id="43" name="Rectangle 17">
                <a:extLst>
                  <a:ext uri="{FF2B5EF4-FFF2-40B4-BE49-F238E27FC236}">
                    <a16:creationId xmlns:a16="http://schemas.microsoft.com/office/drawing/2014/main" id="{0545B135-B81A-4122-B2E5-27F8E5CE10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1718C17-8528-4562-B29C-17A3F083B64E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FEC9E9F0-C908-4EB6-8399-AD070B678444}"/>
              </a:ext>
            </a:extLst>
          </p:cNvPr>
          <p:cNvSpPr txBox="1"/>
          <p:nvPr/>
        </p:nvSpPr>
        <p:spPr>
          <a:xfrm>
            <a:off x="2353740" y="2836228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2016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C6EB182-16F1-42F0-B2E5-E219CB1819F5}"/>
              </a:ext>
            </a:extLst>
          </p:cNvPr>
          <p:cNvSpPr txBox="1"/>
          <p:nvPr/>
        </p:nvSpPr>
        <p:spPr>
          <a:xfrm>
            <a:off x="5788370" y="2851555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2017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CBA58D-9341-4C18-8FDC-082428371E6C}"/>
              </a:ext>
            </a:extLst>
          </p:cNvPr>
          <p:cNvSpPr txBox="1"/>
          <p:nvPr/>
        </p:nvSpPr>
        <p:spPr>
          <a:xfrm>
            <a:off x="9223000" y="2836228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615551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FB8156A-ADA8-48FE-B733-021E64B26B10}"/>
              </a:ext>
            </a:extLst>
          </p:cNvPr>
          <p:cNvCxnSpPr>
            <a:cxnSpLocks/>
          </p:cNvCxnSpPr>
          <p:nvPr/>
        </p:nvCxnSpPr>
        <p:spPr>
          <a:xfrm>
            <a:off x="6096000" y="2391508"/>
            <a:ext cx="1" cy="4466492"/>
          </a:xfrm>
          <a:prstGeom prst="line">
            <a:avLst/>
          </a:prstGeom>
          <a:ln w="38100">
            <a:solidFill>
              <a:schemeClr val="tx1">
                <a:alpha val="6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87F5841C-EB5E-4596-991C-0BD193F420D8}"/>
              </a:ext>
            </a:extLst>
          </p:cNvPr>
          <p:cNvSpPr/>
          <p:nvPr/>
        </p:nvSpPr>
        <p:spPr>
          <a:xfrm>
            <a:off x="5696857" y="2180603"/>
            <a:ext cx="798285" cy="798285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87BD606-721A-4074-87FF-F7D12F1890E5}"/>
              </a:ext>
            </a:extLst>
          </p:cNvPr>
          <p:cNvSpPr/>
          <p:nvPr/>
        </p:nvSpPr>
        <p:spPr>
          <a:xfrm>
            <a:off x="5696857" y="4370459"/>
            <a:ext cx="798285" cy="798285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D29FD8-E49F-4C35-AE03-88FBDB819D1B}"/>
              </a:ext>
            </a:extLst>
          </p:cNvPr>
          <p:cNvGrpSpPr/>
          <p:nvPr/>
        </p:nvGrpSpPr>
        <p:grpSpPr>
          <a:xfrm>
            <a:off x="6740908" y="2180603"/>
            <a:ext cx="4372411" cy="1338828"/>
            <a:chOff x="6740908" y="2180603"/>
            <a:chExt cx="4372411" cy="133882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E21953E-75FF-4D1E-8678-16DCC12A25CD}"/>
                </a:ext>
              </a:extLst>
            </p:cNvPr>
            <p:cNvSpPr txBox="1"/>
            <p:nvPr/>
          </p:nvSpPr>
          <p:spPr>
            <a:xfrm>
              <a:off x="6740908" y="2180603"/>
              <a:ext cx="1996691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E6100AE-9E9E-4114-94D9-632C58D67D09}"/>
                </a:ext>
              </a:extLst>
            </p:cNvPr>
            <p:cNvSpPr/>
            <p:nvPr/>
          </p:nvSpPr>
          <p:spPr>
            <a:xfrm>
              <a:off x="6740908" y="2657657"/>
              <a:ext cx="4372411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printer took a galley of type and scrambled it to make.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4F4E7DE-1BE9-4F7C-81BC-50701FA0ABCE}"/>
              </a:ext>
            </a:extLst>
          </p:cNvPr>
          <p:cNvGrpSpPr/>
          <p:nvPr/>
        </p:nvGrpSpPr>
        <p:grpSpPr>
          <a:xfrm>
            <a:off x="1078682" y="4499330"/>
            <a:ext cx="4372411" cy="1338828"/>
            <a:chOff x="838200" y="4203123"/>
            <a:chExt cx="4372411" cy="133882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1C4FA38-6A1F-4722-B8ED-CAB30F0B4CCC}"/>
                </a:ext>
              </a:extLst>
            </p:cNvPr>
            <p:cNvSpPr txBox="1"/>
            <p:nvPr/>
          </p:nvSpPr>
          <p:spPr>
            <a:xfrm>
              <a:off x="3213920" y="4203123"/>
              <a:ext cx="1996691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D485742-ACB7-4050-9168-E87BF6D093C8}"/>
                </a:ext>
              </a:extLst>
            </p:cNvPr>
            <p:cNvSpPr/>
            <p:nvPr/>
          </p:nvSpPr>
          <p:spPr>
            <a:xfrm>
              <a:off x="838200" y="4680177"/>
              <a:ext cx="4372411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printer took a galley of type and scrambled it to make.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79711E2C-779B-48C8-B141-2A8DCB6E7E33}"/>
              </a:ext>
            </a:extLst>
          </p:cNvPr>
          <p:cNvSpPr txBox="1"/>
          <p:nvPr/>
        </p:nvSpPr>
        <p:spPr>
          <a:xfrm>
            <a:off x="5737568" y="2395079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2017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DC5047F-B54F-4CC9-B526-086172C33C93}"/>
              </a:ext>
            </a:extLst>
          </p:cNvPr>
          <p:cNvSpPr txBox="1"/>
          <p:nvPr/>
        </p:nvSpPr>
        <p:spPr>
          <a:xfrm>
            <a:off x="5737568" y="4584935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2018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4CECF99-2D6E-44AA-B864-6F46F89ADD36}"/>
              </a:ext>
            </a:extLst>
          </p:cNvPr>
          <p:cNvSpPr>
            <a:spLocks noGrp="1"/>
          </p:cNvSpPr>
          <p:nvPr>
            <p:ph type="pic" sz="quarter" idx="16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3CCAE6A-A7D0-4761-B28F-6CE16A57D027}"/>
              </a:ext>
            </a:extLst>
          </p:cNvPr>
          <p:cNvSpPr>
            <a:spLocks noGrp="1"/>
          </p:cNvSpPr>
          <p:nvPr>
            <p:ph type="pic" sz="quarter" idx="163"/>
          </p:nvPr>
        </p:nvSpPr>
        <p:spPr/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A5FAB2B-1DE7-47D2-86AD-F8B3A8D50FE9}"/>
              </a:ext>
            </a:extLst>
          </p:cNvPr>
          <p:cNvSpPr/>
          <p:nvPr/>
        </p:nvSpPr>
        <p:spPr>
          <a:xfrm>
            <a:off x="1272638" y="2514361"/>
            <a:ext cx="1048824" cy="1048824"/>
          </a:xfrm>
          <a:prstGeom prst="ellipse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5826572-4B5F-43A6-8F3C-5D4CB4FF2B1F}"/>
              </a:ext>
            </a:extLst>
          </p:cNvPr>
          <p:cNvGrpSpPr/>
          <p:nvPr/>
        </p:nvGrpSpPr>
        <p:grpSpPr>
          <a:xfrm>
            <a:off x="948364" y="4379558"/>
            <a:ext cx="1697372" cy="1294490"/>
            <a:chOff x="823159" y="4679912"/>
            <a:chExt cx="1697372" cy="1294490"/>
          </a:xfrm>
        </p:grpSpPr>
        <p:sp>
          <p:nvSpPr>
            <p:cNvPr id="12" name="AutoShape 62">
              <a:extLst>
                <a:ext uri="{FF2B5EF4-FFF2-40B4-BE49-F238E27FC236}">
                  <a16:creationId xmlns:a16="http://schemas.microsoft.com/office/drawing/2014/main" id="{A18B9730-B9DF-4CF0-A4E3-5ABC0F0BF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378" y="467991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13" name="Rectangle 17">
              <a:extLst>
                <a:ext uri="{FF2B5EF4-FFF2-40B4-BE49-F238E27FC236}">
                  <a16:creationId xmlns:a16="http://schemas.microsoft.com/office/drawing/2014/main" id="{9EF0D0A4-BB04-48E5-94DC-1EEA5E899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159" y="555260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0E6A94-36CA-4C0A-BDC9-A48794260CD3}"/>
                </a:ext>
              </a:extLst>
            </p:cNvPr>
            <p:cNvSpPr txBox="1"/>
            <p:nvPr/>
          </p:nvSpPr>
          <p:spPr>
            <a:xfrm>
              <a:off x="919801" y="5201880"/>
              <a:ext cx="150408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EF25125-D01E-4101-85C1-BECDFEC46E6C}"/>
              </a:ext>
            </a:extLst>
          </p:cNvPr>
          <p:cNvGrpSpPr/>
          <p:nvPr/>
        </p:nvGrpSpPr>
        <p:grpSpPr>
          <a:xfrm>
            <a:off x="3812318" y="4379558"/>
            <a:ext cx="1697372" cy="1343379"/>
            <a:chOff x="3989452" y="4631023"/>
            <a:chExt cx="1697372" cy="134337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DFE74D0-3711-49F2-86D6-8D41DB9637B4}"/>
                </a:ext>
              </a:extLst>
            </p:cNvPr>
            <p:cNvSpPr txBox="1"/>
            <p:nvPr/>
          </p:nvSpPr>
          <p:spPr>
            <a:xfrm>
              <a:off x="4086094" y="5206955"/>
              <a:ext cx="150408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  <p:sp>
          <p:nvSpPr>
            <p:cNvPr id="17" name="AutoShape 9">
              <a:extLst>
                <a:ext uri="{FF2B5EF4-FFF2-40B4-BE49-F238E27FC236}">
                  <a16:creationId xmlns:a16="http://schemas.microsoft.com/office/drawing/2014/main" id="{9C9051CC-BDEC-4487-B7D3-AE27A672D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2684" y="4631023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3031A6E-CAD8-496E-8849-29132617C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9452" y="555260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A327448-A813-46F4-BF7B-B7CF2F646A10}"/>
              </a:ext>
            </a:extLst>
          </p:cNvPr>
          <p:cNvGrpSpPr/>
          <p:nvPr/>
        </p:nvGrpSpPr>
        <p:grpSpPr>
          <a:xfrm>
            <a:off x="6676272" y="4379558"/>
            <a:ext cx="1697372" cy="1294490"/>
            <a:chOff x="823159" y="4679912"/>
            <a:chExt cx="1697372" cy="1294490"/>
          </a:xfrm>
        </p:grpSpPr>
        <p:sp>
          <p:nvSpPr>
            <p:cNvPr id="20" name="AutoShape 62">
              <a:extLst>
                <a:ext uri="{FF2B5EF4-FFF2-40B4-BE49-F238E27FC236}">
                  <a16:creationId xmlns:a16="http://schemas.microsoft.com/office/drawing/2014/main" id="{97C27F58-93EB-4196-BA77-8B16042A7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378" y="467991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21" name="Rectangle 17">
              <a:extLst>
                <a:ext uri="{FF2B5EF4-FFF2-40B4-BE49-F238E27FC236}">
                  <a16:creationId xmlns:a16="http://schemas.microsoft.com/office/drawing/2014/main" id="{B4A03F55-520B-4FF7-A1CF-404D08C83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159" y="555260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558369-F979-4F6E-B583-DAD3CC1A6C80}"/>
                </a:ext>
              </a:extLst>
            </p:cNvPr>
            <p:cNvSpPr txBox="1"/>
            <p:nvPr/>
          </p:nvSpPr>
          <p:spPr>
            <a:xfrm>
              <a:off x="919801" y="5201880"/>
              <a:ext cx="150408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7713352-A896-418C-98A2-CA854B98726F}"/>
              </a:ext>
            </a:extLst>
          </p:cNvPr>
          <p:cNvGrpSpPr/>
          <p:nvPr/>
        </p:nvGrpSpPr>
        <p:grpSpPr>
          <a:xfrm>
            <a:off x="9540227" y="4379558"/>
            <a:ext cx="1697372" cy="1343379"/>
            <a:chOff x="3989452" y="4631023"/>
            <a:chExt cx="1697372" cy="134337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5491707-CE6B-46B1-A934-8005D932C3E3}"/>
                </a:ext>
              </a:extLst>
            </p:cNvPr>
            <p:cNvSpPr txBox="1"/>
            <p:nvPr/>
          </p:nvSpPr>
          <p:spPr>
            <a:xfrm>
              <a:off x="4086094" y="5206955"/>
              <a:ext cx="150408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  <p:sp>
          <p:nvSpPr>
            <p:cNvPr id="25" name="AutoShape 9">
              <a:extLst>
                <a:ext uri="{FF2B5EF4-FFF2-40B4-BE49-F238E27FC236}">
                  <a16:creationId xmlns:a16="http://schemas.microsoft.com/office/drawing/2014/main" id="{C4DA426F-6625-411B-A623-D89E20532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2684" y="4631023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" name="Rectangle 17">
              <a:extLst>
                <a:ext uri="{FF2B5EF4-FFF2-40B4-BE49-F238E27FC236}">
                  <a16:creationId xmlns:a16="http://schemas.microsoft.com/office/drawing/2014/main" id="{7E13E705-1419-4400-AFE0-1583939C5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9452" y="555260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</p:grpSp>
      <p:sp>
        <p:nvSpPr>
          <p:cNvPr id="44" name="Oval 43">
            <a:extLst>
              <a:ext uri="{FF2B5EF4-FFF2-40B4-BE49-F238E27FC236}">
                <a16:creationId xmlns:a16="http://schemas.microsoft.com/office/drawing/2014/main" id="{7AB44177-BD83-40F7-B8CE-A7297E5AF4BF}"/>
              </a:ext>
            </a:extLst>
          </p:cNvPr>
          <p:cNvSpPr/>
          <p:nvPr/>
        </p:nvSpPr>
        <p:spPr>
          <a:xfrm>
            <a:off x="4136592" y="2514361"/>
            <a:ext cx="1048824" cy="1048824"/>
          </a:xfrm>
          <a:prstGeom prst="ellipse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6440CEA-03D3-46EF-8957-BD2D5EEC7C20}"/>
              </a:ext>
            </a:extLst>
          </p:cNvPr>
          <p:cNvSpPr/>
          <p:nvPr/>
        </p:nvSpPr>
        <p:spPr>
          <a:xfrm>
            <a:off x="7000546" y="2514361"/>
            <a:ext cx="1048824" cy="1048824"/>
          </a:xfrm>
          <a:prstGeom prst="ellipse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D70BBE9-C971-4C87-95ED-5A4E01EB2398}"/>
              </a:ext>
            </a:extLst>
          </p:cNvPr>
          <p:cNvSpPr/>
          <p:nvPr/>
        </p:nvSpPr>
        <p:spPr>
          <a:xfrm>
            <a:off x="9864501" y="2514361"/>
            <a:ext cx="1048824" cy="1048824"/>
          </a:xfrm>
          <a:prstGeom prst="ellipse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15D6F2A-E7E0-46BD-BFBF-DB4F58B0D0BF}"/>
              </a:ext>
            </a:extLst>
          </p:cNvPr>
          <p:cNvSpPr txBox="1"/>
          <p:nvPr/>
        </p:nvSpPr>
        <p:spPr>
          <a:xfrm>
            <a:off x="1438619" y="2854107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2015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57E1DA1-AAED-47E0-84F2-62A373DF8D9B}"/>
              </a:ext>
            </a:extLst>
          </p:cNvPr>
          <p:cNvSpPr txBox="1"/>
          <p:nvPr/>
        </p:nvSpPr>
        <p:spPr>
          <a:xfrm>
            <a:off x="4302573" y="2854107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2016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10F1D87-1BE8-4D65-BA1E-41696F22B2B6}"/>
              </a:ext>
            </a:extLst>
          </p:cNvPr>
          <p:cNvSpPr txBox="1"/>
          <p:nvPr/>
        </p:nvSpPr>
        <p:spPr>
          <a:xfrm>
            <a:off x="7166527" y="2854107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2017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8A32276-9CCF-4809-A4CF-9027F9B7FBE4}"/>
              </a:ext>
            </a:extLst>
          </p:cNvPr>
          <p:cNvSpPr txBox="1"/>
          <p:nvPr/>
        </p:nvSpPr>
        <p:spPr>
          <a:xfrm>
            <a:off x="10030482" y="2854107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2018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21410C5-EEC5-4FD5-9E3F-E29520EBE321}"/>
              </a:ext>
            </a:extLst>
          </p:cNvPr>
          <p:cNvSpPr>
            <a:spLocks noGrp="1"/>
          </p:cNvSpPr>
          <p:nvPr>
            <p:ph type="pic" sz="quarter" idx="16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5BDA62-B34D-4F80-BB4A-C63AF9BADFF3}"/>
              </a:ext>
            </a:extLst>
          </p:cNvPr>
          <p:cNvSpPr>
            <a:spLocks noGrp="1"/>
          </p:cNvSpPr>
          <p:nvPr>
            <p:ph type="pic" sz="quarter" idx="16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6E5B0C-6DE8-4943-8A56-235BEF46FBF5}"/>
              </a:ext>
            </a:extLst>
          </p:cNvPr>
          <p:cNvSpPr>
            <a:spLocks noGrp="1"/>
          </p:cNvSpPr>
          <p:nvPr>
            <p:ph type="pic" sz="quarter" idx="164"/>
          </p:nvPr>
        </p:nvSpPr>
        <p:spPr/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16B9BE5-5317-4AAD-B371-1405A4C776CC}"/>
              </a:ext>
            </a:extLst>
          </p:cNvPr>
          <p:cNvSpPr>
            <a:spLocks noGrp="1"/>
          </p:cNvSpPr>
          <p:nvPr>
            <p:ph type="pic" sz="quarter" idx="163"/>
          </p:nvPr>
        </p:nvSpPr>
        <p:spPr/>
      </p:sp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9F9AA0-438A-4B0F-84FA-3CEC916CBA09}"/>
              </a:ext>
            </a:extLst>
          </p:cNvPr>
          <p:cNvSpPr/>
          <p:nvPr/>
        </p:nvSpPr>
        <p:spPr>
          <a:xfrm>
            <a:off x="0" y="4176924"/>
            <a:ext cx="12192000" cy="2681076"/>
          </a:xfrm>
          <a:prstGeom prst="rect">
            <a:avLst/>
          </a:prstGeom>
          <a:gradFill>
            <a:gsLst>
              <a:gs pos="15000">
                <a:schemeClr val="accent2">
                  <a:alpha val="81000"/>
                </a:schemeClr>
              </a:gs>
              <a:gs pos="77000">
                <a:schemeClr val="accent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43D1ADA-7400-4E68-824C-6A3CD982A41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CDE69B-A9E7-4D81-A7D5-5DA131E106B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Information</a:t>
            </a:r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22709F0-7530-4F2E-AD2F-1B4E37631A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2869145"/>
              </p:ext>
            </p:extLst>
          </p:nvPr>
        </p:nvGraphicFramePr>
        <p:xfrm>
          <a:off x="1036320" y="2681076"/>
          <a:ext cx="10119360" cy="2143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77D36B60-3440-450F-829F-4A9309F4A5D8}"/>
              </a:ext>
            </a:extLst>
          </p:cNvPr>
          <p:cNvSpPr/>
          <p:nvPr/>
        </p:nvSpPr>
        <p:spPr>
          <a:xfrm>
            <a:off x="2166458" y="5086575"/>
            <a:ext cx="785908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CA62513-47DE-4C4C-A253-588457A8EABC}"/>
              </a:ext>
            </a:extLst>
          </p:cNvPr>
          <p:cNvSpPr>
            <a:spLocks noGrp="1"/>
          </p:cNvSpPr>
          <p:nvPr>
            <p:ph type="pic" sz="quarter" idx="162"/>
          </p:nvPr>
        </p:nvSpPr>
        <p:spPr/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Chart bld="category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5EF563D5-2275-4E4C-8A72-1E851C1AD21E}"/>
              </a:ext>
            </a:extLst>
          </p:cNvPr>
          <p:cNvSpPr/>
          <p:nvPr/>
        </p:nvSpPr>
        <p:spPr>
          <a:xfrm>
            <a:off x="0" y="-1274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476A9E0-23EC-4C1B-96FC-1763EC1AE61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Our Information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9C82BE42-7E53-4498-B76C-061DDB60F3B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agam</a:t>
            </a:r>
            <a:r>
              <a:rPr lang="en-US" sz="1400" dirty="0">
                <a:solidFill>
                  <a:schemeClr val="bg1"/>
                </a:solidFill>
              </a:rPr>
              <a:t> facer </a:t>
            </a:r>
            <a:r>
              <a:rPr lang="en-US" sz="1400" dirty="0" err="1">
                <a:solidFill>
                  <a:schemeClr val="bg1"/>
                </a:solidFill>
              </a:rPr>
              <a:t>modo</a:t>
            </a:r>
            <a:r>
              <a:rPr lang="en-US" sz="1400" dirty="0">
                <a:solidFill>
                  <a:schemeClr val="bg1"/>
                </a:solidFill>
              </a:rPr>
              <a:t> data 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agam</a:t>
            </a:r>
            <a:r>
              <a:rPr lang="en-US" sz="1400" dirty="0">
                <a:solidFill>
                  <a:schemeClr val="bg1"/>
                </a:solidFill>
              </a:rPr>
              <a:t> facer </a:t>
            </a:r>
            <a:r>
              <a:rPr lang="en-US" sz="1400" dirty="0" err="1">
                <a:solidFill>
                  <a:schemeClr val="bg1"/>
                </a:solidFill>
              </a:rPr>
              <a:t>modo</a:t>
            </a:r>
            <a:r>
              <a:rPr lang="en-US" sz="1400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43B361ED-1900-4383-B628-AC13139A3FDE}"/>
              </a:ext>
            </a:extLst>
          </p:cNvPr>
          <p:cNvSpPr/>
          <p:nvPr/>
        </p:nvSpPr>
        <p:spPr>
          <a:xfrm>
            <a:off x="1909199" y="2798424"/>
            <a:ext cx="2093401" cy="2093401"/>
          </a:xfrm>
          <a:prstGeom prst="arc">
            <a:avLst>
              <a:gd name="adj1" fmla="val 15698"/>
              <a:gd name="adj2" fmla="val 10801070"/>
            </a:avLst>
          </a:prstGeom>
          <a:ln w="2540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B929AB63-6910-4D22-9118-1C8F5D275E89}"/>
              </a:ext>
            </a:extLst>
          </p:cNvPr>
          <p:cNvSpPr/>
          <p:nvPr/>
        </p:nvSpPr>
        <p:spPr>
          <a:xfrm>
            <a:off x="4002600" y="2798424"/>
            <a:ext cx="2093401" cy="2093401"/>
          </a:xfrm>
          <a:prstGeom prst="arc">
            <a:avLst>
              <a:gd name="adj1" fmla="val 10802931"/>
              <a:gd name="adj2" fmla="val 5806"/>
            </a:avLst>
          </a:prstGeom>
          <a:ln w="2540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269E3475-5013-423F-8FB1-FD67DE281C4C}"/>
              </a:ext>
            </a:extLst>
          </p:cNvPr>
          <p:cNvSpPr/>
          <p:nvPr/>
        </p:nvSpPr>
        <p:spPr>
          <a:xfrm>
            <a:off x="6095999" y="2798424"/>
            <a:ext cx="2093401" cy="2093401"/>
          </a:xfrm>
          <a:prstGeom prst="arc">
            <a:avLst>
              <a:gd name="adj1" fmla="val 15698"/>
              <a:gd name="adj2" fmla="val 10801070"/>
            </a:avLst>
          </a:prstGeom>
          <a:ln w="2540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D6AAF62C-29C5-4FDA-9C9B-F1A9A171D055}"/>
              </a:ext>
            </a:extLst>
          </p:cNvPr>
          <p:cNvSpPr/>
          <p:nvPr/>
        </p:nvSpPr>
        <p:spPr>
          <a:xfrm>
            <a:off x="8189400" y="2798424"/>
            <a:ext cx="2093401" cy="2093401"/>
          </a:xfrm>
          <a:prstGeom prst="arc">
            <a:avLst>
              <a:gd name="adj1" fmla="val 10802931"/>
              <a:gd name="adj2" fmla="val 5806"/>
            </a:avLst>
          </a:prstGeom>
          <a:ln w="2540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Callout 16">
            <a:extLst>
              <a:ext uri="{FF2B5EF4-FFF2-40B4-BE49-F238E27FC236}">
                <a16:creationId xmlns:a16="http://schemas.microsoft.com/office/drawing/2014/main" id="{54A9FADA-BFEB-4BC2-8141-A0F18E8934AF}"/>
              </a:ext>
            </a:extLst>
          </p:cNvPr>
          <p:cNvSpPr/>
          <p:nvPr/>
        </p:nvSpPr>
        <p:spPr>
          <a:xfrm rot="10800000">
            <a:off x="2242765" y="3153807"/>
            <a:ext cx="1431886" cy="1404499"/>
          </a:xfrm>
          <a:prstGeom prst="wedgeEllipseCallout">
            <a:avLst>
              <a:gd name="adj1" fmla="val -2474"/>
              <a:gd name="adj2" fmla="val 7905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DBB5520-E11C-4294-9207-16078BB08E31}"/>
              </a:ext>
            </a:extLst>
          </p:cNvPr>
          <p:cNvSpPr/>
          <p:nvPr/>
        </p:nvSpPr>
        <p:spPr>
          <a:xfrm rot="10800000">
            <a:off x="2694581" y="2033588"/>
            <a:ext cx="571981" cy="57198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Callout 20">
            <a:extLst>
              <a:ext uri="{FF2B5EF4-FFF2-40B4-BE49-F238E27FC236}">
                <a16:creationId xmlns:a16="http://schemas.microsoft.com/office/drawing/2014/main" id="{0A0A607F-552A-4288-AD72-1B3D0E43C0E5}"/>
              </a:ext>
            </a:extLst>
          </p:cNvPr>
          <p:cNvSpPr/>
          <p:nvPr/>
        </p:nvSpPr>
        <p:spPr>
          <a:xfrm>
            <a:off x="4352561" y="3133487"/>
            <a:ext cx="1431886" cy="1404499"/>
          </a:xfrm>
          <a:prstGeom prst="wedgeEllipseCallout">
            <a:avLst>
              <a:gd name="adj1" fmla="val -2474"/>
              <a:gd name="adj2" fmla="val 7905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55DBD84-EFB0-43A1-89BC-03295A8B466D}"/>
              </a:ext>
            </a:extLst>
          </p:cNvPr>
          <p:cNvSpPr/>
          <p:nvPr/>
        </p:nvSpPr>
        <p:spPr>
          <a:xfrm>
            <a:off x="4760650" y="5085755"/>
            <a:ext cx="571981" cy="57198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Callout 23">
            <a:extLst>
              <a:ext uri="{FF2B5EF4-FFF2-40B4-BE49-F238E27FC236}">
                <a16:creationId xmlns:a16="http://schemas.microsoft.com/office/drawing/2014/main" id="{6D13D4D0-C57D-4078-8156-237C9D343458}"/>
              </a:ext>
            </a:extLst>
          </p:cNvPr>
          <p:cNvSpPr/>
          <p:nvPr/>
        </p:nvSpPr>
        <p:spPr>
          <a:xfrm rot="10800000">
            <a:off x="6429566" y="3153807"/>
            <a:ext cx="1431886" cy="1404499"/>
          </a:xfrm>
          <a:prstGeom prst="wedgeEllipseCallout">
            <a:avLst>
              <a:gd name="adj1" fmla="val -2474"/>
              <a:gd name="adj2" fmla="val 7905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2D2AF32-8F97-4582-ABAC-FC700843FD30}"/>
              </a:ext>
            </a:extLst>
          </p:cNvPr>
          <p:cNvSpPr/>
          <p:nvPr/>
        </p:nvSpPr>
        <p:spPr>
          <a:xfrm rot="10800000">
            <a:off x="6881382" y="2033588"/>
            <a:ext cx="571981" cy="57198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Callout 25">
            <a:extLst>
              <a:ext uri="{FF2B5EF4-FFF2-40B4-BE49-F238E27FC236}">
                <a16:creationId xmlns:a16="http://schemas.microsoft.com/office/drawing/2014/main" id="{37AAFE2E-6981-43C3-B781-D3B0F1EFD0B3}"/>
              </a:ext>
            </a:extLst>
          </p:cNvPr>
          <p:cNvSpPr/>
          <p:nvPr/>
        </p:nvSpPr>
        <p:spPr>
          <a:xfrm>
            <a:off x="8539362" y="3133487"/>
            <a:ext cx="1431886" cy="1404499"/>
          </a:xfrm>
          <a:prstGeom prst="wedgeEllipseCallout">
            <a:avLst>
              <a:gd name="adj1" fmla="val -2474"/>
              <a:gd name="adj2" fmla="val 7905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066F6EB-9674-46F7-94EA-99B4A393870D}"/>
              </a:ext>
            </a:extLst>
          </p:cNvPr>
          <p:cNvSpPr/>
          <p:nvPr/>
        </p:nvSpPr>
        <p:spPr>
          <a:xfrm>
            <a:off x="8947450" y="5085755"/>
            <a:ext cx="571981" cy="5719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D52D112-B354-46B3-8315-2F4FCAF1B5C7}"/>
              </a:ext>
            </a:extLst>
          </p:cNvPr>
          <p:cNvSpPr txBox="1"/>
          <p:nvPr/>
        </p:nvSpPr>
        <p:spPr>
          <a:xfrm flipH="1">
            <a:off x="2728147" y="2115745"/>
            <a:ext cx="504849" cy="37448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rgbClr val="FEFEFE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01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08BFE02-C386-456B-8235-377EB48C8F30}"/>
              </a:ext>
            </a:extLst>
          </p:cNvPr>
          <p:cNvSpPr txBox="1"/>
          <p:nvPr/>
        </p:nvSpPr>
        <p:spPr>
          <a:xfrm flipH="1">
            <a:off x="6911579" y="2115745"/>
            <a:ext cx="504849" cy="37448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rgbClr val="FEFEFE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03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4F8B623-8CE9-46CF-9FE5-E26DE5AF620E}"/>
              </a:ext>
            </a:extLst>
          </p:cNvPr>
          <p:cNvSpPr txBox="1"/>
          <p:nvPr/>
        </p:nvSpPr>
        <p:spPr>
          <a:xfrm flipH="1">
            <a:off x="4782940" y="5184505"/>
            <a:ext cx="504849" cy="37448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rgbClr val="FEFEFE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02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F59DCA9-E13F-4471-A0C2-014E69EDB244}"/>
              </a:ext>
            </a:extLst>
          </p:cNvPr>
          <p:cNvSpPr txBox="1"/>
          <p:nvPr/>
        </p:nvSpPr>
        <p:spPr>
          <a:xfrm flipH="1">
            <a:off x="8979048" y="5149792"/>
            <a:ext cx="504849" cy="37448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rgbClr val="FEFEFE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04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12EDB82-36EB-4EA6-A1F9-9444FDB0B9BC}"/>
              </a:ext>
            </a:extLst>
          </p:cNvPr>
          <p:cNvSpPr txBox="1"/>
          <p:nvPr/>
        </p:nvSpPr>
        <p:spPr>
          <a:xfrm>
            <a:off x="3314147" y="2084356"/>
            <a:ext cx="1900418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Also he his male air bring is Signs first Creepiest.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73CE105-B9EE-4785-80BE-706B25FAE58E}"/>
              </a:ext>
            </a:extLst>
          </p:cNvPr>
          <p:cNvSpPr txBox="1"/>
          <p:nvPr/>
        </p:nvSpPr>
        <p:spPr>
          <a:xfrm>
            <a:off x="7531408" y="2084356"/>
            <a:ext cx="1900418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Also he his male air bring is Signs first Creepiest.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62B409-2589-4972-85A8-1A8F005C3E1E}"/>
              </a:ext>
            </a:extLst>
          </p:cNvPr>
          <p:cNvSpPr txBox="1"/>
          <p:nvPr/>
        </p:nvSpPr>
        <p:spPr>
          <a:xfrm>
            <a:off x="4781682" y="5696045"/>
            <a:ext cx="1900418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Also he his male air bring is Signs first Creepiest.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539A124-6519-470F-9592-9E91FC722D27}"/>
              </a:ext>
            </a:extLst>
          </p:cNvPr>
          <p:cNvSpPr txBox="1"/>
          <p:nvPr/>
        </p:nvSpPr>
        <p:spPr>
          <a:xfrm>
            <a:off x="7699839" y="5708074"/>
            <a:ext cx="1900418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Also he his male air bring is Signs first Creepiest.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AF3EC91-A5CA-4705-BF0B-37771757CAED}"/>
              </a:ext>
            </a:extLst>
          </p:cNvPr>
          <p:cNvGrpSpPr/>
          <p:nvPr/>
        </p:nvGrpSpPr>
        <p:grpSpPr>
          <a:xfrm>
            <a:off x="2383420" y="3471329"/>
            <a:ext cx="1150575" cy="769455"/>
            <a:chOff x="2372919" y="3627640"/>
            <a:chExt cx="1150575" cy="769455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B1B4363-B149-487B-80E5-CA67787375FE}"/>
                </a:ext>
              </a:extLst>
            </p:cNvPr>
            <p:cNvSpPr txBox="1"/>
            <p:nvPr/>
          </p:nvSpPr>
          <p:spPr>
            <a:xfrm>
              <a:off x="2372919" y="3893027"/>
              <a:ext cx="1150575" cy="504068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900" b="1" dirty="0">
                  <a:solidFill>
                    <a:srgbClr val="FEFEFE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Text goes here with your</a:t>
              </a:r>
            </a:p>
          </p:txBody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C5FE0CA1-DAE3-44A1-8B02-A0F90DFB02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04277" y="3627640"/>
              <a:ext cx="287859" cy="294734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Freeform 8">
            <a:extLst>
              <a:ext uri="{FF2B5EF4-FFF2-40B4-BE49-F238E27FC236}">
                <a16:creationId xmlns:a16="http://schemas.microsoft.com/office/drawing/2014/main" id="{30F870C7-62DC-477C-8FBC-6C855C1D6BE2}"/>
              </a:ext>
            </a:extLst>
          </p:cNvPr>
          <p:cNvSpPr>
            <a:spLocks noEditPoints="1"/>
          </p:cNvSpPr>
          <p:nvPr/>
        </p:nvSpPr>
        <p:spPr bwMode="auto">
          <a:xfrm>
            <a:off x="4901237" y="3416260"/>
            <a:ext cx="290806" cy="272139"/>
          </a:xfrm>
          <a:custGeom>
            <a:avLst/>
            <a:gdLst>
              <a:gd name="T0" fmla="*/ 129 w 130"/>
              <a:gd name="T1" fmla="*/ 35 h 120"/>
              <a:gd name="T2" fmla="*/ 94 w 130"/>
              <a:gd name="T3" fmla="*/ 0 h 120"/>
              <a:gd name="T4" fmla="*/ 64 w 130"/>
              <a:gd name="T5" fmla="*/ 17 h 120"/>
              <a:gd name="T6" fmla="*/ 35 w 130"/>
              <a:gd name="T7" fmla="*/ 0 h 120"/>
              <a:gd name="T8" fmla="*/ 0 w 130"/>
              <a:gd name="T9" fmla="*/ 35 h 120"/>
              <a:gd name="T10" fmla="*/ 2 w 130"/>
              <a:gd name="T11" fmla="*/ 49 h 120"/>
              <a:gd name="T12" fmla="*/ 19 w 130"/>
              <a:gd name="T13" fmla="*/ 79 h 120"/>
              <a:gd name="T14" fmla="*/ 64 w 130"/>
              <a:gd name="T15" fmla="*/ 120 h 120"/>
              <a:gd name="T16" fmla="*/ 110 w 130"/>
              <a:gd name="T17" fmla="*/ 79 h 120"/>
              <a:gd name="T18" fmla="*/ 128 w 130"/>
              <a:gd name="T19" fmla="*/ 49 h 120"/>
              <a:gd name="T20" fmla="*/ 129 w 130"/>
              <a:gd name="T21" fmla="*/ 35 h 120"/>
              <a:gd name="T22" fmla="*/ 123 w 130"/>
              <a:gd name="T23" fmla="*/ 48 h 120"/>
              <a:gd name="T24" fmla="*/ 107 w 130"/>
              <a:gd name="T25" fmla="*/ 75 h 120"/>
              <a:gd name="T26" fmla="*/ 64 w 130"/>
              <a:gd name="T27" fmla="*/ 113 h 120"/>
              <a:gd name="T28" fmla="*/ 23 w 130"/>
              <a:gd name="T29" fmla="*/ 75 h 120"/>
              <a:gd name="T30" fmla="*/ 6 w 130"/>
              <a:gd name="T31" fmla="*/ 48 h 120"/>
              <a:gd name="T32" fmla="*/ 5 w 130"/>
              <a:gd name="T33" fmla="*/ 36 h 120"/>
              <a:gd name="T34" fmla="*/ 5 w 130"/>
              <a:gd name="T35" fmla="*/ 36 h 120"/>
              <a:gd name="T36" fmla="*/ 35 w 130"/>
              <a:gd name="T37" fmla="*/ 5 h 120"/>
              <a:gd name="T38" fmla="*/ 62 w 130"/>
              <a:gd name="T39" fmla="*/ 23 h 120"/>
              <a:gd name="T40" fmla="*/ 64 w 130"/>
              <a:gd name="T41" fmla="*/ 29 h 120"/>
              <a:gd name="T42" fmla="*/ 67 w 130"/>
              <a:gd name="T43" fmla="*/ 23 h 120"/>
              <a:gd name="T44" fmla="*/ 94 w 130"/>
              <a:gd name="T45" fmla="*/ 5 h 120"/>
              <a:gd name="T46" fmla="*/ 124 w 130"/>
              <a:gd name="T47" fmla="*/ 36 h 120"/>
              <a:gd name="T48" fmla="*/ 123 w 130"/>
              <a:gd name="T49" fmla="*/ 48 h 120"/>
              <a:gd name="T50" fmla="*/ 123 w 130"/>
              <a:gd name="T51" fmla="*/ 48 h 120"/>
              <a:gd name="T52" fmla="*/ 123 w 130"/>
              <a:gd name="T5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2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BEBF1A8-688A-4B5E-8952-0238F1A064ED}"/>
              </a:ext>
            </a:extLst>
          </p:cNvPr>
          <p:cNvGrpSpPr/>
          <p:nvPr/>
        </p:nvGrpSpPr>
        <p:grpSpPr>
          <a:xfrm>
            <a:off x="7055549" y="3451008"/>
            <a:ext cx="229893" cy="294734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44" name="Freeform 5">
              <a:extLst>
                <a:ext uri="{FF2B5EF4-FFF2-40B4-BE49-F238E27FC236}">
                  <a16:creationId xmlns:a16="http://schemas.microsoft.com/office/drawing/2014/main" id="{9F59D678-09A0-48BD-B51E-FD7CDC6561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43917008-EC47-4753-B445-2951422C02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152EC600-D5BC-47B7-8489-9C200733D7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10">
            <a:extLst>
              <a:ext uri="{FF2B5EF4-FFF2-40B4-BE49-F238E27FC236}">
                <a16:creationId xmlns:a16="http://schemas.microsoft.com/office/drawing/2014/main" id="{ED8139E9-D749-4F1D-86F6-BA55C29A939F}"/>
              </a:ext>
            </a:extLst>
          </p:cNvPr>
          <p:cNvSpPr>
            <a:spLocks noEditPoints="1"/>
          </p:cNvSpPr>
          <p:nvPr/>
        </p:nvSpPr>
        <p:spPr bwMode="auto">
          <a:xfrm>
            <a:off x="9089509" y="3374699"/>
            <a:ext cx="283928" cy="294734"/>
          </a:xfrm>
          <a:custGeom>
            <a:avLst/>
            <a:gdLst>
              <a:gd name="T0" fmla="*/ 118 w 127"/>
              <a:gd name="T1" fmla="*/ 106 h 130"/>
              <a:gd name="T2" fmla="*/ 78 w 127"/>
              <a:gd name="T3" fmla="*/ 52 h 130"/>
              <a:gd name="T4" fmla="*/ 78 w 127"/>
              <a:gd name="T5" fmla="*/ 13 h 130"/>
              <a:gd name="T6" fmla="*/ 83 w 127"/>
              <a:gd name="T7" fmla="*/ 6 h 130"/>
              <a:gd name="T8" fmla="*/ 77 w 127"/>
              <a:gd name="T9" fmla="*/ 0 h 130"/>
              <a:gd name="T10" fmla="*/ 51 w 127"/>
              <a:gd name="T11" fmla="*/ 0 h 130"/>
              <a:gd name="T12" fmla="*/ 44 w 127"/>
              <a:gd name="T13" fmla="*/ 6 h 130"/>
              <a:gd name="T14" fmla="*/ 49 w 127"/>
              <a:gd name="T15" fmla="*/ 13 h 130"/>
              <a:gd name="T16" fmla="*/ 49 w 127"/>
              <a:gd name="T17" fmla="*/ 52 h 130"/>
              <a:gd name="T18" fmla="*/ 10 w 127"/>
              <a:gd name="T19" fmla="*/ 106 h 130"/>
              <a:gd name="T20" fmla="*/ 21 w 127"/>
              <a:gd name="T21" fmla="*/ 130 h 130"/>
              <a:gd name="T22" fmla="*/ 106 w 127"/>
              <a:gd name="T23" fmla="*/ 130 h 130"/>
              <a:gd name="T24" fmla="*/ 118 w 127"/>
              <a:gd name="T25" fmla="*/ 106 h 130"/>
              <a:gd name="T26" fmla="*/ 98 w 127"/>
              <a:gd name="T27" fmla="*/ 124 h 130"/>
              <a:gd name="T28" fmla="*/ 30 w 127"/>
              <a:gd name="T29" fmla="*/ 124 h 130"/>
              <a:gd name="T30" fmla="*/ 21 w 127"/>
              <a:gd name="T31" fmla="*/ 105 h 130"/>
              <a:gd name="T32" fmla="*/ 38 w 127"/>
              <a:gd name="T33" fmla="*/ 81 h 130"/>
              <a:gd name="T34" fmla="*/ 90 w 127"/>
              <a:gd name="T35" fmla="*/ 81 h 130"/>
              <a:gd name="T36" fmla="*/ 107 w 127"/>
              <a:gd name="T37" fmla="*/ 105 h 130"/>
              <a:gd name="T38" fmla="*/ 98 w 127"/>
              <a:gd name="T39" fmla="*/ 124 h 130"/>
              <a:gd name="T40" fmla="*/ 80 w 127"/>
              <a:gd name="T41" fmla="*/ 89 h 130"/>
              <a:gd name="T42" fmla="*/ 48 w 127"/>
              <a:gd name="T43" fmla="*/ 89 h 130"/>
              <a:gd name="T44" fmla="*/ 37 w 127"/>
              <a:gd name="T45" fmla="*/ 104 h 130"/>
              <a:gd name="T46" fmla="*/ 43 w 127"/>
              <a:gd name="T47" fmla="*/ 116 h 130"/>
              <a:gd name="T48" fmla="*/ 85 w 127"/>
              <a:gd name="T49" fmla="*/ 116 h 130"/>
              <a:gd name="T50" fmla="*/ 91 w 127"/>
              <a:gd name="T51" fmla="*/ 104 h 130"/>
              <a:gd name="T52" fmla="*/ 80 w 127"/>
              <a:gd name="T53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" h="130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ABBDDF0-FD90-47DA-8B41-D08786A2E3CB}"/>
              </a:ext>
            </a:extLst>
          </p:cNvPr>
          <p:cNvSpPr txBox="1"/>
          <p:nvPr/>
        </p:nvSpPr>
        <p:spPr>
          <a:xfrm>
            <a:off x="4474011" y="3649294"/>
            <a:ext cx="1150575" cy="50406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rgbClr val="FEFEFE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Text goes here with your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1BDF6DD-77DB-4F99-AA02-5A1474A41D0E}"/>
              </a:ext>
            </a:extLst>
          </p:cNvPr>
          <p:cNvSpPr txBox="1"/>
          <p:nvPr/>
        </p:nvSpPr>
        <p:spPr>
          <a:xfrm>
            <a:off x="6588715" y="3716395"/>
            <a:ext cx="1150575" cy="50406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rgbClr val="FEFEFE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Text goes here with your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91312C5-EE1F-4605-9D81-C475249A91B9}"/>
              </a:ext>
            </a:extLst>
          </p:cNvPr>
          <p:cNvSpPr txBox="1"/>
          <p:nvPr/>
        </p:nvSpPr>
        <p:spPr>
          <a:xfrm>
            <a:off x="8658152" y="3640086"/>
            <a:ext cx="1150575" cy="50406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rgbClr val="FEFEFE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Text goes here with your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159F71-499D-4BE8-935D-F89A7BB368A6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3642618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8576F7-3EB9-48CC-B8BE-6AFD024ECE74}"/>
              </a:ext>
            </a:extLst>
          </p:cNvPr>
          <p:cNvSpPr/>
          <p:nvPr/>
        </p:nvSpPr>
        <p:spPr>
          <a:xfrm>
            <a:off x="0" y="-32738"/>
            <a:ext cx="12192000" cy="6890738"/>
          </a:xfrm>
          <a:prstGeom prst="rect">
            <a:avLst/>
          </a:prstGeom>
          <a:solidFill>
            <a:schemeClr val="tx1">
              <a:lumMod val="95000"/>
              <a:lumOff val="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2FBFEB-E6EE-4809-BFA1-1E4D6A40923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3014B-6255-4237-A35B-3F94E659529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Our Information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FBFB6F4-41C9-4415-8AB4-E52B066011B7}"/>
              </a:ext>
            </a:extLst>
          </p:cNvPr>
          <p:cNvGrpSpPr/>
          <p:nvPr/>
        </p:nvGrpSpPr>
        <p:grpSpPr>
          <a:xfrm>
            <a:off x="2564466" y="1814513"/>
            <a:ext cx="7063068" cy="4214358"/>
            <a:chOff x="2605895" y="2033588"/>
            <a:chExt cx="7063068" cy="421435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C8FDFB7-F7A4-4BFB-A9F5-09D217D828ED}"/>
                </a:ext>
              </a:extLst>
            </p:cNvPr>
            <p:cNvGrpSpPr/>
            <p:nvPr/>
          </p:nvGrpSpPr>
          <p:grpSpPr>
            <a:xfrm>
              <a:off x="4209143" y="2033588"/>
              <a:ext cx="3773714" cy="4214358"/>
              <a:chOff x="14111006" y="671875"/>
              <a:chExt cx="4241800" cy="4737100"/>
            </a:xfrm>
          </p:grpSpPr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id="{E2B3EBF7-6B30-4D3B-B2FB-8803A76E3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8031" y="1795825"/>
                <a:ext cx="1374775" cy="2520950"/>
              </a:xfrm>
              <a:custGeom>
                <a:avLst/>
                <a:gdLst>
                  <a:gd name="T0" fmla="*/ 0 w 866"/>
                  <a:gd name="T1" fmla="*/ 1085 h 1588"/>
                  <a:gd name="T2" fmla="*/ 0 w 866"/>
                  <a:gd name="T3" fmla="*/ 503 h 1588"/>
                  <a:gd name="T4" fmla="*/ 866 w 866"/>
                  <a:gd name="T5" fmla="*/ 0 h 1588"/>
                  <a:gd name="T6" fmla="*/ 866 w 866"/>
                  <a:gd name="T7" fmla="*/ 1588 h 1588"/>
                  <a:gd name="T8" fmla="*/ 0 w 866"/>
                  <a:gd name="T9" fmla="*/ 1085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6" h="1588">
                    <a:moveTo>
                      <a:pt x="0" y="1085"/>
                    </a:moveTo>
                    <a:lnTo>
                      <a:pt x="0" y="503"/>
                    </a:lnTo>
                    <a:lnTo>
                      <a:pt x="866" y="0"/>
                    </a:lnTo>
                    <a:lnTo>
                      <a:pt x="866" y="1588"/>
                    </a:lnTo>
                    <a:lnTo>
                      <a:pt x="0" y="108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id="{7C7B79BD-2867-4D2D-9F93-FB3A29FA3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8031" y="1795825"/>
                <a:ext cx="1374775" cy="2520950"/>
              </a:xfrm>
              <a:custGeom>
                <a:avLst/>
                <a:gdLst>
                  <a:gd name="T0" fmla="*/ 0 w 866"/>
                  <a:gd name="T1" fmla="*/ 1085 h 1588"/>
                  <a:gd name="T2" fmla="*/ 0 w 866"/>
                  <a:gd name="T3" fmla="*/ 503 h 1588"/>
                  <a:gd name="T4" fmla="*/ 866 w 866"/>
                  <a:gd name="T5" fmla="*/ 0 h 1588"/>
                  <a:gd name="T6" fmla="*/ 866 w 866"/>
                  <a:gd name="T7" fmla="*/ 1588 h 1588"/>
                  <a:gd name="T8" fmla="*/ 0 w 866"/>
                  <a:gd name="T9" fmla="*/ 1085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6" h="1588">
                    <a:moveTo>
                      <a:pt x="0" y="1085"/>
                    </a:moveTo>
                    <a:lnTo>
                      <a:pt x="0" y="503"/>
                    </a:lnTo>
                    <a:lnTo>
                      <a:pt x="866" y="0"/>
                    </a:lnTo>
                    <a:lnTo>
                      <a:pt x="866" y="1588"/>
                    </a:lnTo>
                    <a:lnTo>
                      <a:pt x="0" y="108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7">
                <a:extLst>
                  <a:ext uri="{FF2B5EF4-FFF2-40B4-BE49-F238E27FC236}">
                    <a16:creationId xmlns:a16="http://schemas.microsoft.com/office/drawing/2014/main" id="{427BB453-2C12-4804-BEB0-1F62684F83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11006" y="1884725"/>
                <a:ext cx="1254125" cy="2287588"/>
              </a:xfrm>
              <a:custGeom>
                <a:avLst/>
                <a:gdLst>
                  <a:gd name="T0" fmla="*/ 790 w 790"/>
                  <a:gd name="T1" fmla="*/ 989 h 1441"/>
                  <a:gd name="T2" fmla="*/ 790 w 790"/>
                  <a:gd name="T3" fmla="*/ 457 h 1441"/>
                  <a:gd name="T4" fmla="*/ 0 w 790"/>
                  <a:gd name="T5" fmla="*/ 0 h 1441"/>
                  <a:gd name="T6" fmla="*/ 0 w 790"/>
                  <a:gd name="T7" fmla="*/ 1441 h 1441"/>
                  <a:gd name="T8" fmla="*/ 790 w 790"/>
                  <a:gd name="T9" fmla="*/ 989 h 1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0" h="1441">
                    <a:moveTo>
                      <a:pt x="790" y="989"/>
                    </a:moveTo>
                    <a:lnTo>
                      <a:pt x="790" y="457"/>
                    </a:lnTo>
                    <a:lnTo>
                      <a:pt x="0" y="0"/>
                    </a:lnTo>
                    <a:lnTo>
                      <a:pt x="0" y="1441"/>
                    </a:lnTo>
                    <a:lnTo>
                      <a:pt x="790" y="989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8">
                <a:extLst>
                  <a:ext uri="{FF2B5EF4-FFF2-40B4-BE49-F238E27FC236}">
                    <a16:creationId xmlns:a16="http://schemas.microsoft.com/office/drawing/2014/main" id="{92C3D259-D0E9-49A8-9655-30644B94E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11006" y="1884725"/>
                <a:ext cx="1254125" cy="2287588"/>
              </a:xfrm>
              <a:custGeom>
                <a:avLst/>
                <a:gdLst>
                  <a:gd name="T0" fmla="*/ 790 w 790"/>
                  <a:gd name="T1" fmla="*/ 989 h 1441"/>
                  <a:gd name="T2" fmla="*/ 790 w 790"/>
                  <a:gd name="T3" fmla="*/ 457 h 1441"/>
                  <a:gd name="T4" fmla="*/ 0 w 790"/>
                  <a:gd name="T5" fmla="*/ 0 h 1441"/>
                  <a:gd name="T6" fmla="*/ 0 w 790"/>
                  <a:gd name="T7" fmla="*/ 1441 h 1441"/>
                  <a:gd name="T8" fmla="*/ 790 w 790"/>
                  <a:gd name="T9" fmla="*/ 989 h 1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0" h="1441">
                    <a:moveTo>
                      <a:pt x="790" y="989"/>
                    </a:moveTo>
                    <a:lnTo>
                      <a:pt x="790" y="457"/>
                    </a:lnTo>
                    <a:lnTo>
                      <a:pt x="0" y="0"/>
                    </a:lnTo>
                    <a:lnTo>
                      <a:pt x="0" y="1441"/>
                    </a:lnTo>
                    <a:lnTo>
                      <a:pt x="790" y="98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9">
                <a:extLst>
                  <a:ext uri="{FF2B5EF4-FFF2-40B4-BE49-F238E27FC236}">
                    <a16:creationId xmlns:a16="http://schemas.microsoft.com/office/drawing/2014/main" id="{ABE21290-1B64-422C-A604-693CA878A0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1581" y="671875"/>
                <a:ext cx="1981200" cy="1866900"/>
              </a:xfrm>
              <a:custGeom>
                <a:avLst/>
                <a:gdLst>
                  <a:gd name="T0" fmla="*/ 463 w 1248"/>
                  <a:gd name="T1" fmla="*/ 1176 h 1176"/>
                  <a:gd name="T2" fmla="*/ 0 w 1248"/>
                  <a:gd name="T3" fmla="*/ 909 h 1176"/>
                  <a:gd name="T4" fmla="*/ 0 w 1248"/>
                  <a:gd name="T5" fmla="*/ 0 h 1176"/>
                  <a:gd name="T6" fmla="*/ 1248 w 1248"/>
                  <a:gd name="T7" fmla="*/ 718 h 1176"/>
                  <a:gd name="T8" fmla="*/ 463 w 1248"/>
                  <a:gd name="T9" fmla="*/ 1176 h 1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8" h="1176">
                    <a:moveTo>
                      <a:pt x="463" y="1176"/>
                    </a:moveTo>
                    <a:lnTo>
                      <a:pt x="0" y="909"/>
                    </a:lnTo>
                    <a:lnTo>
                      <a:pt x="0" y="0"/>
                    </a:lnTo>
                    <a:lnTo>
                      <a:pt x="1248" y="718"/>
                    </a:lnTo>
                    <a:lnTo>
                      <a:pt x="463" y="117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>
                <a:extLst>
                  <a:ext uri="{FF2B5EF4-FFF2-40B4-BE49-F238E27FC236}">
                    <a16:creationId xmlns:a16="http://schemas.microsoft.com/office/drawing/2014/main" id="{CBBAB504-057E-48E3-9CE8-0717219E3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1581" y="671875"/>
                <a:ext cx="1981200" cy="1866900"/>
              </a:xfrm>
              <a:custGeom>
                <a:avLst/>
                <a:gdLst>
                  <a:gd name="T0" fmla="*/ 463 w 1248"/>
                  <a:gd name="T1" fmla="*/ 1176 h 1176"/>
                  <a:gd name="T2" fmla="*/ 0 w 1248"/>
                  <a:gd name="T3" fmla="*/ 909 h 1176"/>
                  <a:gd name="T4" fmla="*/ 0 w 1248"/>
                  <a:gd name="T5" fmla="*/ 0 h 1176"/>
                  <a:gd name="T6" fmla="*/ 1248 w 1248"/>
                  <a:gd name="T7" fmla="*/ 718 h 1176"/>
                  <a:gd name="T8" fmla="*/ 463 w 1248"/>
                  <a:gd name="T9" fmla="*/ 1176 h 1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8" h="1176">
                    <a:moveTo>
                      <a:pt x="463" y="1176"/>
                    </a:moveTo>
                    <a:lnTo>
                      <a:pt x="0" y="909"/>
                    </a:lnTo>
                    <a:lnTo>
                      <a:pt x="0" y="0"/>
                    </a:lnTo>
                    <a:lnTo>
                      <a:pt x="1248" y="718"/>
                    </a:lnTo>
                    <a:lnTo>
                      <a:pt x="463" y="11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1">
                <a:extLst>
                  <a:ext uri="{FF2B5EF4-FFF2-40B4-BE49-F238E27FC236}">
                    <a16:creationId xmlns:a16="http://schemas.microsoft.com/office/drawing/2014/main" id="{22A28BC5-5E62-4FD7-A77C-EE20CD9616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34819" y="3543662"/>
                <a:ext cx="1981200" cy="1865313"/>
              </a:xfrm>
              <a:custGeom>
                <a:avLst/>
                <a:gdLst>
                  <a:gd name="T0" fmla="*/ 1248 w 1248"/>
                  <a:gd name="T1" fmla="*/ 266 h 1175"/>
                  <a:gd name="T2" fmla="*/ 785 w 1248"/>
                  <a:gd name="T3" fmla="*/ 0 h 1175"/>
                  <a:gd name="T4" fmla="*/ 0 w 1248"/>
                  <a:gd name="T5" fmla="*/ 457 h 1175"/>
                  <a:gd name="T6" fmla="*/ 1248 w 1248"/>
                  <a:gd name="T7" fmla="*/ 1175 h 1175"/>
                  <a:gd name="T8" fmla="*/ 1248 w 1248"/>
                  <a:gd name="T9" fmla="*/ 266 h 1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8" h="1175">
                    <a:moveTo>
                      <a:pt x="1248" y="266"/>
                    </a:moveTo>
                    <a:lnTo>
                      <a:pt x="785" y="0"/>
                    </a:lnTo>
                    <a:lnTo>
                      <a:pt x="0" y="457"/>
                    </a:lnTo>
                    <a:lnTo>
                      <a:pt x="1248" y="1175"/>
                    </a:lnTo>
                    <a:lnTo>
                      <a:pt x="1248" y="26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2">
                <a:extLst>
                  <a:ext uri="{FF2B5EF4-FFF2-40B4-BE49-F238E27FC236}">
                    <a16:creationId xmlns:a16="http://schemas.microsoft.com/office/drawing/2014/main" id="{F5353C2C-1778-4B04-8D31-8CEECF36D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34819" y="3543662"/>
                <a:ext cx="1981200" cy="1865313"/>
              </a:xfrm>
              <a:custGeom>
                <a:avLst/>
                <a:gdLst>
                  <a:gd name="T0" fmla="*/ 1248 w 1248"/>
                  <a:gd name="T1" fmla="*/ 266 h 1175"/>
                  <a:gd name="T2" fmla="*/ 785 w 1248"/>
                  <a:gd name="T3" fmla="*/ 0 h 1175"/>
                  <a:gd name="T4" fmla="*/ 0 w 1248"/>
                  <a:gd name="T5" fmla="*/ 457 h 1175"/>
                  <a:gd name="T6" fmla="*/ 1248 w 1248"/>
                  <a:gd name="T7" fmla="*/ 1175 h 1175"/>
                  <a:gd name="T8" fmla="*/ 1248 w 1248"/>
                  <a:gd name="T9" fmla="*/ 266 h 1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8" h="1175">
                    <a:moveTo>
                      <a:pt x="1248" y="266"/>
                    </a:moveTo>
                    <a:lnTo>
                      <a:pt x="785" y="0"/>
                    </a:lnTo>
                    <a:lnTo>
                      <a:pt x="0" y="457"/>
                    </a:lnTo>
                    <a:lnTo>
                      <a:pt x="1248" y="1175"/>
                    </a:lnTo>
                    <a:lnTo>
                      <a:pt x="1248" y="2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3">
                <a:extLst>
                  <a:ext uri="{FF2B5EF4-FFF2-40B4-BE49-F238E27FC236}">
                    <a16:creationId xmlns:a16="http://schemas.microsoft.com/office/drawing/2014/main" id="{B955E850-3585-4340-A882-C5F2AED94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3569" y="854437"/>
                <a:ext cx="1790700" cy="1684338"/>
              </a:xfrm>
              <a:custGeom>
                <a:avLst/>
                <a:gdLst>
                  <a:gd name="T0" fmla="*/ 1128 w 1128"/>
                  <a:gd name="T1" fmla="*/ 819 h 1061"/>
                  <a:gd name="T2" fmla="*/ 710 w 1128"/>
                  <a:gd name="T3" fmla="*/ 1061 h 1061"/>
                  <a:gd name="T4" fmla="*/ 0 w 1128"/>
                  <a:gd name="T5" fmla="*/ 649 h 1061"/>
                  <a:gd name="T6" fmla="*/ 1128 w 1128"/>
                  <a:gd name="T7" fmla="*/ 0 h 1061"/>
                  <a:gd name="T8" fmla="*/ 1128 w 1128"/>
                  <a:gd name="T9" fmla="*/ 819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8" h="1061">
                    <a:moveTo>
                      <a:pt x="1128" y="819"/>
                    </a:moveTo>
                    <a:lnTo>
                      <a:pt x="710" y="1061"/>
                    </a:lnTo>
                    <a:lnTo>
                      <a:pt x="0" y="649"/>
                    </a:lnTo>
                    <a:lnTo>
                      <a:pt x="1128" y="0"/>
                    </a:lnTo>
                    <a:lnTo>
                      <a:pt x="1128" y="81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4">
                <a:extLst>
                  <a:ext uri="{FF2B5EF4-FFF2-40B4-BE49-F238E27FC236}">
                    <a16:creationId xmlns:a16="http://schemas.microsoft.com/office/drawing/2014/main" id="{8DA1BC46-6763-4265-8359-D94C48FFF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3569" y="854437"/>
                <a:ext cx="1790700" cy="1684338"/>
              </a:xfrm>
              <a:custGeom>
                <a:avLst/>
                <a:gdLst>
                  <a:gd name="T0" fmla="*/ 1128 w 1128"/>
                  <a:gd name="T1" fmla="*/ 819 h 1061"/>
                  <a:gd name="T2" fmla="*/ 710 w 1128"/>
                  <a:gd name="T3" fmla="*/ 1061 h 1061"/>
                  <a:gd name="T4" fmla="*/ 0 w 1128"/>
                  <a:gd name="T5" fmla="*/ 649 h 1061"/>
                  <a:gd name="T6" fmla="*/ 1128 w 1128"/>
                  <a:gd name="T7" fmla="*/ 0 h 1061"/>
                  <a:gd name="T8" fmla="*/ 1128 w 1128"/>
                  <a:gd name="T9" fmla="*/ 819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8" h="1061">
                    <a:moveTo>
                      <a:pt x="1128" y="819"/>
                    </a:moveTo>
                    <a:lnTo>
                      <a:pt x="710" y="1061"/>
                    </a:lnTo>
                    <a:lnTo>
                      <a:pt x="0" y="649"/>
                    </a:lnTo>
                    <a:lnTo>
                      <a:pt x="1128" y="0"/>
                    </a:lnTo>
                    <a:lnTo>
                      <a:pt x="1128" y="8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5">
                <a:extLst>
                  <a:ext uri="{FF2B5EF4-FFF2-40B4-BE49-F238E27FC236}">
                    <a16:creationId xmlns:a16="http://schemas.microsoft.com/office/drawing/2014/main" id="{358E3557-CA6A-4664-9D01-1C52F6618E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7144" y="3591287"/>
                <a:ext cx="1790700" cy="1682750"/>
              </a:xfrm>
              <a:custGeom>
                <a:avLst/>
                <a:gdLst>
                  <a:gd name="T0" fmla="*/ 418 w 1128"/>
                  <a:gd name="T1" fmla="*/ 0 h 1060"/>
                  <a:gd name="T2" fmla="*/ 0 w 1128"/>
                  <a:gd name="T3" fmla="*/ 241 h 1060"/>
                  <a:gd name="T4" fmla="*/ 0 w 1128"/>
                  <a:gd name="T5" fmla="*/ 1060 h 1060"/>
                  <a:gd name="T6" fmla="*/ 1128 w 1128"/>
                  <a:gd name="T7" fmla="*/ 412 h 1060"/>
                  <a:gd name="T8" fmla="*/ 418 w 1128"/>
                  <a:gd name="T9" fmla="*/ 0 h 10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8" h="1060">
                    <a:moveTo>
                      <a:pt x="418" y="0"/>
                    </a:moveTo>
                    <a:lnTo>
                      <a:pt x="0" y="241"/>
                    </a:lnTo>
                    <a:lnTo>
                      <a:pt x="0" y="1060"/>
                    </a:lnTo>
                    <a:lnTo>
                      <a:pt x="1128" y="412"/>
                    </a:lnTo>
                    <a:lnTo>
                      <a:pt x="418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6">
                <a:extLst>
                  <a:ext uri="{FF2B5EF4-FFF2-40B4-BE49-F238E27FC236}">
                    <a16:creationId xmlns:a16="http://schemas.microsoft.com/office/drawing/2014/main" id="{E2173C16-A032-404A-91F0-A3747C4A2D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7144" y="3591287"/>
                <a:ext cx="1790700" cy="1682750"/>
              </a:xfrm>
              <a:custGeom>
                <a:avLst/>
                <a:gdLst>
                  <a:gd name="T0" fmla="*/ 418 w 1128"/>
                  <a:gd name="T1" fmla="*/ 0 h 1060"/>
                  <a:gd name="T2" fmla="*/ 0 w 1128"/>
                  <a:gd name="T3" fmla="*/ 241 h 1060"/>
                  <a:gd name="T4" fmla="*/ 0 w 1128"/>
                  <a:gd name="T5" fmla="*/ 1060 h 1060"/>
                  <a:gd name="T6" fmla="*/ 1128 w 1128"/>
                  <a:gd name="T7" fmla="*/ 412 h 1060"/>
                  <a:gd name="T8" fmla="*/ 418 w 1128"/>
                  <a:gd name="T9" fmla="*/ 0 h 10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8" h="1060">
                    <a:moveTo>
                      <a:pt x="418" y="0"/>
                    </a:moveTo>
                    <a:lnTo>
                      <a:pt x="0" y="241"/>
                    </a:lnTo>
                    <a:lnTo>
                      <a:pt x="0" y="1060"/>
                    </a:lnTo>
                    <a:lnTo>
                      <a:pt x="1128" y="412"/>
                    </a:lnTo>
                    <a:lnTo>
                      <a:pt x="41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7">
                <a:extLst>
                  <a:ext uri="{FF2B5EF4-FFF2-40B4-BE49-F238E27FC236}">
                    <a16:creationId xmlns:a16="http://schemas.microsoft.com/office/drawing/2014/main" id="{35153301-53AF-4D72-AAB4-06F53CB7F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8031" y="2497500"/>
                <a:ext cx="160338" cy="96838"/>
              </a:xfrm>
              <a:custGeom>
                <a:avLst/>
                <a:gdLst>
                  <a:gd name="T0" fmla="*/ 101 w 101"/>
                  <a:gd name="T1" fmla="*/ 0 h 61"/>
                  <a:gd name="T2" fmla="*/ 0 w 101"/>
                  <a:gd name="T3" fmla="*/ 61 h 61"/>
                  <a:gd name="T4" fmla="*/ 101 w 101"/>
                  <a:gd name="T5" fmla="*/ 0 h 61"/>
                  <a:gd name="T6" fmla="*/ 101 w 101"/>
                  <a:gd name="T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1" h="61">
                    <a:moveTo>
                      <a:pt x="101" y="0"/>
                    </a:moveTo>
                    <a:lnTo>
                      <a:pt x="0" y="61"/>
                    </a:lnTo>
                    <a:lnTo>
                      <a:pt x="101" y="0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8">
                <a:extLst>
                  <a:ext uri="{FF2B5EF4-FFF2-40B4-BE49-F238E27FC236}">
                    <a16:creationId xmlns:a16="http://schemas.microsoft.com/office/drawing/2014/main" id="{258A4671-3E74-4495-879D-53F053B750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8031" y="2497500"/>
                <a:ext cx="160338" cy="96838"/>
              </a:xfrm>
              <a:custGeom>
                <a:avLst/>
                <a:gdLst>
                  <a:gd name="T0" fmla="*/ 101 w 101"/>
                  <a:gd name="T1" fmla="*/ 0 h 61"/>
                  <a:gd name="T2" fmla="*/ 0 w 101"/>
                  <a:gd name="T3" fmla="*/ 61 h 61"/>
                  <a:gd name="T4" fmla="*/ 101 w 101"/>
                  <a:gd name="T5" fmla="*/ 0 h 61"/>
                  <a:gd name="T6" fmla="*/ 101 w 101"/>
                  <a:gd name="T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1" h="61">
                    <a:moveTo>
                      <a:pt x="101" y="0"/>
                    </a:moveTo>
                    <a:lnTo>
                      <a:pt x="0" y="61"/>
                    </a:lnTo>
                    <a:lnTo>
                      <a:pt x="101" y="0"/>
                    </a:lnTo>
                    <a:lnTo>
                      <a:pt x="10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9">
                <a:extLst>
                  <a:ext uri="{FF2B5EF4-FFF2-40B4-BE49-F238E27FC236}">
                    <a16:creationId xmlns:a16="http://schemas.microsoft.com/office/drawing/2014/main" id="{E3CC1978-95F9-45B9-BC06-8191C91B7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8031" y="2497500"/>
                <a:ext cx="160338" cy="1117600"/>
              </a:xfrm>
              <a:custGeom>
                <a:avLst/>
                <a:gdLst>
                  <a:gd name="T0" fmla="*/ 101 w 101"/>
                  <a:gd name="T1" fmla="*/ 0 h 704"/>
                  <a:gd name="T2" fmla="*/ 0 w 101"/>
                  <a:gd name="T3" fmla="*/ 61 h 704"/>
                  <a:gd name="T4" fmla="*/ 0 w 101"/>
                  <a:gd name="T5" fmla="*/ 643 h 704"/>
                  <a:gd name="T6" fmla="*/ 101 w 101"/>
                  <a:gd name="T7" fmla="*/ 704 h 704"/>
                  <a:gd name="T8" fmla="*/ 101 w 101"/>
                  <a:gd name="T9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704">
                    <a:moveTo>
                      <a:pt x="101" y="0"/>
                    </a:moveTo>
                    <a:lnTo>
                      <a:pt x="0" y="61"/>
                    </a:lnTo>
                    <a:lnTo>
                      <a:pt x="0" y="643"/>
                    </a:lnTo>
                    <a:lnTo>
                      <a:pt x="101" y="704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0">
                <a:extLst>
                  <a:ext uri="{FF2B5EF4-FFF2-40B4-BE49-F238E27FC236}">
                    <a16:creationId xmlns:a16="http://schemas.microsoft.com/office/drawing/2014/main" id="{D9196293-2BA7-4AA7-A45E-A829E2863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8031" y="2497500"/>
                <a:ext cx="160338" cy="1117600"/>
              </a:xfrm>
              <a:custGeom>
                <a:avLst/>
                <a:gdLst>
                  <a:gd name="T0" fmla="*/ 101 w 101"/>
                  <a:gd name="T1" fmla="*/ 0 h 704"/>
                  <a:gd name="T2" fmla="*/ 0 w 101"/>
                  <a:gd name="T3" fmla="*/ 61 h 704"/>
                  <a:gd name="T4" fmla="*/ 0 w 101"/>
                  <a:gd name="T5" fmla="*/ 643 h 704"/>
                  <a:gd name="T6" fmla="*/ 101 w 101"/>
                  <a:gd name="T7" fmla="*/ 704 h 704"/>
                  <a:gd name="T8" fmla="*/ 101 w 101"/>
                  <a:gd name="T9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704">
                    <a:moveTo>
                      <a:pt x="101" y="0"/>
                    </a:moveTo>
                    <a:lnTo>
                      <a:pt x="0" y="61"/>
                    </a:lnTo>
                    <a:lnTo>
                      <a:pt x="0" y="643"/>
                    </a:lnTo>
                    <a:lnTo>
                      <a:pt x="101" y="704"/>
                    </a:lnTo>
                    <a:lnTo>
                      <a:pt x="10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1">
                <a:extLst>
                  <a:ext uri="{FF2B5EF4-FFF2-40B4-BE49-F238E27FC236}">
                    <a16:creationId xmlns:a16="http://schemas.microsoft.com/office/drawing/2014/main" id="{6C09A359-1D8C-4D46-B406-D691691FD2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20669" y="2610212"/>
                <a:ext cx="144463" cy="925513"/>
              </a:xfrm>
              <a:custGeom>
                <a:avLst/>
                <a:gdLst>
                  <a:gd name="T0" fmla="*/ 91 w 91"/>
                  <a:gd name="T1" fmla="*/ 0 h 583"/>
                  <a:gd name="T2" fmla="*/ 91 w 91"/>
                  <a:gd name="T3" fmla="*/ 532 h 583"/>
                  <a:gd name="T4" fmla="*/ 0 w 91"/>
                  <a:gd name="T5" fmla="*/ 583 h 583"/>
                  <a:gd name="T6" fmla="*/ 0 w 91"/>
                  <a:gd name="T7" fmla="*/ 583 h 583"/>
                  <a:gd name="T8" fmla="*/ 91 w 91"/>
                  <a:gd name="T9" fmla="*/ 532 h 583"/>
                  <a:gd name="T10" fmla="*/ 91 w 91"/>
                  <a:gd name="T11" fmla="*/ 0 h 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" h="583">
                    <a:moveTo>
                      <a:pt x="91" y="0"/>
                    </a:moveTo>
                    <a:lnTo>
                      <a:pt x="91" y="532"/>
                    </a:lnTo>
                    <a:lnTo>
                      <a:pt x="0" y="583"/>
                    </a:lnTo>
                    <a:lnTo>
                      <a:pt x="0" y="583"/>
                    </a:lnTo>
                    <a:lnTo>
                      <a:pt x="91" y="53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2">
                <a:extLst>
                  <a:ext uri="{FF2B5EF4-FFF2-40B4-BE49-F238E27FC236}">
                    <a16:creationId xmlns:a16="http://schemas.microsoft.com/office/drawing/2014/main" id="{F1A77FF3-8D87-42E2-83B4-F18385B98B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20669" y="2610212"/>
                <a:ext cx="144463" cy="925513"/>
              </a:xfrm>
              <a:custGeom>
                <a:avLst/>
                <a:gdLst>
                  <a:gd name="T0" fmla="*/ 91 w 91"/>
                  <a:gd name="T1" fmla="*/ 0 h 583"/>
                  <a:gd name="T2" fmla="*/ 91 w 91"/>
                  <a:gd name="T3" fmla="*/ 532 h 583"/>
                  <a:gd name="T4" fmla="*/ 0 w 91"/>
                  <a:gd name="T5" fmla="*/ 583 h 583"/>
                  <a:gd name="T6" fmla="*/ 0 w 91"/>
                  <a:gd name="T7" fmla="*/ 583 h 583"/>
                  <a:gd name="T8" fmla="*/ 91 w 91"/>
                  <a:gd name="T9" fmla="*/ 532 h 583"/>
                  <a:gd name="T10" fmla="*/ 91 w 91"/>
                  <a:gd name="T11" fmla="*/ 0 h 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" h="583">
                    <a:moveTo>
                      <a:pt x="91" y="0"/>
                    </a:moveTo>
                    <a:lnTo>
                      <a:pt x="91" y="532"/>
                    </a:lnTo>
                    <a:lnTo>
                      <a:pt x="0" y="583"/>
                    </a:lnTo>
                    <a:lnTo>
                      <a:pt x="0" y="583"/>
                    </a:lnTo>
                    <a:lnTo>
                      <a:pt x="91" y="532"/>
                    </a:lnTo>
                    <a:lnTo>
                      <a:pt x="9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3">
                <a:extLst>
                  <a:ext uri="{FF2B5EF4-FFF2-40B4-BE49-F238E27FC236}">
                    <a16:creationId xmlns:a16="http://schemas.microsoft.com/office/drawing/2014/main" id="{5CC3C49C-7B07-4B22-9858-63F5EBF3A3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20669" y="2521312"/>
                <a:ext cx="144463" cy="1014413"/>
              </a:xfrm>
              <a:custGeom>
                <a:avLst/>
                <a:gdLst>
                  <a:gd name="T0" fmla="*/ 0 w 91"/>
                  <a:gd name="T1" fmla="*/ 0 h 639"/>
                  <a:gd name="T2" fmla="*/ 0 w 91"/>
                  <a:gd name="T3" fmla="*/ 639 h 639"/>
                  <a:gd name="T4" fmla="*/ 91 w 91"/>
                  <a:gd name="T5" fmla="*/ 588 h 639"/>
                  <a:gd name="T6" fmla="*/ 91 w 91"/>
                  <a:gd name="T7" fmla="*/ 56 h 639"/>
                  <a:gd name="T8" fmla="*/ 0 w 91"/>
                  <a:gd name="T9" fmla="*/ 0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639">
                    <a:moveTo>
                      <a:pt x="0" y="0"/>
                    </a:moveTo>
                    <a:lnTo>
                      <a:pt x="0" y="639"/>
                    </a:lnTo>
                    <a:lnTo>
                      <a:pt x="91" y="588"/>
                    </a:lnTo>
                    <a:lnTo>
                      <a:pt x="91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4">
                <a:extLst>
                  <a:ext uri="{FF2B5EF4-FFF2-40B4-BE49-F238E27FC236}">
                    <a16:creationId xmlns:a16="http://schemas.microsoft.com/office/drawing/2014/main" id="{A80C6F20-ED2B-41F8-933F-3C9FD72B6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20669" y="2521312"/>
                <a:ext cx="144463" cy="1014413"/>
              </a:xfrm>
              <a:custGeom>
                <a:avLst/>
                <a:gdLst>
                  <a:gd name="T0" fmla="*/ 0 w 91"/>
                  <a:gd name="T1" fmla="*/ 0 h 639"/>
                  <a:gd name="T2" fmla="*/ 0 w 91"/>
                  <a:gd name="T3" fmla="*/ 639 h 639"/>
                  <a:gd name="T4" fmla="*/ 91 w 91"/>
                  <a:gd name="T5" fmla="*/ 588 h 639"/>
                  <a:gd name="T6" fmla="*/ 91 w 91"/>
                  <a:gd name="T7" fmla="*/ 56 h 639"/>
                  <a:gd name="T8" fmla="*/ 0 w 91"/>
                  <a:gd name="T9" fmla="*/ 0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639">
                    <a:moveTo>
                      <a:pt x="0" y="0"/>
                    </a:moveTo>
                    <a:lnTo>
                      <a:pt x="0" y="639"/>
                    </a:lnTo>
                    <a:lnTo>
                      <a:pt x="91" y="588"/>
                    </a:lnTo>
                    <a:lnTo>
                      <a:pt x="91" y="5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5">
                <a:extLst>
                  <a:ext uri="{FF2B5EF4-FFF2-40B4-BE49-F238E27FC236}">
                    <a16:creationId xmlns:a16="http://schemas.microsoft.com/office/drawing/2014/main" id="{3278B472-59A8-446A-90E3-6FE296A8F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1581" y="2114912"/>
                <a:ext cx="735013" cy="423863"/>
              </a:xfrm>
              <a:custGeom>
                <a:avLst/>
                <a:gdLst>
                  <a:gd name="T0" fmla="*/ 0 w 463"/>
                  <a:gd name="T1" fmla="*/ 0 h 267"/>
                  <a:gd name="T2" fmla="*/ 0 w 463"/>
                  <a:gd name="T3" fmla="*/ 0 h 267"/>
                  <a:gd name="T4" fmla="*/ 463 w 463"/>
                  <a:gd name="T5" fmla="*/ 267 h 267"/>
                  <a:gd name="T6" fmla="*/ 463 w 463"/>
                  <a:gd name="T7" fmla="*/ 267 h 267"/>
                  <a:gd name="T8" fmla="*/ 0 w 463"/>
                  <a:gd name="T9" fmla="*/ 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267">
                    <a:moveTo>
                      <a:pt x="0" y="0"/>
                    </a:moveTo>
                    <a:lnTo>
                      <a:pt x="0" y="0"/>
                    </a:lnTo>
                    <a:lnTo>
                      <a:pt x="463" y="267"/>
                    </a:lnTo>
                    <a:lnTo>
                      <a:pt x="463" y="2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6">
                <a:extLst>
                  <a:ext uri="{FF2B5EF4-FFF2-40B4-BE49-F238E27FC236}">
                    <a16:creationId xmlns:a16="http://schemas.microsoft.com/office/drawing/2014/main" id="{017DFB3F-D7A9-4FFB-B0A0-22C08D399A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1581" y="2114912"/>
                <a:ext cx="735013" cy="423863"/>
              </a:xfrm>
              <a:custGeom>
                <a:avLst/>
                <a:gdLst>
                  <a:gd name="T0" fmla="*/ 0 w 463"/>
                  <a:gd name="T1" fmla="*/ 0 h 267"/>
                  <a:gd name="T2" fmla="*/ 0 w 463"/>
                  <a:gd name="T3" fmla="*/ 0 h 267"/>
                  <a:gd name="T4" fmla="*/ 463 w 463"/>
                  <a:gd name="T5" fmla="*/ 267 h 267"/>
                  <a:gd name="T6" fmla="*/ 463 w 463"/>
                  <a:gd name="T7" fmla="*/ 267 h 267"/>
                  <a:gd name="T8" fmla="*/ 0 w 463"/>
                  <a:gd name="T9" fmla="*/ 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267">
                    <a:moveTo>
                      <a:pt x="0" y="0"/>
                    </a:moveTo>
                    <a:lnTo>
                      <a:pt x="0" y="0"/>
                    </a:lnTo>
                    <a:lnTo>
                      <a:pt x="463" y="267"/>
                    </a:lnTo>
                    <a:lnTo>
                      <a:pt x="463" y="26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7">
                <a:extLst>
                  <a:ext uri="{FF2B5EF4-FFF2-40B4-BE49-F238E27FC236}">
                    <a16:creationId xmlns:a16="http://schemas.microsoft.com/office/drawing/2014/main" id="{B699F20C-7A97-4E61-92A2-E77D0CBF0C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1581" y="1948225"/>
                <a:ext cx="879475" cy="590550"/>
              </a:xfrm>
              <a:custGeom>
                <a:avLst/>
                <a:gdLst>
                  <a:gd name="T0" fmla="*/ 0 w 554"/>
                  <a:gd name="T1" fmla="*/ 0 h 372"/>
                  <a:gd name="T2" fmla="*/ 0 w 554"/>
                  <a:gd name="T3" fmla="*/ 105 h 372"/>
                  <a:gd name="T4" fmla="*/ 463 w 554"/>
                  <a:gd name="T5" fmla="*/ 372 h 372"/>
                  <a:gd name="T6" fmla="*/ 554 w 554"/>
                  <a:gd name="T7" fmla="*/ 316 h 372"/>
                  <a:gd name="T8" fmla="*/ 554 w 554"/>
                  <a:gd name="T9" fmla="*/ 316 h 372"/>
                  <a:gd name="T10" fmla="*/ 0 w 554"/>
                  <a:gd name="T11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4" h="372">
                    <a:moveTo>
                      <a:pt x="0" y="0"/>
                    </a:moveTo>
                    <a:lnTo>
                      <a:pt x="0" y="105"/>
                    </a:lnTo>
                    <a:lnTo>
                      <a:pt x="463" y="372"/>
                    </a:lnTo>
                    <a:lnTo>
                      <a:pt x="554" y="316"/>
                    </a:lnTo>
                    <a:lnTo>
                      <a:pt x="554" y="3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28">
                <a:extLst>
                  <a:ext uri="{FF2B5EF4-FFF2-40B4-BE49-F238E27FC236}">
                    <a16:creationId xmlns:a16="http://schemas.microsoft.com/office/drawing/2014/main" id="{636A58C3-8D8E-451B-847C-75636F7AD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1581" y="1948225"/>
                <a:ext cx="879475" cy="590550"/>
              </a:xfrm>
              <a:custGeom>
                <a:avLst/>
                <a:gdLst>
                  <a:gd name="T0" fmla="*/ 0 w 554"/>
                  <a:gd name="T1" fmla="*/ 0 h 372"/>
                  <a:gd name="T2" fmla="*/ 0 w 554"/>
                  <a:gd name="T3" fmla="*/ 105 h 372"/>
                  <a:gd name="T4" fmla="*/ 463 w 554"/>
                  <a:gd name="T5" fmla="*/ 372 h 372"/>
                  <a:gd name="T6" fmla="*/ 554 w 554"/>
                  <a:gd name="T7" fmla="*/ 316 h 372"/>
                  <a:gd name="T8" fmla="*/ 554 w 554"/>
                  <a:gd name="T9" fmla="*/ 316 h 372"/>
                  <a:gd name="T10" fmla="*/ 0 w 554"/>
                  <a:gd name="T11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4" h="372">
                    <a:moveTo>
                      <a:pt x="0" y="0"/>
                    </a:moveTo>
                    <a:lnTo>
                      <a:pt x="0" y="105"/>
                    </a:lnTo>
                    <a:lnTo>
                      <a:pt x="463" y="372"/>
                    </a:lnTo>
                    <a:lnTo>
                      <a:pt x="554" y="316"/>
                    </a:lnTo>
                    <a:lnTo>
                      <a:pt x="554" y="31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29">
                <a:extLst>
                  <a:ext uri="{FF2B5EF4-FFF2-40B4-BE49-F238E27FC236}">
                    <a16:creationId xmlns:a16="http://schemas.microsoft.com/office/drawing/2014/main" id="{60D18EC0-79D9-4056-8572-DA8533AB8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6544" y="3543662"/>
                <a:ext cx="879475" cy="422275"/>
              </a:xfrm>
              <a:custGeom>
                <a:avLst/>
                <a:gdLst>
                  <a:gd name="T0" fmla="*/ 91 w 554"/>
                  <a:gd name="T1" fmla="*/ 0 h 266"/>
                  <a:gd name="T2" fmla="*/ 91 w 554"/>
                  <a:gd name="T3" fmla="*/ 0 h 266"/>
                  <a:gd name="T4" fmla="*/ 0 w 554"/>
                  <a:gd name="T5" fmla="*/ 55 h 266"/>
                  <a:gd name="T6" fmla="*/ 91 w 554"/>
                  <a:gd name="T7" fmla="*/ 0 h 266"/>
                  <a:gd name="T8" fmla="*/ 554 w 554"/>
                  <a:gd name="T9" fmla="*/ 266 h 266"/>
                  <a:gd name="T10" fmla="*/ 554 w 554"/>
                  <a:gd name="T11" fmla="*/ 266 h 266"/>
                  <a:gd name="T12" fmla="*/ 91 w 554"/>
                  <a:gd name="T13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4" h="266">
                    <a:moveTo>
                      <a:pt x="91" y="0"/>
                    </a:moveTo>
                    <a:lnTo>
                      <a:pt x="91" y="0"/>
                    </a:lnTo>
                    <a:lnTo>
                      <a:pt x="0" y="55"/>
                    </a:lnTo>
                    <a:lnTo>
                      <a:pt x="91" y="0"/>
                    </a:lnTo>
                    <a:lnTo>
                      <a:pt x="554" y="266"/>
                    </a:lnTo>
                    <a:lnTo>
                      <a:pt x="554" y="266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0">
                <a:extLst>
                  <a:ext uri="{FF2B5EF4-FFF2-40B4-BE49-F238E27FC236}">
                    <a16:creationId xmlns:a16="http://schemas.microsoft.com/office/drawing/2014/main" id="{4E0E78BC-8FFB-4D19-BDE1-BEA4EDCAF1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6544" y="3543662"/>
                <a:ext cx="879475" cy="422275"/>
              </a:xfrm>
              <a:custGeom>
                <a:avLst/>
                <a:gdLst>
                  <a:gd name="T0" fmla="*/ 91 w 554"/>
                  <a:gd name="T1" fmla="*/ 0 h 266"/>
                  <a:gd name="T2" fmla="*/ 91 w 554"/>
                  <a:gd name="T3" fmla="*/ 0 h 266"/>
                  <a:gd name="T4" fmla="*/ 0 w 554"/>
                  <a:gd name="T5" fmla="*/ 55 h 266"/>
                  <a:gd name="T6" fmla="*/ 91 w 554"/>
                  <a:gd name="T7" fmla="*/ 0 h 266"/>
                  <a:gd name="T8" fmla="*/ 554 w 554"/>
                  <a:gd name="T9" fmla="*/ 266 h 266"/>
                  <a:gd name="T10" fmla="*/ 554 w 554"/>
                  <a:gd name="T11" fmla="*/ 266 h 266"/>
                  <a:gd name="T12" fmla="*/ 91 w 554"/>
                  <a:gd name="T13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4" h="266">
                    <a:moveTo>
                      <a:pt x="91" y="0"/>
                    </a:moveTo>
                    <a:lnTo>
                      <a:pt x="91" y="0"/>
                    </a:lnTo>
                    <a:lnTo>
                      <a:pt x="0" y="55"/>
                    </a:lnTo>
                    <a:lnTo>
                      <a:pt x="91" y="0"/>
                    </a:lnTo>
                    <a:lnTo>
                      <a:pt x="554" y="266"/>
                    </a:lnTo>
                    <a:lnTo>
                      <a:pt x="554" y="266"/>
                    </a:lnTo>
                    <a:lnTo>
                      <a:pt x="9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1">
                <a:extLst>
                  <a:ext uri="{FF2B5EF4-FFF2-40B4-BE49-F238E27FC236}">
                    <a16:creationId xmlns:a16="http://schemas.microsoft.com/office/drawing/2014/main" id="{061AB6A8-EB85-405D-8FC9-F3C78A3D0F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6544" y="3543662"/>
                <a:ext cx="879475" cy="588963"/>
              </a:xfrm>
              <a:custGeom>
                <a:avLst/>
                <a:gdLst>
                  <a:gd name="T0" fmla="*/ 91 w 554"/>
                  <a:gd name="T1" fmla="*/ 0 h 371"/>
                  <a:gd name="T2" fmla="*/ 0 w 554"/>
                  <a:gd name="T3" fmla="*/ 55 h 371"/>
                  <a:gd name="T4" fmla="*/ 554 w 554"/>
                  <a:gd name="T5" fmla="*/ 371 h 371"/>
                  <a:gd name="T6" fmla="*/ 554 w 554"/>
                  <a:gd name="T7" fmla="*/ 266 h 371"/>
                  <a:gd name="T8" fmla="*/ 91 w 554"/>
                  <a:gd name="T9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4" h="371">
                    <a:moveTo>
                      <a:pt x="91" y="0"/>
                    </a:moveTo>
                    <a:lnTo>
                      <a:pt x="0" y="55"/>
                    </a:lnTo>
                    <a:lnTo>
                      <a:pt x="554" y="371"/>
                    </a:lnTo>
                    <a:lnTo>
                      <a:pt x="554" y="266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2">
                <a:extLst>
                  <a:ext uri="{FF2B5EF4-FFF2-40B4-BE49-F238E27FC236}">
                    <a16:creationId xmlns:a16="http://schemas.microsoft.com/office/drawing/2014/main" id="{A7EC16AA-28C2-4305-8D44-188204E7A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6544" y="3543662"/>
                <a:ext cx="879475" cy="588963"/>
              </a:xfrm>
              <a:custGeom>
                <a:avLst/>
                <a:gdLst>
                  <a:gd name="T0" fmla="*/ 91 w 554"/>
                  <a:gd name="T1" fmla="*/ 0 h 371"/>
                  <a:gd name="T2" fmla="*/ 0 w 554"/>
                  <a:gd name="T3" fmla="*/ 55 h 371"/>
                  <a:gd name="T4" fmla="*/ 554 w 554"/>
                  <a:gd name="T5" fmla="*/ 371 h 371"/>
                  <a:gd name="T6" fmla="*/ 554 w 554"/>
                  <a:gd name="T7" fmla="*/ 266 h 371"/>
                  <a:gd name="T8" fmla="*/ 91 w 554"/>
                  <a:gd name="T9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4" h="371">
                    <a:moveTo>
                      <a:pt x="91" y="0"/>
                    </a:moveTo>
                    <a:lnTo>
                      <a:pt x="0" y="55"/>
                    </a:lnTo>
                    <a:lnTo>
                      <a:pt x="554" y="371"/>
                    </a:lnTo>
                    <a:lnTo>
                      <a:pt x="554" y="266"/>
                    </a:lnTo>
                    <a:lnTo>
                      <a:pt x="9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3">
                <a:extLst>
                  <a:ext uri="{FF2B5EF4-FFF2-40B4-BE49-F238E27FC236}">
                    <a16:creationId xmlns:a16="http://schemas.microsoft.com/office/drawing/2014/main" id="{69282320-0402-4F0E-ADE9-0E158FEA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4169" y="2003787"/>
                <a:ext cx="800100" cy="534988"/>
              </a:xfrm>
              <a:custGeom>
                <a:avLst/>
                <a:gdLst>
                  <a:gd name="T0" fmla="*/ 504 w 504"/>
                  <a:gd name="T1" fmla="*/ 0 h 337"/>
                  <a:gd name="T2" fmla="*/ 0 w 504"/>
                  <a:gd name="T3" fmla="*/ 286 h 337"/>
                  <a:gd name="T4" fmla="*/ 0 w 504"/>
                  <a:gd name="T5" fmla="*/ 286 h 337"/>
                  <a:gd name="T6" fmla="*/ 86 w 504"/>
                  <a:gd name="T7" fmla="*/ 337 h 337"/>
                  <a:gd name="T8" fmla="*/ 86 w 504"/>
                  <a:gd name="T9" fmla="*/ 337 h 337"/>
                  <a:gd name="T10" fmla="*/ 504 w 504"/>
                  <a:gd name="T11" fmla="*/ 95 h 337"/>
                  <a:gd name="T12" fmla="*/ 504 w 504"/>
                  <a:gd name="T13" fmla="*/ 0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4" h="337">
                    <a:moveTo>
                      <a:pt x="504" y="0"/>
                    </a:moveTo>
                    <a:lnTo>
                      <a:pt x="0" y="286"/>
                    </a:lnTo>
                    <a:lnTo>
                      <a:pt x="0" y="286"/>
                    </a:lnTo>
                    <a:lnTo>
                      <a:pt x="86" y="337"/>
                    </a:lnTo>
                    <a:lnTo>
                      <a:pt x="86" y="337"/>
                    </a:lnTo>
                    <a:lnTo>
                      <a:pt x="504" y="95"/>
                    </a:lnTo>
                    <a:lnTo>
                      <a:pt x="504" y="0"/>
                    </a:lnTo>
                    <a:close/>
                  </a:path>
                </a:pathLst>
              </a:custGeom>
              <a:solidFill>
                <a:srgbClr val="7EA8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4">
                <a:extLst>
                  <a:ext uri="{FF2B5EF4-FFF2-40B4-BE49-F238E27FC236}">
                    <a16:creationId xmlns:a16="http://schemas.microsoft.com/office/drawing/2014/main" id="{D3A6F5CF-5DAB-4D9A-A21D-2D55C0EC3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4169" y="2003787"/>
                <a:ext cx="800100" cy="534988"/>
              </a:xfrm>
              <a:custGeom>
                <a:avLst/>
                <a:gdLst>
                  <a:gd name="T0" fmla="*/ 504 w 504"/>
                  <a:gd name="T1" fmla="*/ 0 h 337"/>
                  <a:gd name="T2" fmla="*/ 0 w 504"/>
                  <a:gd name="T3" fmla="*/ 286 h 337"/>
                  <a:gd name="T4" fmla="*/ 0 w 504"/>
                  <a:gd name="T5" fmla="*/ 286 h 337"/>
                  <a:gd name="T6" fmla="*/ 86 w 504"/>
                  <a:gd name="T7" fmla="*/ 337 h 337"/>
                  <a:gd name="T8" fmla="*/ 86 w 504"/>
                  <a:gd name="T9" fmla="*/ 337 h 337"/>
                  <a:gd name="T10" fmla="*/ 504 w 504"/>
                  <a:gd name="T11" fmla="*/ 95 h 337"/>
                  <a:gd name="T12" fmla="*/ 504 w 504"/>
                  <a:gd name="T13" fmla="*/ 0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4" h="337">
                    <a:moveTo>
                      <a:pt x="504" y="0"/>
                    </a:moveTo>
                    <a:lnTo>
                      <a:pt x="0" y="286"/>
                    </a:lnTo>
                    <a:lnTo>
                      <a:pt x="0" y="286"/>
                    </a:lnTo>
                    <a:lnTo>
                      <a:pt x="86" y="337"/>
                    </a:lnTo>
                    <a:lnTo>
                      <a:pt x="86" y="337"/>
                    </a:lnTo>
                    <a:lnTo>
                      <a:pt x="504" y="95"/>
                    </a:lnTo>
                    <a:lnTo>
                      <a:pt x="504" y="0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5">
                <a:extLst>
                  <a:ext uri="{FF2B5EF4-FFF2-40B4-BE49-F238E27FC236}">
                    <a16:creationId xmlns:a16="http://schemas.microsoft.com/office/drawing/2014/main" id="{5A21DEC4-FB2B-4414-BDD5-4AF1F31D3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7144" y="3591287"/>
                <a:ext cx="663575" cy="382588"/>
              </a:xfrm>
              <a:custGeom>
                <a:avLst/>
                <a:gdLst>
                  <a:gd name="T0" fmla="*/ 418 w 418"/>
                  <a:gd name="T1" fmla="*/ 0 h 241"/>
                  <a:gd name="T2" fmla="*/ 418 w 418"/>
                  <a:gd name="T3" fmla="*/ 0 h 241"/>
                  <a:gd name="T4" fmla="*/ 0 w 418"/>
                  <a:gd name="T5" fmla="*/ 241 h 241"/>
                  <a:gd name="T6" fmla="*/ 0 w 418"/>
                  <a:gd name="T7" fmla="*/ 241 h 241"/>
                  <a:gd name="T8" fmla="*/ 418 w 418"/>
                  <a:gd name="T9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8" h="241">
                    <a:moveTo>
                      <a:pt x="418" y="0"/>
                    </a:moveTo>
                    <a:lnTo>
                      <a:pt x="418" y="0"/>
                    </a:lnTo>
                    <a:lnTo>
                      <a:pt x="0" y="241"/>
                    </a:lnTo>
                    <a:lnTo>
                      <a:pt x="0" y="241"/>
                    </a:lnTo>
                    <a:lnTo>
                      <a:pt x="418" y="0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36">
                <a:extLst>
                  <a:ext uri="{FF2B5EF4-FFF2-40B4-BE49-F238E27FC236}">
                    <a16:creationId xmlns:a16="http://schemas.microsoft.com/office/drawing/2014/main" id="{F4565E72-C7C8-4B5F-A4BC-30C8E234F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7144" y="3591287"/>
                <a:ext cx="663575" cy="382588"/>
              </a:xfrm>
              <a:custGeom>
                <a:avLst/>
                <a:gdLst>
                  <a:gd name="T0" fmla="*/ 418 w 418"/>
                  <a:gd name="T1" fmla="*/ 0 h 241"/>
                  <a:gd name="T2" fmla="*/ 418 w 418"/>
                  <a:gd name="T3" fmla="*/ 0 h 241"/>
                  <a:gd name="T4" fmla="*/ 0 w 418"/>
                  <a:gd name="T5" fmla="*/ 241 h 241"/>
                  <a:gd name="T6" fmla="*/ 0 w 418"/>
                  <a:gd name="T7" fmla="*/ 241 h 241"/>
                  <a:gd name="T8" fmla="*/ 418 w 418"/>
                  <a:gd name="T9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8" h="241">
                    <a:moveTo>
                      <a:pt x="418" y="0"/>
                    </a:moveTo>
                    <a:lnTo>
                      <a:pt x="418" y="0"/>
                    </a:lnTo>
                    <a:lnTo>
                      <a:pt x="0" y="241"/>
                    </a:lnTo>
                    <a:lnTo>
                      <a:pt x="0" y="241"/>
                    </a:lnTo>
                    <a:lnTo>
                      <a:pt x="41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7">
                <a:extLst>
                  <a:ext uri="{FF2B5EF4-FFF2-40B4-BE49-F238E27FC236}">
                    <a16:creationId xmlns:a16="http://schemas.microsoft.com/office/drawing/2014/main" id="{2853AF09-E9E2-47EC-8341-7A7AD7E5E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7144" y="3591287"/>
                <a:ext cx="800100" cy="533400"/>
              </a:xfrm>
              <a:custGeom>
                <a:avLst/>
                <a:gdLst>
                  <a:gd name="T0" fmla="*/ 418 w 504"/>
                  <a:gd name="T1" fmla="*/ 0 h 336"/>
                  <a:gd name="T2" fmla="*/ 418 w 504"/>
                  <a:gd name="T3" fmla="*/ 0 h 336"/>
                  <a:gd name="T4" fmla="*/ 0 w 504"/>
                  <a:gd name="T5" fmla="*/ 241 h 336"/>
                  <a:gd name="T6" fmla="*/ 0 w 504"/>
                  <a:gd name="T7" fmla="*/ 336 h 336"/>
                  <a:gd name="T8" fmla="*/ 504 w 504"/>
                  <a:gd name="T9" fmla="*/ 50 h 336"/>
                  <a:gd name="T10" fmla="*/ 418 w 504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4" h="336">
                    <a:moveTo>
                      <a:pt x="418" y="0"/>
                    </a:moveTo>
                    <a:lnTo>
                      <a:pt x="418" y="0"/>
                    </a:lnTo>
                    <a:lnTo>
                      <a:pt x="0" y="241"/>
                    </a:lnTo>
                    <a:lnTo>
                      <a:pt x="0" y="336"/>
                    </a:lnTo>
                    <a:lnTo>
                      <a:pt x="504" y="50"/>
                    </a:lnTo>
                    <a:lnTo>
                      <a:pt x="418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38">
                <a:extLst>
                  <a:ext uri="{FF2B5EF4-FFF2-40B4-BE49-F238E27FC236}">
                    <a16:creationId xmlns:a16="http://schemas.microsoft.com/office/drawing/2014/main" id="{A447C1E3-C4FF-4445-8263-0DE2EA927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7144" y="3591287"/>
                <a:ext cx="800100" cy="533400"/>
              </a:xfrm>
              <a:custGeom>
                <a:avLst/>
                <a:gdLst>
                  <a:gd name="T0" fmla="*/ 418 w 504"/>
                  <a:gd name="T1" fmla="*/ 0 h 336"/>
                  <a:gd name="T2" fmla="*/ 418 w 504"/>
                  <a:gd name="T3" fmla="*/ 0 h 336"/>
                  <a:gd name="T4" fmla="*/ 0 w 504"/>
                  <a:gd name="T5" fmla="*/ 241 h 336"/>
                  <a:gd name="T6" fmla="*/ 0 w 504"/>
                  <a:gd name="T7" fmla="*/ 336 h 336"/>
                  <a:gd name="T8" fmla="*/ 504 w 504"/>
                  <a:gd name="T9" fmla="*/ 50 h 336"/>
                  <a:gd name="T10" fmla="*/ 418 w 504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4" h="336">
                    <a:moveTo>
                      <a:pt x="418" y="0"/>
                    </a:moveTo>
                    <a:lnTo>
                      <a:pt x="418" y="0"/>
                    </a:lnTo>
                    <a:lnTo>
                      <a:pt x="0" y="241"/>
                    </a:lnTo>
                    <a:lnTo>
                      <a:pt x="0" y="336"/>
                    </a:lnTo>
                    <a:lnTo>
                      <a:pt x="504" y="50"/>
                    </a:lnTo>
                    <a:lnTo>
                      <a:pt x="41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1BDDD3D1-4A2A-46E5-A38A-5C345700D0D5}"/>
                </a:ext>
              </a:extLst>
            </p:cNvPr>
            <p:cNvGrpSpPr/>
            <p:nvPr/>
          </p:nvGrpSpPr>
          <p:grpSpPr>
            <a:xfrm>
              <a:off x="4816454" y="5112442"/>
              <a:ext cx="941296" cy="348813"/>
              <a:chOff x="4884000" y="4874730"/>
              <a:chExt cx="941296" cy="348813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863529EE-25D7-4CC4-9DE5-F7860C1AD385}"/>
                  </a:ext>
                </a:extLst>
              </p:cNvPr>
              <p:cNvGrpSpPr/>
              <p:nvPr/>
            </p:nvGrpSpPr>
            <p:grpSpPr>
              <a:xfrm>
                <a:off x="4884000" y="4906060"/>
                <a:ext cx="342900" cy="240132"/>
                <a:chOff x="4691912" y="4771542"/>
                <a:chExt cx="534988" cy="374650"/>
              </a:xfrm>
            </p:grpSpPr>
            <p:sp>
              <p:nvSpPr>
                <p:cNvPr id="46" name="Freeform 46">
                  <a:extLst>
                    <a:ext uri="{FF2B5EF4-FFF2-40B4-BE49-F238E27FC236}">
                      <a16:creationId xmlns:a16="http://schemas.microsoft.com/office/drawing/2014/main" id="{9D43271C-04A4-44D5-8FB1-1DD14BC928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1912" y="5130317"/>
                  <a:ext cx="534988" cy="15875"/>
                </a:xfrm>
                <a:custGeom>
                  <a:avLst/>
                  <a:gdLst>
                    <a:gd name="T0" fmla="*/ 67 w 67"/>
                    <a:gd name="T1" fmla="*/ 1 h 2"/>
                    <a:gd name="T2" fmla="*/ 42 w 67"/>
                    <a:gd name="T3" fmla="*/ 0 h 2"/>
                    <a:gd name="T4" fmla="*/ 33 w 67"/>
                    <a:gd name="T5" fmla="*/ 0 h 2"/>
                    <a:gd name="T6" fmla="*/ 25 w 67"/>
                    <a:gd name="T7" fmla="*/ 0 h 2"/>
                    <a:gd name="T8" fmla="*/ 0 w 67"/>
                    <a:gd name="T9" fmla="*/ 1 h 2"/>
                    <a:gd name="T10" fmla="*/ 25 w 67"/>
                    <a:gd name="T11" fmla="*/ 2 h 2"/>
                    <a:gd name="T12" fmla="*/ 33 w 67"/>
                    <a:gd name="T13" fmla="*/ 2 h 2"/>
                    <a:gd name="T14" fmla="*/ 42 w 67"/>
                    <a:gd name="T15" fmla="*/ 2 h 2"/>
                    <a:gd name="T16" fmla="*/ 67 w 67"/>
                    <a:gd name="T1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7" h="2">
                      <a:moveTo>
                        <a:pt x="67" y="1"/>
                      </a:moveTo>
                      <a:cubicBezTo>
                        <a:pt x="67" y="1"/>
                        <a:pt x="55" y="0"/>
                        <a:pt x="42" y="0"/>
                      </a:cubicBezTo>
                      <a:cubicBezTo>
                        <a:pt x="39" y="0"/>
                        <a:pt x="36" y="0"/>
                        <a:pt x="33" y="0"/>
                      </a:cubicBezTo>
                      <a:cubicBezTo>
                        <a:pt x="31" y="0"/>
                        <a:pt x="28" y="0"/>
                        <a:pt x="25" y="0"/>
                      </a:cubicBezTo>
                      <a:cubicBezTo>
                        <a:pt x="11" y="0"/>
                        <a:pt x="0" y="1"/>
                        <a:pt x="0" y="1"/>
                      </a:cubicBezTo>
                      <a:cubicBezTo>
                        <a:pt x="0" y="2"/>
                        <a:pt x="11" y="2"/>
                        <a:pt x="25" y="2"/>
                      </a:cubicBezTo>
                      <a:cubicBezTo>
                        <a:pt x="28" y="2"/>
                        <a:pt x="31" y="2"/>
                        <a:pt x="33" y="2"/>
                      </a:cubicBezTo>
                      <a:cubicBezTo>
                        <a:pt x="36" y="2"/>
                        <a:pt x="39" y="2"/>
                        <a:pt x="42" y="2"/>
                      </a:cubicBezTo>
                      <a:cubicBezTo>
                        <a:pt x="55" y="2"/>
                        <a:pt x="67" y="2"/>
                        <a:pt x="67" y="1"/>
                      </a:cubicBezTo>
                    </a:path>
                  </a:pathLst>
                </a:custGeom>
                <a:solidFill>
                  <a:srgbClr val="6236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47">
                  <a:extLst>
                    <a:ext uri="{FF2B5EF4-FFF2-40B4-BE49-F238E27FC236}">
                      <a16:creationId xmlns:a16="http://schemas.microsoft.com/office/drawing/2014/main" id="{A6490029-7507-4A04-9AAE-F733A60D8B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34812" y="5011255"/>
                  <a:ext cx="47625" cy="127000"/>
                </a:xfrm>
                <a:custGeom>
                  <a:avLst/>
                  <a:gdLst>
                    <a:gd name="T0" fmla="*/ 30 w 30"/>
                    <a:gd name="T1" fmla="*/ 80 h 80"/>
                    <a:gd name="T2" fmla="*/ 0 w 30"/>
                    <a:gd name="T3" fmla="*/ 80 h 80"/>
                    <a:gd name="T4" fmla="*/ 5 w 30"/>
                    <a:gd name="T5" fmla="*/ 0 h 80"/>
                    <a:gd name="T6" fmla="*/ 25 w 30"/>
                    <a:gd name="T7" fmla="*/ 0 h 80"/>
                    <a:gd name="T8" fmla="*/ 30 w 30"/>
                    <a:gd name="T9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" h="80">
                      <a:moveTo>
                        <a:pt x="30" y="80"/>
                      </a:moveTo>
                      <a:lnTo>
                        <a:pt x="0" y="80"/>
                      </a:lnTo>
                      <a:lnTo>
                        <a:pt x="5" y="0"/>
                      </a:lnTo>
                      <a:lnTo>
                        <a:pt x="25" y="0"/>
                      </a:lnTo>
                      <a:lnTo>
                        <a:pt x="30" y="80"/>
                      </a:lnTo>
                      <a:close/>
                    </a:path>
                  </a:pathLst>
                </a:custGeom>
                <a:solidFill>
                  <a:srgbClr val="6236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Oval 48">
                  <a:extLst>
                    <a:ext uri="{FF2B5EF4-FFF2-40B4-BE49-F238E27FC236}">
                      <a16:creationId xmlns:a16="http://schemas.microsoft.com/office/drawing/2014/main" id="{28CB8979-9473-4E75-A0FC-98BCF6E18F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07812" y="4771542"/>
                  <a:ext cx="303213" cy="287338"/>
                </a:xfrm>
                <a:prstGeom prst="ellips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49">
                  <a:extLst>
                    <a:ext uri="{FF2B5EF4-FFF2-40B4-BE49-F238E27FC236}">
                      <a16:creationId xmlns:a16="http://schemas.microsoft.com/office/drawing/2014/main" id="{F7A40658-506B-442D-A233-03EE72E0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4312" y="5027130"/>
                  <a:ext cx="39688" cy="111125"/>
                </a:xfrm>
                <a:custGeom>
                  <a:avLst/>
                  <a:gdLst>
                    <a:gd name="T0" fmla="*/ 25 w 25"/>
                    <a:gd name="T1" fmla="*/ 70 h 70"/>
                    <a:gd name="T2" fmla="*/ 0 w 25"/>
                    <a:gd name="T3" fmla="*/ 70 h 70"/>
                    <a:gd name="T4" fmla="*/ 5 w 25"/>
                    <a:gd name="T5" fmla="*/ 0 h 70"/>
                    <a:gd name="T6" fmla="*/ 20 w 25"/>
                    <a:gd name="T7" fmla="*/ 0 h 70"/>
                    <a:gd name="T8" fmla="*/ 25 w 25"/>
                    <a:gd name="T9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0">
                      <a:moveTo>
                        <a:pt x="25" y="70"/>
                      </a:moveTo>
                      <a:lnTo>
                        <a:pt x="0" y="70"/>
                      </a:lnTo>
                      <a:lnTo>
                        <a:pt x="5" y="0"/>
                      </a:lnTo>
                      <a:lnTo>
                        <a:pt x="20" y="0"/>
                      </a:lnTo>
                      <a:lnTo>
                        <a:pt x="25" y="70"/>
                      </a:lnTo>
                      <a:close/>
                    </a:path>
                  </a:pathLst>
                </a:custGeom>
                <a:solidFill>
                  <a:srgbClr val="6C46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Oval 50">
                  <a:extLst>
                    <a:ext uri="{FF2B5EF4-FFF2-40B4-BE49-F238E27FC236}">
                      <a16:creationId xmlns:a16="http://schemas.microsoft.com/office/drawing/2014/main" id="{CC6DED05-3D1F-4702-BFCD-D0EDD3E723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5724" y="4779480"/>
                  <a:ext cx="295275" cy="287338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51">
                  <a:extLst>
                    <a:ext uri="{FF2B5EF4-FFF2-40B4-BE49-F238E27FC236}">
                      <a16:creationId xmlns:a16="http://schemas.microsoft.com/office/drawing/2014/main" id="{89065256-5BEB-4617-A0CD-852630A776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87187" y="5050942"/>
                  <a:ext cx="31750" cy="87313"/>
                </a:xfrm>
                <a:custGeom>
                  <a:avLst/>
                  <a:gdLst>
                    <a:gd name="T0" fmla="*/ 20 w 20"/>
                    <a:gd name="T1" fmla="*/ 55 h 55"/>
                    <a:gd name="T2" fmla="*/ 0 w 20"/>
                    <a:gd name="T3" fmla="*/ 55 h 55"/>
                    <a:gd name="T4" fmla="*/ 0 w 20"/>
                    <a:gd name="T5" fmla="*/ 0 h 55"/>
                    <a:gd name="T6" fmla="*/ 15 w 20"/>
                    <a:gd name="T7" fmla="*/ 0 h 55"/>
                    <a:gd name="T8" fmla="*/ 20 w 20"/>
                    <a:gd name="T9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55">
                      <a:moveTo>
                        <a:pt x="20" y="55"/>
                      </a:moveTo>
                      <a:lnTo>
                        <a:pt x="0" y="55"/>
                      </a:ln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20" y="55"/>
                      </a:lnTo>
                      <a:close/>
                    </a:path>
                  </a:pathLst>
                </a:custGeom>
                <a:solidFill>
                  <a:srgbClr val="8A67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Oval 52">
                  <a:extLst>
                    <a:ext uri="{FF2B5EF4-FFF2-40B4-BE49-F238E27FC236}">
                      <a16:creationId xmlns:a16="http://schemas.microsoft.com/office/drawing/2014/main" id="{C63D4C7F-17C9-4422-ADAE-3E2B848FF8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1937" y="4874730"/>
                  <a:ext cx="215900" cy="207963"/>
                </a:xfrm>
                <a:prstGeom prst="ellipse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5779E75-D989-4A41-B6E0-18E79915BAB4}"/>
                  </a:ext>
                </a:extLst>
              </p:cNvPr>
              <p:cNvSpPr txBox="1"/>
              <p:nvPr/>
            </p:nvSpPr>
            <p:spPr>
              <a:xfrm>
                <a:off x="5197726" y="4874730"/>
                <a:ext cx="627570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000"/>
                  </a:lnSpc>
                </a:pPr>
                <a:r>
                  <a:rPr lang="en-US" sz="800" b="1" dirty="0" err="1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EcoBiz</a:t>
                </a:r>
                <a:endParaRPr lang="en-US" sz="8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  <a:p>
                <a:pPr>
                  <a:lnSpc>
                    <a:spcPts val="1000"/>
                  </a:lnSpc>
                </a:pPr>
                <a:r>
                  <a:rPr lang="en-US" sz="8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Headline</a:t>
                </a: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A8B7F016-5884-4DB1-97F4-17BFA7D88B34}"/>
                </a:ext>
              </a:extLst>
            </p:cNvPr>
            <p:cNvGrpSpPr/>
            <p:nvPr/>
          </p:nvGrpSpPr>
          <p:grpSpPr>
            <a:xfrm>
              <a:off x="6395033" y="5038904"/>
              <a:ext cx="644749" cy="474733"/>
              <a:chOff x="6566323" y="4847650"/>
              <a:chExt cx="644749" cy="474733"/>
            </a:xfrm>
          </p:grpSpPr>
          <p:sp>
            <p:nvSpPr>
              <p:cNvPr id="54" name="Freeform 68">
                <a:extLst>
                  <a:ext uri="{FF2B5EF4-FFF2-40B4-BE49-F238E27FC236}">
                    <a16:creationId xmlns:a16="http://schemas.microsoft.com/office/drawing/2014/main" id="{B94902AB-A882-4947-B500-25286DE8D0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6323" y="4847650"/>
                <a:ext cx="264789" cy="280769"/>
              </a:xfrm>
              <a:custGeom>
                <a:avLst/>
                <a:gdLst>
                  <a:gd name="T0" fmla="*/ 45 w 48"/>
                  <a:gd name="T1" fmla="*/ 27 h 51"/>
                  <a:gd name="T2" fmla="*/ 48 w 48"/>
                  <a:gd name="T3" fmla="*/ 23 h 51"/>
                  <a:gd name="T4" fmla="*/ 44 w 48"/>
                  <a:gd name="T5" fmla="*/ 19 h 51"/>
                  <a:gd name="T6" fmla="*/ 33 w 48"/>
                  <a:gd name="T7" fmla="*/ 19 h 51"/>
                  <a:gd name="T8" fmla="*/ 32 w 48"/>
                  <a:gd name="T9" fmla="*/ 19 h 51"/>
                  <a:gd name="T10" fmla="*/ 35 w 48"/>
                  <a:gd name="T11" fmla="*/ 9 h 51"/>
                  <a:gd name="T12" fmla="*/ 30 w 48"/>
                  <a:gd name="T13" fmla="*/ 0 h 51"/>
                  <a:gd name="T14" fmla="*/ 27 w 48"/>
                  <a:gd name="T15" fmla="*/ 4 h 51"/>
                  <a:gd name="T16" fmla="*/ 27 w 48"/>
                  <a:gd name="T17" fmla="*/ 8 h 51"/>
                  <a:gd name="T18" fmla="*/ 21 w 48"/>
                  <a:gd name="T19" fmla="*/ 15 h 51"/>
                  <a:gd name="T20" fmla="*/ 16 w 48"/>
                  <a:gd name="T21" fmla="*/ 28 h 51"/>
                  <a:gd name="T22" fmla="*/ 16 w 48"/>
                  <a:gd name="T23" fmla="*/ 45 h 51"/>
                  <a:gd name="T24" fmla="*/ 18 w 48"/>
                  <a:gd name="T25" fmla="*/ 47 h 51"/>
                  <a:gd name="T26" fmla="*/ 42 w 48"/>
                  <a:gd name="T27" fmla="*/ 47 h 51"/>
                  <a:gd name="T28" fmla="*/ 44 w 48"/>
                  <a:gd name="T29" fmla="*/ 41 h 51"/>
                  <a:gd name="T30" fmla="*/ 45 w 48"/>
                  <a:gd name="T31" fmla="*/ 34 h 51"/>
                  <a:gd name="T32" fmla="*/ 48 w 48"/>
                  <a:gd name="T33" fmla="*/ 32 h 51"/>
                  <a:gd name="T34" fmla="*/ 45 w 48"/>
                  <a:gd name="T35" fmla="*/ 27 h 51"/>
                  <a:gd name="T36" fmla="*/ 11 w 48"/>
                  <a:gd name="T37" fmla="*/ 24 h 51"/>
                  <a:gd name="T38" fmla="*/ 1 w 48"/>
                  <a:gd name="T39" fmla="*/ 24 h 51"/>
                  <a:gd name="T40" fmla="*/ 0 w 48"/>
                  <a:gd name="T41" fmla="*/ 27 h 51"/>
                  <a:gd name="T42" fmla="*/ 0 w 48"/>
                  <a:gd name="T43" fmla="*/ 48 h 51"/>
                  <a:gd name="T44" fmla="*/ 3 w 48"/>
                  <a:gd name="T45" fmla="*/ 51 h 51"/>
                  <a:gd name="T46" fmla="*/ 11 w 48"/>
                  <a:gd name="T47" fmla="*/ 51 h 51"/>
                  <a:gd name="T48" fmla="*/ 13 w 48"/>
                  <a:gd name="T49" fmla="*/ 47 h 51"/>
                  <a:gd name="T50" fmla="*/ 13 w 48"/>
                  <a:gd name="T51" fmla="*/ 27 h 51"/>
                  <a:gd name="T52" fmla="*/ 11 w 48"/>
                  <a:gd name="T53" fmla="*/ 2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8" h="51">
                    <a:moveTo>
                      <a:pt x="45" y="27"/>
                    </a:moveTo>
                    <a:cubicBezTo>
                      <a:pt x="46" y="26"/>
                      <a:pt x="48" y="25"/>
                      <a:pt x="48" y="23"/>
                    </a:cubicBezTo>
                    <a:cubicBezTo>
                      <a:pt x="48" y="21"/>
                      <a:pt x="47" y="19"/>
                      <a:pt x="44" y="19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8"/>
                      <a:pt x="35" y="14"/>
                      <a:pt x="35" y="9"/>
                    </a:cubicBezTo>
                    <a:cubicBezTo>
                      <a:pt x="35" y="3"/>
                      <a:pt x="32" y="0"/>
                      <a:pt x="30" y="0"/>
                    </a:cubicBezTo>
                    <a:cubicBezTo>
                      <a:pt x="28" y="0"/>
                      <a:pt x="27" y="2"/>
                      <a:pt x="27" y="4"/>
                    </a:cubicBezTo>
                    <a:cubicBezTo>
                      <a:pt x="27" y="6"/>
                      <a:pt x="27" y="8"/>
                      <a:pt x="27" y="8"/>
                    </a:cubicBezTo>
                    <a:cubicBezTo>
                      <a:pt x="26" y="10"/>
                      <a:pt x="24" y="11"/>
                      <a:pt x="21" y="15"/>
                    </a:cubicBezTo>
                    <a:cubicBezTo>
                      <a:pt x="19" y="19"/>
                      <a:pt x="16" y="24"/>
                      <a:pt x="16" y="28"/>
                    </a:cubicBezTo>
                    <a:cubicBezTo>
                      <a:pt x="16" y="45"/>
                      <a:pt x="16" y="45"/>
                      <a:pt x="16" y="45"/>
                    </a:cubicBezTo>
                    <a:cubicBezTo>
                      <a:pt x="16" y="46"/>
                      <a:pt x="16" y="47"/>
                      <a:pt x="18" y="47"/>
                    </a:cubicBezTo>
                    <a:cubicBezTo>
                      <a:pt x="42" y="47"/>
                      <a:pt x="42" y="47"/>
                      <a:pt x="42" y="47"/>
                    </a:cubicBezTo>
                    <a:cubicBezTo>
                      <a:pt x="47" y="47"/>
                      <a:pt x="47" y="43"/>
                      <a:pt x="44" y="41"/>
                    </a:cubicBezTo>
                    <a:cubicBezTo>
                      <a:pt x="48" y="40"/>
                      <a:pt x="48" y="36"/>
                      <a:pt x="45" y="34"/>
                    </a:cubicBezTo>
                    <a:cubicBezTo>
                      <a:pt x="45" y="34"/>
                      <a:pt x="47" y="33"/>
                      <a:pt x="48" y="32"/>
                    </a:cubicBezTo>
                    <a:cubicBezTo>
                      <a:pt x="48" y="31"/>
                      <a:pt x="48" y="28"/>
                      <a:pt x="45" y="27"/>
                    </a:cubicBezTo>
                    <a:moveTo>
                      <a:pt x="11" y="24"/>
                    </a:move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0" y="25"/>
                      <a:pt x="0" y="27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0"/>
                      <a:pt x="1" y="51"/>
                      <a:pt x="3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3" y="51"/>
                      <a:pt x="13" y="50"/>
                      <a:pt x="13" y="4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5"/>
                      <a:pt x="12" y="24"/>
                      <a:pt x="11" y="2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C73FE57-E719-43FC-906B-35A852769FD4}"/>
                  </a:ext>
                </a:extLst>
              </p:cNvPr>
              <p:cNvSpPr txBox="1"/>
              <p:nvPr/>
            </p:nvSpPr>
            <p:spPr>
              <a:xfrm>
                <a:off x="6576645" y="4973570"/>
                <a:ext cx="634427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000"/>
                  </a:lnSpc>
                </a:pPr>
                <a:r>
                  <a:rPr lang="en-US" sz="8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Earn</a:t>
                </a:r>
              </a:p>
              <a:p>
                <a:pPr algn="r">
                  <a:lnSpc>
                    <a:spcPts val="1000"/>
                  </a:lnSpc>
                </a:pPr>
                <a:r>
                  <a:rPr lang="en-US" sz="8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Goodwill</a:t>
                </a: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2A891A2F-2C62-492D-A6CE-B1CB3C189A30}"/>
                </a:ext>
              </a:extLst>
            </p:cNvPr>
            <p:cNvGrpSpPr/>
            <p:nvPr/>
          </p:nvGrpSpPr>
          <p:grpSpPr>
            <a:xfrm>
              <a:off x="7144105" y="3888686"/>
              <a:ext cx="660800" cy="562066"/>
              <a:chOff x="7144105" y="3730298"/>
              <a:chExt cx="660800" cy="562066"/>
            </a:xfrm>
          </p:grpSpPr>
          <p:sp>
            <p:nvSpPr>
              <p:cNvPr id="57" name="Freeform 62">
                <a:extLst>
                  <a:ext uri="{FF2B5EF4-FFF2-40B4-BE49-F238E27FC236}">
                    <a16:creationId xmlns:a16="http://schemas.microsoft.com/office/drawing/2014/main" id="{D27D9364-EF25-4EC3-9F0C-07772D535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3830" y="3730298"/>
                <a:ext cx="261350" cy="224654"/>
              </a:xfrm>
              <a:custGeom>
                <a:avLst/>
                <a:gdLst>
                  <a:gd name="T0" fmla="*/ 28 w 58"/>
                  <a:gd name="T1" fmla="*/ 49 h 50"/>
                  <a:gd name="T2" fmla="*/ 8 w 58"/>
                  <a:gd name="T3" fmla="*/ 30 h 50"/>
                  <a:gd name="T4" fmla="*/ 0 w 58"/>
                  <a:gd name="T5" fmla="*/ 15 h 50"/>
                  <a:gd name="T6" fmla="*/ 16 w 58"/>
                  <a:gd name="T7" fmla="*/ 0 h 50"/>
                  <a:gd name="T8" fmla="*/ 29 w 58"/>
                  <a:gd name="T9" fmla="*/ 7 h 50"/>
                  <a:gd name="T10" fmla="*/ 43 w 58"/>
                  <a:gd name="T11" fmla="*/ 0 h 50"/>
                  <a:gd name="T12" fmla="*/ 58 w 58"/>
                  <a:gd name="T13" fmla="*/ 15 h 50"/>
                  <a:gd name="T14" fmla="*/ 51 w 58"/>
                  <a:gd name="T15" fmla="*/ 30 h 50"/>
                  <a:gd name="T16" fmla="*/ 31 w 58"/>
                  <a:gd name="T17" fmla="*/ 49 h 50"/>
                  <a:gd name="T18" fmla="*/ 29 w 58"/>
                  <a:gd name="T19" fmla="*/ 50 h 50"/>
                  <a:gd name="T20" fmla="*/ 28 w 58"/>
                  <a:gd name="T21" fmla="*/ 4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" h="50">
                    <a:moveTo>
                      <a:pt x="28" y="49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7" y="30"/>
                      <a:pt x="0" y="23"/>
                      <a:pt x="0" y="15"/>
                    </a:cubicBezTo>
                    <a:cubicBezTo>
                      <a:pt x="0" y="6"/>
                      <a:pt x="6" y="0"/>
                      <a:pt x="16" y="0"/>
                    </a:cubicBezTo>
                    <a:cubicBezTo>
                      <a:pt x="21" y="0"/>
                      <a:pt x="27" y="5"/>
                      <a:pt x="29" y="7"/>
                    </a:cubicBezTo>
                    <a:cubicBezTo>
                      <a:pt x="32" y="5"/>
                      <a:pt x="37" y="0"/>
                      <a:pt x="43" y="0"/>
                    </a:cubicBezTo>
                    <a:cubicBezTo>
                      <a:pt x="52" y="0"/>
                      <a:pt x="58" y="6"/>
                      <a:pt x="58" y="15"/>
                    </a:cubicBezTo>
                    <a:cubicBezTo>
                      <a:pt x="58" y="23"/>
                      <a:pt x="51" y="30"/>
                      <a:pt x="51" y="30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0" y="50"/>
                      <a:pt x="30" y="50"/>
                      <a:pt x="29" y="50"/>
                    </a:cubicBezTo>
                    <a:cubicBezTo>
                      <a:pt x="29" y="50"/>
                      <a:pt x="28" y="50"/>
                      <a:pt x="28" y="4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7C842C4D-FA67-484B-BD37-0DDE94120A2D}"/>
                  </a:ext>
                </a:extLst>
              </p:cNvPr>
              <p:cNvSpPr txBox="1"/>
              <p:nvPr/>
            </p:nvSpPr>
            <p:spPr>
              <a:xfrm>
                <a:off x="7144105" y="3943551"/>
                <a:ext cx="660800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000"/>
                  </a:lnSpc>
                </a:pPr>
                <a:r>
                  <a:rPr lang="en-US" sz="8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Love</a:t>
                </a:r>
              </a:p>
              <a:p>
                <a:pPr algn="ctr">
                  <a:lnSpc>
                    <a:spcPts val="1000"/>
                  </a:lnSpc>
                </a:pPr>
                <a:r>
                  <a:rPr lang="en-US" sz="8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Business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B2DFA74C-3452-4BAB-85C7-090BC3C59E3C}"/>
                </a:ext>
              </a:extLst>
            </p:cNvPr>
            <p:cNvGrpSpPr/>
            <p:nvPr/>
          </p:nvGrpSpPr>
          <p:grpSpPr>
            <a:xfrm>
              <a:off x="4343830" y="3855800"/>
              <a:ext cx="722930" cy="619682"/>
              <a:chOff x="4343830" y="3712925"/>
              <a:chExt cx="722930" cy="619682"/>
            </a:xfrm>
          </p:grpSpPr>
          <p:sp>
            <p:nvSpPr>
              <p:cNvPr id="60" name="Freeform 45">
                <a:extLst>
                  <a:ext uri="{FF2B5EF4-FFF2-40B4-BE49-F238E27FC236}">
                    <a16:creationId xmlns:a16="http://schemas.microsoft.com/office/drawing/2014/main" id="{527B7D16-0C1B-4032-8123-EECBB1131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3431" y="3712925"/>
                <a:ext cx="303728" cy="273522"/>
              </a:xfrm>
              <a:custGeom>
                <a:avLst/>
                <a:gdLst>
                  <a:gd name="T0" fmla="*/ 17 w 72"/>
                  <a:gd name="T1" fmla="*/ 61 h 65"/>
                  <a:gd name="T2" fmla="*/ 25 w 72"/>
                  <a:gd name="T3" fmla="*/ 55 h 65"/>
                  <a:gd name="T4" fmla="*/ 30 w 72"/>
                  <a:gd name="T5" fmla="*/ 52 h 65"/>
                  <a:gd name="T6" fmla="*/ 22 w 72"/>
                  <a:gd name="T7" fmla="*/ 40 h 65"/>
                  <a:gd name="T8" fmla="*/ 19 w 72"/>
                  <a:gd name="T9" fmla="*/ 36 h 65"/>
                  <a:gd name="T10" fmla="*/ 21 w 72"/>
                  <a:gd name="T11" fmla="*/ 30 h 65"/>
                  <a:gd name="T12" fmla="*/ 20 w 72"/>
                  <a:gd name="T13" fmla="*/ 29 h 65"/>
                  <a:gd name="T14" fmla="*/ 21 w 72"/>
                  <a:gd name="T15" fmla="*/ 26 h 65"/>
                  <a:gd name="T16" fmla="*/ 20 w 72"/>
                  <a:gd name="T17" fmla="*/ 21 h 65"/>
                  <a:gd name="T18" fmla="*/ 30 w 72"/>
                  <a:gd name="T19" fmla="*/ 12 h 65"/>
                  <a:gd name="T20" fmla="*/ 29 w 72"/>
                  <a:gd name="T21" fmla="*/ 9 h 65"/>
                  <a:gd name="T22" fmla="*/ 31 w 72"/>
                  <a:gd name="T23" fmla="*/ 8 h 65"/>
                  <a:gd name="T24" fmla="*/ 38 w 72"/>
                  <a:gd name="T25" fmla="*/ 10 h 65"/>
                  <a:gd name="T26" fmla="*/ 37 w 72"/>
                  <a:gd name="T27" fmla="*/ 9 h 65"/>
                  <a:gd name="T28" fmla="*/ 46 w 72"/>
                  <a:gd name="T29" fmla="*/ 13 h 65"/>
                  <a:gd name="T30" fmla="*/ 46 w 72"/>
                  <a:gd name="T31" fmla="*/ 12 h 65"/>
                  <a:gd name="T32" fmla="*/ 48 w 72"/>
                  <a:gd name="T33" fmla="*/ 13 h 65"/>
                  <a:gd name="T34" fmla="*/ 50 w 72"/>
                  <a:gd name="T35" fmla="*/ 13 h 65"/>
                  <a:gd name="T36" fmla="*/ 51 w 72"/>
                  <a:gd name="T37" fmla="*/ 18 h 65"/>
                  <a:gd name="T38" fmla="*/ 51 w 72"/>
                  <a:gd name="T39" fmla="*/ 16 h 65"/>
                  <a:gd name="T40" fmla="*/ 54 w 72"/>
                  <a:gd name="T41" fmla="*/ 21 h 65"/>
                  <a:gd name="T42" fmla="*/ 53 w 72"/>
                  <a:gd name="T43" fmla="*/ 23 h 65"/>
                  <a:gd name="T44" fmla="*/ 53 w 72"/>
                  <a:gd name="T45" fmla="*/ 24 h 65"/>
                  <a:gd name="T46" fmla="*/ 54 w 72"/>
                  <a:gd name="T47" fmla="*/ 26 h 65"/>
                  <a:gd name="T48" fmla="*/ 53 w 72"/>
                  <a:gd name="T49" fmla="*/ 26 h 65"/>
                  <a:gd name="T50" fmla="*/ 51 w 72"/>
                  <a:gd name="T51" fmla="*/ 31 h 65"/>
                  <a:gd name="T52" fmla="*/ 53 w 72"/>
                  <a:gd name="T53" fmla="*/ 35 h 65"/>
                  <a:gd name="T54" fmla="*/ 50 w 72"/>
                  <a:gd name="T55" fmla="*/ 39 h 65"/>
                  <a:gd name="T56" fmla="*/ 42 w 72"/>
                  <a:gd name="T57" fmla="*/ 51 h 65"/>
                  <a:gd name="T58" fmla="*/ 47 w 72"/>
                  <a:gd name="T59" fmla="*/ 55 h 65"/>
                  <a:gd name="T60" fmla="*/ 49 w 72"/>
                  <a:gd name="T61" fmla="*/ 56 h 65"/>
                  <a:gd name="T62" fmla="*/ 49 w 72"/>
                  <a:gd name="T63" fmla="*/ 56 h 65"/>
                  <a:gd name="T64" fmla="*/ 58 w 72"/>
                  <a:gd name="T65" fmla="*/ 64 h 65"/>
                  <a:gd name="T66" fmla="*/ 36 w 72"/>
                  <a:gd name="T67" fmla="*/ 0 h 65"/>
                  <a:gd name="T68" fmla="*/ 14 w 72"/>
                  <a:gd name="T6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" h="65">
                    <a:moveTo>
                      <a:pt x="14" y="65"/>
                    </a:moveTo>
                    <a:cubicBezTo>
                      <a:pt x="15" y="64"/>
                      <a:pt x="16" y="63"/>
                      <a:pt x="17" y="61"/>
                    </a:cubicBezTo>
                    <a:cubicBezTo>
                      <a:pt x="19" y="60"/>
                      <a:pt x="22" y="58"/>
                      <a:pt x="23" y="57"/>
                    </a:cubicBezTo>
                    <a:cubicBezTo>
                      <a:pt x="23" y="56"/>
                      <a:pt x="24" y="55"/>
                      <a:pt x="25" y="55"/>
                    </a:cubicBezTo>
                    <a:cubicBezTo>
                      <a:pt x="26" y="55"/>
                      <a:pt x="28" y="55"/>
                      <a:pt x="30" y="54"/>
                    </a:cubicBezTo>
                    <a:cubicBezTo>
                      <a:pt x="30" y="52"/>
                      <a:pt x="30" y="52"/>
                      <a:pt x="30" y="52"/>
                    </a:cubicBezTo>
                    <a:cubicBezTo>
                      <a:pt x="27" y="50"/>
                      <a:pt x="22" y="45"/>
                      <a:pt x="22" y="40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0" y="40"/>
                      <a:pt x="19" y="38"/>
                      <a:pt x="19" y="36"/>
                    </a:cubicBezTo>
                    <a:cubicBezTo>
                      <a:pt x="19" y="34"/>
                      <a:pt x="20" y="33"/>
                      <a:pt x="21" y="32"/>
                    </a:cubicBezTo>
                    <a:cubicBezTo>
                      <a:pt x="20" y="32"/>
                      <a:pt x="21" y="31"/>
                      <a:pt x="21" y="30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0" y="30"/>
                      <a:pt x="20" y="30"/>
                      <a:pt x="20" y="29"/>
                    </a:cubicBezTo>
                    <a:cubicBezTo>
                      <a:pt x="20" y="29"/>
                      <a:pt x="20" y="28"/>
                      <a:pt x="21" y="27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4"/>
                      <a:pt x="21" y="22"/>
                      <a:pt x="22" y="20"/>
                    </a:cubicBezTo>
                    <a:cubicBezTo>
                      <a:pt x="21" y="20"/>
                      <a:pt x="20" y="22"/>
                      <a:pt x="20" y="21"/>
                    </a:cubicBezTo>
                    <a:cubicBezTo>
                      <a:pt x="21" y="19"/>
                      <a:pt x="23" y="15"/>
                      <a:pt x="26" y="14"/>
                    </a:cubicBezTo>
                    <a:cubicBezTo>
                      <a:pt x="27" y="13"/>
                      <a:pt x="28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7" y="11"/>
                      <a:pt x="29" y="9"/>
                      <a:pt x="29" y="9"/>
                    </a:cubicBezTo>
                    <a:cubicBezTo>
                      <a:pt x="28" y="11"/>
                      <a:pt x="31" y="10"/>
                      <a:pt x="31" y="10"/>
                    </a:cubicBezTo>
                    <a:cubicBezTo>
                      <a:pt x="31" y="10"/>
                      <a:pt x="31" y="8"/>
                      <a:pt x="31" y="8"/>
                    </a:cubicBezTo>
                    <a:cubicBezTo>
                      <a:pt x="32" y="11"/>
                      <a:pt x="38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9" y="11"/>
                      <a:pt x="40" y="11"/>
                      <a:pt x="40" y="11"/>
                    </a:cubicBezTo>
                    <a:cubicBezTo>
                      <a:pt x="40" y="10"/>
                      <a:pt x="38" y="9"/>
                      <a:pt x="37" y="9"/>
                    </a:cubicBezTo>
                    <a:cubicBezTo>
                      <a:pt x="37" y="9"/>
                      <a:pt x="43" y="9"/>
                      <a:pt x="45" y="12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11"/>
                      <a:pt x="45" y="11"/>
                      <a:pt x="46" y="12"/>
                    </a:cubicBezTo>
                    <a:cubicBezTo>
                      <a:pt x="47" y="12"/>
                      <a:pt x="47" y="13"/>
                      <a:pt x="48" y="14"/>
                    </a:cubicBezTo>
                    <a:cubicBezTo>
                      <a:pt x="48" y="14"/>
                      <a:pt x="48" y="13"/>
                      <a:pt x="48" y="13"/>
                    </a:cubicBezTo>
                    <a:cubicBezTo>
                      <a:pt x="49" y="14"/>
                      <a:pt x="48" y="14"/>
                      <a:pt x="49" y="14"/>
                    </a:cubicBezTo>
                    <a:cubicBezTo>
                      <a:pt x="49" y="14"/>
                      <a:pt x="49" y="12"/>
                      <a:pt x="50" y="13"/>
                    </a:cubicBezTo>
                    <a:cubicBezTo>
                      <a:pt x="50" y="15"/>
                      <a:pt x="51" y="17"/>
                      <a:pt x="51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2" y="17"/>
                      <a:pt x="51" y="17"/>
                      <a:pt x="51" y="16"/>
                    </a:cubicBezTo>
                    <a:cubicBezTo>
                      <a:pt x="52" y="17"/>
                      <a:pt x="52" y="19"/>
                      <a:pt x="52" y="21"/>
                    </a:cubicBezTo>
                    <a:cubicBezTo>
                      <a:pt x="53" y="20"/>
                      <a:pt x="55" y="20"/>
                      <a:pt x="54" y="21"/>
                    </a:cubicBezTo>
                    <a:cubicBezTo>
                      <a:pt x="53" y="21"/>
                      <a:pt x="53" y="22"/>
                      <a:pt x="52" y="23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3"/>
                      <a:pt x="54" y="22"/>
                      <a:pt x="53" y="23"/>
                    </a:cubicBezTo>
                    <a:cubicBezTo>
                      <a:pt x="53" y="23"/>
                      <a:pt x="53" y="24"/>
                      <a:pt x="53" y="24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4" y="24"/>
                      <a:pt x="54" y="26"/>
                      <a:pt x="54" y="26"/>
                    </a:cubicBezTo>
                    <a:cubicBezTo>
                      <a:pt x="53" y="25"/>
                      <a:pt x="53" y="24"/>
                      <a:pt x="53" y="25"/>
                    </a:cubicBezTo>
                    <a:cubicBezTo>
                      <a:pt x="53" y="25"/>
                      <a:pt x="53" y="26"/>
                      <a:pt x="53" y="26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52" y="30"/>
                      <a:pt x="52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3" y="32"/>
                      <a:pt x="53" y="33"/>
                      <a:pt x="53" y="35"/>
                    </a:cubicBezTo>
                    <a:cubicBezTo>
                      <a:pt x="53" y="37"/>
                      <a:pt x="52" y="39"/>
                      <a:pt x="51" y="39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5"/>
                      <a:pt x="46" y="49"/>
                      <a:pt x="42" y="51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4" y="55"/>
                      <a:pt x="46" y="55"/>
                      <a:pt x="47" y="55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50" y="57"/>
                      <a:pt x="53" y="60"/>
                      <a:pt x="55" y="61"/>
                    </a:cubicBezTo>
                    <a:cubicBezTo>
                      <a:pt x="56" y="62"/>
                      <a:pt x="57" y="64"/>
                      <a:pt x="58" y="64"/>
                    </a:cubicBezTo>
                    <a:cubicBezTo>
                      <a:pt x="66" y="58"/>
                      <a:pt x="72" y="48"/>
                      <a:pt x="72" y="36"/>
                    </a:cubicBezTo>
                    <a:cubicBezTo>
                      <a:pt x="72" y="16"/>
                      <a:pt x="5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48"/>
                      <a:pt x="5" y="58"/>
                      <a:pt x="14" y="65"/>
                    </a:cubicBezTo>
                    <a:cubicBezTo>
                      <a:pt x="14" y="65"/>
                      <a:pt x="14" y="65"/>
                      <a:pt x="14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335691CD-DBDE-4E15-BE3C-F75004011EE9}"/>
                  </a:ext>
                </a:extLst>
              </p:cNvPr>
              <p:cNvSpPr txBox="1"/>
              <p:nvPr/>
            </p:nvSpPr>
            <p:spPr>
              <a:xfrm>
                <a:off x="4343830" y="3983794"/>
                <a:ext cx="722930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000"/>
                  </a:lnSpc>
                </a:pPr>
                <a:r>
                  <a:rPr lang="en-US" sz="8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Awesome</a:t>
                </a:r>
              </a:p>
              <a:p>
                <a:pPr algn="ctr">
                  <a:lnSpc>
                    <a:spcPts val="1000"/>
                  </a:lnSpc>
                </a:pPr>
                <a:r>
                  <a:rPr lang="en-US" sz="8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People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29827FB7-4415-4163-BB11-38558B2F939F}"/>
                </a:ext>
              </a:extLst>
            </p:cNvPr>
            <p:cNvGrpSpPr/>
            <p:nvPr/>
          </p:nvGrpSpPr>
          <p:grpSpPr>
            <a:xfrm>
              <a:off x="4954835" y="2892247"/>
              <a:ext cx="841626" cy="348813"/>
              <a:chOff x="5022754" y="2605879"/>
              <a:chExt cx="841626" cy="348813"/>
            </a:xfrm>
          </p:grpSpPr>
          <p:sp>
            <p:nvSpPr>
              <p:cNvPr id="63" name="Freeform 64">
                <a:extLst>
                  <a:ext uri="{FF2B5EF4-FFF2-40B4-BE49-F238E27FC236}">
                    <a16:creationId xmlns:a16="http://schemas.microsoft.com/office/drawing/2014/main" id="{AADCCBA1-DCC6-4045-896C-A27979EC77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22754" y="2670534"/>
                <a:ext cx="214852" cy="219502"/>
              </a:xfrm>
              <a:custGeom>
                <a:avLst/>
                <a:gdLst>
                  <a:gd name="T0" fmla="*/ 46 w 46"/>
                  <a:gd name="T1" fmla="*/ 27 h 47"/>
                  <a:gd name="T2" fmla="*/ 45 w 46"/>
                  <a:gd name="T3" fmla="*/ 28 h 47"/>
                  <a:gd name="T4" fmla="*/ 40 w 46"/>
                  <a:gd name="T5" fmla="*/ 29 h 47"/>
                  <a:gd name="T6" fmla="*/ 39 w 46"/>
                  <a:gd name="T7" fmla="*/ 31 h 47"/>
                  <a:gd name="T8" fmla="*/ 42 w 46"/>
                  <a:gd name="T9" fmla="*/ 36 h 47"/>
                  <a:gd name="T10" fmla="*/ 42 w 46"/>
                  <a:gd name="T11" fmla="*/ 36 h 47"/>
                  <a:gd name="T12" fmla="*/ 42 w 46"/>
                  <a:gd name="T13" fmla="*/ 37 h 47"/>
                  <a:gd name="T14" fmla="*/ 36 w 46"/>
                  <a:gd name="T15" fmla="*/ 42 h 47"/>
                  <a:gd name="T16" fmla="*/ 35 w 46"/>
                  <a:gd name="T17" fmla="*/ 42 h 47"/>
                  <a:gd name="T18" fmla="*/ 31 w 46"/>
                  <a:gd name="T19" fmla="*/ 39 h 47"/>
                  <a:gd name="T20" fmla="*/ 28 w 46"/>
                  <a:gd name="T21" fmla="*/ 40 h 47"/>
                  <a:gd name="T22" fmla="*/ 27 w 46"/>
                  <a:gd name="T23" fmla="*/ 46 h 47"/>
                  <a:gd name="T24" fmla="*/ 26 w 46"/>
                  <a:gd name="T25" fmla="*/ 47 h 47"/>
                  <a:gd name="T26" fmla="*/ 20 w 46"/>
                  <a:gd name="T27" fmla="*/ 47 h 47"/>
                  <a:gd name="T28" fmla="*/ 19 w 46"/>
                  <a:gd name="T29" fmla="*/ 46 h 47"/>
                  <a:gd name="T30" fmla="*/ 18 w 46"/>
                  <a:gd name="T31" fmla="*/ 40 h 47"/>
                  <a:gd name="T32" fmla="*/ 15 w 46"/>
                  <a:gd name="T33" fmla="*/ 39 h 47"/>
                  <a:gd name="T34" fmla="*/ 11 w 46"/>
                  <a:gd name="T35" fmla="*/ 42 h 47"/>
                  <a:gd name="T36" fmla="*/ 10 w 46"/>
                  <a:gd name="T37" fmla="*/ 42 h 47"/>
                  <a:gd name="T38" fmla="*/ 9 w 46"/>
                  <a:gd name="T39" fmla="*/ 42 h 47"/>
                  <a:gd name="T40" fmla="*/ 4 w 46"/>
                  <a:gd name="T41" fmla="*/ 37 h 47"/>
                  <a:gd name="T42" fmla="*/ 4 w 46"/>
                  <a:gd name="T43" fmla="*/ 36 h 47"/>
                  <a:gd name="T44" fmla="*/ 4 w 46"/>
                  <a:gd name="T45" fmla="*/ 36 h 47"/>
                  <a:gd name="T46" fmla="*/ 8 w 46"/>
                  <a:gd name="T47" fmla="*/ 32 h 47"/>
                  <a:gd name="T48" fmla="*/ 6 w 46"/>
                  <a:gd name="T49" fmla="*/ 29 h 47"/>
                  <a:gd name="T50" fmla="*/ 1 w 46"/>
                  <a:gd name="T51" fmla="*/ 28 h 47"/>
                  <a:gd name="T52" fmla="*/ 0 w 46"/>
                  <a:gd name="T53" fmla="*/ 27 h 47"/>
                  <a:gd name="T54" fmla="*/ 0 w 46"/>
                  <a:gd name="T55" fmla="*/ 20 h 47"/>
                  <a:gd name="T56" fmla="*/ 1 w 46"/>
                  <a:gd name="T57" fmla="*/ 19 h 47"/>
                  <a:gd name="T58" fmla="*/ 6 w 46"/>
                  <a:gd name="T59" fmla="*/ 18 h 47"/>
                  <a:gd name="T60" fmla="*/ 7 w 46"/>
                  <a:gd name="T61" fmla="*/ 15 h 47"/>
                  <a:gd name="T62" fmla="*/ 4 w 46"/>
                  <a:gd name="T63" fmla="*/ 11 h 47"/>
                  <a:gd name="T64" fmla="*/ 4 w 46"/>
                  <a:gd name="T65" fmla="*/ 10 h 47"/>
                  <a:gd name="T66" fmla="*/ 4 w 46"/>
                  <a:gd name="T67" fmla="*/ 10 h 47"/>
                  <a:gd name="T68" fmla="*/ 10 w 46"/>
                  <a:gd name="T69" fmla="*/ 4 h 47"/>
                  <a:gd name="T70" fmla="*/ 11 w 46"/>
                  <a:gd name="T71" fmla="*/ 5 h 47"/>
                  <a:gd name="T72" fmla="*/ 15 w 46"/>
                  <a:gd name="T73" fmla="*/ 8 h 47"/>
                  <a:gd name="T74" fmla="*/ 18 w 46"/>
                  <a:gd name="T75" fmla="*/ 7 h 47"/>
                  <a:gd name="T76" fmla="*/ 19 w 46"/>
                  <a:gd name="T77" fmla="*/ 1 h 47"/>
                  <a:gd name="T78" fmla="*/ 20 w 46"/>
                  <a:gd name="T79" fmla="*/ 0 h 47"/>
                  <a:gd name="T80" fmla="*/ 26 w 46"/>
                  <a:gd name="T81" fmla="*/ 0 h 47"/>
                  <a:gd name="T82" fmla="*/ 27 w 46"/>
                  <a:gd name="T83" fmla="*/ 1 h 47"/>
                  <a:gd name="T84" fmla="*/ 28 w 46"/>
                  <a:gd name="T85" fmla="*/ 7 h 47"/>
                  <a:gd name="T86" fmla="*/ 31 w 46"/>
                  <a:gd name="T87" fmla="*/ 8 h 47"/>
                  <a:gd name="T88" fmla="*/ 35 w 46"/>
                  <a:gd name="T89" fmla="*/ 5 h 47"/>
                  <a:gd name="T90" fmla="*/ 36 w 46"/>
                  <a:gd name="T91" fmla="*/ 4 h 47"/>
                  <a:gd name="T92" fmla="*/ 37 w 46"/>
                  <a:gd name="T93" fmla="*/ 5 h 47"/>
                  <a:gd name="T94" fmla="*/ 42 w 46"/>
                  <a:gd name="T95" fmla="*/ 10 h 47"/>
                  <a:gd name="T96" fmla="*/ 42 w 46"/>
                  <a:gd name="T97" fmla="*/ 10 h 47"/>
                  <a:gd name="T98" fmla="*/ 42 w 46"/>
                  <a:gd name="T99" fmla="*/ 11 h 47"/>
                  <a:gd name="T100" fmla="*/ 39 w 46"/>
                  <a:gd name="T101" fmla="*/ 15 h 47"/>
                  <a:gd name="T102" fmla="*/ 40 w 46"/>
                  <a:gd name="T103" fmla="*/ 18 h 47"/>
                  <a:gd name="T104" fmla="*/ 45 w 46"/>
                  <a:gd name="T105" fmla="*/ 19 h 47"/>
                  <a:gd name="T106" fmla="*/ 46 w 46"/>
                  <a:gd name="T107" fmla="*/ 20 h 47"/>
                  <a:gd name="T108" fmla="*/ 46 w 46"/>
                  <a:gd name="T109" fmla="*/ 27 h 47"/>
                  <a:gd name="T110" fmla="*/ 23 w 46"/>
                  <a:gd name="T111" fmla="*/ 16 h 47"/>
                  <a:gd name="T112" fmla="*/ 15 w 46"/>
                  <a:gd name="T113" fmla="*/ 23 h 47"/>
                  <a:gd name="T114" fmla="*/ 23 w 46"/>
                  <a:gd name="T115" fmla="*/ 31 h 47"/>
                  <a:gd name="T116" fmla="*/ 31 w 46"/>
                  <a:gd name="T117" fmla="*/ 23 h 47"/>
                  <a:gd name="T118" fmla="*/ 23 w 46"/>
                  <a:gd name="T119" fmla="*/ 1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6" h="47">
                    <a:moveTo>
                      <a:pt x="46" y="27"/>
                    </a:moveTo>
                    <a:cubicBezTo>
                      <a:pt x="46" y="27"/>
                      <a:pt x="46" y="28"/>
                      <a:pt x="45" y="28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30"/>
                      <a:pt x="39" y="31"/>
                      <a:pt x="39" y="31"/>
                    </a:cubicBezTo>
                    <a:cubicBezTo>
                      <a:pt x="40" y="33"/>
                      <a:pt x="41" y="34"/>
                      <a:pt x="42" y="36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1" y="38"/>
                      <a:pt x="37" y="42"/>
                      <a:pt x="36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30" y="39"/>
                      <a:pt x="29" y="40"/>
                      <a:pt x="28" y="40"/>
                    </a:cubicBezTo>
                    <a:cubicBezTo>
                      <a:pt x="28" y="42"/>
                      <a:pt x="28" y="44"/>
                      <a:pt x="27" y="46"/>
                    </a:cubicBezTo>
                    <a:cubicBezTo>
                      <a:pt x="27" y="46"/>
                      <a:pt x="27" y="47"/>
                      <a:pt x="26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19" y="47"/>
                      <a:pt x="19" y="46"/>
                      <a:pt x="19" y="46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7" y="40"/>
                      <a:pt x="16" y="39"/>
                      <a:pt x="15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8" y="41"/>
                      <a:pt x="6" y="39"/>
                      <a:pt x="4" y="37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5" y="34"/>
                      <a:pt x="6" y="33"/>
                      <a:pt x="8" y="32"/>
                    </a:cubicBezTo>
                    <a:cubicBezTo>
                      <a:pt x="7" y="31"/>
                      <a:pt x="7" y="30"/>
                      <a:pt x="6" y="29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19"/>
                      <a:pt x="1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7"/>
                      <a:pt x="7" y="16"/>
                      <a:pt x="7" y="15"/>
                    </a:cubicBezTo>
                    <a:cubicBezTo>
                      <a:pt x="6" y="14"/>
                      <a:pt x="5" y="12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9"/>
                      <a:pt x="9" y="4"/>
                      <a:pt x="10" y="4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5"/>
                      <a:pt x="18" y="3"/>
                      <a:pt x="19" y="1"/>
                    </a:cubicBezTo>
                    <a:cubicBezTo>
                      <a:pt x="19" y="1"/>
                      <a:pt x="19" y="0"/>
                      <a:pt x="20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7" y="1"/>
                      <a:pt x="27" y="1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9" y="7"/>
                      <a:pt x="30" y="7"/>
                      <a:pt x="31" y="8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6"/>
                      <a:pt x="40" y="8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1" y="12"/>
                      <a:pt x="40" y="14"/>
                      <a:pt x="39" y="15"/>
                    </a:cubicBezTo>
                    <a:cubicBezTo>
                      <a:pt x="39" y="16"/>
                      <a:pt x="39" y="17"/>
                      <a:pt x="40" y="18"/>
                    </a:cubicBezTo>
                    <a:cubicBezTo>
                      <a:pt x="45" y="19"/>
                      <a:pt x="45" y="19"/>
                      <a:pt x="45" y="19"/>
                    </a:cubicBezTo>
                    <a:cubicBezTo>
                      <a:pt x="46" y="19"/>
                      <a:pt x="46" y="20"/>
                      <a:pt x="46" y="20"/>
                    </a:cubicBezTo>
                    <a:lnTo>
                      <a:pt x="46" y="27"/>
                    </a:lnTo>
                    <a:close/>
                    <a:moveTo>
                      <a:pt x="23" y="16"/>
                    </a:moveTo>
                    <a:cubicBezTo>
                      <a:pt x="19" y="16"/>
                      <a:pt x="15" y="19"/>
                      <a:pt x="15" y="23"/>
                    </a:cubicBezTo>
                    <a:cubicBezTo>
                      <a:pt x="15" y="28"/>
                      <a:pt x="19" y="31"/>
                      <a:pt x="23" y="31"/>
                    </a:cubicBezTo>
                    <a:cubicBezTo>
                      <a:pt x="27" y="31"/>
                      <a:pt x="31" y="28"/>
                      <a:pt x="31" y="23"/>
                    </a:cubicBezTo>
                    <a:cubicBezTo>
                      <a:pt x="31" y="19"/>
                      <a:pt x="27" y="16"/>
                      <a:pt x="23" y="1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0995E18F-548C-4580-9040-A697F8DA5231}"/>
                  </a:ext>
                </a:extLst>
              </p:cNvPr>
              <p:cNvSpPr txBox="1"/>
              <p:nvPr/>
            </p:nvSpPr>
            <p:spPr>
              <a:xfrm>
                <a:off x="5252847" y="2605879"/>
                <a:ext cx="611533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000"/>
                  </a:lnSpc>
                </a:pPr>
                <a:r>
                  <a:rPr lang="en-US" sz="8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Gear</a:t>
                </a:r>
              </a:p>
              <a:p>
                <a:pPr>
                  <a:lnSpc>
                    <a:spcPts val="1000"/>
                  </a:lnSpc>
                </a:pPr>
                <a:r>
                  <a:rPr lang="en-US" sz="8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Heading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FCB739DA-4FF3-45D6-97B0-1B6521280162}"/>
                </a:ext>
              </a:extLst>
            </p:cNvPr>
            <p:cNvGrpSpPr/>
            <p:nvPr/>
          </p:nvGrpSpPr>
          <p:grpSpPr>
            <a:xfrm>
              <a:off x="6332671" y="2829252"/>
              <a:ext cx="779793" cy="348813"/>
              <a:chOff x="6364313" y="2557787"/>
              <a:chExt cx="779793" cy="348813"/>
            </a:xfrm>
          </p:grpSpPr>
          <p:sp>
            <p:nvSpPr>
              <p:cNvPr id="66" name="Freeform 63">
                <a:extLst>
                  <a:ext uri="{FF2B5EF4-FFF2-40B4-BE49-F238E27FC236}">
                    <a16:creationId xmlns:a16="http://schemas.microsoft.com/office/drawing/2014/main" id="{AB0A8D54-3D88-420D-A9D9-82C2242A99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64313" y="2614569"/>
                <a:ext cx="236102" cy="235249"/>
              </a:xfrm>
              <a:custGeom>
                <a:avLst/>
                <a:gdLst>
                  <a:gd name="T0" fmla="*/ 44 w 55"/>
                  <a:gd name="T1" fmla="*/ 28 h 55"/>
                  <a:gd name="T2" fmla="*/ 37 w 55"/>
                  <a:gd name="T3" fmla="*/ 34 h 55"/>
                  <a:gd name="T4" fmla="*/ 37 w 55"/>
                  <a:gd name="T5" fmla="*/ 47 h 55"/>
                  <a:gd name="T6" fmla="*/ 36 w 55"/>
                  <a:gd name="T7" fmla="*/ 47 h 55"/>
                  <a:gd name="T8" fmla="*/ 23 w 55"/>
                  <a:gd name="T9" fmla="*/ 55 h 55"/>
                  <a:gd name="T10" fmla="*/ 23 w 55"/>
                  <a:gd name="T11" fmla="*/ 55 h 55"/>
                  <a:gd name="T12" fmla="*/ 22 w 55"/>
                  <a:gd name="T13" fmla="*/ 55 h 55"/>
                  <a:gd name="T14" fmla="*/ 20 w 55"/>
                  <a:gd name="T15" fmla="*/ 53 h 55"/>
                  <a:gd name="T16" fmla="*/ 19 w 55"/>
                  <a:gd name="T17" fmla="*/ 52 h 55"/>
                  <a:gd name="T18" fmla="*/ 22 w 55"/>
                  <a:gd name="T19" fmla="*/ 42 h 55"/>
                  <a:gd name="T20" fmla="*/ 13 w 55"/>
                  <a:gd name="T21" fmla="*/ 33 h 55"/>
                  <a:gd name="T22" fmla="*/ 3 w 55"/>
                  <a:gd name="T23" fmla="*/ 36 h 55"/>
                  <a:gd name="T24" fmla="*/ 3 w 55"/>
                  <a:gd name="T25" fmla="*/ 36 h 55"/>
                  <a:gd name="T26" fmla="*/ 2 w 55"/>
                  <a:gd name="T27" fmla="*/ 35 h 55"/>
                  <a:gd name="T28" fmla="*/ 0 w 55"/>
                  <a:gd name="T29" fmla="*/ 33 h 55"/>
                  <a:gd name="T30" fmla="*/ 0 w 55"/>
                  <a:gd name="T31" fmla="*/ 32 h 55"/>
                  <a:gd name="T32" fmla="*/ 7 w 55"/>
                  <a:gd name="T33" fmla="*/ 19 h 55"/>
                  <a:gd name="T34" fmla="*/ 8 w 55"/>
                  <a:gd name="T35" fmla="*/ 18 h 55"/>
                  <a:gd name="T36" fmla="*/ 21 w 55"/>
                  <a:gd name="T37" fmla="*/ 17 h 55"/>
                  <a:gd name="T38" fmla="*/ 27 w 55"/>
                  <a:gd name="T39" fmla="*/ 11 h 55"/>
                  <a:gd name="T40" fmla="*/ 54 w 55"/>
                  <a:gd name="T41" fmla="*/ 0 h 55"/>
                  <a:gd name="T42" fmla="*/ 55 w 55"/>
                  <a:gd name="T43" fmla="*/ 1 h 55"/>
                  <a:gd name="T44" fmla="*/ 44 w 55"/>
                  <a:gd name="T45" fmla="*/ 28 h 55"/>
                  <a:gd name="T46" fmla="*/ 44 w 55"/>
                  <a:gd name="T47" fmla="*/ 7 h 55"/>
                  <a:gd name="T48" fmla="*/ 41 w 55"/>
                  <a:gd name="T49" fmla="*/ 11 h 55"/>
                  <a:gd name="T50" fmla="*/ 44 w 55"/>
                  <a:gd name="T51" fmla="*/ 14 h 55"/>
                  <a:gd name="T52" fmla="*/ 48 w 55"/>
                  <a:gd name="T53" fmla="*/ 11 h 55"/>
                  <a:gd name="T54" fmla="*/ 44 w 55"/>
                  <a:gd name="T55" fmla="*/ 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5" h="55">
                    <a:moveTo>
                      <a:pt x="44" y="28"/>
                    </a:moveTo>
                    <a:cubicBezTo>
                      <a:pt x="42" y="30"/>
                      <a:pt x="40" y="32"/>
                      <a:pt x="37" y="34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3" y="15"/>
                      <a:pt x="25" y="13"/>
                      <a:pt x="27" y="11"/>
                    </a:cubicBezTo>
                    <a:cubicBezTo>
                      <a:pt x="36" y="2"/>
                      <a:pt x="42" y="0"/>
                      <a:pt x="54" y="0"/>
                    </a:cubicBezTo>
                    <a:cubicBezTo>
                      <a:pt x="55" y="0"/>
                      <a:pt x="55" y="0"/>
                      <a:pt x="55" y="1"/>
                    </a:cubicBezTo>
                    <a:cubicBezTo>
                      <a:pt x="55" y="12"/>
                      <a:pt x="52" y="20"/>
                      <a:pt x="44" y="28"/>
                    </a:cubicBezTo>
                    <a:moveTo>
                      <a:pt x="44" y="7"/>
                    </a:moveTo>
                    <a:cubicBezTo>
                      <a:pt x="43" y="7"/>
                      <a:pt x="41" y="9"/>
                      <a:pt x="41" y="11"/>
                    </a:cubicBezTo>
                    <a:cubicBezTo>
                      <a:pt x="41" y="12"/>
                      <a:pt x="43" y="14"/>
                      <a:pt x="44" y="14"/>
                    </a:cubicBezTo>
                    <a:cubicBezTo>
                      <a:pt x="46" y="14"/>
                      <a:pt x="48" y="12"/>
                      <a:pt x="48" y="11"/>
                    </a:cubicBezTo>
                    <a:cubicBezTo>
                      <a:pt x="48" y="9"/>
                      <a:pt x="46" y="7"/>
                      <a:pt x="44" y="7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9EC11555-8E97-454B-BDFC-C7973DB75C8E}"/>
                  </a:ext>
                </a:extLst>
              </p:cNvPr>
              <p:cNvSpPr txBox="1"/>
              <p:nvPr/>
            </p:nvSpPr>
            <p:spPr>
              <a:xfrm>
                <a:off x="6598434" y="2557787"/>
                <a:ext cx="54567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000"/>
                  </a:lnSpc>
                </a:pPr>
                <a:r>
                  <a:rPr lang="en-US" sz="8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Rocket</a:t>
                </a:r>
              </a:p>
              <a:p>
                <a:pPr>
                  <a:lnSpc>
                    <a:spcPts val="1000"/>
                  </a:lnSpc>
                </a:pPr>
                <a:r>
                  <a:rPr lang="en-US" sz="8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Title</a:t>
                </a:r>
              </a:p>
            </p:txBody>
          </p:sp>
        </p:grpSp>
        <p:sp>
          <p:nvSpPr>
            <p:cNvPr id="68" name="Freeform 44">
              <a:extLst>
                <a:ext uri="{FF2B5EF4-FFF2-40B4-BE49-F238E27FC236}">
                  <a16:creationId xmlns:a16="http://schemas.microsoft.com/office/drawing/2014/main" id="{BCDE7ADC-F26A-48B8-BFE6-56D8C7680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789" y="2309726"/>
              <a:ext cx="342900" cy="390525"/>
            </a:xfrm>
            <a:custGeom>
              <a:avLst/>
              <a:gdLst>
                <a:gd name="T0" fmla="*/ 0 w 216"/>
                <a:gd name="T1" fmla="*/ 186 h 246"/>
                <a:gd name="T2" fmla="*/ 111 w 216"/>
                <a:gd name="T3" fmla="*/ 246 h 246"/>
                <a:gd name="T4" fmla="*/ 216 w 216"/>
                <a:gd name="T5" fmla="*/ 186 h 246"/>
                <a:gd name="T6" fmla="*/ 216 w 216"/>
                <a:gd name="T7" fmla="*/ 60 h 246"/>
                <a:gd name="T8" fmla="*/ 111 w 216"/>
                <a:gd name="T9" fmla="*/ 0 h 246"/>
                <a:gd name="T10" fmla="*/ 0 w 216"/>
                <a:gd name="T11" fmla="*/ 60 h 246"/>
                <a:gd name="T12" fmla="*/ 0 w 216"/>
                <a:gd name="T13" fmla="*/ 18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46">
                  <a:moveTo>
                    <a:pt x="0" y="186"/>
                  </a:moveTo>
                  <a:lnTo>
                    <a:pt x="111" y="246"/>
                  </a:lnTo>
                  <a:lnTo>
                    <a:pt x="216" y="186"/>
                  </a:lnTo>
                  <a:lnTo>
                    <a:pt x="216" y="60"/>
                  </a:lnTo>
                  <a:lnTo>
                    <a:pt x="111" y="0"/>
                  </a:lnTo>
                  <a:lnTo>
                    <a:pt x="0" y="6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4">
              <a:extLst>
                <a:ext uri="{FF2B5EF4-FFF2-40B4-BE49-F238E27FC236}">
                  <a16:creationId xmlns:a16="http://schemas.microsoft.com/office/drawing/2014/main" id="{3EF7F2D8-F476-4BDD-9354-BF8DB6B99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121" y="2282157"/>
              <a:ext cx="342900" cy="390525"/>
            </a:xfrm>
            <a:custGeom>
              <a:avLst/>
              <a:gdLst>
                <a:gd name="T0" fmla="*/ 0 w 216"/>
                <a:gd name="T1" fmla="*/ 186 h 246"/>
                <a:gd name="T2" fmla="*/ 111 w 216"/>
                <a:gd name="T3" fmla="*/ 246 h 246"/>
                <a:gd name="T4" fmla="*/ 216 w 216"/>
                <a:gd name="T5" fmla="*/ 186 h 246"/>
                <a:gd name="T6" fmla="*/ 216 w 216"/>
                <a:gd name="T7" fmla="*/ 60 h 246"/>
                <a:gd name="T8" fmla="*/ 111 w 216"/>
                <a:gd name="T9" fmla="*/ 0 h 246"/>
                <a:gd name="T10" fmla="*/ 0 w 216"/>
                <a:gd name="T11" fmla="*/ 60 h 246"/>
                <a:gd name="T12" fmla="*/ 0 w 216"/>
                <a:gd name="T13" fmla="*/ 18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46">
                  <a:moveTo>
                    <a:pt x="0" y="186"/>
                  </a:moveTo>
                  <a:lnTo>
                    <a:pt x="111" y="246"/>
                  </a:lnTo>
                  <a:lnTo>
                    <a:pt x="216" y="186"/>
                  </a:lnTo>
                  <a:lnTo>
                    <a:pt x="216" y="60"/>
                  </a:lnTo>
                  <a:lnTo>
                    <a:pt x="111" y="0"/>
                  </a:lnTo>
                  <a:lnTo>
                    <a:pt x="0" y="6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4">
              <a:extLst>
                <a:ext uri="{FF2B5EF4-FFF2-40B4-BE49-F238E27FC236}">
                  <a16:creationId xmlns:a16="http://schemas.microsoft.com/office/drawing/2014/main" id="{328DC4A0-4338-49B6-A764-F04D466E6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1924" y="5211855"/>
              <a:ext cx="342900" cy="390525"/>
            </a:xfrm>
            <a:custGeom>
              <a:avLst/>
              <a:gdLst>
                <a:gd name="T0" fmla="*/ 0 w 216"/>
                <a:gd name="T1" fmla="*/ 186 h 246"/>
                <a:gd name="T2" fmla="*/ 111 w 216"/>
                <a:gd name="T3" fmla="*/ 246 h 246"/>
                <a:gd name="T4" fmla="*/ 216 w 216"/>
                <a:gd name="T5" fmla="*/ 186 h 246"/>
                <a:gd name="T6" fmla="*/ 216 w 216"/>
                <a:gd name="T7" fmla="*/ 60 h 246"/>
                <a:gd name="T8" fmla="*/ 111 w 216"/>
                <a:gd name="T9" fmla="*/ 0 h 246"/>
                <a:gd name="T10" fmla="*/ 0 w 216"/>
                <a:gd name="T11" fmla="*/ 60 h 246"/>
                <a:gd name="T12" fmla="*/ 0 w 216"/>
                <a:gd name="T13" fmla="*/ 18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46">
                  <a:moveTo>
                    <a:pt x="0" y="186"/>
                  </a:moveTo>
                  <a:lnTo>
                    <a:pt x="111" y="246"/>
                  </a:lnTo>
                  <a:lnTo>
                    <a:pt x="216" y="186"/>
                  </a:lnTo>
                  <a:lnTo>
                    <a:pt x="216" y="60"/>
                  </a:lnTo>
                  <a:lnTo>
                    <a:pt x="111" y="0"/>
                  </a:lnTo>
                  <a:lnTo>
                    <a:pt x="0" y="6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4">
              <a:extLst>
                <a:ext uri="{FF2B5EF4-FFF2-40B4-BE49-F238E27FC236}">
                  <a16:creationId xmlns:a16="http://schemas.microsoft.com/office/drawing/2014/main" id="{9B1AAC53-92DD-48B9-8C7D-D4F851FCE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9618" y="3288413"/>
              <a:ext cx="342900" cy="390525"/>
            </a:xfrm>
            <a:custGeom>
              <a:avLst/>
              <a:gdLst>
                <a:gd name="T0" fmla="*/ 0 w 216"/>
                <a:gd name="T1" fmla="*/ 186 h 246"/>
                <a:gd name="T2" fmla="*/ 111 w 216"/>
                <a:gd name="T3" fmla="*/ 246 h 246"/>
                <a:gd name="T4" fmla="*/ 216 w 216"/>
                <a:gd name="T5" fmla="*/ 186 h 246"/>
                <a:gd name="T6" fmla="*/ 216 w 216"/>
                <a:gd name="T7" fmla="*/ 60 h 246"/>
                <a:gd name="T8" fmla="*/ 111 w 216"/>
                <a:gd name="T9" fmla="*/ 0 h 246"/>
                <a:gd name="T10" fmla="*/ 0 w 216"/>
                <a:gd name="T11" fmla="*/ 60 h 246"/>
                <a:gd name="T12" fmla="*/ 0 w 216"/>
                <a:gd name="T13" fmla="*/ 18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46">
                  <a:moveTo>
                    <a:pt x="0" y="186"/>
                  </a:moveTo>
                  <a:lnTo>
                    <a:pt x="111" y="246"/>
                  </a:lnTo>
                  <a:lnTo>
                    <a:pt x="216" y="186"/>
                  </a:lnTo>
                  <a:lnTo>
                    <a:pt x="216" y="60"/>
                  </a:lnTo>
                  <a:lnTo>
                    <a:pt x="111" y="0"/>
                  </a:lnTo>
                  <a:lnTo>
                    <a:pt x="0" y="6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4">
              <a:extLst>
                <a:ext uri="{FF2B5EF4-FFF2-40B4-BE49-F238E27FC236}">
                  <a16:creationId xmlns:a16="http://schemas.microsoft.com/office/drawing/2014/main" id="{CAE9FE0B-65EA-455B-8C2F-AF573C03D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614" y="5733004"/>
              <a:ext cx="342900" cy="390525"/>
            </a:xfrm>
            <a:custGeom>
              <a:avLst/>
              <a:gdLst>
                <a:gd name="T0" fmla="*/ 0 w 216"/>
                <a:gd name="T1" fmla="*/ 186 h 246"/>
                <a:gd name="T2" fmla="*/ 111 w 216"/>
                <a:gd name="T3" fmla="*/ 246 h 246"/>
                <a:gd name="T4" fmla="*/ 216 w 216"/>
                <a:gd name="T5" fmla="*/ 186 h 246"/>
                <a:gd name="T6" fmla="*/ 216 w 216"/>
                <a:gd name="T7" fmla="*/ 60 h 246"/>
                <a:gd name="T8" fmla="*/ 111 w 216"/>
                <a:gd name="T9" fmla="*/ 0 h 246"/>
                <a:gd name="T10" fmla="*/ 0 w 216"/>
                <a:gd name="T11" fmla="*/ 60 h 246"/>
                <a:gd name="T12" fmla="*/ 0 w 216"/>
                <a:gd name="T13" fmla="*/ 18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46">
                  <a:moveTo>
                    <a:pt x="0" y="186"/>
                  </a:moveTo>
                  <a:lnTo>
                    <a:pt x="111" y="246"/>
                  </a:lnTo>
                  <a:lnTo>
                    <a:pt x="216" y="186"/>
                  </a:lnTo>
                  <a:lnTo>
                    <a:pt x="216" y="60"/>
                  </a:lnTo>
                  <a:lnTo>
                    <a:pt x="111" y="0"/>
                  </a:lnTo>
                  <a:lnTo>
                    <a:pt x="0" y="6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4">
              <a:extLst>
                <a:ext uri="{FF2B5EF4-FFF2-40B4-BE49-F238E27FC236}">
                  <a16:creationId xmlns:a16="http://schemas.microsoft.com/office/drawing/2014/main" id="{100FF6F4-537E-427F-841C-5012BC38C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2971" y="3978501"/>
              <a:ext cx="342900" cy="390525"/>
            </a:xfrm>
            <a:custGeom>
              <a:avLst/>
              <a:gdLst>
                <a:gd name="T0" fmla="*/ 0 w 216"/>
                <a:gd name="T1" fmla="*/ 186 h 246"/>
                <a:gd name="T2" fmla="*/ 111 w 216"/>
                <a:gd name="T3" fmla="*/ 246 h 246"/>
                <a:gd name="T4" fmla="*/ 216 w 216"/>
                <a:gd name="T5" fmla="*/ 186 h 246"/>
                <a:gd name="T6" fmla="*/ 216 w 216"/>
                <a:gd name="T7" fmla="*/ 60 h 246"/>
                <a:gd name="T8" fmla="*/ 111 w 216"/>
                <a:gd name="T9" fmla="*/ 0 h 246"/>
                <a:gd name="T10" fmla="*/ 0 w 216"/>
                <a:gd name="T11" fmla="*/ 60 h 246"/>
                <a:gd name="T12" fmla="*/ 0 w 216"/>
                <a:gd name="T13" fmla="*/ 18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46">
                  <a:moveTo>
                    <a:pt x="0" y="186"/>
                  </a:moveTo>
                  <a:lnTo>
                    <a:pt x="111" y="246"/>
                  </a:lnTo>
                  <a:lnTo>
                    <a:pt x="216" y="186"/>
                  </a:lnTo>
                  <a:lnTo>
                    <a:pt x="216" y="60"/>
                  </a:lnTo>
                  <a:lnTo>
                    <a:pt x="111" y="0"/>
                  </a:lnTo>
                  <a:lnTo>
                    <a:pt x="0" y="6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7D00CFE-35DD-44BD-8AFE-BC13B42CC59F}"/>
                </a:ext>
              </a:extLst>
            </p:cNvPr>
            <p:cNvSpPr txBox="1"/>
            <p:nvPr/>
          </p:nvSpPr>
          <p:spPr>
            <a:xfrm>
              <a:off x="6650766" y="2369697"/>
              <a:ext cx="3056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127F3013-21E1-40AF-97ED-4B19D7424B87}"/>
                </a:ext>
              </a:extLst>
            </p:cNvPr>
            <p:cNvSpPr txBox="1"/>
            <p:nvPr/>
          </p:nvSpPr>
          <p:spPr>
            <a:xfrm>
              <a:off x="7821616" y="4061997"/>
              <a:ext cx="3056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F5A93877-E7C6-4D1C-8689-F08B6B7C9CF2}"/>
                </a:ext>
              </a:extLst>
            </p:cNvPr>
            <p:cNvSpPr txBox="1"/>
            <p:nvPr/>
          </p:nvSpPr>
          <p:spPr>
            <a:xfrm>
              <a:off x="7200569" y="5299395"/>
              <a:ext cx="3056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01240A6-FD6E-423B-BCCA-CF03932934F2}"/>
                </a:ext>
              </a:extLst>
            </p:cNvPr>
            <p:cNvSpPr txBox="1"/>
            <p:nvPr/>
          </p:nvSpPr>
          <p:spPr>
            <a:xfrm>
              <a:off x="5277434" y="5826302"/>
              <a:ext cx="3056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5016219-BDFF-4413-B7BC-8BF0684BB26B}"/>
                </a:ext>
              </a:extLst>
            </p:cNvPr>
            <p:cNvSpPr txBox="1"/>
            <p:nvPr/>
          </p:nvSpPr>
          <p:spPr>
            <a:xfrm>
              <a:off x="4073648" y="3379124"/>
              <a:ext cx="3056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05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3505E26-A1D9-40C1-9D40-A8DB2B955BBE}"/>
                </a:ext>
              </a:extLst>
            </p:cNvPr>
            <p:cNvSpPr txBox="1"/>
            <p:nvPr/>
          </p:nvSpPr>
          <p:spPr>
            <a:xfrm>
              <a:off x="5289023" y="2397266"/>
              <a:ext cx="3056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06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D064195-018F-4237-8A3F-8B686B315B57}"/>
                </a:ext>
              </a:extLst>
            </p:cNvPr>
            <p:cNvGrpSpPr/>
            <p:nvPr/>
          </p:nvGrpSpPr>
          <p:grpSpPr>
            <a:xfrm>
              <a:off x="5623752" y="3678938"/>
              <a:ext cx="815976" cy="985951"/>
              <a:chOff x="8943974" y="3127276"/>
              <a:chExt cx="815976" cy="985951"/>
            </a:xfrm>
          </p:grpSpPr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73993ABE-C8AF-4291-BB35-7A8E9E8F198C}"/>
                  </a:ext>
                </a:extLst>
              </p:cNvPr>
              <p:cNvGrpSpPr/>
              <p:nvPr/>
            </p:nvGrpSpPr>
            <p:grpSpPr>
              <a:xfrm>
                <a:off x="9046638" y="3127276"/>
                <a:ext cx="610648" cy="573088"/>
                <a:chOff x="8959850" y="2955826"/>
                <a:chExt cx="800100" cy="750888"/>
              </a:xfrm>
            </p:grpSpPr>
            <p:sp>
              <p:nvSpPr>
                <p:cNvPr id="83" name="Freeform 53">
                  <a:extLst>
                    <a:ext uri="{FF2B5EF4-FFF2-40B4-BE49-F238E27FC236}">
                      <a16:creationId xmlns:a16="http://schemas.microsoft.com/office/drawing/2014/main" id="{42E1DE1A-43D8-42AB-B567-9228CEE51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496425" y="2989164"/>
                  <a:ext cx="263525" cy="358775"/>
                </a:xfrm>
                <a:custGeom>
                  <a:avLst/>
                  <a:gdLst>
                    <a:gd name="T0" fmla="*/ 10 w 33"/>
                    <a:gd name="T1" fmla="*/ 12 h 45"/>
                    <a:gd name="T2" fmla="*/ 11 w 33"/>
                    <a:gd name="T3" fmla="*/ 13 h 45"/>
                    <a:gd name="T4" fmla="*/ 8 w 33"/>
                    <a:gd name="T5" fmla="*/ 15 h 45"/>
                    <a:gd name="T6" fmla="*/ 6 w 33"/>
                    <a:gd name="T7" fmla="*/ 11 h 45"/>
                    <a:gd name="T8" fmla="*/ 22 w 33"/>
                    <a:gd name="T9" fmla="*/ 2 h 45"/>
                    <a:gd name="T10" fmla="*/ 22 w 33"/>
                    <a:gd name="T11" fmla="*/ 26 h 45"/>
                    <a:gd name="T12" fmla="*/ 6 w 33"/>
                    <a:gd name="T13" fmla="*/ 36 h 45"/>
                    <a:gd name="T14" fmla="*/ 11 w 33"/>
                    <a:gd name="T15" fmla="*/ 36 h 45"/>
                    <a:gd name="T16" fmla="*/ 10 w 33"/>
                    <a:gd name="T17" fmla="*/ 35 h 45"/>
                    <a:gd name="T18" fmla="*/ 14 w 33"/>
                    <a:gd name="T19" fmla="*/ 34 h 45"/>
                    <a:gd name="T20" fmla="*/ 14 w 33"/>
                    <a:gd name="T21" fmla="*/ 37 h 45"/>
                    <a:gd name="T22" fmla="*/ 1 w 33"/>
                    <a:gd name="T23" fmla="*/ 35 h 45"/>
                    <a:gd name="T24" fmla="*/ 25 w 33"/>
                    <a:gd name="T25" fmla="*/ 13 h 45"/>
                    <a:gd name="T26" fmla="*/ 10 w 33"/>
                    <a:gd name="T27" fmla="*/ 12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3" h="45">
                      <a:moveTo>
                        <a:pt x="10" y="12"/>
                      </a:moveTo>
                      <a:cubicBezTo>
                        <a:pt x="12" y="12"/>
                        <a:pt x="12" y="12"/>
                        <a:pt x="11" y="13"/>
                      </a:cubicBezTo>
                      <a:cubicBezTo>
                        <a:pt x="9" y="14"/>
                        <a:pt x="8" y="15"/>
                        <a:pt x="8" y="15"/>
                      </a:cubicBezTo>
                      <a:cubicBezTo>
                        <a:pt x="7" y="15"/>
                        <a:pt x="6" y="11"/>
                        <a:pt x="6" y="11"/>
                      </a:cubicBezTo>
                      <a:cubicBezTo>
                        <a:pt x="6" y="11"/>
                        <a:pt x="8" y="0"/>
                        <a:pt x="22" y="2"/>
                      </a:cubicBezTo>
                      <a:cubicBezTo>
                        <a:pt x="33" y="4"/>
                        <a:pt x="33" y="19"/>
                        <a:pt x="22" y="26"/>
                      </a:cubicBezTo>
                      <a:cubicBezTo>
                        <a:pt x="11" y="32"/>
                        <a:pt x="4" y="32"/>
                        <a:pt x="6" y="36"/>
                      </a:cubicBezTo>
                      <a:cubicBezTo>
                        <a:pt x="7" y="41"/>
                        <a:pt x="11" y="37"/>
                        <a:pt x="11" y="36"/>
                      </a:cubicBezTo>
                      <a:cubicBezTo>
                        <a:pt x="10" y="35"/>
                        <a:pt x="11" y="36"/>
                        <a:pt x="10" y="35"/>
                      </a:cubicBezTo>
                      <a:cubicBezTo>
                        <a:pt x="10" y="34"/>
                        <a:pt x="13" y="32"/>
                        <a:pt x="14" y="34"/>
                      </a:cubicBezTo>
                      <a:cubicBezTo>
                        <a:pt x="15" y="35"/>
                        <a:pt x="15" y="38"/>
                        <a:pt x="14" y="37"/>
                      </a:cubicBezTo>
                      <a:cubicBezTo>
                        <a:pt x="12" y="42"/>
                        <a:pt x="3" y="45"/>
                        <a:pt x="1" y="35"/>
                      </a:cubicBezTo>
                      <a:cubicBezTo>
                        <a:pt x="0" y="26"/>
                        <a:pt x="22" y="28"/>
                        <a:pt x="25" y="13"/>
                      </a:cubicBezTo>
                      <a:cubicBezTo>
                        <a:pt x="27" y="4"/>
                        <a:pt x="12" y="3"/>
                        <a:pt x="10" y="12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54">
                  <a:extLst>
                    <a:ext uri="{FF2B5EF4-FFF2-40B4-BE49-F238E27FC236}">
                      <a16:creationId xmlns:a16="http://schemas.microsoft.com/office/drawing/2014/main" id="{67FFAE39-E470-4E95-B705-422CB73898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59850" y="2989164"/>
                  <a:ext cx="271463" cy="358775"/>
                </a:xfrm>
                <a:custGeom>
                  <a:avLst/>
                  <a:gdLst>
                    <a:gd name="T0" fmla="*/ 24 w 34"/>
                    <a:gd name="T1" fmla="*/ 12 h 45"/>
                    <a:gd name="T2" fmla="*/ 23 w 34"/>
                    <a:gd name="T3" fmla="*/ 13 h 45"/>
                    <a:gd name="T4" fmla="*/ 26 w 34"/>
                    <a:gd name="T5" fmla="*/ 15 h 45"/>
                    <a:gd name="T6" fmla="*/ 27 w 34"/>
                    <a:gd name="T7" fmla="*/ 11 h 45"/>
                    <a:gd name="T8" fmla="*/ 12 w 34"/>
                    <a:gd name="T9" fmla="*/ 2 h 45"/>
                    <a:gd name="T10" fmla="*/ 11 w 34"/>
                    <a:gd name="T11" fmla="*/ 26 h 45"/>
                    <a:gd name="T12" fmla="*/ 28 w 34"/>
                    <a:gd name="T13" fmla="*/ 36 h 45"/>
                    <a:gd name="T14" fmla="*/ 22 w 34"/>
                    <a:gd name="T15" fmla="*/ 36 h 45"/>
                    <a:gd name="T16" fmla="*/ 23 w 34"/>
                    <a:gd name="T17" fmla="*/ 35 h 45"/>
                    <a:gd name="T18" fmla="*/ 19 w 34"/>
                    <a:gd name="T19" fmla="*/ 34 h 45"/>
                    <a:gd name="T20" fmla="*/ 20 w 34"/>
                    <a:gd name="T21" fmla="*/ 37 h 45"/>
                    <a:gd name="T22" fmla="*/ 32 w 34"/>
                    <a:gd name="T23" fmla="*/ 35 h 45"/>
                    <a:gd name="T24" fmla="*/ 8 w 34"/>
                    <a:gd name="T25" fmla="*/ 13 h 45"/>
                    <a:gd name="T26" fmla="*/ 24 w 34"/>
                    <a:gd name="T27" fmla="*/ 12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4" h="45">
                      <a:moveTo>
                        <a:pt x="24" y="12"/>
                      </a:moveTo>
                      <a:cubicBezTo>
                        <a:pt x="21" y="12"/>
                        <a:pt x="21" y="12"/>
                        <a:pt x="23" y="13"/>
                      </a:cubicBezTo>
                      <a:cubicBezTo>
                        <a:pt x="24" y="14"/>
                        <a:pt x="25" y="15"/>
                        <a:pt x="26" y="15"/>
                      </a:cubicBezTo>
                      <a:cubicBezTo>
                        <a:pt x="26" y="15"/>
                        <a:pt x="27" y="11"/>
                        <a:pt x="27" y="11"/>
                      </a:cubicBezTo>
                      <a:cubicBezTo>
                        <a:pt x="27" y="11"/>
                        <a:pt x="26" y="0"/>
                        <a:pt x="12" y="2"/>
                      </a:cubicBezTo>
                      <a:cubicBezTo>
                        <a:pt x="0" y="4"/>
                        <a:pt x="0" y="19"/>
                        <a:pt x="11" y="26"/>
                      </a:cubicBezTo>
                      <a:cubicBezTo>
                        <a:pt x="22" y="32"/>
                        <a:pt x="29" y="32"/>
                        <a:pt x="28" y="36"/>
                      </a:cubicBezTo>
                      <a:cubicBezTo>
                        <a:pt x="26" y="41"/>
                        <a:pt x="23" y="37"/>
                        <a:pt x="22" y="36"/>
                      </a:cubicBezTo>
                      <a:cubicBezTo>
                        <a:pt x="23" y="35"/>
                        <a:pt x="23" y="36"/>
                        <a:pt x="23" y="35"/>
                      </a:cubicBezTo>
                      <a:cubicBezTo>
                        <a:pt x="24" y="34"/>
                        <a:pt x="20" y="32"/>
                        <a:pt x="19" y="34"/>
                      </a:cubicBezTo>
                      <a:cubicBezTo>
                        <a:pt x="18" y="35"/>
                        <a:pt x="18" y="38"/>
                        <a:pt x="20" y="37"/>
                      </a:cubicBezTo>
                      <a:cubicBezTo>
                        <a:pt x="21" y="42"/>
                        <a:pt x="30" y="45"/>
                        <a:pt x="32" y="35"/>
                      </a:cubicBezTo>
                      <a:cubicBezTo>
                        <a:pt x="34" y="26"/>
                        <a:pt x="11" y="28"/>
                        <a:pt x="8" y="13"/>
                      </a:cubicBezTo>
                      <a:cubicBezTo>
                        <a:pt x="6" y="4"/>
                        <a:pt x="21" y="3"/>
                        <a:pt x="24" y="12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55">
                  <a:extLst>
                    <a:ext uri="{FF2B5EF4-FFF2-40B4-BE49-F238E27FC236}">
                      <a16:creationId xmlns:a16="http://schemas.microsoft.com/office/drawing/2014/main" id="{12E98CC0-2F4C-42AE-83A9-4E6D9A7DBD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56713" y="3363814"/>
                  <a:ext cx="206375" cy="206375"/>
                </a:xfrm>
                <a:custGeom>
                  <a:avLst/>
                  <a:gdLst>
                    <a:gd name="T0" fmla="*/ 18 w 26"/>
                    <a:gd name="T1" fmla="*/ 3 h 26"/>
                    <a:gd name="T2" fmla="*/ 18 w 26"/>
                    <a:gd name="T3" fmla="*/ 12 h 26"/>
                    <a:gd name="T4" fmla="*/ 26 w 26"/>
                    <a:gd name="T5" fmla="*/ 26 h 26"/>
                    <a:gd name="T6" fmla="*/ 0 w 26"/>
                    <a:gd name="T7" fmla="*/ 26 h 26"/>
                    <a:gd name="T8" fmla="*/ 7 w 26"/>
                    <a:gd name="T9" fmla="*/ 14 h 26"/>
                    <a:gd name="T10" fmla="*/ 7 w 26"/>
                    <a:gd name="T11" fmla="*/ 0 h 26"/>
                    <a:gd name="T12" fmla="*/ 18 w 26"/>
                    <a:gd name="T13" fmla="*/ 3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6">
                      <a:moveTo>
                        <a:pt x="18" y="3"/>
                      </a:move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18"/>
                        <a:pt x="22" y="25"/>
                        <a:pt x="26" y="26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6" y="23"/>
                        <a:pt x="7" y="18"/>
                        <a:pt x="7" y="14"/>
                      </a:cubicBezTo>
                      <a:cubicBezTo>
                        <a:pt x="7" y="0"/>
                        <a:pt x="7" y="0"/>
                        <a:pt x="7" y="0"/>
                      </a:cubicBezTo>
                      <a:lnTo>
                        <a:pt x="18" y="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56">
                  <a:extLst>
                    <a:ext uri="{FF2B5EF4-FFF2-40B4-BE49-F238E27FC236}">
                      <a16:creationId xmlns:a16="http://schemas.microsoft.com/office/drawing/2014/main" id="{827396ED-3184-4D1C-8C9D-65A9DC8240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59875" y="2955826"/>
                  <a:ext cx="400050" cy="455613"/>
                </a:xfrm>
                <a:custGeom>
                  <a:avLst/>
                  <a:gdLst>
                    <a:gd name="T0" fmla="*/ 5 w 50"/>
                    <a:gd name="T1" fmla="*/ 0 h 57"/>
                    <a:gd name="T2" fmla="*/ 0 w 50"/>
                    <a:gd name="T3" fmla="*/ 10 h 57"/>
                    <a:gd name="T4" fmla="*/ 24 w 50"/>
                    <a:gd name="T5" fmla="*/ 57 h 57"/>
                    <a:gd name="T6" fmla="*/ 26 w 50"/>
                    <a:gd name="T7" fmla="*/ 57 h 57"/>
                    <a:gd name="T8" fmla="*/ 50 w 50"/>
                    <a:gd name="T9" fmla="*/ 10 h 57"/>
                    <a:gd name="T10" fmla="*/ 45 w 50"/>
                    <a:gd name="T11" fmla="*/ 0 h 57"/>
                    <a:gd name="T12" fmla="*/ 5 w 50"/>
                    <a:gd name="T13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" h="57">
                      <a:moveTo>
                        <a:pt x="5" y="0"/>
                      </a:moveTo>
                      <a:cubicBezTo>
                        <a:pt x="0" y="0"/>
                        <a:pt x="0" y="3"/>
                        <a:pt x="0" y="10"/>
                      </a:cubicBezTo>
                      <a:cubicBezTo>
                        <a:pt x="0" y="26"/>
                        <a:pt x="9" y="57"/>
                        <a:pt x="24" y="57"/>
                      </a:cubicBezTo>
                      <a:cubicBezTo>
                        <a:pt x="26" y="57"/>
                        <a:pt x="26" y="57"/>
                        <a:pt x="26" y="57"/>
                      </a:cubicBezTo>
                      <a:cubicBezTo>
                        <a:pt x="41" y="57"/>
                        <a:pt x="50" y="26"/>
                        <a:pt x="50" y="10"/>
                      </a:cubicBezTo>
                      <a:cubicBezTo>
                        <a:pt x="50" y="3"/>
                        <a:pt x="50" y="0"/>
                        <a:pt x="45" y="0"/>
                      </a:cubicBez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57">
                  <a:extLst>
                    <a:ext uri="{FF2B5EF4-FFF2-40B4-BE49-F238E27FC236}">
                      <a16:creationId xmlns:a16="http://schemas.microsoft.com/office/drawing/2014/main" id="{0FEAA268-F4F8-4820-A684-BAD8675742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91625" y="3617814"/>
                  <a:ext cx="320675" cy="41275"/>
                </a:xfrm>
                <a:custGeom>
                  <a:avLst/>
                  <a:gdLst>
                    <a:gd name="T0" fmla="*/ 40 w 40"/>
                    <a:gd name="T1" fmla="*/ 3 h 5"/>
                    <a:gd name="T2" fmla="*/ 37 w 40"/>
                    <a:gd name="T3" fmla="*/ 5 h 5"/>
                    <a:gd name="T4" fmla="*/ 3 w 40"/>
                    <a:gd name="T5" fmla="*/ 5 h 5"/>
                    <a:gd name="T6" fmla="*/ 0 w 40"/>
                    <a:gd name="T7" fmla="*/ 3 h 5"/>
                    <a:gd name="T8" fmla="*/ 3 w 40"/>
                    <a:gd name="T9" fmla="*/ 0 h 5"/>
                    <a:gd name="T10" fmla="*/ 37 w 40"/>
                    <a:gd name="T11" fmla="*/ 0 h 5"/>
                    <a:gd name="T12" fmla="*/ 40 w 40"/>
                    <a:gd name="T13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" h="5">
                      <a:moveTo>
                        <a:pt x="40" y="3"/>
                      </a:moveTo>
                      <a:cubicBezTo>
                        <a:pt x="40" y="4"/>
                        <a:pt x="39" y="5"/>
                        <a:pt x="37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0" y="4"/>
                        <a:pt x="0" y="3"/>
                      </a:cubicBezTo>
                      <a:cubicBezTo>
                        <a:pt x="0" y="1"/>
                        <a:pt x="2" y="0"/>
                        <a:pt x="3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9" y="0"/>
                        <a:pt x="40" y="1"/>
                        <a:pt x="40" y="3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58">
                  <a:extLst>
                    <a:ext uri="{FF2B5EF4-FFF2-40B4-BE49-F238E27FC236}">
                      <a16:creationId xmlns:a16="http://schemas.microsoft.com/office/drawing/2014/main" id="{A67FBD22-AAA9-4426-960C-280E1D2267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83688" y="3659089"/>
                  <a:ext cx="336550" cy="47625"/>
                </a:xfrm>
                <a:custGeom>
                  <a:avLst/>
                  <a:gdLst>
                    <a:gd name="T0" fmla="*/ 0 w 42"/>
                    <a:gd name="T1" fmla="*/ 3 h 6"/>
                    <a:gd name="T2" fmla="*/ 3 w 42"/>
                    <a:gd name="T3" fmla="*/ 0 h 6"/>
                    <a:gd name="T4" fmla="*/ 39 w 42"/>
                    <a:gd name="T5" fmla="*/ 0 h 6"/>
                    <a:gd name="T6" fmla="*/ 42 w 42"/>
                    <a:gd name="T7" fmla="*/ 3 h 6"/>
                    <a:gd name="T8" fmla="*/ 39 w 42"/>
                    <a:gd name="T9" fmla="*/ 6 h 6"/>
                    <a:gd name="T10" fmla="*/ 3 w 42"/>
                    <a:gd name="T11" fmla="*/ 6 h 6"/>
                    <a:gd name="T12" fmla="*/ 0 w 42"/>
                    <a:gd name="T13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6">
                      <a:moveTo>
                        <a:pt x="0" y="3"/>
                      </a:move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41" y="0"/>
                        <a:pt x="42" y="2"/>
                        <a:pt x="42" y="3"/>
                      </a:cubicBezTo>
                      <a:cubicBezTo>
                        <a:pt x="42" y="5"/>
                        <a:pt x="41" y="6"/>
                        <a:pt x="39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2" y="6"/>
                        <a:pt x="0" y="5"/>
                        <a:pt x="0" y="3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59">
                  <a:extLst>
                    <a:ext uri="{FF2B5EF4-FFF2-40B4-BE49-F238E27FC236}">
                      <a16:creationId xmlns:a16="http://schemas.microsoft.com/office/drawing/2014/main" id="{051A4793-8D7E-4352-B01A-8255190BBC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07500" y="3570189"/>
                  <a:ext cx="296863" cy="47625"/>
                </a:xfrm>
                <a:custGeom>
                  <a:avLst/>
                  <a:gdLst>
                    <a:gd name="T0" fmla="*/ 37 w 37"/>
                    <a:gd name="T1" fmla="*/ 3 h 6"/>
                    <a:gd name="T2" fmla="*/ 34 w 37"/>
                    <a:gd name="T3" fmla="*/ 0 h 6"/>
                    <a:gd name="T4" fmla="*/ 2 w 37"/>
                    <a:gd name="T5" fmla="*/ 0 h 6"/>
                    <a:gd name="T6" fmla="*/ 0 w 37"/>
                    <a:gd name="T7" fmla="*/ 3 h 6"/>
                    <a:gd name="T8" fmla="*/ 2 w 37"/>
                    <a:gd name="T9" fmla="*/ 6 h 6"/>
                    <a:gd name="T10" fmla="*/ 34 w 37"/>
                    <a:gd name="T11" fmla="*/ 6 h 6"/>
                    <a:gd name="T12" fmla="*/ 37 w 37"/>
                    <a:gd name="T13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6">
                      <a:moveTo>
                        <a:pt x="37" y="3"/>
                      </a:moveTo>
                      <a:cubicBezTo>
                        <a:pt x="37" y="2"/>
                        <a:pt x="35" y="0"/>
                        <a:pt x="34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2" y="6"/>
                      </a:cubicBezTo>
                      <a:cubicBezTo>
                        <a:pt x="34" y="6"/>
                        <a:pt x="34" y="6"/>
                        <a:pt x="34" y="6"/>
                      </a:cubicBezTo>
                      <a:cubicBezTo>
                        <a:pt x="35" y="6"/>
                        <a:pt x="37" y="5"/>
                        <a:pt x="37" y="3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60">
                  <a:extLst>
                    <a:ext uri="{FF2B5EF4-FFF2-40B4-BE49-F238E27FC236}">
                      <a16:creationId xmlns:a16="http://schemas.microsoft.com/office/drawing/2014/main" id="{98A817CB-70FB-4BEE-B0BE-D2B149BAEC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51963" y="2955826"/>
                  <a:ext cx="207963" cy="455613"/>
                </a:xfrm>
                <a:custGeom>
                  <a:avLst/>
                  <a:gdLst>
                    <a:gd name="T0" fmla="*/ 21 w 26"/>
                    <a:gd name="T1" fmla="*/ 0 h 57"/>
                    <a:gd name="T2" fmla="*/ 0 w 26"/>
                    <a:gd name="T3" fmla="*/ 0 h 57"/>
                    <a:gd name="T4" fmla="*/ 0 w 26"/>
                    <a:gd name="T5" fmla="*/ 57 h 57"/>
                    <a:gd name="T6" fmla="*/ 2 w 26"/>
                    <a:gd name="T7" fmla="*/ 57 h 57"/>
                    <a:gd name="T8" fmla="*/ 26 w 26"/>
                    <a:gd name="T9" fmla="*/ 10 h 57"/>
                    <a:gd name="T10" fmla="*/ 21 w 26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57">
                      <a:moveTo>
                        <a:pt x="2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2" y="57"/>
                        <a:pt x="2" y="57"/>
                        <a:pt x="2" y="57"/>
                      </a:cubicBezTo>
                      <a:cubicBezTo>
                        <a:pt x="17" y="57"/>
                        <a:pt x="26" y="26"/>
                        <a:pt x="26" y="10"/>
                      </a:cubicBezTo>
                      <a:cubicBezTo>
                        <a:pt x="26" y="3"/>
                        <a:pt x="26" y="0"/>
                        <a:pt x="21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61">
                  <a:extLst>
                    <a:ext uri="{FF2B5EF4-FFF2-40B4-BE49-F238E27FC236}">
                      <a16:creationId xmlns:a16="http://schemas.microsoft.com/office/drawing/2014/main" id="{5636F71E-8388-4386-94A2-8868DCEBC2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91650" y="3044726"/>
                  <a:ext cx="120650" cy="319088"/>
                </a:xfrm>
                <a:custGeom>
                  <a:avLst/>
                  <a:gdLst>
                    <a:gd name="T0" fmla="*/ 12 w 15"/>
                    <a:gd name="T1" fmla="*/ 0 h 40"/>
                    <a:gd name="T2" fmla="*/ 0 w 15"/>
                    <a:gd name="T3" fmla="*/ 40 h 40"/>
                    <a:gd name="T4" fmla="*/ 12 w 15"/>
                    <a:gd name="T5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40">
                      <a:moveTo>
                        <a:pt x="12" y="0"/>
                      </a:moveTo>
                      <a:cubicBezTo>
                        <a:pt x="12" y="16"/>
                        <a:pt x="6" y="37"/>
                        <a:pt x="0" y="40"/>
                      </a:cubicBezTo>
                      <a:cubicBezTo>
                        <a:pt x="8" y="39"/>
                        <a:pt x="15" y="17"/>
                        <a:pt x="12" y="0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0AB048EE-A2D5-479F-97E4-2727070B2762}"/>
                  </a:ext>
                </a:extLst>
              </p:cNvPr>
              <p:cNvSpPr txBox="1"/>
              <p:nvPr/>
            </p:nvSpPr>
            <p:spPr>
              <a:xfrm>
                <a:off x="8943974" y="3738766"/>
                <a:ext cx="815976" cy="374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100"/>
                  </a:lnSpc>
                </a:pPr>
                <a:r>
                  <a:rPr lang="en-US" sz="1000" b="1" dirty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TROPHY</a:t>
                </a:r>
              </a:p>
              <a:p>
                <a:pPr algn="ctr">
                  <a:lnSpc>
                    <a:spcPts val="1100"/>
                  </a:lnSpc>
                </a:pPr>
                <a:r>
                  <a:rPr lang="en-US" sz="1000" b="1" dirty="0" err="1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GAINeD</a:t>
                </a:r>
                <a:endParaRPr lang="en-US" sz="10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709A657-5339-41D0-8771-54B07863FBB6}"/>
                </a:ext>
              </a:extLst>
            </p:cNvPr>
            <p:cNvSpPr txBox="1"/>
            <p:nvPr/>
          </p:nvSpPr>
          <p:spPr>
            <a:xfrm>
              <a:off x="7108038" y="2058712"/>
              <a:ext cx="136604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Contrary to popular belief, Lorem Ipsum is not simply random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BED15B84-E8AC-4537-92FB-30415788D022}"/>
                </a:ext>
              </a:extLst>
            </p:cNvPr>
            <p:cNvSpPr txBox="1"/>
            <p:nvPr/>
          </p:nvSpPr>
          <p:spPr>
            <a:xfrm>
              <a:off x="8302919" y="3877891"/>
              <a:ext cx="136604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Contrary to popular belief, Lorem Ipsum is not simply random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3A19A01-ACEF-49EB-ADED-97DF29516AE5}"/>
                </a:ext>
              </a:extLst>
            </p:cNvPr>
            <p:cNvSpPr txBox="1"/>
            <p:nvPr/>
          </p:nvSpPr>
          <p:spPr>
            <a:xfrm>
              <a:off x="7545465" y="5364252"/>
              <a:ext cx="13660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Contrary to popular belief, Lorem Ipsum is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21F0F4F-8642-4F98-BEF0-89AF35D5DC76}"/>
                </a:ext>
              </a:extLst>
            </p:cNvPr>
            <p:cNvSpPr txBox="1"/>
            <p:nvPr/>
          </p:nvSpPr>
          <p:spPr>
            <a:xfrm>
              <a:off x="3850741" y="5759298"/>
              <a:ext cx="13660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Contrary to popular belief, Lorem Ipsum is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57A1F5FF-310F-4A3E-BB0D-8CC63163F4CE}"/>
                </a:ext>
              </a:extLst>
            </p:cNvPr>
            <p:cNvSpPr txBox="1"/>
            <p:nvPr/>
          </p:nvSpPr>
          <p:spPr>
            <a:xfrm>
              <a:off x="2605895" y="3228930"/>
              <a:ext cx="136604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Contrary to popular belief, Lorem Ipsum is not simply random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7D996744-9A09-49CA-A24D-7096DD36B12B}"/>
                </a:ext>
              </a:extLst>
            </p:cNvPr>
            <p:cNvSpPr txBox="1"/>
            <p:nvPr/>
          </p:nvSpPr>
          <p:spPr>
            <a:xfrm>
              <a:off x="3830310" y="2084760"/>
              <a:ext cx="136604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Contrary to popular belief, Lorem Ipsum is not simply random</a:t>
              </a:r>
            </a:p>
          </p:txBody>
        </p:sp>
      </p:grpSp>
      <p:sp>
        <p:nvSpPr>
          <p:cNvPr id="288" name="Picture Placeholder 287">
            <a:extLst>
              <a:ext uri="{FF2B5EF4-FFF2-40B4-BE49-F238E27FC236}">
                <a16:creationId xmlns:a16="http://schemas.microsoft.com/office/drawing/2014/main" id="{90D38A86-8B47-4E5F-A6C5-CABBD87B17F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1048425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C830A5-6788-4778-ACFC-37A1010D41F4}"/>
              </a:ext>
            </a:extLst>
          </p:cNvPr>
          <p:cNvSpPr/>
          <p:nvPr/>
        </p:nvSpPr>
        <p:spPr>
          <a:xfrm>
            <a:off x="0" y="0"/>
            <a:ext cx="12192000" cy="4076701"/>
          </a:xfrm>
          <a:prstGeom prst="rect">
            <a:avLst/>
          </a:prstGeom>
          <a:solidFill>
            <a:schemeClr val="accent6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1302BE6-3BE0-4C6E-853C-66E85D0D5C3B}"/>
              </a:ext>
            </a:extLst>
          </p:cNvPr>
          <p:cNvSpPr/>
          <p:nvPr/>
        </p:nvSpPr>
        <p:spPr>
          <a:xfrm>
            <a:off x="4028115" y="4890756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5F2D45-DD67-4792-B04A-EDB9FFD43E28}"/>
              </a:ext>
            </a:extLst>
          </p:cNvPr>
          <p:cNvSpPr/>
          <p:nvPr/>
        </p:nvSpPr>
        <p:spPr>
          <a:xfrm>
            <a:off x="1010039" y="4097039"/>
            <a:ext cx="2446504" cy="10926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Welcome </a:t>
            </a:r>
          </a:p>
          <a:p>
            <a:r>
              <a:rPr lang="en-US" sz="2500" b="1" dirty="0">
                <a:latin typeface="Roboto" panose="02000000000000000000" pitchFamily="2" charset="0"/>
                <a:ea typeface="Roboto" panose="02000000000000000000" pitchFamily="2" charset="0"/>
              </a:rPr>
              <a:t>Message</a:t>
            </a:r>
            <a:endParaRPr lang="en-US" sz="25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0DFF3C-5DDD-49C7-9898-B37CEB0122F4}"/>
              </a:ext>
            </a:extLst>
          </p:cNvPr>
          <p:cNvSpPr/>
          <p:nvPr/>
        </p:nvSpPr>
        <p:spPr>
          <a:xfrm>
            <a:off x="898570" y="3518929"/>
            <a:ext cx="2669442" cy="2248826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397D61-E020-4566-B145-8A3261D69D05}"/>
              </a:ext>
            </a:extLst>
          </p:cNvPr>
          <p:cNvSpPr/>
          <p:nvPr/>
        </p:nvSpPr>
        <p:spPr>
          <a:xfrm>
            <a:off x="4028115" y="4264745"/>
            <a:ext cx="2037737" cy="553998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3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DEO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6BC386B-CCAA-441C-B9AD-760EBDD2924C}"/>
              </a:ext>
            </a:extLst>
          </p:cNvPr>
          <p:cNvSpPr>
            <a:spLocks noGrp="1"/>
          </p:cNvSpPr>
          <p:nvPr>
            <p:ph type="pic" sz="quarter" idx="158"/>
          </p:nvPr>
        </p:nvSpPr>
        <p:spPr/>
      </p:sp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B39D7A-8E8E-40F4-8FAC-2F5A45A0CE78}"/>
              </a:ext>
            </a:extLst>
          </p:cNvPr>
          <p:cNvSpPr/>
          <p:nvPr/>
        </p:nvSpPr>
        <p:spPr>
          <a:xfrm>
            <a:off x="0" y="1814513"/>
            <a:ext cx="12192000" cy="3908424"/>
          </a:xfrm>
          <a:prstGeom prst="rect">
            <a:avLst/>
          </a:prstGeom>
          <a:gradFill>
            <a:gsLst>
              <a:gs pos="1000">
                <a:schemeClr val="accent2">
                  <a:alpha val="46000"/>
                </a:schemeClr>
              </a:gs>
              <a:gs pos="100000">
                <a:schemeClr val="accent3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2FBFEB-E6EE-4809-BFA1-1E4D6A40923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3014B-6255-4237-A35B-3F94E659529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Text Single Column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736812-DEE6-4B99-AE4D-E85250DFA778}"/>
              </a:ext>
            </a:extLst>
          </p:cNvPr>
          <p:cNvSpPr/>
          <p:nvPr/>
        </p:nvSpPr>
        <p:spPr>
          <a:xfrm>
            <a:off x="1279172" y="5855265"/>
            <a:ext cx="9633656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57E252F-563E-46FC-AC35-8A150E422FE6}"/>
              </a:ext>
            </a:extLst>
          </p:cNvPr>
          <p:cNvGrpSpPr/>
          <p:nvPr/>
        </p:nvGrpSpPr>
        <p:grpSpPr>
          <a:xfrm>
            <a:off x="842438" y="3498397"/>
            <a:ext cx="10507125" cy="540656"/>
            <a:chOff x="1016492" y="3396041"/>
            <a:chExt cx="10507125" cy="54065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C73DD7A-93CB-45AA-962C-B294A32EC27D}"/>
                </a:ext>
              </a:extLst>
            </p:cNvPr>
            <p:cNvGrpSpPr/>
            <p:nvPr/>
          </p:nvGrpSpPr>
          <p:grpSpPr>
            <a:xfrm>
              <a:off x="1016492" y="3396041"/>
              <a:ext cx="2817120" cy="540656"/>
              <a:chOff x="6643626" y="3158672"/>
              <a:chExt cx="2817120" cy="540656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CAE0EA0D-189D-40B3-88FA-B347825B8D66}"/>
                  </a:ext>
                </a:extLst>
              </p:cNvPr>
              <p:cNvSpPr/>
              <p:nvPr/>
            </p:nvSpPr>
            <p:spPr>
              <a:xfrm>
                <a:off x="6643626" y="3158672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79C6D74-6A12-4E4D-B54C-8C9AF48FA695}"/>
                  </a:ext>
                </a:extLst>
              </p:cNvPr>
              <p:cNvSpPr txBox="1"/>
              <p:nvPr/>
            </p:nvSpPr>
            <p:spPr>
              <a:xfrm>
                <a:off x="6688982" y="3228944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id="{5EB04454-5777-4E64-9F40-B7A0B237A1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4930" y="3210313"/>
                <a:ext cx="2105816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F82692E-D9A5-4EF2-A910-670764755344}"/>
                </a:ext>
              </a:extLst>
            </p:cNvPr>
            <p:cNvGrpSpPr/>
            <p:nvPr/>
          </p:nvGrpSpPr>
          <p:grpSpPr>
            <a:xfrm>
              <a:off x="4808763" y="3396041"/>
              <a:ext cx="2824610" cy="540656"/>
              <a:chOff x="10440135" y="3158672"/>
              <a:chExt cx="2824610" cy="540656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5F225A70-4F43-4C3F-84FD-6CFE5A0ACD24}"/>
                  </a:ext>
                </a:extLst>
              </p:cNvPr>
              <p:cNvSpPr/>
              <p:nvPr/>
            </p:nvSpPr>
            <p:spPr>
              <a:xfrm>
                <a:off x="10440135" y="3158672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21AA3B6-1117-43EC-8948-E9C593046FCA}"/>
                  </a:ext>
                </a:extLst>
              </p:cNvPr>
              <p:cNvSpPr txBox="1"/>
              <p:nvPr/>
            </p:nvSpPr>
            <p:spPr>
              <a:xfrm>
                <a:off x="10485491" y="3228944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  <p:sp>
            <p:nvSpPr>
              <p:cNvPr id="21" name="Rectangle 9">
                <a:extLst>
                  <a:ext uri="{FF2B5EF4-FFF2-40B4-BE49-F238E27FC236}">
                    <a16:creationId xmlns:a16="http://schemas.microsoft.com/office/drawing/2014/main" id="{F52DF479-0FEC-4D5C-AF88-F4CA16AD5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51438" y="3210313"/>
                <a:ext cx="2113307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1C7286A-B237-4B5A-B5DB-5CBF5AA5E1BD}"/>
                </a:ext>
              </a:extLst>
            </p:cNvPr>
            <p:cNvGrpSpPr/>
            <p:nvPr/>
          </p:nvGrpSpPr>
          <p:grpSpPr>
            <a:xfrm>
              <a:off x="8608525" y="3396041"/>
              <a:ext cx="2915092" cy="540656"/>
              <a:chOff x="14244134" y="3158672"/>
              <a:chExt cx="2915092" cy="540656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238D83C8-A6ED-403E-A169-7385860A1F77}"/>
                  </a:ext>
                </a:extLst>
              </p:cNvPr>
              <p:cNvSpPr/>
              <p:nvPr/>
            </p:nvSpPr>
            <p:spPr>
              <a:xfrm>
                <a:off x="14244134" y="3158672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FEE6F60-7624-4C1F-9B12-46F45363B19A}"/>
                  </a:ext>
                </a:extLst>
              </p:cNvPr>
              <p:cNvSpPr txBox="1"/>
              <p:nvPr/>
            </p:nvSpPr>
            <p:spPr>
              <a:xfrm>
                <a:off x="14289490" y="3228944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  <p:sp>
            <p:nvSpPr>
              <p:cNvPr id="25" name="Rectangle 9">
                <a:extLst>
                  <a:ext uri="{FF2B5EF4-FFF2-40B4-BE49-F238E27FC236}">
                    <a16:creationId xmlns:a16="http://schemas.microsoft.com/office/drawing/2014/main" id="{CBAB29F7-7587-496A-A595-52ACF97268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5437" y="3210313"/>
                <a:ext cx="2203789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649B34-2400-4F88-864C-53E7701E8CCB}"/>
              </a:ext>
            </a:extLst>
          </p:cNvPr>
          <p:cNvSpPr>
            <a:spLocks noGrp="1"/>
          </p:cNvSpPr>
          <p:nvPr>
            <p:ph type="pic" sz="quarter" idx="158"/>
          </p:nvPr>
        </p:nvSpPr>
        <p:spPr/>
      </p:sp>
    </p:spTree>
    <p:extLst>
      <p:ext uri="{BB962C8B-B14F-4D97-AF65-F5344CB8AC3E}">
        <p14:creationId xmlns:p14="http://schemas.microsoft.com/office/powerpoint/2010/main" val="27805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CC3FBCD-F763-4A6F-9E27-D709D179465B}"/>
              </a:ext>
            </a:extLst>
          </p:cNvPr>
          <p:cNvSpPr/>
          <p:nvPr/>
        </p:nvSpPr>
        <p:spPr>
          <a:xfrm>
            <a:off x="7167073" y="1825064"/>
            <a:ext cx="4173664" cy="4445391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2FBFEB-E6EE-4809-BFA1-1E4D6A40923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3014B-6255-4237-A35B-3F94E659529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Square Image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1BB216-AA41-4B7D-9BBD-35F5DEAAF426}"/>
              </a:ext>
            </a:extLst>
          </p:cNvPr>
          <p:cNvSpPr/>
          <p:nvPr/>
        </p:nvSpPr>
        <p:spPr>
          <a:xfrm>
            <a:off x="4009168" y="1814513"/>
            <a:ext cx="3157905" cy="444539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06EDF21-D65D-41BF-90C8-968B5E065009}"/>
              </a:ext>
            </a:extLst>
          </p:cNvPr>
          <p:cNvSpPr/>
          <p:nvPr/>
        </p:nvSpPr>
        <p:spPr>
          <a:xfrm>
            <a:off x="7508143" y="3232151"/>
            <a:ext cx="349152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F08C895-920D-442B-B6ED-838EA721277F}"/>
              </a:ext>
            </a:extLst>
          </p:cNvPr>
          <p:cNvSpPr/>
          <p:nvPr/>
        </p:nvSpPr>
        <p:spPr>
          <a:xfrm>
            <a:off x="4436231" y="2836880"/>
            <a:ext cx="2303779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D1A41FD-707D-4167-AAE1-13F1B9401AB5}"/>
              </a:ext>
            </a:extLst>
          </p:cNvPr>
          <p:cNvSpPr>
            <a:spLocks noGrp="1"/>
          </p:cNvSpPr>
          <p:nvPr>
            <p:ph type="pic" sz="quarter" idx="15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255B929-06EF-48A4-B7DF-4C9A94C83E32}"/>
              </a:ext>
            </a:extLst>
          </p:cNvPr>
          <p:cNvSpPr>
            <a:spLocks noGrp="1"/>
          </p:cNvSpPr>
          <p:nvPr>
            <p:ph type="pic" sz="quarter" idx="160"/>
          </p:nvPr>
        </p:nvSpPr>
        <p:spPr/>
      </p:sp>
    </p:spTree>
    <p:extLst>
      <p:ext uri="{BB962C8B-B14F-4D97-AF65-F5344CB8AC3E}">
        <p14:creationId xmlns:p14="http://schemas.microsoft.com/office/powerpoint/2010/main" val="1320396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4140F44-529F-411C-9CB5-965E7130596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Square Image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BA4AE371-54AF-45A4-9049-A05B3B38A63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5F9B4E9-365C-4281-8128-D040BA73CB2A}"/>
              </a:ext>
            </a:extLst>
          </p:cNvPr>
          <p:cNvSpPr/>
          <p:nvPr/>
        </p:nvSpPr>
        <p:spPr>
          <a:xfrm>
            <a:off x="0" y="2033589"/>
            <a:ext cx="7634514" cy="40478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2FB377-0C34-4A3D-85EB-A12DFE0730AC}"/>
              </a:ext>
            </a:extLst>
          </p:cNvPr>
          <p:cNvSpPr/>
          <p:nvPr/>
        </p:nvSpPr>
        <p:spPr>
          <a:xfrm>
            <a:off x="0" y="3235327"/>
            <a:ext cx="7634514" cy="1644423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56F8682-CEA1-46CE-AE1E-993F53706B56}"/>
              </a:ext>
            </a:extLst>
          </p:cNvPr>
          <p:cNvGrpSpPr/>
          <p:nvPr/>
        </p:nvGrpSpPr>
        <p:grpSpPr>
          <a:xfrm>
            <a:off x="740885" y="3787210"/>
            <a:ext cx="6152744" cy="540656"/>
            <a:chOff x="489123" y="3667209"/>
            <a:chExt cx="6152744" cy="54065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C9D9484-35DC-4257-BDB7-797CD27FA93D}"/>
                </a:ext>
              </a:extLst>
            </p:cNvPr>
            <p:cNvGrpSpPr/>
            <p:nvPr/>
          </p:nvGrpSpPr>
          <p:grpSpPr>
            <a:xfrm>
              <a:off x="489123" y="3667209"/>
              <a:ext cx="2817120" cy="540656"/>
              <a:chOff x="6643626" y="3158672"/>
              <a:chExt cx="2817120" cy="540656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FF2BC7CE-A3F8-4780-90D9-4C45713CD2FC}"/>
                  </a:ext>
                </a:extLst>
              </p:cNvPr>
              <p:cNvSpPr/>
              <p:nvPr/>
            </p:nvSpPr>
            <p:spPr>
              <a:xfrm>
                <a:off x="6643626" y="3158672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A62BFDD-738E-45F9-ABBC-461EFA812CCB}"/>
                  </a:ext>
                </a:extLst>
              </p:cNvPr>
              <p:cNvSpPr txBox="1"/>
              <p:nvPr/>
            </p:nvSpPr>
            <p:spPr>
              <a:xfrm>
                <a:off x="6688982" y="3228944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  <p:sp>
            <p:nvSpPr>
              <p:cNvPr id="27" name="Rectangle 9">
                <a:extLst>
                  <a:ext uri="{FF2B5EF4-FFF2-40B4-BE49-F238E27FC236}">
                    <a16:creationId xmlns:a16="http://schemas.microsoft.com/office/drawing/2014/main" id="{B6EEFD16-BAF2-45A0-8FBA-68E0F3CFD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4930" y="3210313"/>
                <a:ext cx="2105816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633CBF6-8B7A-485C-84AB-C13D25DB4000}"/>
                </a:ext>
              </a:extLst>
            </p:cNvPr>
            <p:cNvGrpSpPr/>
            <p:nvPr/>
          </p:nvGrpSpPr>
          <p:grpSpPr>
            <a:xfrm>
              <a:off x="3817257" y="3667209"/>
              <a:ext cx="2824610" cy="540656"/>
              <a:chOff x="10440135" y="3158672"/>
              <a:chExt cx="2824610" cy="540656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DE562322-0E17-4F79-8DAB-549EB5E965A7}"/>
                  </a:ext>
                </a:extLst>
              </p:cNvPr>
              <p:cNvSpPr/>
              <p:nvPr/>
            </p:nvSpPr>
            <p:spPr>
              <a:xfrm>
                <a:off x="10440135" y="3158672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549A009-A5EB-4018-9D15-99696FF7234D}"/>
                  </a:ext>
                </a:extLst>
              </p:cNvPr>
              <p:cNvSpPr txBox="1"/>
              <p:nvPr/>
            </p:nvSpPr>
            <p:spPr>
              <a:xfrm>
                <a:off x="10485491" y="3228944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  <p:sp>
            <p:nvSpPr>
              <p:cNvPr id="24" name="Rectangle 9">
                <a:extLst>
                  <a:ext uri="{FF2B5EF4-FFF2-40B4-BE49-F238E27FC236}">
                    <a16:creationId xmlns:a16="http://schemas.microsoft.com/office/drawing/2014/main" id="{826CC573-D600-4C1E-B2AB-59A5D218AC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51438" y="3210313"/>
                <a:ext cx="2113307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991CCA4-57FD-445C-B2C3-E1612D167A49}"/>
              </a:ext>
            </a:extLst>
          </p:cNvPr>
          <p:cNvSpPr>
            <a:spLocks noGrp="1"/>
          </p:cNvSpPr>
          <p:nvPr>
            <p:ph type="pic" sz="quarter" idx="160"/>
          </p:nvPr>
        </p:nvSpPr>
        <p:spPr/>
      </p:sp>
    </p:spTree>
    <p:extLst>
      <p:ext uri="{BB962C8B-B14F-4D97-AF65-F5344CB8AC3E}">
        <p14:creationId xmlns:p14="http://schemas.microsoft.com/office/powerpoint/2010/main" val="3934867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  <a:p>
            <a:endParaRPr lang="en-US" sz="1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56E4A9-9884-485C-896C-27A84C3D4562}"/>
              </a:ext>
            </a:extLst>
          </p:cNvPr>
          <p:cNvSpPr/>
          <p:nvPr/>
        </p:nvSpPr>
        <p:spPr>
          <a:xfrm>
            <a:off x="668383" y="2033588"/>
            <a:ext cx="636088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typesetting industry. Lorem Ipsum has been the industry's standard dummy text ever since the 1500s, when an unknown printer took a galley of type and scrambled it to make.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7327197-607D-44AD-8121-CA8A98EFDFCE}"/>
              </a:ext>
            </a:extLst>
          </p:cNvPr>
          <p:cNvGrpSpPr/>
          <p:nvPr/>
        </p:nvGrpSpPr>
        <p:grpSpPr>
          <a:xfrm>
            <a:off x="2279469" y="3549412"/>
            <a:ext cx="2817120" cy="540656"/>
            <a:chOff x="6643626" y="3158672"/>
            <a:chExt cx="2817120" cy="54065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9D0AFB6-2301-4F40-A073-D49EC190F01B}"/>
                </a:ext>
              </a:extLst>
            </p:cNvPr>
            <p:cNvSpPr/>
            <p:nvPr/>
          </p:nvSpPr>
          <p:spPr>
            <a:xfrm>
              <a:off x="6643626" y="3158672"/>
              <a:ext cx="540658" cy="54065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3025D13-7A0C-46FD-86B6-0B8709248252}"/>
                </a:ext>
              </a:extLst>
            </p:cNvPr>
            <p:cNvSpPr txBox="1"/>
            <p:nvPr/>
          </p:nvSpPr>
          <p:spPr>
            <a:xfrm>
              <a:off x="6688982" y="3228944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29" name="Rectangle 9">
              <a:extLst>
                <a:ext uri="{FF2B5EF4-FFF2-40B4-BE49-F238E27FC236}">
                  <a16:creationId xmlns:a16="http://schemas.microsoft.com/office/drawing/2014/main" id="{00606AFA-378D-47C5-A574-FCEBCE7AF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4930" y="3210313"/>
              <a:ext cx="2105816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44CDE93-060B-4990-9720-B7283E181C47}"/>
              </a:ext>
            </a:extLst>
          </p:cNvPr>
          <p:cNvGrpSpPr/>
          <p:nvPr/>
        </p:nvGrpSpPr>
        <p:grpSpPr>
          <a:xfrm>
            <a:off x="668383" y="4429799"/>
            <a:ext cx="2824610" cy="540656"/>
            <a:chOff x="10440135" y="3158672"/>
            <a:chExt cx="2824610" cy="54065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BFC4457-61B1-4B4A-B64D-F14C2704961B}"/>
                </a:ext>
              </a:extLst>
            </p:cNvPr>
            <p:cNvSpPr/>
            <p:nvPr/>
          </p:nvSpPr>
          <p:spPr>
            <a:xfrm>
              <a:off x="10440135" y="3158672"/>
              <a:ext cx="540658" cy="540656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2519A47-16EC-4948-B719-2B6DB83387D4}"/>
                </a:ext>
              </a:extLst>
            </p:cNvPr>
            <p:cNvSpPr txBox="1"/>
            <p:nvPr/>
          </p:nvSpPr>
          <p:spPr>
            <a:xfrm>
              <a:off x="10485491" y="3228944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26" name="Rectangle 9">
              <a:extLst>
                <a:ext uri="{FF2B5EF4-FFF2-40B4-BE49-F238E27FC236}">
                  <a16:creationId xmlns:a16="http://schemas.microsoft.com/office/drawing/2014/main" id="{FD427C83-5809-4555-8DF9-4C03CECC2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1438" y="3210313"/>
              <a:ext cx="2113307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BDAE329-A0B2-489C-A589-19EBF0751E82}"/>
              </a:ext>
            </a:extLst>
          </p:cNvPr>
          <p:cNvGrpSpPr/>
          <p:nvPr/>
        </p:nvGrpSpPr>
        <p:grpSpPr>
          <a:xfrm>
            <a:off x="2279469" y="5310186"/>
            <a:ext cx="2915092" cy="540656"/>
            <a:chOff x="14244134" y="3158672"/>
            <a:chExt cx="2915092" cy="54065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73F03D1-85A1-411D-AA98-6377C55E4F4A}"/>
                </a:ext>
              </a:extLst>
            </p:cNvPr>
            <p:cNvSpPr/>
            <p:nvPr/>
          </p:nvSpPr>
          <p:spPr>
            <a:xfrm>
              <a:off x="14244134" y="3158672"/>
              <a:ext cx="540658" cy="540656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833536E-F343-4B01-BBC8-46F94FD879C7}"/>
                </a:ext>
              </a:extLst>
            </p:cNvPr>
            <p:cNvSpPr txBox="1"/>
            <p:nvPr/>
          </p:nvSpPr>
          <p:spPr>
            <a:xfrm>
              <a:off x="14289490" y="3228944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  <p:sp>
          <p:nvSpPr>
            <p:cNvPr id="23" name="Rectangle 9">
              <a:extLst>
                <a:ext uri="{FF2B5EF4-FFF2-40B4-BE49-F238E27FC236}">
                  <a16:creationId xmlns:a16="http://schemas.microsoft.com/office/drawing/2014/main" id="{E5CBCBCD-C1DA-49DC-9CF8-347002856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5437" y="3210313"/>
              <a:ext cx="2203789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1DAE2E-3BF2-4BEC-8E19-18483C329891}"/>
              </a:ext>
            </a:extLst>
          </p:cNvPr>
          <p:cNvSpPr>
            <a:spLocks noGrp="1"/>
          </p:cNvSpPr>
          <p:nvPr>
            <p:ph type="pic" sz="quarter" idx="160"/>
          </p:nvPr>
        </p:nvSpPr>
        <p:spPr/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ACA2D523-9616-42A9-B90F-B3A5D9E4E2AA}"/>
              </a:ext>
            </a:extLst>
          </p:cNvPr>
          <p:cNvSpPr/>
          <p:nvPr/>
        </p:nvSpPr>
        <p:spPr>
          <a:xfrm>
            <a:off x="0" y="1379539"/>
            <a:ext cx="12192000" cy="5478462"/>
          </a:xfrm>
          <a:custGeom>
            <a:avLst/>
            <a:gdLst>
              <a:gd name="connsiteX0" fmla="*/ 0 w 12192000"/>
              <a:gd name="connsiteY0" fmla="*/ 0 h 5478462"/>
              <a:gd name="connsiteX1" fmla="*/ 12192000 w 12192000"/>
              <a:gd name="connsiteY1" fmla="*/ 3352127 h 5478462"/>
              <a:gd name="connsiteX2" fmla="*/ 12192000 w 12192000"/>
              <a:gd name="connsiteY2" fmla="*/ 5478462 h 5478462"/>
              <a:gd name="connsiteX3" fmla="*/ 0 w 12192000"/>
              <a:gd name="connsiteY3" fmla="*/ 5478462 h 547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478462">
                <a:moveTo>
                  <a:pt x="0" y="0"/>
                </a:moveTo>
                <a:lnTo>
                  <a:pt x="12192000" y="3352127"/>
                </a:lnTo>
                <a:lnTo>
                  <a:pt x="12192000" y="5478462"/>
                </a:lnTo>
                <a:lnTo>
                  <a:pt x="0" y="5478462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  <a:p>
            <a:endParaRPr lang="en-US" sz="14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13AEDCB-3B10-4CBD-85B5-1EE28AB4C382}"/>
              </a:ext>
            </a:extLst>
          </p:cNvPr>
          <p:cNvGrpSpPr/>
          <p:nvPr/>
        </p:nvGrpSpPr>
        <p:grpSpPr>
          <a:xfrm>
            <a:off x="5069318" y="2162071"/>
            <a:ext cx="2817120" cy="540656"/>
            <a:chOff x="6643626" y="3158672"/>
            <a:chExt cx="2817120" cy="54065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CBF84A6-8D30-419F-8096-47B950648470}"/>
                </a:ext>
              </a:extLst>
            </p:cNvPr>
            <p:cNvSpPr/>
            <p:nvPr/>
          </p:nvSpPr>
          <p:spPr>
            <a:xfrm>
              <a:off x="6643626" y="3158672"/>
              <a:ext cx="540658" cy="54065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167CFEF-18F4-4CA3-B453-F68EEE6D1B91}"/>
                </a:ext>
              </a:extLst>
            </p:cNvPr>
            <p:cNvSpPr txBox="1"/>
            <p:nvPr/>
          </p:nvSpPr>
          <p:spPr>
            <a:xfrm>
              <a:off x="6688982" y="3228944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0E3F5624-C538-4153-BFE1-55799BF1C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4930" y="3210313"/>
              <a:ext cx="2105816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611D59E-C888-489D-B782-DFF01E5F1049}"/>
              </a:ext>
            </a:extLst>
          </p:cNvPr>
          <p:cNvGrpSpPr/>
          <p:nvPr/>
        </p:nvGrpSpPr>
        <p:grpSpPr>
          <a:xfrm>
            <a:off x="8503064" y="2162071"/>
            <a:ext cx="2824610" cy="540656"/>
            <a:chOff x="10440135" y="3158672"/>
            <a:chExt cx="2824610" cy="54065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6B1DD74-7B2F-472B-A441-BE088990B72E}"/>
                </a:ext>
              </a:extLst>
            </p:cNvPr>
            <p:cNvSpPr/>
            <p:nvPr/>
          </p:nvSpPr>
          <p:spPr>
            <a:xfrm>
              <a:off x="10440135" y="3158672"/>
              <a:ext cx="540658" cy="540656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E9932C1-3261-4402-B681-5A8ACA231214}"/>
                </a:ext>
              </a:extLst>
            </p:cNvPr>
            <p:cNvSpPr txBox="1"/>
            <p:nvPr/>
          </p:nvSpPr>
          <p:spPr>
            <a:xfrm>
              <a:off x="10485491" y="3228944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17" name="Rectangle 9">
              <a:extLst>
                <a:ext uri="{FF2B5EF4-FFF2-40B4-BE49-F238E27FC236}">
                  <a16:creationId xmlns:a16="http://schemas.microsoft.com/office/drawing/2014/main" id="{0DEAE51A-BF8B-4DBE-8C70-AAC791245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1438" y="3210313"/>
              <a:ext cx="2113307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6FB5865-DD15-47D8-9DC4-46C6E7AE8483}"/>
              </a:ext>
            </a:extLst>
          </p:cNvPr>
          <p:cNvGrpSpPr/>
          <p:nvPr/>
        </p:nvGrpSpPr>
        <p:grpSpPr>
          <a:xfrm>
            <a:off x="8503064" y="3107872"/>
            <a:ext cx="2915092" cy="540656"/>
            <a:chOff x="14244134" y="3158672"/>
            <a:chExt cx="2915092" cy="54065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5C0136C-D419-45B0-867B-DC67C8D6A49D}"/>
                </a:ext>
              </a:extLst>
            </p:cNvPr>
            <p:cNvSpPr/>
            <p:nvPr/>
          </p:nvSpPr>
          <p:spPr>
            <a:xfrm>
              <a:off x="14244134" y="3158672"/>
              <a:ext cx="540658" cy="540656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A44ED14-5E51-44D1-A1F2-086E5F1EAC83}"/>
                </a:ext>
              </a:extLst>
            </p:cNvPr>
            <p:cNvSpPr txBox="1"/>
            <p:nvPr/>
          </p:nvSpPr>
          <p:spPr>
            <a:xfrm>
              <a:off x="14289490" y="3228944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  <p:sp>
          <p:nvSpPr>
            <p:cNvPr id="23" name="Rectangle 9">
              <a:extLst>
                <a:ext uri="{FF2B5EF4-FFF2-40B4-BE49-F238E27FC236}">
                  <a16:creationId xmlns:a16="http://schemas.microsoft.com/office/drawing/2014/main" id="{D3B5D765-E351-4630-95C3-8FDE6354E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5437" y="3210313"/>
              <a:ext cx="2203789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02F3A0-13D3-494A-84DD-701B8758AB5E}"/>
              </a:ext>
            </a:extLst>
          </p:cNvPr>
          <p:cNvSpPr>
            <a:spLocks noGrp="1"/>
          </p:cNvSpPr>
          <p:nvPr>
            <p:ph type="pic" sz="quarter" idx="160"/>
          </p:nvPr>
        </p:nvSpPr>
        <p:spPr/>
      </p:sp>
    </p:spTree>
    <p:extLst>
      <p:ext uri="{BB962C8B-B14F-4D97-AF65-F5344CB8AC3E}">
        <p14:creationId xmlns:p14="http://schemas.microsoft.com/office/powerpoint/2010/main" val="4262343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DF11B96-DE76-4B5B-9CAF-ABC05471F60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1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A305E4-0AB9-4C44-AD9B-83133D914D48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74FB57-F9A3-47BA-B264-011058A4E97A}"/>
              </a:ext>
            </a:extLst>
          </p:cNvPr>
          <p:cNvSpPr/>
          <p:nvPr/>
        </p:nvSpPr>
        <p:spPr>
          <a:xfrm>
            <a:off x="0" y="3225800"/>
            <a:ext cx="4412343" cy="406400"/>
          </a:xfrm>
          <a:prstGeom prst="rect">
            <a:avLst/>
          </a:prstGeom>
          <a:solidFill>
            <a:schemeClr val="bg1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57C5C87-3234-4A18-ADBF-8237AD599C7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4B733EF-74B8-4114-8209-F6AA6364D056}"/>
              </a:ext>
            </a:extLst>
          </p:cNvPr>
          <p:cNvSpPr/>
          <p:nvPr/>
        </p:nvSpPr>
        <p:spPr>
          <a:xfrm>
            <a:off x="5639775" y="4822538"/>
            <a:ext cx="5047275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0001338-FA49-40E8-B5EF-CD0E4FC759FB}"/>
              </a:ext>
            </a:extLst>
          </p:cNvPr>
          <p:cNvSpPr/>
          <p:nvPr/>
        </p:nvSpPr>
        <p:spPr>
          <a:xfrm>
            <a:off x="5639775" y="4182716"/>
            <a:ext cx="2037737" cy="553998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3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DEO</a:t>
            </a:r>
          </a:p>
        </p:txBody>
      </p:sp>
      <p:sp>
        <p:nvSpPr>
          <p:cNvPr id="17" name="TextBox 36">
            <a:extLst>
              <a:ext uri="{FF2B5EF4-FFF2-40B4-BE49-F238E27FC236}">
                <a16:creationId xmlns:a16="http://schemas.microsoft.com/office/drawing/2014/main" id="{3820F4DF-DEBE-4899-B25D-B71BCC2795A3}"/>
              </a:ext>
            </a:extLst>
          </p:cNvPr>
          <p:cNvSpPr txBox="1"/>
          <p:nvPr/>
        </p:nvSpPr>
        <p:spPr>
          <a:xfrm>
            <a:off x="5477363" y="917207"/>
            <a:ext cx="3399905" cy="1260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4500"/>
              </a:lnSpc>
            </a:pPr>
            <a:r>
              <a:rPr lang="en-US" sz="2500" b="1" dirty="0"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WELCOME</a:t>
            </a:r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5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Open Sans Extrabold" panose="020B0906030804020204" pitchFamily="34" charset="0"/>
              </a:rPr>
              <a:t>MESSAGE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D373F0-5551-4315-BEA6-CFF2C6432354}"/>
              </a:ext>
            </a:extLst>
          </p:cNvPr>
          <p:cNvSpPr>
            <a:spLocks noGrp="1"/>
          </p:cNvSpPr>
          <p:nvPr>
            <p:ph type="pic" sz="quarter" idx="158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C3E88E9-718C-4CEA-B18C-0454A1B6BEE8}"/>
              </a:ext>
            </a:extLst>
          </p:cNvPr>
          <p:cNvSpPr>
            <a:spLocks noGrp="1"/>
          </p:cNvSpPr>
          <p:nvPr>
            <p:ph type="pic" sz="quarter" idx="159"/>
          </p:nvPr>
        </p:nvSpPr>
        <p:spPr/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645F8BA-ACE4-4058-9E24-535B27157562}"/>
              </a:ext>
            </a:extLst>
          </p:cNvPr>
          <p:cNvSpPr/>
          <p:nvPr/>
        </p:nvSpPr>
        <p:spPr>
          <a:xfrm>
            <a:off x="-1" y="1955409"/>
            <a:ext cx="12192000" cy="3647106"/>
          </a:xfrm>
          <a:prstGeom prst="rect">
            <a:avLst/>
          </a:prstGeom>
          <a:gradFill flip="none" rotWithShape="1">
            <a:gsLst>
              <a:gs pos="0">
                <a:schemeClr val="accent4">
                  <a:alpha val="75000"/>
                </a:schemeClr>
              </a:gs>
              <a:gs pos="100000">
                <a:schemeClr val="accent4">
                  <a:lumMod val="5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FB617C9-A06D-4B8B-8BF5-A404E178EBC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About Us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18809E42-47BA-41AD-BF86-7E14075805C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D3031EA-311B-44D6-B0C6-90958405EA6C}"/>
              </a:ext>
            </a:extLst>
          </p:cNvPr>
          <p:cNvSpPr/>
          <p:nvPr/>
        </p:nvSpPr>
        <p:spPr>
          <a:xfrm>
            <a:off x="2166458" y="2998707"/>
            <a:ext cx="785908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9F621EF-AF0B-42EF-9F49-0C2F668FB8B6}"/>
              </a:ext>
            </a:extLst>
          </p:cNvPr>
          <p:cNvGrpSpPr/>
          <p:nvPr/>
        </p:nvGrpSpPr>
        <p:grpSpPr>
          <a:xfrm>
            <a:off x="838199" y="4687224"/>
            <a:ext cx="10515600" cy="540656"/>
            <a:chOff x="838200" y="2051504"/>
            <a:chExt cx="10515600" cy="540656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2136F4E-E104-4E95-9427-F72ED993B5A9}"/>
                </a:ext>
              </a:extLst>
            </p:cNvPr>
            <p:cNvSpPr/>
            <p:nvPr/>
          </p:nvSpPr>
          <p:spPr>
            <a:xfrm>
              <a:off x="838200" y="2051504"/>
              <a:ext cx="540658" cy="54065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1B6BEFB-5AA8-4E4C-B9F1-5D6351424AC4}"/>
                </a:ext>
              </a:extLst>
            </p:cNvPr>
            <p:cNvSpPr txBox="1"/>
            <p:nvPr/>
          </p:nvSpPr>
          <p:spPr>
            <a:xfrm>
              <a:off x="883556" y="2121776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23" name="Rectangle 9">
              <a:extLst>
                <a:ext uri="{FF2B5EF4-FFF2-40B4-BE49-F238E27FC236}">
                  <a16:creationId xmlns:a16="http://schemas.microsoft.com/office/drawing/2014/main" id="{28A53345-A94D-4BCF-979A-5B7FDD225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504" y="2103145"/>
              <a:ext cx="2105816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F6C9CE5-2207-407E-BDDE-1B3A0EA1EF16}"/>
                </a:ext>
              </a:extLst>
            </p:cNvPr>
            <p:cNvSpPr/>
            <p:nvPr/>
          </p:nvSpPr>
          <p:spPr>
            <a:xfrm>
              <a:off x="4634709" y="2051504"/>
              <a:ext cx="540658" cy="54065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CDDD7D9-DCB0-4460-8580-23E0EDFFBA7A}"/>
                </a:ext>
              </a:extLst>
            </p:cNvPr>
            <p:cNvSpPr txBox="1"/>
            <p:nvPr/>
          </p:nvSpPr>
          <p:spPr>
            <a:xfrm>
              <a:off x="4680065" y="2121776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26" name="Rectangle 9">
              <a:extLst>
                <a:ext uri="{FF2B5EF4-FFF2-40B4-BE49-F238E27FC236}">
                  <a16:creationId xmlns:a16="http://schemas.microsoft.com/office/drawing/2014/main" id="{2010546F-03DD-48C5-87EB-C1AB229CF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6012" y="2103145"/>
              <a:ext cx="2113307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E3DD6B8-CD59-4B18-A96C-06F1E9A6E9BC}"/>
                </a:ext>
              </a:extLst>
            </p:cNvPr>
            <p:cNvSpPr/>
            <p:nvPr/>
          </p:nvSpPr>
          <p:spPr>
            <a:xfrm>
              <a:off x="8438708" y="2051504"/>
              <a:ext cx="540658" cy="54065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94C649B-2783-4C17-918C-4D06C226116D}"/>
                </a:ext>
              </a:extLst>
            </p:cNvPr>
            <p:cNvSpPr txBox="1"/>
            <p:nvPr/>
          </p:nvSpPr>
          <p:spPr>
            <a:xfrm>
              <a:off x="8484064" y="2121776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  <p:sp>
          <p:nvSpPr>
            <p:cNvPr id="29" name="Rectangle 9">
              <a:extLst>
                <a:ext uri="{FF2B5EF4-FFF2-40B4-BE49-F238E27FC236}">
                  <a16:creationId xmlns:a16="http://schemas.microsoft.com/office/drawing/2014/main" id="{E64F2AF2-72D8-4FD6-9096-316F40855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011" y="2103145"/>
              <a:ext cx="2203789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C306C37-A28C-4CAE-95B8-E38AFD750B1C}"/>
              </a:ext>
            </a:extLst>
          </p:cNvPr>
          <p:cNvSpPr/>
          <p:nvPr/>
        </p:nvSpPr>
        <p:spPr>
          <a:xfrm>
            <a:off x="5197357" y="2444709"/>
            <a:ext cx="179728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About Us</a:t>
            </a:r>
            <a:endParaRPr lang="en-US" sz="3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8BF31DA-ECFD-4276-9DEF-F27E8C1304A7}"/>
              </a:ext>
            </a:extLst>
          </p:cNvPr>
          <p:cNvSpPr/>
          <p:nvPr/>
        </p:nvSpPr>
        <p:spPr>
          <a:xfrm>
            <a:off x="1279171" y="5839352"/>
            <a:ext cx="9633656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ACD14E4-E6B3-4BF7-B568-86255F775DA9}"/>
              </a:ext>
            </a:extLst>
          </p:cNvPr>
          <p:cNvSpPr>
            <a:spLocks noGrp="1"/>
          </p:cNvSpPr>
          <p:nvPr>
            <p:ph type="pic" sz="quarter" idx="158"/>
          </p:nvPr>
        </p:nvSpPr>
        <p:spPr/>
      </p: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9FCA8D2E-CD76-487E-8D74-DA658E722BD9}"/>
              </a:ext>
            </a:extLst>
          </p:cNvPr>
          <p:cNvSpPr/>
          <p:nvPr/>
        </p:nvSpPr>
        <p:spPr>
          <a:xfrm>
            <a:off x="9492343" y="2131800"/>
            <a:ext cx="2699658" cy="4040400"/>
          </a:xfrm>
          <a:prstGeom prst="rect">
            <a:avLst/>
          </a:prstGeom>
          <a:solidFill>
            <a:schemeClr val="accent4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E60711-FD23-4046-B4A3-B0D471E6E7D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b="1" dirty="0"/>
              <a:t>About Us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6930D0D-B3AF-4514-BED5-415D79B9D24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DE287E4-E5F4-418A-B5FA-95EE3A768D2D}"/>
              </a:ext>
            </a:extLst>
          </p:cNvPr>
          <p:cNvGrpSpPr/>
          <p:nvPr/>
        </p:nvGrpSpPr>
        <p:grpSpPr>
          <a:xfrm>
            <a:off x="551224" y="5096343"/>
            <a:ext cx="3292272" cy="743781"/>
            <a:chOff x="612979" y="5524806"/>
            <a:chExt cx="3292272" cy="743781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4147894-2504-400C-8897-A8FDF5D4EE55}"/>
                </a:ext>
              </a:extLst>
            </p:cNvPr>
            <p:cNvSpPr/>
            <p:nvPr/>
          </p:nvSpPr>
          <p:spPr>
            <a:xfrm>
              <a:off x="1633663" y="5894126"/>
              <a:ext cx="2271588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</a:t>
              </a:r>
              <a:r>
                <a:rPr lang="en-US" sz="10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your</a:t>
              </a: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Lorem text see.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7EDDAB2-E423-4434-9C0F-3F90582B975C}"/>
                </a:ext>
              </a:extLst>
            </p:cNvPr>
            <p:cNvSpPr txBox="1"/>
            <p:nvPr/>
          </p:nvSpPr>
          <p:spPr>
            <a:xfrm>
              <a:off x="1609881" y="5524806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4222B2C-0DBA-455A-83D2-411A00497AB1}"/>
                </a:ext>
              </a:extLst>
            </p:cNvPr>
            <p:cNvGrpSpPr/>
            <p:nvPr/>
          </p:nvGrpSpPr>
          <p:grpSpPr>
            <a:xfrm>
              <a:off x="612979" y="5571656"/>
              <a:ext cx="758371" cy="650081"/>
              <a:chOff x="7413628" y="2514600"/>
              <a:chExt cx="758371" cy="650081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AFD23FD-139E-44FC-8D57-7409B2E9F660}"/>
                  </a:ext>
                </a:extLst>
              </p:cNvPr>
              <p:cNvSpPr/>
              <p:nvPr/>
            </p:nvSpPr>
            <p:spPr>
              <a:xfrm>
                <a:off x="7413628" y="2514600"/>
                <a:ext cx="758371" cy="6500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id="{A216AEC9-4722-4834-BDCB-2244FC7636A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8884" y="2692273"/>
                <a:ext cx="287859" cy="294734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8CB546C-3F35-4951-84AD-29A9A8C187EA}"/>
              </a:ext>
            </a:extLst>
          </p:cNvPr>
          <p:cNvGrpSpPr/>
          <p:nvPr/>
        </p:nvGrpSpPr>
        <p:grpSpPr>
          <a:xfrm>
            <a:off x="5147595" y="5096343"/>
            <a:ext cx="3268490" cy="750986"/>
            <a:chOff x="4385974" y="5506737"/>
            <a:chExt cx="3268490" cy="750986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B4E19B32-33C1-45BE-A23C-B2D472139428}"/>
                </a:ext>
              </a:extLst>
            </p:cNvPr>
            <p:cNvGrpSpPr/>
            <p:nvPr/>
          </p:nvGrpSpPr>
          <p:grpSpPr>
            <a:xfrm>
              <a:off x="4385974" y="5552203"/>
              <a:ext cx="758371" cy="650081"/>
              <a:chOff x="7413628" y="3358356"/>
              <a:chExt cx="758371" cy="650081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C6636E4-0F98-47D6-9A81-BF9B620ED534}"/>
                  </a:ext>
                </a:extLst>
              </p:cNvPr>
              <p:cNvSpPr/>
              <p:nvPr/>
            </p:nvSpPr>
            <p:spPr>
              <a:xfrm>
                <a:off x="7413628" y="3358356"/>
                <a:ext cx="758371" cy="65008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Freeform 8">
                <a:extLst>
                  <a:ext uri="{FF2B5EF4-FFF2-40B4-BE49-F238E27FC236}">
                    <a16:creationId xmlns:a16="http://schemas.microsoft.com/office/drawing/2014/main" id="{6892B005-44A6-4B5D-892B-E20E4C482D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7410" y="3547327"/>
                <a:ext cx="290806" cy="272139"/>
              </a:xfrm>
              <a:custGeom>
                <a:avLst/>
                <a:gdLst>
                  <a:gd name="T0" fmla="*/ 129 w 130"/>
                  <a:gd name="T1" fmla="*/ 35 h 120"/>
                  <a:gd name="T2" fmla="*/ 94 w 130"/>
                  <a:gd name="T3" fmla="*/ 0 h 120"/>
                  <a:gd name="T4" fmla="*/ 64 w 130"/>
                  <a:gd name="T5" fmla="*/ 17 h 120"/>
                  <a:gd name="T6" fmla="*/ 35 w 130"/>
                  <a:gd name="T7" fmla="*/ 0 h 120"/>
                  <a:gd name="T8" fmla="*/ 0 w 130"/>
                  <a:gd name="T9" fmla="*/ 35 h 120"/>
                  <a:gd name="T10" fmla="*/ 2 w 130"/>
                  <a:gd name="T11" fmla="*/ 49 h 120"/>
                  <a:gd name="T12" fmla="*/ 19 w 130"/>
                  <a:gd name="T13" fmla="*/ 79 h 120"/>
                  <a:gd name="T14" fmla="*/ 64 w 130"/>
                  <a:gd name="T15" fmla="*/ 120 h 120"/>
                  <a:gd name="T16" fmla="*/ 110 w 130"/>
                  <a:gd name="T17" fmla="*/ 79 h 120"/>
                  <a:gd name="T18" fmla="*/ 128 w 130"/>
                  <a:gd name="T19" fmla="*/ 49 h 120"/>
                  <a:gd name="T20" fmla="*/ 129 w 130"/>
                  <a:gd name="T21" fmla="*/ 35 h 120"/>
                  <a:gd name="T22" fmla="*/ 123 w 130"/>
                  <a:gd name="T23" fmla="*/ 48 h 120"/>
                  <a:gd name="T24" fmla="*/ 107 w 130"/>
                  <a:gd name="T25" fmla="*/ 75 h 120"/>
                  <a:gd name="T26" fmla="*/ 64 w 130"/>
                  <a:gd name="T27" fmla="*/ 113 h 120"/>
                  <a:gd name="T28" fmla="*/ 23 w 130"/>
                  <a:gd name="T29" fmla="*/ 75 h 120"/>
                  <a:gd name="T30" fmla="*/ 6 w 130"/>
                  <a:gd name="T31" fmla="*/ 48 h 120"/>
                  <a:gd name="T32" fmla="*/ 5 w 130"/>
                  <a:gd name="T33" fmla="*/ 36 h 120"/>
                  <a:gd name="T34" fmla="*/ 5 w 130"/>
                  <a:gd name="T35" fmla="*/ 36 h 120"/>
                  <a:gd name="T36" fmla="*/ 35 w 130"/>
                  <a:gd name="T37" fmla="*/ 5 h 120"/>
                  <a:gd name="T38" fmla="*/ 62 w 130"/>
                  <a:gd name="T39" fmla="*/ 23 h 120"/>
                  <a:gd name="T40" fmla="*/ 64 w 130"/>
                  <a:gd name="T41" fmla="*/ 29 h 120"/>
                  <a:gd name="T42" fmla="*/ 67 w 130"/>
                  <a:gd name="T43" fmla="*/ 23 h 120"/>
                  <a:gd name="T44" fmla="*/ 94 w 130"/>
                  <a:gd name="T45" fmla="*/ 5 h 120"/>
                  <a:gd name="T46" fmla="*/ 124 w 130"/>
                  <a:gd name="T47" fmla="*/ 36 h 120"/>
                  <a:gd name="T48" fmla="*/ 123 w 130"/>
                  <a:gd name="T49" fmla="*/ 48 h 120"/>
                  <a:gd name="T50" fmla="*/ 123 w 130"/>
                  <a:gd name="T51" fmla="*/ 48 h 120"/>
                  <a:gd name="T52" fmla="*/ 123 w 130"/>
                  <a:gd name="T53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0" h="120">
                    <a:moveTo>
                      <a:pt x="129" y="35"/>
                    </a:moveTo>
                    <a:cubicBezTo>
                      <a:pt x="127" y="15"/>
                      <a:pt x="113" y="0"/>
                      <a:pt x="94" y="0"/>
                    </a:cubicBezTo>
                    <a:cubicBezTo>
                      <a:pt x="82" y="0"/>
                      <a:pt x="71" y="6"/>
                      <a:pt x="64" y="17"/>
                    </a:cubicBezTo>
                    <a:cubicBezTo>
                      <a:pt x="58" y="6"/>
                      <a:pt x="47" y="0"/>
                      <a:pt x="35" y="0"/>
                    </a:cubicBezTo>
                    <a:cubicBezTo>
                      <a:pt x="17" y="0"/>
                      <a:pt x="2" y="15"/>
                      <a:pt x="0" y="35"/>
                    </a:cubicBezTo>
                    <a:cubicBezTo>
                      <a:pt x="0" y="36"/>
                      <a:pt x="0" y="41"/>
                      <a:pt x="2" y="49"/>
                    </a:cubicBezTo>
                    <a:cubicBezTo>
                      <a:pt x="4" y="60"/>
                      <a:pt x="10" y="71"/>
                      <a:pt x="19" y="79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110" y="79"/>
                      <a:pt x="110" y="79"/>
                      <a:pt x="110" y="79"/>
                    </a:cubicBezTo>
                    <a:cubicBezTo>
                      <a:pt x="119" y="71"/>
                      <a:pt x="126" y="60"/>
                      <a:pt x="128" y="49"/>
                    </a:cubicBezTo>
                    <a:cubicBezTo>
                      <a:pt x="130" y="41"/>
                      <a:pt x="129" y="36"/>
                      <a:pt x="129" y="35"/>
                    </a:cubicBezTo>
                    <a:close/>
                    <a:moveTo>
                      <a:pt x="123" y="48"/>
                    </a:moveTo>
                    <a:cubicBezTo>
                      <a:pt x="121" y="58"/>
                      <a:pt x="115" y="68"/>
                      <a:pt x="107" y="75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14" y="68"/>
                      <a:pt x="9" y="58"/>
                      <a:pt x="6" y="48"/>
                    </a:cubicBezTo>
                    <a:cubicBezTo>
                      <a:pt x="5" y="40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7" y="18"/>
                      <a:pt x="20" y="5"/>
                      <a:pt x="35" y="5"/>
                    </a:cubicBezTo>
                    <a:cubicBezTo>
                      <a:pt x="47" y="5"/>
                      <a:pt x="57" y="12"/>
                      <a:pt x="62" y="23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2" y="12"/>
                      <a:pt x="82" y="5"/>
                      <a:pt x="94" y="5"/>
                    </a:cubicBezTo>
                    <a:cubicBezTo>
                      <a:pt x="110" y="5"/>
                      <a:pt x="123" y="18"/>
                      <a:pt x="124" y="36"/>
                    </a:cubicBezTo>
                    <a:cubicBezTo>
                      <a:pt x="124" y="36"/>
                      <a:pt x="125" y="40"/>
                      <a:pt x="123" y="48"/>
                    </a:cubicBezTo>
                    <a:close/>
                    <a:moveTo>
                      <a:pt x="123" y="48"/>
                    </a:moveTo>
                    <a:cubicBezTo>
                      <a:pt x="123" y="48"/>
                      <a:pt x="123" y="48"/>
                      <a:pt x="123" y="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8D2481D-F4D3-4F2C-855E-9D436DEF1A2C}"/>
                </a:ext>
              </a:extLst>
            </p:cNvPr>
            <p:cNvSpPr txBox="1"/>
            <p:nvPr/>
          </p:nvSpPr>
          <p:spPr>
            <a:xfrm>
              <a:off x="5382876" y="5506737"/>
              <a:ext cx="133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DA831DC-AAD1-44C9-A0BD-2FF846216899}"/>
                </a:ext>
              </a:extLst>
            </p:cNvPr>
            <p:cNvSpPr/>
            <p:nvPr/>
          </p:nvSpPr>
          <p:spPr>
            <a:xfrm>
              <a:off x="5382876" y="5883262"/>
              <a:ext cx="2271588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</a:t>
              </a:r>
              <a:r>
                <a:rPr lang="en-US" sz="10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your</a:t>
              </a: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Lorem text see.</a:t>
              </a: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6FE6AA0-D47A-40AC-9436-CA827B4982B0}"/>
              </a:ext>
            </a:extLst>
          </p:cNvPr>
          <p:cNvSpPr/>
          <p:nvPr/>
        </p:nvSpPr>
        <p:spPr>
          <a:xfrm>
            <a:off x="9759327" y="2823431"/>
            <a:ext cx="2165691" cy="2657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CD6FEC8-BC9F-46A6-8AAF-DA86D123D41C}"/>
              </a:ext>
            </a:extLst>
          </p:cNvPr>
          <p:cNvSpPr>
            <a:spLocks noGrp="1"/>
          </p:cNvSpPr>
          <p:nvPr>
            <p:ph type="pic" sz="quarter" idx="15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5677538-F4F7-421C-B865-BF8BBCE06989}"/>
              </a:ext>
            </a:extLst>
          </p:cNvPr>
          <p:cNvSpPr>
            <a:spLocks noGrp="1"/>
          </p:cNvSpPr>
          <p:nvPr>
            <p:ph type="pic" sz="quarter" idx="159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3BF861-16F8-4482-8BB6-CB1F53ED6EFA}"/>
              </a:ext>
            </a:extLst>
          </p:cNvPr>
          <p:cNvSpPr>
            <a:spLocks noGrp="1"/>
          </p:cNvSpPr>
          <p:nvPr>
            <p:ph type="pic" sz="quarter" idx="160"/>
          </p:nvPr>
        </p:nvSpPr>
        <p:spPr/>
      </p: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2CAA82FB-B0F0-4B5A-8723-A197D0FBDE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A73EE35-343F-43E0-B3DD-347EE8F90A1D}"/>
              </a:ext>
            </a:extLst>
          </p:cNvPr>
          <p:cNvSpPr/>
          <p:nvPr/>
        </p:nvSpPr>
        <p:spPr>
          <a:xfrm>
            <a:off x="6375947" y="945202"/>
            <a:ext cx="2656496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</a:pPr>
            <a:r>
              <a:rPr lang="en-US" sz="5000" b="1" dirty="0">
                <a:latin typeface="Roboto" panose="02000000000000000000" pitchFamily="2" charset="0"/>
                <a:ea typeface="Roboto" panose="02000000000000000000" pitchFamily="2" charset="0"/>
              </a:rPr>
              <a:t>Our </a:t>
            </a:r>
          </a:p>
          <a:p>
            <a:pPr>
              <a:lnSpc>
                <a:spcPts val="4500"/>
              </a:lnSpc>
            </a:pPr>
            <a:r>
              <a:rPr lang="en-US" sz="5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Services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F6C356-9E40-4AF8-9C8F-84E665BF73C2}"/>
              </a:ext>
            </a:extLst>
          </p:cNvPr>
          <p:cNvSpPr/>
          <p:nvPr/>
        </p:nvSpPr>
        <p:spPr>
          <a:xfrm>
            <a:off x="0" y="0"/>
            <a:ext cx="3048000" cy="22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20E4434-030D-4D58-A40C-57667B1AD88E}"/>
              </a:ext>
            </a:extLst>
          </p:cNvPr>
          <p:cNvSpPr/>
          <p:nvPr/>
        </p:nvSpPr>
        <p:spPr>
          <a:xfrm>
            <a:off x="3048000" y="2286000"/>
            <a:ext cx="3048000" cy="228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0962F1-9A31-4E6B-81BA-6C26781CF45E}"/>
              </a:ext>
            </a:extLst>
          </p:cNvPr>
          <p:cNvSpPr/>
          <p:nvPr/>
        </p:nvSpPr>
        <p:spPr>
          <a:xfrm>
            <a:off x="0" y="4572000"/>
            <a:ext cx="3048000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EAE0662-C759-4E6D-96DF-EA801B13F173}"/>
              </a:ext>
            </a:extLst>
          </p:cNvPr>
          <p:cNvGrpSpPr/>
          <p:nvPr/>
        </p:nvGrpSpPr>
        <p:grpSpPr>
          <a:xfrm>
            <a:off x="8143310" y="3901522"/>
            <a:ext cx="2817120" cy="540656"/>
            <a:chOff x="6643626" y="3158672"/>
            <a:chExt cx="2817120" cy="540656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C07C38E-1D60-490C-A535-62C04E2E6CB7}"/>
                </a:ext>
              </a:extLst>
            </p:cNvPr>
            <p:cNvSpPr/>
            <p:nvPr/>
          </p:nvSpPr>
          <p:spPr>
            <a:xfrm>
              <a:off x="6643626" y="3158672"/>
              <a:ext cx="540658" cy="5406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7281F4E-9AA5-497D-9586-2FBFB7A26915}"/>
                </a:ext>
              </a:extLst>
            </p:cNvPr>
            <p:cNvSpPr txBox="1"/>
            <p:nvPr/>
          </p:nvSpPr>
          <p:spPr>
            <a:xfrm>
              <a:off x="6688982" y="3228944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64" name="Rectangle 9">
              <a:extLst>
                <a:ext uri="{FF2B5EF4-FFF2-40B4-BE49-F238E27FC236}">
                  <a16:creationId xmlns:a16="http://schemas.microsoft.com/office/drawing/2014/main" id="{1C81D606-356C-4314-8C29-49D5876A2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4930" y="3210313"/>
              <a:ext cx="2105816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13690CA-FE7A-42DE-898D-F6E96B6A77A3}"/>
              </a:ext>
            </a:extLst>
          </p:cNvPr>
          <p:cNvGrpSpPr/>
          <p:nvPr/>
        </p:nvGrpSpPr>
        <p:grpSpPr>
          <a:xfrm>
            <a:off x="8143310" y="4737808"/>
            <a:ext cx="2824610" cy="540656"/>
            <a:chOff x="10440135" y="3158672"/>
            <a:chExt cx="2824610" cy="540656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B656B99-AE45-48C2-BA1F-9B9ADF447681}"/>
                </a:ext>
              </a:extLst>
            </p:cNvPr>
            <p:cNvSpPr/>
            <p:nvPr/>
          </p:nvSpPr>
          <p:spPr>
            <a:xfrm>
              <a:off x="10440135" y="3158672"/>
              <a:ext cx="540658" cy="5406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FD9FF5E-1DC0-4AA5-A19F-D4060D1ABE35}"/>
                </a:ext>
              </a:extLst>
            </p:cNvPr>
            <p:cNvSpPr txBox="1"/>
            <p:nvPr/>
          </p:nvSpPr>
          <p:spPr>
            <a:xfrm>
              <a:off x="10485491" y="3228944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67" name="Rectangle 9">
              <a:extLst>
                <a:ext uri="{FF2B5EF4-FFF2-40B4-BE49-F238E27FC236}">
                  <a16:creationId xmlns:a16="http://schemas.microsoft.com/office/drawing/2014/main" id="{72897770-A067-4EF0-846D-104611B10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1438" y="3210313"/>
              <a:ext cx="2113307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D405765-EC0C-4EFF-A73B-10326245B9C1}"/>
              </a:ext>
            </a:extLst>
          </p:cNvPr>
          <p:cNvGrpSpPr/>
          <p:nvPr/>
        </p:nvGrpSpPr>
        <p:grpSpPr>
          <a:xfrm>
            <a:off x="8143310" y="5574094"/>
            <a:ext cx="2915092" cy="540656"/>
            <a:chOff x="14244134" y="3158672"/>
            <a:chExt cx="2915092" cy="540656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D90A8CE-7403-4EA7-8854-90B84993386B}"/>
                </a:ext>
              </a:extLst>
            </p:cNvPr>
            <p:cNvSpPr/>
            <p:nvPr/>
          </p:nvSpPr>
          <p:spPr>
            <a:xfrm>
              <a:off x="14244134" y="3158672"/>
              <a:ext cx="540658" cy="5406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F4D3227-E696-48E5-9913-10CB68712724}"/>
                </a:ext>
              </a:extLst>
            </p:cNvPr>
            <p:cNvSpPr txBox="1"/>
            <p:nvPr/>
          </p:nvSpPr>
          <p:spPr>
            <a:xfrm>
              <a:off x="14289490" y="3228944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  <p:sp>
          <p:nvSpPr>
            <p:cNvPr id="70" name="Rectangle 9">
              <a:extLst>
                <a:ext uri="{FF2B5EF4-FFF2-40B4-BE49-F238E27FC236}">
                  <a16:creationId xmlns:a16="http://schemas.microsoft.com/office/drawing/2014/main" id="{10996E97-F0C9-4D90-9D83-E59B6CC38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5437" y="3210313"/>
              <a:ext cx="2203789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A1239B73-80B9-4992-B847-A6435B538001}"/>
              </a:ext>
            </a:extLst>
          </p:cNvPr>
          <p:cNvSpPr/>
          <p:nvPr/>
        </p:nvSpPr>
        <p:spPr>
          <a:xfrm>
            <a:off x="6375947" y="2228649"/>
            <a:ext cx="504727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and scrambled it to make a type specimen book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DCF3361-EA40-47C2-9A7D-3BFFE790B57E}"/>
              </a:ext>
            </a:extLst>
          </p:cNvPr>
          <p:cNvSpPr/>
          <p:nvPr/>
        </p:nvSpPr>
        <p:spPr>
          <a:xfrm>
            <a:off x="6266646" y="3607022"/>
            <a:ext cx="1243554" cy="325097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B24965C-C2FA-4FAC-B6C7-913A71EBBBA2}"/>
              </a:ext>
            </a:extLst>
          </p:cNvPr>
          <p:cNvGrpSpPr/>
          <p:nvPr/>
        </p:nvGrpSpPr>
        <p:grpSpPr>
          <a:xfrm>
            <a:off x="675314" y="495755"/>
            <a:ext cx="1697372" cy="1294490"/>
            <a:chOff x="4175045" y="4666016"/>
            <a:chExt cx="1697372" cy="1294490"/>
          </a:xfrm>
        </p:grpSpPr>
        <p:sp>
          <p:nvSpPr>
            <p:cNvPr id="74" name="AutoShape 62">
              <a:extLst>
                <a:ext uri="{FF2B5EF4-FFF2-40B4-BE49-F238E27FC236}">
                  <a16:creationId xmlns:a16="http://schemas.microsoft.com/office/drawing/2014/main" id="{E11D42FE-35F8-4960-B73F-16BCAFD03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7264" y="4666016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75" name="Rectangle 17">
              <a:extLst>
                <a:ext uri="{FF2B5EF4-FFF2-40B4-BE49-F238E27FC236}">
                  <a16:creationId xmlns:a16="http://schemas.microsoft.com/office/drawing/2014/main" id="{2325FD0F-472F-412C-9060-BA1722020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045" y="553871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76" name="Rectangle 17">
              <a:extLst>
                <a:ext uri="{FF2B5EF4-FFF2-40B4-BE49-F238E27FC236}">
                  <a16:creationId xmlns:a16="http://schemas.microsoft.com/office/drawing/2014/main" id="{87D46F43-8377-45EE-B261-05E922C0E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793" y="5255289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TITLE TEXT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CD2AED7-41DD-4182-AF66-9558B1BC4D34}"/>
              </a:ext>
            </a:extLst>
          </p:cNvPr>
          <p:cNvGrpSpPr/>
          <p:nvPr/>
        </p:nvGrpSpPr>
        <p:grpSpPr>
          <a:xfrm>
            <a:off x="3723314" y="2757311"/>
            <a:ext cx="1697372" cy="1343379"/>
            <a:chOff x="6718669" y="4617127"/>
            <a:chExt cx="1697372" cy="1343379"/>
          </a:xfrm>
        </p:grpSpPr>
        <p:sp>
          <p:nvSpPr>
            <p:cNvPr id="78" name="AutoShape 9">
              <a:extLst>
                <a:ext uri="{FF2B5EF4-FFF2-40B4-BE49-F238E27FC236}">
                  <a16:creationId xmlns:a16="http://schemas.microsoft.com/office/drawing/2014/main" id="{2F0B76F1-2D7E-4622-8160-010B6691A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1901" y="4617127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9" name="Rectangle 17">
              <a:extLst>
                <a:ext uri="{FF2B5EF4-FFF2-40B4-BE49-F238E27FC236}">
                  <a16:creationId xmlns:a16="http://schemas.microsoft.com/office/drawing/2014/main" id="{7AC73ACB-47A4-4C94-ACF6-47DF8FA11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2417" y="5255289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80" name="Rectangle 17">
              <a:extLst>
                <a:ext uri="{FF2B5EF4-FFF2-40B4-BE49-F238E27FC236}">
                  <a16:creationId xmlns:a16="http://schemas.microsoft.com/office/drawing/2014/main" id="{C15F5E82-D085-4E16-9EB2-DD4ED4790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669" y="553871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30D2500-5616-4658-A0C1-71B1820EA335}"/>
              </a:ext>
            </a:extLst>
          </p:cNvPr>
          <p:cNvGrpSpPr/>
          <p:nvPr/>
        </p:nvGrpSpPr>
        <p:grpSpPr>
          <a:xfrm>
            <a:off x="675314" y="5052132"/>
            <a:ext cx="1697372" cy="1325736"/>
            <a:chOff x="9262293" y="4634770"/>
            <a:chExt cx="1697372" cy="1325736"/>
          </a:xfrm>
        </p:grpSpPr>
        <p:sp>
          <p:nvSpPr>
            <p:cNvPr id="82" name="AutoShape 23">
              <a:extLst>
                <a:ext uri="{FF2B5EF4-FFF2-40B4-BE49-F238E27FC236}">
                  <a16:creationId xmlns:a16="http://schemas.microsoft.com/office/drawing/2014/main" id="{D64C40C9-B5D3-4DD3-9016-E345627CE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4900" y="4634770"/>
              <a:ext cx="392158" cy="45542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83" name="Rectangle 17">
              <a:extLst>
                <a:ext uri="{FF2B5EF4-FFF2-40B4-BE49-F238E27FC236}">
                  <a16:creationId xmlns:a16="http://schemas.microsoft.com/office/drawing/2014/main" id="{3875F374-8F52-4E5C-9B99-EABF67088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6041" y="5255289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84" name="Rectangle 17">
              <a:extLst>
                <a:ext uri="{FF2B5EF4-FFF2-40B4-BE49-F238E27FC236}">
                  <a16:creationId xmlns:a16="http://schemas.microsoft.com/office/drawing/2014/main" id="{F06F8B20-F6EB-4F5E-8412-5CFFA127F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2293" y="553871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DA1EE0-050F-4EB5-B097-58117DA74FF9}"/>
              </a:ext>
            </a:extLst>
          </p:cNvPr>
          <p:cNvSpPr>
            <a:spLocks noGrp="1"/>
          </p:cNvSpPr>
          <p:nvPr>
            <p:ph type="pic" sz="quarter" idx="159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AA3AD0F-FCBF-4CDF-BA5C-0CBD2307D64D}"/>
              </a:ext>
            </a:extLst>
          </p:cNvPr>
          <p:cNvSpPr>
            <a:spLocks noGrp="1"/>
          </p:cNvSpPr>
          <p:nvPr>
            <p:ph type="pic" sz="quarter" idx="15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6A3EF61-6FC8-49DA-AFF0-F567A2329D7F}"/>
              </a:ext>
            </a:extLst>
          </p:cNvPr>
          <p:cNvSpPr>
            <a:spLocks noGrp="1"/>
          </p:cNvSpPr>
          <p:nvPr>
            <p:ph type="pic" sz="quarter" idx="160"/>
          </p:nvPr>
        </p:nvSpPr>
        <p:spPr/>
      </p: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F4F7368E-C6AD-4EB1-BDC4-429A8B386A5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A0620181-AD20-4551-907F-B25FDEE0887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b="1" dirty="0"/>
              <a:t>Our Services</a:t>
            </a:r>
            <a:endParaRPr lang="en-US" dirty="0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B5E23F71-CFB1-42B5-B02C-9CAB94F9BE9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1CCB92-D3EB-4D8F-AA51-DA85A7B6B4B6}"/>
              </a:ext>
            </a:extLst>
          </p:cNvPr>
          <p:cNvSpPr/>
          <p:nvPr/>
        </p:nvSpPr>
        <p:spPr>
          <a:xfrm>
            <a:off x="1" y="2033588"/>
            <a:ext cx="2438400" cy="242229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ECEBCBD-3D73-40C0-AC27-8A696CA0F096}"/>
              </a:ext>
            </a:extLst>
          </p:cNvPr>
          <p:cNvSpPr/>
          <p:nvPr/>
        </p:nvSpPr>
        <p:spPr>
          <a:xfrm>
            <a:off x="2438401" y="2033587"/>
            <a:ext cx="2438400" cy="24222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8EE0693-A8DA-40A4-8C78-811B56582534}"/>
              </a:ext>
            </a:extLst>
          </p:cNvPr>
          <p:cNvSpPr/>
          <p:nvPr/>
        </p:nvSpPr>
        <p:spPr>
          <a:xfrm>
            <a:off x="7315201" y="2033585"/>
            <a:ext cx="2438400" cy="24222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CB1121A-E7DF-4DDA-94F3-CB8FDE2BC611}"/>
              </a:ext>
            </a:extLst>
          </p:cNvPr>
          <p:cNvSpPr/>
          <p:nvPr/>
        </p:nvSpPr>
        <p:spPr>
          <a:xfrm>
            <a:off x="9753601" y="2033584"/>
            <a:ext cx="2438400" cy="24222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E6281B0-504B-4F4A-AFB9-539D72311501}"/>
              </a:ext>
            </a:extLst>
          </p:cNvPr>
          <p:cNvSpPr/>
          <p:nvPr/>
        </p:nvSpPr>
        <p:spPr>
          <a:xfrm>
            <a:off x="452032" y="4679045"/>
            <a:ext cx="397273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17DAAE3-F5CD-45BE-8FEA-B072E96ACD25}"/>
              </a:ext>
            </a:extLst>
          </p:cNvPr>
          <p:cNvSpPr/>
          <p:nvPr/>
        </p:nvSpPr>
        <p:spPr>
          <a:xfrm>
            <a:off x="7550879" y="4786761"/>
            <a:ext cx="3972738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CCBF6DC-7E90-4BB8-BE0B-BED7F5DD86D4}"/>
              </a:ext>
            </a:extLst>
          </p:cNvPr>
          <p:cNvGrpSpPr/>
          <p:nvPr/>
        </p:nvGrpSpPr>
        <p:grpSpPr>
          <a:xfrm>
            <a:off x="7685715" y="2573044"/>
            <a:ext cx="1697372" cy="1343379"/>
            <a:chOff x="6718669" y="4617127"/>
            <a:chExt cx="1697372" cy="1343379"/>
          </a:xfrm>
        </p:grpSpPr>
        <p:sp>
          <p:nvSpPr>
            <p:cNvPr id="47" name="AutoShape 9">
              <a:extLst>
                <a:ext uri="{FF2B5EF4-FFF2-40B4-BE49-F238E27FC236}">
                  <a16:creationId xmlns:a16="http://schemas.microsoft.com/office/drawing/2014/main" id="{1F6B57AD-E14C-4204-AFBC-977B58D04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1901" y="4617127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8" name="Rectangle 17">
              <a:extLst>
                <a:ext uri="{FF2B5EF4-FFF2-40B4-BE49-F238E27FC236}">
                  <a16:creationId xmlns:a16="http://schemas.microsoft.com/office/drawing/2014/main" id="{61C4D202-75DA-48B0-833D-1CE44026E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2417" y="5255289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49" name="Rectangle 17">
              <a:extLst>
                <a:ext uri="{FF2B5EF4-FFF2-40B4-BE49-F238E27FC236}">
                  <a16:creationId xmlns:a16="http://schemas.microsoft.com/office/drawing/2014/main" id="{E15A90A4-35E9-419B-A474-0FD19BF0E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669" y="553871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C97C132-C413-4F9E-B85C-264FB8F497D9}"/>
              </a:ext>
            </a:extLst>
          </p:cNvPr>
          <p:cNvGrpSpPr/>
          <p:nvPr/>
        </p:nvGrpSpPr>
        <p:grpSpPr>
          <a:xfrm>
            <a:off x="10124115" y="2581864"/>
            <a:ext cx="1697372" cy="1325736"/>
            <a:chOff x="9262293" y="4634770"/>
            <a:chExt cx="1697372" cy="1325736"/>
          </a:xfrm>
        </p:grpSpPr>
        <p:sp>
          <p:nvSpPr>
            <p:cNvPr id="51" name="AutoShape 23">
              <a:extLst>
                <a:ext uri="{FF2B5EF4-FFF2-40B4-BE49-F238E27FC236}">
                  <a16:creationId xmlns:a16="http://schemas.microsoft.com/office/drawing/2014/main" id="{36B6AD30-0FA9-4CF3-A7AA-D792041E0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4900" y="4634770"/>
              <a:ext cx="392158" cy="45542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52" name="Rectangle 17">
              <a:extLst>
                <a:ext uri="{FF2B5EF4-FFF2-40B4-BE49-F238E27FC236}">
                  <a16:creationId xmlns:a16="http://schemas.microsoft.com/office/drawing/2014/main" id="{43934819-0F89-4830-B9F3-14FB10CC9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6041" y="5255289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53" name="Rectangle 17">
              <a:extLst>
                <a:ext uri="{FF2B5EF4-FFF2-40B4-BE49-F238E27FC236}">
                  <a16:creationId xmlns:a16="http://schemas.microsoft.com/office/drawing/2014/main" id="{C55A8EBB-DB2B-4D9C-A375-B80483F2C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2293" y="553871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69DAE66-2CDF-4C8D-844E-A41818C2891E}"/>
              </a:ext>
            </a:extLst>
          </p:cNvPr>
          <p:cNvGrpSpPr/>
          <p:nvPr/>
        </p:nvGrpSpPr>
        <p:grpSpPr>
          <a:xfrm>
            <a:off x="370515" y="2581868"/>
            <a:ext cx="1697372" cy="1325736"/>
            <a:chOff x="9262293" y="4634770"/>
            <a:chExt cx="1697372" cy="1325736"/>
          </a:xfrm>
        </p:grpSpPr>
        <p:sp>
          <p:nvSpPr>
            <p:cNvPr id="56" name="AutoShape 23">
              <a:extLst>
                <a:ext uri="{FF2B5EF4-FFF2-40B4-BE49-F238E27FC236}">
                  <a16:creationId xmlns:a16="http://schemas.microsoft.com/office/drawing/2014/main" id="{AEB8274C-72C9-46B2-B349-EBCCAD4EF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4900" y="4634770"/>
              <a:ext cx="392158" cy="45542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57" name="Rectangle 17">
              <a:extLst>
                <a:ext uri="{FF2B5EF4-FFF2-40B4-BE49-F238E27FC236}">
                  <a16:creationId xmlns:a16="http://schemas.microsoft.com/office/drawing/2014/main" id="{2ECED1C2-05C6-42CB-B0DC-4A88FC260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6041" y="5255289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58" name="Rectangle 17">
              <a:extLst>
                <a:ext uri="{FF2B5EF4-FFF2-40B4-BE49-F238E27FC236}">
                  <a16:creationId xmlns:a16="http://schemas.microsoft.com/office/drawing/2014/main" id="{38D3DC08-D55A-4E72-A6F2-E15824CD5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2293" y="553871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B2C0DE4-F729-483F-A51E-5ABA11D8CF43}"/>
              </a:ext>
            </a:extLst>
          </p:cNvPr>
          <p:cNvGrpSpPr/>
          <p:nvPr/>
        </p:nvGrpSpPr>
        <p:grpSpPr>
          <a:xfrm>
            <a:off x="2808915" y="2440816"/>
            <a:ext cx="1697372" cy="1343379"/>
            <a:chOff x="6718669" y="4617127"/>
            <a:chExt cx="1697372" cy="1343379"/>
          </a:xfrm>
        </p:grpSpPr>
        <p:sp>
          <p:nvSpPr>
            <p:cNvPr id="60" name="AutoShape 9">
              <a:extLst>
                <a:ext uri="{FF2B5EF4-FFF2-40B4-BE49-F238E27FC236}">
                  <a16:creationId xmlns:a16="http://schemas.microsoft.com/office/drawing/2014/main" id="{7BF21919-9EB2-4F60-86CB-8134A3969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1901" y="4617127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" name="Rectangle 17">
              <a:extLst>
                <a:ext uri="{FF2B5EF4-FFF2-40B4-BE49-F238E27FC236}">
                  <a16:creationId xmlns:a16="http://schemas.microsoft.com/office/drawing/2014/main" id="{FA63DE2E-12BF-4580-B5CB-E03032C8C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2417" y="5255289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62" name="Rectangle 17">
              <a:extLst>
                <a:ext uri="{FF2B5EF4-FFF2-40B4-BE49-F238E27FC236}">
                  <a16:creationId xmlns:a16="http://schemas.microsoft.com/office/drawing/2014/main" id="{446528A2-B6DB-4465-9120-D9FA8CEA2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669" y="553871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0102D93-040C-4098-AB26-55DE286CB97A}"/>
              </a:ext>
            </a:extLst>
          </p:cNvPr>
          <p:cNvSpPr>
            <a:spLocks noGrp="1"/>
          </p:cNvSpPr>
          <p:nvPr>
            <p:ph type="pic" sz="quarter" idx="160"/>
          </p:nvPr>
        </p:nvSpPr>
        <p:spPr/>
      </p: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>
            <a:extLst>
              <a:ext uri="{FF2B5EF4-FFF2-40B4-BE49-F238E27FC236}">
                <a16:creationId xmlns:a16="http://schemas.microsoft.com/office/drawing/2014/main" id="{B4FB92F9-64ED-4F71-9512-998A13D41322}"/>
              </a:ext>
            </a:extLst>
          </p:cNvPr>
          <p:cNvSpPr/>
          <p:nvPr/>
        </p:nvSpPr>
        <p:spPr>
          <a:xfrm>
            <a:off x="0" y="2481943"/>
            <a:ext cx="5936343" cy="43760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F6799BF-AFDA-4D96-A28A-D80CC43C4F6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E2DD61E-9B86-4E26-8C28-8661B955B895}"/>
              </a:ext>
            </a:extLst>
          </p:cNvPr>
          <p:cNvSpPr/>
          <p:nvPr/>
        </p:nvSpPr>
        <p:spPr>
          <a:xfrm>
            <a:off x="726057" y="832755"/>
            <a:ext cx="2743059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</a:rPr>
              <a:t>Our Services</a:t>
            </a:r>
            <a:endParaRPr lang="en-US" sz="35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EB2C546-B586-4E24-8B6A-26ECC72FF298}"/>
              </a:ext>
            </a:extLst>
          </p:cNvPr>
          <p:cNvSpPr/>
          <p:nvPr/>
        </p:nvSpPr>
        <p:spPr>
          <a:xfrm>
            <a:off x="726057" y="1469139"/>
            <a:ext cx="7883371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and scrambled it to make a type specimen book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556EBB7-EB58-462F-9817-5BEB9DC11ECE}"/>
              </a:ext>
            </a:extLst>
          </p:cNvPr>
          <p:cNvGrpSpPr/>
          <p:nvPr/>
        </p:nvGrpSpPr>
        <p:grpSpPr>
          <a:xfrm>
            <a:off x="1885450" y="2791110"/>
            <a:ext cx="3162344" cy="743781"/>
            <a:chOff x="8410530" y="2471213"/>
            <a:chExt cx="3162344" cy="743781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C083C30-661C-4447-BC73-39868CF5CF01}"/>
                </a:ext>
              </a:extLst>
            </p:cNvPr>
            <p:cNvSpPr txBox="1"/>
            <p:nvPr/>
          </p:nvSpPr>
          <p:spPr>
            <a:xfrm>
              <a:off x="8410530" y="2471213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264BB67-27EF-45F4-8D33-DA5CC48B7963}"/>
                </a:ext>
              </a:extLst>
            </p:cNvPr>
            <p:cNvSpPr/>
            <p:nvPr/>
          </p:nvSpPr>
          <p:spPr>
            <a:xfrm>
              <a:off x="8434311" y="2840533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A583252A-4DDE-4183-89F2-84780838763E}"/>
              </a:ext>
            </a:extLst>
          </p:cNvPr>
          <p:cNvSpPr/>
          <p:nvPr/>
        </p:nvSpPr>
        <p:spPr>
          <a:xfrm>
            <a:off x="888548" y="2837960"/>
            <a:ext cx="758371" cy="6500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8DB44F1C-CFB0-4D1D-B976-209F18FDBA3B}"/>
              </a:ext>
            </a:extLst>
          </p:cNvPr>
          <p:cNvSpPr>
            <a:spLocks noEditPoints="1"/>
          </p:cNvSpPr>
          <p:nvPr/>
        </p:nvSpPr>
        <p:spPr bwMode="auto">
          <a:xfrm>
            <a:off x="1123804" y="3015633"/>
            <a:ext cx="287859" cy="294734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905A8B7-81CF-4E75-A609-152A54A372DF}"/>
              </a:ext>
            </a:extLst>
          </p:cNvPr>
          <p:cNvSpPr/>
          <p:nvPr/>
        </p:nvSpPr>
        <p:spPr>
          <a:xfrm>
            <a:off x="888548" y="3839888"/>
            <a:ext cx="758371" cy="6500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Freeform 8">
            <a:extLst>
              <a:ext uri="{FF2B5EF4-FFF2-40B4-BE49-F238E27FC236}">
                <a16:creationId xmlns:a16="http://schemas.microsoft.com/office/drawing/2014/main" id="{76432268-4A2C-4197-9BA2-EA1868A34C43}"/>
              </a:ext>
            </a:extLst>
          </p:cNvPr>
          <p:cNvSpPr>
            <a:spLocks noEditPoints="1"/>
          </p:cNvSpPr>
          <p:nvPr/>
        </p:nvSpPr>
        <p:spPr bwMode="auto">
          <a:xfrm>
            <a:off x="1122330" y="4028859"/>
            <a:ext cx="290806" cy="272139"/>
          </a:xfrm>
          <a:custGeom>
            <a:avLst/>
            <a:gdLst>
              <a:gd name="T0" fmla="*/ 129 w 130"/>
              <a:gd name="T1" fmla="*/ 35 h 120"/>
              <a:gd name="T2" fmla="*/ 94 w 130"/>
              <a:gd name="T3" fmla="*/ 0 h 120"/>
              <a:gd name="T4" fmla="*/ 64 w 130"/>
              <a:gd name="T5" fmla="*/ 17 h 120"/>
              <a:gd name="T6" fmla="*/ 35 w 130"/>
              <a:gd name="T7" fmla="*/ 0 h 120"/>
              <a:gd name="T8" fmla="*/ 0 w 130"/>
              <a:gd name="T9" fmla="*/ 35 h 120"/>
              <a:gd name="T10" fmla="*/ 2 w 130"/>
              <a:gd name="T11" fmla="*/ 49 h 120"/>
              <a:gd name="T12" fmla="*/ 19 w 130"/>
              <a:gd name="T13" fmla="*/ 79 h 120"/>
              <a:gd name="T14" fmla="*/ 64 w 130"/>
              <a:gd name="T15" fmla="*/ 120 h 120"/>
              <a:gd name="T16" fmla="*/ 110 w 130"/>
              <a:gd name="T17" fmla="*/ 79 h 120"/>
              <a:gd name="T18" fmla="*/ 128 w 130"/>
              <a:gd name="T19" fmla="*/ 49 h 120"/>
              <a:gd name="T20" fmla="*/ 129 w 130"/>
              <a:gd name="T21" fmla="*/ 35 h 120"/>
              <a:gd name="T22" fmla="*/ 123 w 130"/>
              <a:gd name="T23" fmla="*/ 48 h 120"/>
              <a:gd name="T24" fmla="*/ 107 w 130"/>
              <a:gd name="T25" fmla="*/ 75 h 120"/>
              <a:gd name="T26" fmla="*/ 64 w 130"/>
              <a:gd name="T27" fmla="*/ 113 h 120"/>
              <a:gd name="T28" fmla="*/ 23 w 130"/>
              <a:gd name="T29" fmla="*/ 75 h 120"/>
              <a:gd name="T30" fmla="*/ 6 w 130"/>
              <a:gd name="T31" fmla="*/ 48 h 120"/>
              <a:gd name="T32" fmla="*/ 5 w 130"/>
              <a:gd name="T33" fmla="*/ 36 h 120"/>
              <a:gd name="T34" fmla="*/ 5 w 130"/>
              <a:gd name="T35" fmla="*/ 36 h 120"/>
              <a:gd name="T36" fmla="*/ 35 w 130"/>
              <a:gd name="T37" fmla="*/ 5 h 120"/>
              <a:gd name="T38" fmla="*/ 62 w 130"/>
              <a:gd name="T39" fmla="*/ 23 h 120"/>
              <a:gd name="T40" fmla="*/ 64 w 130"/>
              <a:gd name="T41" fmla="*/ 29 h 120"/>
              <a:gd name="T42" fmla="*/ 67 w 130"/>
              <a:gd name="T43" fmla="*/ 23 h 120"/>
              <a:gd name="T44" fmla="*/ 94 w 130"/>
              <a:gd name="T45" fmla="*/ 5 h 120"/>
              <a:gd name="T46" fmla="*/ 124 w 130"/>
              <a:gd name="T47" fmla="*/ 36 h 120"/>
              <a:gd name="T48" fmla="*/ 123 w 130"/>
              <a:gd name="T49" fmla="*/ 48 h 120"/>
              <a:gd name="T50" fmla="*/ 123 w 130"/>
              <a:gd name="T51" fmla="*/ 48 h 120"/>
              <a:gd name="T52" fmla="*/ 123 w 130"/>
              <a:gd name="T5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2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FD06826-F8FC-4528-93DA-E6E8A3A53D29}"/>
              </a:ext>
            </a:extLst>
          </p:cNvPr>
          <p:cNvGrpSpPr/>
          <p:nvPr/>
        </p:nvGrpSpPr>
        <p:grpSpPr>
          <a:xfrm>
            <a:off x="1885450" y="3794422"/>
            <a:ext cx="3162344" cy="741013"/>
            <a:chOff x="8410530" y="3311505"/>
            <a:chExt cx="3162344" cy="741013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11B97C3-6100-4258-A461-861DE80F79EE}"/>
                </a:ext>
              </a:extLst>
            </p:cNvPr>
            <p:cNvSpPr/>
            <p:nvPr/>
          </p:nvSpPr>
          <p:spPr>
            <a:xfrm>
              <a:off x="8434311" y="3678057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580D46E-0F85-485A-9D03-522DA39C2B2D}"/>
                </a:ext>
              </a:extLst>
            </p:cNvPr>
            <p:cNvSpPr txBox="1"/>
            <p:nvPr/>
          </p:nvSpPr>
          <p:spPr>
            <a:xfrm>
              <a:off x="8410530" y="3311505"/>
              <a:ext cx="133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7525508D-FF52-43D8-8DCA-F231D96AD27A}"/>
              </a:ext>
            </a:extLst>
          </p:cNvPr>
          <p:cNvSpPr/>
          <p:nvPr/>
        </p:nvSpPr>
        <p:spPr>
          <a:xfrm>
            <a:off x="888548" y="4841816"/>
            <a:ext cx="758371" cy="6500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6624118-BD02-441E-BFE5-F186D5C1FFC5}"/>
              </a:ext>
            </a:extLst>
          </p:cNvPr>
          <p:cNvGrpSpPr/>
          <p:nvPr/>
        </p:nvGrpSpPr>
        <p:grpSpPr>
          <a:xfrm>
            <a:off x="1152787" y="5019489"/>
            <a:ext cx="229893" cy="294734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43" name="Freeform 5">
              <a:extLst>
                <a:ext uri="{FF2B5EF4-FFF2-40B4-BE49-F238E27FC236}">
                  <a16:creationId xmlns:a16="http://schemas.microsoft.com/office/drawing/2014/main" id="{4797F364-021B-4BF2-8142-5E290D328B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9BD95337-2170-40A5-9959-3A3F9694B7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">
              <a:extLst>
                <a:ext uri="{FF2B5EF4-FFF2-40B4-BE49-F238E27FC236}">
                  <a16:creationId xmlns:a16="http://schemas.microsoft.com/office/drawing/2014/main" id="{B8973235-50B6-409F-BAAA-771263E7E4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257223F-3880-43F5-9BBE-F26B8CB37DA2}"/>
              </a:ext>
            </a:extLst>
          </p:cNvPr>
          <p:cNvGrpSpPr/>
          <p:nvPr/>
        </p:nvGrpSpPr>
        <p:grpSpPr>
          <a:xfrm>
            <a:off x="1885449" y="4794966"/>
            <a:ext cx="3162345" cy="743781"/>
            <a:chOff x="8410529" y="4160084"/>
            <a:chExt cx="3162345" cy="743781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424ABB5-1EEE-496D-A273-AD3E6832BF4E}"/>
                </a:ext>
              </a:extLst>
            </p:cNvPr>
            <p:cNvSpPr/>
            <p:nvPr/>
          </p:nvSpPr>
          <p:spPr>
            <a:xfrm>
              <a:off x="8434311" y="4529404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7E53124-48AE-4762-9EC4-511767EDF346}"/>
                </a:ext>
              </a:extLst>
            </p:cNvPr>
            <p:cNvSpPr txBox="1"/>
            <p:nvPr/>
          </p:nvSpPr>
          <p:spPr>
            <a:xfrm>
              <a:off x="8410529" y="4160084"/>
              <a:ext cx="1604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ECF372E8-93C3-4687-9AD1-8814439F0B8E}"/>
              </a:ext>
            </a:extLst>
          </p:cNvPr>
          <p:cNvSpPr/>
          <p:nvPr/>
        </p:nvSpPr>
        <p:spPr>
          <a:xfrm>
            <a:off x="888548" y="5848515"/>
            <a:ext cx="758371" cy="6500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Freeform 10">
            <a:extLst>
              <a:ext uri="{FF2B5EF4-FFF2-40B4-BE49-F238E27FC236}">
                <a16:creationId xmlns:a16="http://schemas.microsoft.com/office/drawing/2014/main" id="{24EC7946-C08F-4623-A005-12F58F3DE4F2}"/>
              </a:ext>
            </a:extLst>
          </p:cNvPr>
          <p:cNvSpPr>
            <a:spLocks noEditPoints="1"/>
          </p:cNvSpPr>
          <p:nvPr/>
        </p:nvSpPr>
        <p:spPr bwMode="auto">
          <a:xfrm>
            <a:off x="1125769" y="6026188"/>
            <a:ext cx="283928" cy="294734"/>
          </a:xfrm>
          <a:custGeom>
            <a:avLst/>
            <a:gdLst>
              <a:gd name="T0" fmla="*/ 118 w 127"/>
              <a:gd name="T1" fmla="*/ 106 h 130"/>
              <a:gd name="T2" fmla="*/ 78 w 127"/>
              <a:gd name="T3" fmla="*/ 52 h 130"/>
              <a:gd name="T4" fmla="*/ 78 w 127"/>
              <a:gd name="T5" fmla="*/ 13 h 130"/>
              <a:gd name="T6" fmla="*/ 83 w 127"/>
              <a:gd name="T7" fmla="*/ 6 h 130"/>
              <a:gd name="T8" fmla="*/ 77 w 127"/>
              <a:gd name="T9" fmla="*/ 0 h 130"/>
              <a:gd name="T10" fmla="*/ 51 w 127"/>
              <a:gd name="T11" fmla="*/ 0 h 130"/>
              <a:gd name="T12" fmla="*/ 44 w 127"/>
              <a:gd name="T13" fmla="*/ 6 h 130"/>
              <a:gd name="T14" fmla="*/ 49 w 127"/>
              <a:gd name="T15" fmla="*/ 13 h 130"/>
              <a:gd name="T16" fmla="*/ 49 w 127"/>
              <a:gd name="T17" fmla="*/ 52 h 130"/>
              <a:gd name="T18" fmla="*/ 10 w 127"/>
              <a:gd name="T19" fmla="*/ 106 h 130"/>
              <a:gd name="T20" fmla="*/ 21 w 127"/>
              <a:gd name="T21" fmla="*/ 130 h 130"/>
              <a:gd name="T22" fmla="*/ 106 w 127"/>
              <a:gd name="T23" fmla="*/ 130 h 130"/>
              <a:gd name="T24" fmla="*/ 118 w 127"/>
              <a:gd name="T25" fmla="*/ 106 h 130"/>
              <a:gd name="T26" fmla="*/ 98 w 127"/>
              <a:gd name="T27" fmla="*/ 124 h 130"/>
              <a:gd name="T28" fmla="*/ 30 w 127"/>
              <a:gd name="T29" fmla="*/ 124 h 130"/>
              <a:gd name="T30" fmla="*/ 21 w 127"/>
              <a:gd name="T31" fmla="*/ 105 h 130"/>
              <a:gd name="T32" fmla="*/ 38 w 127"/>
              <a:gd name="T33" fmla="*/ 81 h 130"/>
              <a:gd name="T34" fmla="*/ 90 w 127"/>
              <a:gd name="T35" fmla="*/ 81 h 130"/>
              <a:gd name="T36" fmla="*/ 107 w 127"/>
              <a:gd name="T37" fmla="*/ 105 h 130"/>
              <a:gd name="T38" fmla="*/ 98 w 127"/>
              <a:gd name="T39" fmla="*/ 124 h 130"/>
              <a:gd name="T40" fmla="*/ 80 w 127"/>
              <a:gd name="T41" fmla="*/ 89 h 130"/>
              <a:gd name="T42" fmla="*/ 48 w 127"/>
              <a:gd name="T43" fmla="*/ 89 h 130"/>
              <a:gd name="T44" fmla="*/ 37 w 127"/>
              <a:gd name="T45" fmla="*/ 104 h 130"/>
              <a:gd name="T46" fmla="*/ 43 w 127"/>
              <a:gd name="T47" fmla="*/ 116 h 130"/>
              <a:gd name="T48" fmla="*/ 85 w 127"/>
              <a:gd name="T49" fmla="*/ 116 h 130"/>
              <a:gd name="T50" fmla="*/ 91 w 127"/>
              <a:gd name="T51" fmla="*/ 104 h 130"/>
              <a:gd name="T52" fmla="*/ 80 w 127"/>
              <a:gd name="T53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" h="130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578DD85-AF82-4FFC-BE8B-3139A423C480}"/>
              </a:ext>
            </a:extLst>
          </p:cNvPr>
          <p:cNvGrpSpPr/>
          <p:nvPr/>
        </p:nvGrpSpPr>
        <p:grpSpPr>
          <a:xfrm>
            <a:off x="1885449" y="5798277"/>
            <a:ext cx="3162345" cy="750556"/>
            <a:chOff x="8410529" y="4993784"/>
            <a:chExt cx="3162345" cy="750556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35A42ED-C383-4890-86AE-D29E1B27FB37}"/>
                </a:ext>
              </a:extLst>
            </p:cNvPr>
            <p:cNvSpPr/>
            <p:nvPr/>
          </p:nvSpPr>
          <p:spPr>
            <a:xfrm>
              <a:off x="8434311" y="5369879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5940E9C-228B-46C1-BC31-D4FCC976AACB}"/>
                </a:ext>
              </a:extLst>
            </p:cNvPr>
            <p:cNvSpPr txBox="1"/>
            <p:nvPr/>
          </p:nvSpPr>
          <p:spPr>
            <a:xfrm>
              <a:off x="8410529" y="4993784"/>
              <a:ext cx="16043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Individual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1C79BBD-CE72-4715-935D-5B856B9F37CC}"/>
              </a:ext>
            </a:extLst>
          </p:cNvPr>
          <p:cNvSpPr>
            <a:spLocks noGrp="1"/>
          </p:cNvSpPr>
          <p:nvPr>
            <p:ph type="pic" sz="quarter" idx="160"/>
          </p:nvPr>
        </p:nvSpPr>
        <p:spPr/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20C9F545-90CA-43F4-8E6D-475FE7FA826C}"/>
              </a:ext>
            </a:extLst>
          </p:cNvPr>
          <p:cNvSpPr/>
          <p:nvPr/>
        </p:nvSpPr>
        <p:spPr>
          <a:xfrm>
            <a:off x="868990" y="1935114"/>
            <a:ext cx="4268738" cy="426873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</a:t>
            </a:r>
            <a:r>
              <a:rPr lang="en-US" sz="3600" b="1" dirty="0"/>
              <a:t>Team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96FDE0B-877A-49E9-9D36-61506DB75EA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9C5A643-B007-4BDE-AF90-BA26444DFCD1}"/>
              </a:ext>
            </a:extLst>
          </p:cNvPr>
          <p:cNvGrpSpPr/>
          <p:nvPr/>
        </p:nvGrpSpPr>
        <p:grpSpPr>
          <a:xfrm>
            <a:off x="6025684" y="2247001"/>
            <a:ext cx="5297327" cy="3707663"/>
            <a:chOff x="5516995" y="2247001"/>
            <a:chExt cx="5297327" cy="3707663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4DE75124-CA53-47A8-81B0-2188C2EB2DCF}"/>
                </a:ext>
              </a:extLst>
            </p:cNvPr>
            <p:cNvSpPr txBox="1"/>
            <p:nvPr/>
          </p:nvSpPr>
          <p:spPr>
            <a:xfrm>
              <a:off x="5516995" y="2247001"/>
              <a:ext cx="5118282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8000" b="1" spc="-300" dirty="0">
                  <a:solidFill>
                    <a:schemeClr val="tx1">
                      <a:alpha val="1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John</a:t>
              </a:r>
            </a:p>
            <a:p>
              <a:pPr>
                <a:lnSpc>
                  <a:spcPts val="4500"/>
                </a:lnSpc>
              </a:pPr>
              <a:r>
                <a:rPr lang="en-US" sz="8000" b="1" spc="-300" dirty="0" err="1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vaangkee</a:t>
              </a:r>
              <a:endParaRPr lang="en-US" sz="8000" spc="-300" dirty="0">
                <a:latin typeface="Roboto" panose="02000000000000000000" pitchFamily="2" charset="0"/>
                <a:ea typeface="Roboto" panose="02000000000000000000" pitchFamily="2" charset="0"/>
                <a:cs typeface="Montserrat Light" charset="0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8A378B8-705C-42A2-80EA-7BE8184AC6B5}"/>
                </a:ext>
              </a:extLst>
            </p:cNvPr>
            <p:cNvGrpSpPr/>
            <p:nvPr/>
          </p:nvGrpSpPr>
          <p:grpSpPr>
            <a:xfrm>
              <a:off x="5662138" y="3825606"/>
              <a:ext cx="5152184" cy="2129058"/>
              <a:chOff x="5693072" y="3991377"/>
              <a:chExt cx="5152184" cy="2129058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85611C96-230F-4E79-8434-CA40EDEBC8AA}"/>
                  </a:ext>
                </a:extLst>
              </p:cNvPr>
              <p:cNvGrpSpPr/>
              <p:nvPr/>
            </p:nvGrpSpPr>
            <p:grpSpPr>
              <a:xfrm>
                <a:off x="5806734" y="4506567"/>
                <a:ext cx="4391366" cy="1613868"/>
                <a:chOff x="5806734" y="4506567"/>
                <a:chExt cx="2362955" cy="1613868"/>
              </a:xfrm>
            </p:grpSpPr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54312275-59B0-4D26-AA47-7DD0A8732AD5}"/>
                    </a:ext>
                  </a:extLst>
                </p:cNvPr>
                <p:cNvSpPr/>
                <p:nvPr/>
              </p:nvSpPr>
              <p:spPr>
                <a:xfrm>
                  <a:off x="5806734" y="4506567"/>
                  <a:ext cx="1639384" cy="23774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B7543E42-E090-4F3E-9974-87D6CF101F52}"/>
                    </a:ext>
                  </a:extLst>
                </p:cNvPr>
                <p:cNvSpPr/>
                <p:nvPr/>
              </p:nvSpPr>
              <p:spPr>
                <a:xfrm>
                  <a:off x="5806734" y="4850598"/>
                  <a:ext cx="2145222" cy="23774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Rectangle 94">
                  <a:extLst>
                    <a:ext uri="{FF2B5EF4-FFF2-40B4-BE49-F238E27FC236}">
                      <a16:creationId xmlns:a16="http://schemas.microsoft.com/office/drawing/2014/main" id="{07D11333-C672-4488-B921-E1411DBDA9B0}"/>
                    </a:ext>
                  </a:extLst>
                </p:cNvPr>
                <p:cNvSpPr/>
                <p:nvPr/>
              </p:nvSpPr>
              <p:spPr>
                <a:xfrm>
                  <a:off x="5806734" y="5194629"/>
                  <a:ext cx="2362955" cy="23774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Rectangle 95">
                  <a:extLst>
                    <a:ext uri="{FF2B5EF4-FFF2-40B4-BE49-F238E27FC236}">
                      <a16:creationId xmlns:a16="http://schemas.microsoft.com/office/drawing/2014/main" id="{47CD1B8A-CABD-4BA8-AEE4-76CC4E161B01}"/>
                    </a:ext>
                  </a:extLst>
                </p:cNvPr>
                <p:cNvSpPr/>
                <p:nvPr/>
              </p:nvSpPr>
              <p:spPr>
                <a:xfrm>
                  <a:off x="5806734" y="5538660"/>
                  <a:ext cx="1438345" cy="237744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33C30CCE-E421-4804-A3CE-6CB19BB645C1}"/>
                    </a:ext>
                  </a:extLst>
                </p:cNvPr>
                <p:cNvSpPr/>
                <p:nvPr/>
              </p:nvSpPr>
              <p:spPr>
                <a:xfrm>
                  <a:off x="5806734" y="5882691"/>
                  <a:ext cx="964933" cy="237744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36F82121-65CE-45A4-8265-1415F9F98039}"/>
                  </a:ext>
                </a:extLst>
              </p:cNvPr>
              <p:cNvSpPr txBox="1"/>
              <p:nvPr/>
            </p:nvSpPr>
            <p:spPr>
              <a:xfrm>
                <a:off x="5826221" y="4506567"/>
                <a:ext cx="1231803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1000" b="1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Social Media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19C19372-AE77-4871-B84C-871F3F95BD31}"/>
                  </a:ext>
                </a:extLst>
              </p:cNvPr>
              <p:cNvSpPr txBox="1"/>
              <p:nvPr/>
            </p:nvSpPr>
            <p:spPr>
              <a:xfrm>
                <a:off x="5826222" y="4851950"/>
                <a:ext cx="1231802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1000" b="1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Management</a:t>
                </a: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29453D23-A494-47DC-8394-20D8A26B00BF}"/>
                  </a:ext>
                </a:extLst>
              </p:cNvPr>
              <p:cNvSpPr txBox="1"/>
              <p:nvPr/>
            </p:nvSpPr>
            <p:spPr>
              <a:xfrm>
                <a:off x="5826222" y="5214160"/>
                <a:ext cx="815752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1000" b="1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Creativity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15CD38E-AB4B-4514-9143-39B8EF46F55A}"/>
                  </a:ext>
                </a:extLst>
              </p:cNvPr>
              <p:cNvSpPr txBox="1"/>
              <p:nvPr/>
            </p:nvSpPr>
            <p:spPr>
              <a:xfrm>
                <a:off x="5826222" y="5554562"/>
                <a:ext cx="815752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1000" b="1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Play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ED4AC77A-91F3-45DF-BD75-3C2B1D1A8679}"/>
                  </a:ext>
                </a:extLst>
              </p:cNvPr>
              <p:cNvSpPr txBox="1"/>
              <p:nvPr/>
            </p:nvSpPr>
            <p:spPr>
              <a:xfrm>
                <a:off x="5826222" y="5897688"/>
                <a:ext cx="815752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1000" b="1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Others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19364B76-6870-4E18-9799-C401B26D48BF}"/>
                  </a:ext>
                </a:extLst>
              </p:cNvPr>
              <p:cNvSpPr txBox="1"/>
              <p:nvPr/>
            </p:nvSpPr>
            <p:spPr>
              <a:xfrm>
                <a:off x="8951414" y="4514210"/>
                <a:ext cx="582993" cy="210570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1000" b="1" dirty="0">
                    <a:solidFill>
                      <a:schemeClr val="accent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Montserrat Light" charset="0"/>
                  </a:rPr>
                  <a:t>60%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5503E524-097A-4E1B-8DC3-77A0A85488F5}"/>
                  </a:ext>
                </a:extLst>
              </p:cNvPr>
              <p:cNvSpPr txBox="1"/>
              <p:nvPr/>
            </p:nvSpPr>
            <p:spPr>
              <a:xfrm>
                <a:off x="9868639" y="4861003"/>
                <a:ext cx="582993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1000" b="1" dirty="0">
                    <a:solidFill>
                      <a:schemeClr val="accent2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Montserrat Light" charset="0"/>
                  </a:rPr>
                  <a:t>75%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AE20D77F-4D56-4BC8-89A2-5C99B2667F81}"/>
                  </a:ext>
                </a:extLst>
              </p:cNvPr>
              <p:cNvSpPr txBox="1"/>
              <p:nvPr/>
            </p:nvSpPr>
            <p:spPr>
              <a:xfrm>
                <a:off x="10309184" y="5203753"/>
                <a:ext cx="536072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1000" b="1" dirty="0">
                    <a:solidFill>
                      <a:schemeClr val="accent3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Montserrat Light" charset="0"/>
                  </a:rPr>
                  <a:t>90%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BF1D1804-2F9A-40C6-9975-707BBD83E31A}"/>
                  </a:ext>
                </a:extLst>
              </p:cNvPr>
              <p:cNvSpPr txBox="1"/>
              <p:nvPr/>
            </p:nvSpPr>
            <p:spPr>
              <a:xfrm>
                <a:off x="8640648" y="5567196"/>
                <a:ext cx="536072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1000" b="1" dirty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Montserrat Light" charset="0"/>
                  </a:rPr>
                  <a:t>50%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1D65CCDF-AA4D-4564-B29A-180490DBA9BF}"/>
                  </a:ext>
                </a:extLst>
              </p:cNvPr>
              <p:cNvSpPr txBox="1"/>
              <p:nvPr/>
            </p:nvSpPr>
            <p:spPr>
              <a:xfrm>
                <a:off x="7734381" y="5911992"/>
                <a:ext cx="536072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1000" b="1" dirty="0">
                    <a:solidFill>
                      <a:schemeClr val="accent5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Montserrat Light" charset="0"/>
                  </a:rPr>
                  <a:t>35%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7FB9042D-34CF-4447-9158-238589CDB1FC}"/>
                  </a:ext>
                </a:extLst>
              </p:cNvPr>
              <p:cNvSpPr txBox="1"/>
              <p:nvPr/>
            </p:nvSpPr>
            <p:spPr>
              <a:xfrm>
                <a:off x="5693072" y="3991377"/>
                <a:ext cx="228252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sz="2000" b="1" spc="300" dirty="0">
                    <a:latin typeface="Roboto" panose="02000000000000000000" pitchFamily="2" charset="0"/>
                    <a:ea typeface="Roboto" panose="02000000000000000000" pitchFamily="2" charset="0"/>
                    <a:cs typeface="Montserrat" charset="0"/>
                  </a:rPr>
                  <a:t>EXPERIENCE:</a:t>
                </a:r>
              </a:p>
            </p:txBody>
          </p:sp>
        </p:grp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AAA3C0C-9A9B-4FE8-B356-F16FDD57306C}"/>
              </a:ext>
            </a:extLst>
          </p:cNvPr>
          <p:cNvSpPr>
            <a:spLocks noGrp="1"/>
          </p:cNvSpPr>
          <p:nvPr>
            <p:ph type="pic" sz="quarter" idx="160"/>
          </p:nvPr>
        </p:nvSpPr>
        <p:spPr/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17592</TotalTime>
  <Words>1135</Words>
  <Application>Microsoft Office PowerPoint</Application>
  <PresentationFormat>Widescreen</PresentationFormat>
  <Paragraphs>273</Paragraphs>
  <Slides>25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Calibri</vt:lpstr>
      <vt:lpstr>Lato</vt:lpstr>
      <vt:lpstr>Montserrat</vt:lpstr>
      <vt:lpstr>Montserrat Light</vt:lpstr>
      <vt:lpstr>Montserrat-Regular</vt:lpstr>
      <vt:lpstr>Open Sans</vt:lpstr>
      <vt:lpstr>Open Sans Extrabold</vt:lpstr>
      <vt:lpstr>Roboto</vt:lpstr>
      <vt:lpstr>Office Theme</vt:lpstr>
      <vt:lpstr>PowerPoint Presentation</vt:lpstr>
      <vt:lpstr>PowerPoint Presentation</vt:lpstr>
      <vt:lpstr>PowerPoint Presentation</vt:lpstr>
      <vt:lpstr>About Us</vt:lpstr>
      <vt:lpstr>About Us</vt:lpstr>
      <vt:lpstr>PowerPoint Presentation</vt:lpstr>
      <vt:lpstr>Our Services</vt:lpstr>
      <vt:lpstr>PowerPoint Presentation</vt:lpstr>
      <vt:lpstr>Our Team</vt:lpstr>
      <vt:lpstr>Our Team</vt:lpstr>
      <vt:lpstr>Our Portfolilo</vt:lpstr>
      <vt:lpstr>Our Portfolio</vt:lpstr>
      <vt:lpstr>Our Portfolilo</vt:lpstr>
      <vt:lpstr>Company History / Timeline</vt:lpstr>
      <vt:lpstr>Our Timeline</vt:lpstr>
      <vt:lpstr>Our Timeline</vt:lpstr>
      <vt:lpstr>Our Information</vt:lpstr>
      <vt:lpstr>Our Information</vt:lpstr>
      <vt:lpstr>Our Information</vt:lpstr>
      <vt:lpstr>Text Single Column</vt:lpstr>
      <vt:lpstr>Square Image</vt:lpstr>
      <vt:lpstr>Square Image</vt:lpstr>
      <vt:lpstr>Map Project Location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sonar</cp:lastModifiedBy>
  <cp:revision>2642</cp:revision>
  <dcterms:created xsi:type="dcterms:W3CDTF">2017-07-18T09:08:44Z</dcterms:created>
  <dcterms:modified xsi:type="dcterms:W3CDTF">2018-02-08T04:35:23Z</dcterms:modified>
</cp:coreProperties>
</file>