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0" r:id="rId3"/>
    <p:sldMasterId id="214748367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5143500" cx="9144000"/>
  <p:notesSz cx="6858000" cy="9144000"/>
  <p:embeddedFontLst>
    <p:embeddedFont>
      <p:font typeface="Roboto Slab"/>
      <p:regular r:id="rId20"/>
      <p:bold r:id="rId21"/>
    </p:embeddedFont>
    <p:embeddedFont>
      <p:font typeface="PT Sans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Slab-regular.fntdata"/><Relationship Id="rId22" Type="http://schemas.openxmlformats.org/officeDocument/2006/relationships/font" Target="fonts/PTSans-regular.fntdata"/><Relationship Id="rId21" Type="http://schemas.openxmlformats.org/officeDocument/2006/relationships/font" Target="fonts/RobotoSlab-bold.fntdata"/><Relationship Id="rId24" Type="http://schemas.openxmlformats.org/officeDocument/2006/relationships/font" Target="fonts/PTSans-italic.fntdata"/><Relationship Id="rId23" Type="http://schemas.openxmlformats.org/officeDocument/2006/relationships/font" Target="fonts/PTSans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5" Type="http://schemas.openxmlformats.org/officeDocument/2006/relationships/font" Target="fonts/PTSans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Shape 117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Shape 347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8" name="Shape 348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9" name="Shape 349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Shape 379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0" name="Shape 380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1" name="Shape 381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Shape 392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3" name="Shape 393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4" name="Shape 394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Shape 410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1" name="Shape 411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2" name="Shape 412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Shape 423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4" name="Shape 424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5" name="Shape 425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8" name="Shape 128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Shape 129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6" name="Shape 146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Shape 147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4" name="Shape 164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Shape 165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5" name="Shape 235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Shape 236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8" name="Shape 258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" name="Shape 259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8" name="Shape 288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9" name="Shape 289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Shape 302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3" name="Shape 303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4" name="Shape 304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Shape 315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6" name="Shape 316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7" name="Shape 317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6_01">
  <p:cSld name="6_01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Shape 56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7" name="Shape 57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3_01">
  <p:cSld name="13_01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>
            <p:ph idx="2" type="pic"/>
          </p:nvPr>
        </p:nvSpPr>
        <p:spPr>
          <a:xfrm>
            <a:off x="0" y="0"/>
            <a:ext cx="9144000" cy="22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indent="0" lvl="1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indent="0" lvl="2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indent="0" lvl="3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indent="0" lvl="4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indent="0" lvl="5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indent="0" lvl="6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indent="0" lvl="7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indent="0" lvl="8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2" name="Shape 62"/>
          <p:cNvSpPr txBox="1"/>
          <p:nvPr>
            <p:ph type="title"/>
          </p:nvPr>
        </p:nvSpPr>
        <p:spPr>
          <a:xfrm>
            <a:off x="628650" y="25186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 Slab"/>
              <a:buNone/>
              <a:defRPr b="0" i="0" sz="24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3" name="Shape 63"/>
          <p:cNvSpPr/>
          <p:nvPr>
            <p:ph idx="3" type="pic"/>
          </p:nvPr>
        </p:nvSpPr>
        <p:spPr>
          <a:xfrm>
            <a:off x="4038956" y="1626394"/>
            <a:ext cx="1069848" cy="1069848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4_01">
  <p:cSld name="14_01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idx="2" type="pic"/>
          </p:nvPr>
        </p:nvSpPr>
        <p:spPr>
          <a:xfrm>
            <a:off x="3886200" y="1164772"/>
            <a:ext cx="5257800" cy="236219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indent="0" lvl="1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indent="0" lvl="2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indent="0" lvl="3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indent="0" lvl="4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indent="0" lvl="5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indent="0" lvl="6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indent="0" lvl="7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indent="0" lvl="8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8" name="Shape 68"/>
          <p:cNvSpPr txBox="1"/>
          <p:nvPr>
            <p:ph type="title"/>
          </p:nvPr>
        </p:nvSpPr>
        <p:spPr>
          <a:xfrm>
            <a:off x="628650" y="25186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 Slab"/>
              <a:buNone/>
              <a:defRPr b="0" i="0" sz="24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5_01">
  <p:cSld name="15_01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>
            <p:ph idx="2" type="pic"/>
          </p:nvPr>
        </p:nvSpPr>
        <p:spPr>
          <a:xfrm>
            <a:off x="3018674" y="1629087"/>
            <a:ext cx="1148127" cy="133182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Char char="•"/>
              <a:defRPr b="0" i="0" sz="6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Shape 71"/>
          <p:cNvSpPr/>
          <p:nvPr>
            <p:ph idx="3" type="pic"/>
          </p:nvPr>
        </p:nvSpPr>
        <p:spPr>
          <a:xfrm>
            <a:off x="4977199" y="1629087"/>
            <a:ext cx="1148127" cy="133182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Char char="•"/>
              <a:defRPr b="0" i="0" sz="6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Shape 72"/>
          <p:cNvSpPr/>
          <p:nvPr>
            <p:ph idx="4" type="pic"/>
          </p:nvPr>
        </p:nvSpPr>
        <p:spPr>
          <a:xfrm>
            <a:off x="6935724" y="1629087"/>
            <a:ext cx="1148127" cy="133182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Char char="•"/>
              <a:defRPr b="0" i="0" sz="6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Shape 73"/>
          <p:cNvSpPr/>
          <p:nvPr>
            <p:ph idx="5" type="pic"/>
          </p:nvPr>
        </p:nvSpPr>
        <p:spPr>
          <a:xfrm>
            <a:off x="1060150" y="1629087"/>
            <a:ext cx="1148127" cy="133182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Char char="•"/>
              <a:defRPr b="0" i="0" sz="6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4" name="Shape 74"/>
          <p:cNvSpPr/>
          <p:nvPr>
            <p:ph idx="6" type="pic"/>
          </p:nvPr>
        </p:nvSpPr>
        <p:spPr>
          <a:xfrm>
            <a:off x="0" y="1"/>
            <a:ext cx="9144000" cy="228599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5" name="Shape 75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indent="0" lvl="1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indent="0" lvl="2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indent="0" lvl="3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indent="0" lvl="4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indent="0" lvl="5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indent="0" lvl="6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indent="0" lvl="7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indent="0" lvl="8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7" name="Shape 77"/>
          <p:cNvSpPr txBox="1"/>
          <p:nvPr>
            <p:ph type="title"/>
          </p:nvPr>
        </p:nvSpPr>
        <p:spPr>
          <a:xfrm>
            <a:off x="628650" y="25186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 Slab"/>
              <a:buNone/>
              <a:defRPr b="0" i="0" sz="24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6_01">
  <p:cSld name="16_01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/>
          <p:nvPr>
            <p:ph idx="2" type="pic"/>
          </p:nvPr>
        </p:nvSpPr>
        <p:spPr>
          <a:xfrm>
            <a:off x="0" y="1"/>
            <a:ext cx="9144000" cy="228599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0" name="Shape 80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1" name="Shape 81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indent="0" lvl="1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indent="0" lvl="2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indent="0" lvl="3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indent="0" lvl="4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indent="0" lvl="5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indent="0" lvl="6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indent="0" lvl="7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indent="0" lvl="8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2" name="Shape 82"/>
          <p:cNvSpPr txBox="1"/>
          <p:nvPr>
            <p:ph type="title"/>
          </p:nvPr>
        </p:nvSpPr>
        <p:spPr>
          <a:xfrm>
            <a:off x="628650" y="25186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 Slab"/>
              <a:buNone/>
              <a:defRPr b="0" i="0" sz="24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7_01">
  <p:cSld name="7_01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>
            <p:ph idx="2" type="pic"/>
          </p:nvPr>
        </p:nvSpPr>
        <p:spPr>
          <a:xfrm>
            <a:off x="6958013" y="0"/>
            <a:ext cx="2185987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5" name="Shape 85"/>
          <p:cNvSpPr/>
          <p:nvPr>
            <p:ph idx="3" type="pic"/>
          </p:nvPr>
        </p:nvSpPr>
        <p:spPr>
          <a:xfrm>
            <a:off x="4574721" y="0"/>
            <a:ext cx="2283278" cy="311331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6" name="Shape 86"/>
          <p:cNvSpPr/>
          <p:nvPr>
            <p:ph idx="4" type="pic"/>
          </p:nvPr>
        </p:nvSpPr>
        <p:spPr>
          <a:xfrm>
            <a:off x="4574721" y="3113314"/>
            <a:ext cx="2283278" cy="203018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7" name="Shape 87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Shape 88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indent="0" lvl="1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indent="0" lvl="2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indent="0" lvl="3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indent="0" lvl="4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indent="0" lvl="5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indent="0" lvl="6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indent="0" lvl="7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indent="0" lvl="8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8_01">
  <p:cSld name="8_01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/>
          <p:nvPr>
            <p:ph idx="2" type="pic"/>
          </p:nvPr>
        </p:nvSpPr>
        <p:spPr>
          <a:xfrm>
            <a:off x="6980636" y="0"/>
            <a:ext cx="2163364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1" name="Shape 91"/>
          <p:cNvSpPr/>
          <p:nvPr>
            <p:ph idx="3" type="pic"/>
          </p:nvPr>
        </p:nvSpPr>
        <p:spPr>
          <a:xfrm>
            <a:off x="2361232" y="0"/>
            <a:ext cx="2163364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2" name="Shape 92"/>
          <p:cNvSpPr/>
          <p:nvPr>
            <p:ph idx="4" type="pic"/>
          </p:nvPr>
        </p:nvSpPr>
        <p:spPr>
          <a:xfrm>
            <a:off x="4622008" y="0"/>
            <a:ext cx="2259649" cy="311331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3" name="Shape 93"/>
          <p:cNvSpPr/>
          <p:nvPr>
            <p:ph idx="5" type="pic"/>
          </p:nvPr>
        </p:nvSpPr>
        <p:spPr>
          <a:xfrm>
            <a:off x="4622008" y="3113314"/>
            <a:ext cx="2259649" cy="203018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Shape 94"/>
          <p:cNvSpPr/>
          <p:nvPr>
            <p:ph idx="6" type="pic"/>
          </p:nvPr>
        </p:nvSpPr>
        <p:spPr>
          <a:xfrm>
            <a:off x="0" y="2030186"/>
            <a:ext cx="2259649" cy="311331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Shape 95"/>
          <p:cNvSpPr/>
          <p:nvPr>
            <p:ph idx="7" type="pic"/>
          </p:nvPr>
        </p:nvSpPr>
        <p:spPr>
          <a:xfrm>
            <a:off x="0" y="0"/>
            <a:ext cx="2259649" cy="203018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Shape 96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7" name="Shape 97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indent="0" lvl="1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indent="0" lvl="2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indent="0" lvl="3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indent="0" lvl="4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indent="0" lvl="5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indent="0" lvl="6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indent="0" lvl="7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indent="0" lvl="8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2_01">
  <p:cSld name="12_01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0" name="Shape 100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indent="0" lvl="1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indent="0" lvl="2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indent="0" lvl="3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indent="0" lvl="4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indent="0" lvl="5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indent="0" lvl="6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indent="0" lvl="7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indent="0" lvl="8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1" name="Shape 101"/>
          <p:cNvSpPr txBox="1"/>
          <p:nvPr>
            <p:ph type="title"/>
          </p:nvPr>
        </p:nvSpPr>
        <p:spPr>
          <a:xfrm>
            <a:off x="628650" y="25186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 Slab"/>
              <a:buNone/>
              <a:defRPr b="0" i="0" sz="24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9_01">
  <p:cSld name="9_01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/>
          <p:nvPr>
            <p:ph idx="2" type="pic"/>
          </p:nvPr>
        </p:nvSpPr>
        <p:spPr>
          <a:xfrm>
            <a:off x="5272087" y="0"/>
            <a:ext cx="3871913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Shape 104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Shape 105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indent="0" lvl="1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indent="0" lvl="2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indent="0" lvl="3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indent="0" lvl="4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indent="0" lvl="5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indent="0" lvl="6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indent="0" lvl="7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indent="0" lvl="8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7_01">
  <p:cSld name="17_01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/>
          <p:nvPr>
            <p:ph idx="2" type="pic"/>
          </p:nvPr>
        </p:nvSpPr>
        <p:spPr>
          <a:xfrm>
            <a:off x="2428875" y="-1571625"/>
            <a:ext cx="6715125" cy="671512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8" name="Shape 108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9" name="Shape 109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indent="0" lvl="1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indent="0" lvl="2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indent="0" lvl="3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indent="0" lvl="4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indent="0" lvl="5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indent="0" lvl="6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indent="0" lvl="7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indent="0" lvl="8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0" name="Shape 110"/>
          <p:cNvSpPr txBox="1"/>
          <p:nvPr>
            <p:ph type="title"/>
          </p:nvPr>
        </p:nvSpPr>
        <p:spPr>
          <a:xfrm>
            <a:off x="628650" y="25186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 Slab"/>
              <a:buNone/>
              <a:defRPr b="0" i="0" sz="24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1_01">
  <p:cSld name="11_01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3" name="Shape 113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indent="0" lvl="1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indent="0" lvl="2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indent="0" lvl="3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indent="0" lvl="4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indent="0" lvl="5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indent="0" lvl="6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indent="0" lvl="7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indent="0" lvl="8" marL="0" marR="0" rtl="0" algn="ctr">
              <a:spcBef>
                <a:spcPts val="0"/>
              </a:spcBef>
              <a:buNone/>
              <a:def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1pPr>
            <a:lvl2pPr lvl="1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2pPr>
            <a:lvl3pPr lvl="2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3pPr>
            <a:lvl4pPr lvl="3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4pPr>
            <a:lvl5pPr lvl="4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5pPr>
            <a:lvl6pPr lvl="5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6pPr>
            <a:lvl7pPr lvl="6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7pPr>
            <a:lvl8pPr lvl="7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8pPr>
            <a:lvl9pPr lvl="8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3" name="Shape 53"/>
          <p:cNvSpPr txBox="1"/>
          <p:nvPr>
            <p:ph type="title"/>
          </p:nvPr>
        </p:nvSpPr>
        <p:spPr>
          <a:xfrm>
            <a:off x="628650" y="25186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 Slab"/>
              <a:buNone/>
              <a:defRPr b="0" i="0" sz="24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800" u="none" cap="none" strike="noStrike">
                <a:solidFill>
                  <a:srgbClr val="A5A5A5"/>
                </a:solidFill>
                <a:latin typeface="Roboto Slab"/>
                <a:ea typeface="Roboto Slab"/>
                <a:cs typeface="Roboto Slab"/>
                <a:sym typeface="Roboto Slab"/>
              </a:rPr>
              <a:t>www.yourwebsite.com</a:t>
            </a:r>
            <a:endParaRPr sz="1100"/>
          </a:p>
        </p:txBody>
      </p:sp>
      <p:sp>
        <p:nvSpPr>
          <p:cNvPr id="120" name="Shape 120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9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‹#›</a:t>
            </a:fld>
            <a:endParaRPr b="0" i="0" sz="900" u="none" cap="none" strike="noStrike">
              <a:solidFill>
                <a:srgbClr val="7F7F7F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21" name="Shape 121"/>
          <p:cNvSpPr/>
          <p:nvPr/>
        </p:nvSpPr>
        <p:spPr>
          <a:xfrm>
            <a:off x="2171700" y="1771650"/>
            <a:ext cx="48006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22" name="Shape 122"/>
          <p:cNvGrpSpPr/>
          <p:nvPr/>
        </p:nvGrpSpPr>
        <p:grpSpPr>
          <a:xfrm>
            <a:off x="2558143" y="1855442"/>
            <a:ext cx="4027715" cy="1432617"/>
            <a:chOff x="2898775" y="2365375"/>
            <a:chExt cx="5998482" cy="2133600"/>
          </a:xfrm>
        </p:grpSpPr>
        <p:sp>
          <p:nvSpPr>
            <p:cNvPr id="123" name="Shape 123"/>
            <p:cNvSpPr/>
            <p:nvPr/>
          </p:nvSpPr>
          <p:spPr>
            <a:xfrm>
              <a:off x="2898775" y="2365375"/>
              <a:ext cx="5998482" cy="2133600"/>
            </a:xfrm>
            <a:custGeom>
              <a:pathLst>
                <a:path extrusionOk="0" h="756" w="2268">
                  <a:moveTo>
                    <a:pt x="2205" y="0"/>
                  </a:moveTo>
                  <a:cubicBezTo>
                    <a:pt x="2240" y="0"/>
                    <a:pt x="2268" y="29"/>
                    <a:pt x="2268" y="63"/>
                  </a:cubicBezTo>
                  <a:cubicBezTo>
                    <a:pt x="2268" y="693"/>
                    <a:pt x="2268" y="693"/>
                    <a:pt x="2268" y="693"/>
                  </a:cubicBezTo>
                  <a:cubicBezTo>
                    <a:pt x="2268" y="728"/>
                    <a:pt x="2240" y="756"/>
                    <a:pt x="2205" y="756"/>
                  </a:cubicBezTo>
                  <a:cubicBezTo>
                    <a:pt x="63" y="756"/>
                    <a:pt x="63" y="756"/>
                    <a:pt x="63" y="756"/>
                  </a:cubicBezTo>
                  <a:cubicBezTo>
                    <a:pt x="29" y="756"/>
                    <a:pt x="0" y="728"/>
                    <a:pt x="0" y="69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29"/>
                    <a:pt x="29" y="0"/>
                    <a:pt x="63" y="0"/>
                  </a:cubicBezTo>
                  <a:lnTo>
                    <a:pt x="2205" y="0"/>
                  </a:lnTo>
                  <a:close/>
                </a:path>
              </a:pathLst>
            </a:custGeom>
            <a:solidFill>
              <a:srgbClr val="17161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24" name="Shape 124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880530" y="2694958"/>
              <a:ext cx="4034972" cy="147443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25" name="Shape 125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Shape 351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www.yourwebsite.com</a:t>
            </a:r>
            <a:endParaRPr b="0" sz="800">
              <a:solidFill>
                <a:srgbClr val="7F7F7F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352" name="Shape 352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rPr>
              <a:t>‹#›</a:t>
            </a:fld>
            <a:endParaRPr sz="900">
              <a:solidFill>
                <a:schemeClr val="lt1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353" name="Shape 353"/>
          <p:cNvSpPr txBox="1"/>
          <p:nvPr>
            <p:ph type="title"/>
          </p:nvPr>
        </p:nvSpPr>
        <p:spPr>
          <a:xfrm>
            <a:off x="628650" y="25186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Roboto Slab"/>
              <a:buNone/>
            </a:pPr>
            <a:r>
              <a:rPr b="0" i="0" lang="en" sz="2400" u="none" cap="none" strike="noStrike">
                <a:solidFill>
                  <a:srgbClr val="262626"/>
                </a:solidFill>
                <a:latin typeface="Roboto Slab"/>
                <a:ea typeface="Roboto Slab"/>
                <a:cs typeface="Roboto Slab"/>
                <a:sym typeface="Roboto Slab"/>
              </a:rPr>
              <a:t>Company Timeline</a:t>
            </a:r>
            <a:endParaRPr sz="1100"/>
          </a:p>
        </p:txBody>
      </p:sp>
      <p:cxnSp>
        <p:nvCxnSpPr>
          <p:cNvPr id="354" name="Shape 354"/>
          <p:cNvCxnSpPr/>
          <p:nvPr/>
        </p:nvCxnSpPr>
        <p:spPr>
          <a:xfrm>
            <a:off x="4282223" y="780035"/>
            <a:ext cx="579556" cy="0"/>
          </a:xfrm>
          <a:prstGeom prst="straightConnector1">
            <a:avLst/>
          </a:prstGeom>
          <a:noFill/>
          <a:ln cap="flat" cmpd="sng" w="1905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55" name="Shape 355"/>
          <p:cNvCxnSpPr>
            <a:stCxn id="356" idx="2"/>
          </p:cNvCxnSpPr>
          <p:nvPr/>
        </p:nvCxnSpPr>
        <p:spPr>
          <a:xfrm rot="10800000">
            <a:off x="-172" y="2801540"/>
            <a:ext cx="6410100" cy="0"/>
          </a:xfrm>
          <a:prstGeom prst="straightConnector1">
            <a:avLst/>
          </a:prstGeom>
          <a:noFill/>
          <a:ln cap="flat" cmpd="sng" w="19050">
            <a:solidFill>
              <a:srgbClr val="A5A5A5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56" name="Shape 356"/>
          <p:cNvSpPr/>
          <p:nvPr/>
        </p:nvSpPr>
        <p:spPr>
          <a:xfrm>
            <a:off x="6409928" y="1845429"/>
            <a:ext cx="1912222" cy="1912222"/>
          </a:xfrm>
          <a:prstGeom prst="ellipse">
            <a:avLst/>
          </a:prstGeom>
          <a:noFill/>
          <a:ln cap="flat" cmpd="sng" w="19050">
            <a:solidFill>
              <a:srgbClr val="A5A5A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7" name="Shape 357"/>
          <p:cNvSpPr/>
          <p:nvPr/>
        </p:nvSpPr>
        <p:spPr>
          <a:xfrm>
            <a:off x="7132572" y="2207620"/>
            <a:ext cx="466935" cy="542267"/>
          </a:xfrm>
          <a:custGeom>
            <a:pathLst>
              <a:path extrusionOk="0" h="21600" w="21600">
                <a:moveTo>
                  <a:pt x="19371" y="3866"/>
                </a:moveTo>
                <a:lnTo>
                  <a:pt x="19371" y="4855"/>
                </a:lnTo>
                <a:cubicBezTo>
                  <a:pt x="19371" y="5883"/>
                  <a:pt x="18402" y="6722"/>
                  <a:pt x="17208" y="6722"/>
                </a:cubicBezTo>
                <a:lnTo>
                  <a:pt x="17208" y="3866"/>
                </a:lnTo>
                <a:cubicBezTo>
                  <a:pt x="17208" y="3866"/>
                  <a:pt x="19371" y="3866"/>
                  <a:pt x="19371" y="3866"/>
                </a:cubicBezTo>
                <a:close/>
                <a:moveTo>
                  <a:pt x="13708" y="5371"/>
                </a:moveTo>
                <a:lnTo>
                  <a:pt x="12391" y="6329"/>
                </a:lnTo>
                <a:lnTo>
                  <a:pt x="12801" y="7772"/>
                </a:lnTo>
                <a:cubicBezTo>
                  <a:pt x="12878" y="8041"/>
                  <a:pt x="12535" y="8258"/>
                  <a:pt x="12258" y="8112"/>
                </a:cubicBezTo>
                <a:lnTo>
                  <a:pt x="10797" y="7327"/>
                </a:lnTo>
                <a:lnTo>
                  <a:pt x="9332" y="8108"/>
                </a:lnTo>
                <a:cubicBezTo>
                  <a:pt x="9055" y="8254"/>
                  <a:pt x="8711" y="8041"/>
                  <a:pt x="8788" y="7768"/>
                </a:cubicBezTo>
                <a:lnTo>
                  <a:pt x="9199" y="6325"/>
                </a:lnTo>
                <a:lnTo>
                  <a:pt x="7887" y="5371"/>
                </a:lnTo>
                <a:cubicBezTo>
                  <a:pt x="7640" y="5191"/>
                  <a:pt x="7769" y="4842"/>
                  <a:pt x="8092" y="4824"/>
                </a:cubicBezTo>
                <a:lnTo>
                  <a:pt x="9809" y="4718"/>
                </a:lnTo>
                <a:lnTo>
                  <a:pt x="10464" y="3341"/>
                </a:lnTo>
                <a:cubicBezTo>
                  <a:pt x="10587" y="3081"/>
                  <a:pt x="11013" y="3081"/>
                  <a:pt x="11136" y="3341"/>
                </a:cubicBezTo>
                <a:lnTo>
                  <a:pt x="11786" y="4714"/>
                </a:lnTo>
                <a:lnTo>
                  <a:pt x="13503" y="4820"/>
                </a:lnTo>
                <a:cubicBezTo>
                  <a:pt x="13826" y="4842"/>
                  <a:pt x="13954" y="5191"/>
                  <a:pt x="13708" y="5371"/>
                </a:cubicBezTo>
                <a:cubicBezTo>
                  <a:pt x="13708" y="5371"/>
                  <a:pt x="13708" y="5371"/>
                  <a:pt x="13708" y="5371"/>
                </a:cubicBezTo>
                <a:close/>
                <a:moveTo>
                  <a:pt x="4386" y="6722"/>
                </a:moveTo>
                <a:cubicBezTo>
                  <a:pt x="3193" y="6722"/>
                  <a:pt x="2219" y="5883"/>
                  <a:pt x="2219" y="4855"/>
                </a:cubicBezTo>
                <a:lnTo>
                  <a:pt x="2219" y="3866"/>
                </a:lnTo>
                <a:lnTo>
                  <a:pt x="4386" y="3866"/>
                </a:lnTo>
                <a:cubicBezTo>
                  <a:pt x="4386" y="3866"/>
                  <a:pt x="4386" y="6722"/>
                  <a:pt x="4386" y="6722"/>
                </a:cubicBezTo>
                <a:close/>
                <a:moveTo>
                  <a:pt x="17208" y="0"/>
                </a:moveTo>
                <a:lnTo>
                  <a:pt x="4386" y="0"/>
                </a:lnTo>
                <a:lnTo>
                  <a:pt x="4386" y="1955"/>
                </a:lnTo>
                <a:lnTo>
                  <a:pt x="0" y="1955"/>
                </a:lnTo>
                <a:lnTo>
                  <a:pt x="0" y="4855"/>
                </a:lnTo>
                <a:cubicBezTo>
                  <a:pt x="0" y="6938"/>
                  <a:pt x="1968" y="8633"/>
                  <a:pt x="4386" y="8633"/>
                </a:cubicBezTo>
                <a:lnTo>
                  <a:pt x="4463" y="8633"/>
                </a:lnTo>
                <a:cubicBezTo>
                  <a:pt x="4868" y="10897"/>
                  <a:pt x="6872" y="12702"/>
                  <a:pt x="9444" y="13179"/>
                </a:cubicBezTo>
                <a:lnTo>
                  <a:pt x="9444" y="16308"/>
                </a:lnTo>
                <a:lnTo>
                  <a:pt x="7871" y="16308"/>
                </a:lnTo>
                <a:cubicBezTo>
                  <a:pt x="7384" y="16308"/>
                  <a:pt x="6995" y="16648"/>
                  <a:pt x="6995" y="17062"/>
                </a:cubicBezTo>
                <a:lnTo>
                  <a:pt x="6995" y="18056"/>
                </a:lnTo>
                <a:lnTo>
                  <a:pt x="5652" y="18056"/>
                </a:lnTo>
                <a:lnTo>
                  <a:pt x="5652" y="21600"/>
                </a:lnTo>
                <a:lnTo>
                  <a:pt x="15948" y="21600"/>
                </a:lnTo>
                <a:lnTo>
                  <a:pt x="15948" y="18056"/>
                </a:lnTo>
                <a:lnTo>
                  <a:pt x="14605" y="18056"/>
                </a:lnTo>
                <a:lnTo>
                  <a:pt x="14605" y="17062"/>
                </a:lnTo>
                <a:cubicBezTo>
                  <a:pt x="14605" y="16643"/>
                  <a:pt x="14210" y="16308"/>
                  <a:pt x="13729" y="16308"/>
                </a:cubicBezTo>
                <a:lnTo>
                  <a:pt x="12155" y="16308"/>
                </a:lnTo>
                <a:lnTo>
                  <a:pt x="12155" y="13179"/>
                </a:lnTo>
                <a:cubicBezTo>
                  <a:pt x="14733" y="12702"/>
                  <a:pt x="16731" y="10893"/>
                  <a:pt x="17137" y="8633"/>
                </a:cubicBezTo>
                <a:lnTo>
                  <a:pt x="17214" y="8633"/>
                </a:lnTo>
                <a:cubicBezTo>
                  <a:pt x="19632" y="8633"/>
                  <a:pt x="21600" y="6938"/>
                  <a:pt x="21600" y="4855"/>
                </a:cubicBezTo>
                <a:lnTo>
                  <a:pt x="21600" y="1955"/>
                </a:lnTo>
                <a:lnTo>
                  <a:pt x="17214" y="1955"/>
                </a:lnTo>
                <a:lnTo>
                  <a:pt x="17214" y="0"/>
                </a:lnTo>
                <a:cubicBezTo>
                  <a:pt x="17214" y="0"/>
                  <a:pt x="17208" y="0"/>
                  <a:pt x="17208" y="0"/>
                </a:cubicBezTo>
                <a:close/>
                <a:moveTo>
                  <a:pt x="17208" y="0"/>
                </a:move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8" name="Shape 358"/>
          <p:cNvSpPr/>
          <p:nvPr/>
        </p:nvSpPr>
        <p:spPr>
          <a:xfrm>
            <a:off x="6795064" y="2844645"/>
            <a:ext cx="1141953" cy="23165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7142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WON CC AWARD</a:t>
            </a:r>
            <a:endParaRPr sz="1100"/>
          </a:p>
        </p:txBody>
      </p:sp>
      <p:sp>
        <p:nvSpPr>
          <p:cNvPr id="359" name="Shape 359"/>
          <p:cNvSpPr/>
          <p:nvPr/>
        </p:nvSpPr>
        <p:spPr>
          <a:xfrm>
            <a:off x="6733337" y="3161225"/>
            <a:ext cx="1265400" cy="31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is meant to project an professionalism.</a:t>
            </a:r>
            <a:endParaRPr sz="1100"/>
          </a:p>
        </p:txBody>
      </p:sp>
      <p:grpSp>
        <p:nvGrpSpPr>
          <p:cNvPr id="360" name="Shape 360"/>
          <p:cNvGrpSpPr/>
          <p:nvPr/>
        </p:nvGrpSpPr>
        <p:grpSpPr>
          <a:xfrm>
            <a:off x="961625" y="1845429"/>
            <a:ext cx="773680" cy="897468"/>
            <a:chOff x="2060061" y="2457332"/>
            <a:chExt cx="1176878" cy="1365178"/>
          </a:xfrm>
        </p:grpSpPr>
        <p:sp>
          <p:nvSpPr>
            <p:cNvPr id="361" name="Shape 361"/>
            <p:cNvSpPr/>
            <p:nvPr/>
          </p:nvSpPr>
          <p:spPr>
            <a:xfrm rot="5400000">
              <a:off x="1965911" y="2551482"/>
              <a:ext cx="1365178" cy="1176878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2" name="Shape 362"/>
            <p:cNvSpPr/>
            <p:nvPr/>
          </p:nvSpPr>
          <p:spPr>
            <a:xfrm>
              <a:off x="2424359" y="2915780"/>
              <a:ext cx="448283" cy="448283"/>
            </a:xfrm>
            <a:custGeom>
              <a:pathLst>
                <a:path extrusionOk="0" h="21404" w="21403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lt1">
                <a:alpha val="89803"/>
              </a:scheme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63" name="Shape 363"/>
          <p:cNvGrpSpPr/>
          <p:nvPr/>
        </p:nvGrpSpPr>
        <p:grpSpPr>
          <a:xfrm>
            <a:off x="2799506" y="1845429"/>
            <a:ext cx="773680" cy="897468"/>
            <a:chOff x="4358394" y="2457332"/>
            <a:chExt cx="1176878" cy="1365178"/>
          </a:xfrm>
        </p:grpSpPr>
        <p:sp>
          <p:nvSpPr>
            <p:cNvPr id="364" name="Shape 364"/>
            <p:cNvSpPr/>
            <p:nvPr/>
          </p:nvSpPr>
          <p:spPr>
            <a:xfrm rot="5400000">
              <a:off x="4264244" y="2551482"/>
              <a:ext cx="1365178" cy="1176878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5" name="Shape 365"/>
            <p:cNvSpPr/>
            <p:nvPr/>
          </p:nvSpPr>
          <p:spPr>
            <a:xfrm>
              <a:off x="4678213" y="2860004"/>
              <a:ext cx="537240" cy="559834"/>
            </a:xfrm>
            <a:custGeom>
              <a:pathLst>
                <a:path extrusionOk="0" h="21600" w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66" name="Shape 366"/>
          <p:cNvGrpSpPr/>
          <p:nvPr/>
        </p:nvGrpSpPr>
        <p:grpSpPr>
          <a:xfrm>
            <a:off x="4637387" y="1845429"/>
            <a:ext cx="773680" cy="897468"/>
            <a:chOff x="6656727" y="2457332"/>
            <a:chExt cx="1176878" cy="1365178"/>
          </a:xfrm>
        </p:grpSpPr>
        <p:sp>
          <p:nvSpPr>
            <p:cNvPr id="367" name="Shape 367"/>
            <p:cNvSpPr/>
            <p:nvPr/>
          </p:nvSpPr>
          <p:spPr>
            <a:xfrm rot="5400000">
              <a:off x="6562577" y="2551482"/>
              <a:ext cx="1365178" cy="1176878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8" name="Shape 368"/>
            <p:cNvSpPr/>
            <p:nvPr/>
          </p:nvSpPr>
          <p:spPr>
            <a:xfrm>
              <a:off x="6998730" y="2937491"/>
              <a:ext cx="492873" cy="404860"/>
            </a:xfrm>
            <a:custGeom>
              <a:pathLst>
                <a:path extrusionOk="0" h="2190750" w="2667000">
                  <a:moveTo>
                    <a:pt x="63500" y="1381350"/>
                  </a:moveTo>
                  <a:cubicBezTo>
                    <a:pt x="111720" y="1404352"/>
                    <a:pt x="165270" y="1417577"/>
                    <a:pt x="222018" y="1417577"/>
                  </a:cubicBezTo>
                  <a:lnTo>
                    <a:pt x="1122426" y="1417577"/>
                  </a:lnTo>
                  <a:cubicBezTo>
                    <a:pt x="1151570" y="1512265"/>
                    <a:pt x="1238768" y="1581987"/>
                    <a:pt x="1343024" y="1581987"/>
                  </a:cubicBezTo>
                  <a:cubicBezTo>
                    <a:pt x="1447164" y="1581987"/>
                    <a:pt x="1534480" y="1512265"/>
                    <a:pt x="1563506" y="1417577"/>
                  </a:cubicBezTo>
                  <a:cubicBezTo>
                    <a:pt x="1563506" y="1417577"/>
                    <a:pt x="2463912" y="1417577"/>
                    <a:pt x="2463912" y="1417577"/>
                  </a:cubicBezTo>
                  <a:cubicBezTo>
                    <a:pt x="2520780" y="1417577"/>
                    <a:pt x="2574330" y="1404352"/>
                    <a:pt x="2622550" y="1381542"/>
                  </a:cubicBezTo>
                  <a:lnTo>
                    <a:pt x="2622550" y="1978661"/>
                  </a:lnTo>
                  <a:cubicBezTo>
                    <a:pt x="2622550" y="2095248"/>
                    <a:pt x="2527178" y="2190750"/>
                    <a:pt x="2410244" y="2190750"/>
                  </a:cubicBezTo>
                  <a:lnTo>
                    <a:pt x="275688" y="2190750"/>
                  </a:lnTo>
                  <a:cubicBezTo>
                    <a:pt x="158754" y="2190750"/>
                    <a:pt x="63500" y="2095248"/>
                    <a:pt x="63500" y="1978661"/>
                  </a:cubicBezTo>
                  <a:close/>
                  <a:moveTo>
                    <a:pt x="1343024" y="1155700"/>
                  </a:moveTo>
                  <a:cubicBezTo>
                    <a:pt x="1415294" y="1155700"/>
                    <a:pt x="1473820" y="1213826"/>
                    <a:pt x="1473820" y="1286088"/>
                  </a:cubicBezTo>
                  <a:lnTo>
                    <a:pt x="1473820" y="1345363"/>
                  </a:lnTo>
                  <a:cubicBezTo>
                    <a:pt x="1473820" y="1417290"/>
                    <a:pt x="1415294" y="1475895"/>
                    <a:pt x="1343024" y="1475895"/>
                  </a:cubicBezTo>
                  <a:cubicBezTo>
                    <a:pt x="1270636" y="1475895"/>
                    <a:pt x="1212466" y="1417290"/>
                    <a:pt x="1212466" y="1345363"/>
                  </a:cubicBezTo>
                  <a:lnTo>
                    <a:pt x="1212466" y="1286088"/>
                  </a:lnTo>
                  <a:cubicBezTo>
                    <a:pt x="1212466" y="1213826"/>
                    <a:pt x="1270636" y="1155700"/>
                    <a:pt x="1343024" y="1155700"/>
                  </a:cubicBezTo>
                  <a:close/>
                  <a:moveTo>
                    <a:pt x="1133626" y="203200"/>
                  </a:moveTo>
                  <a:cubicBezTo>
                    <a:pt x="1042974" y="203200"/>
                    <a:pt x="966900" y="262204"/>
                    <a:pt x="939800" y="342900"/>
                  </a:cubicBezTo>
                  <a:cubicBezTo>
                    <a:pt x="939800" y="342900"/>
                    <a:pt x="1735138" y="342900"/>
                    <a:pt x="1735138" y="342900"/>
                  </a:cubicBezTo>
                  <a:cubicBezTo>
                    <a:pt x="1708038" y="262204"/>
                    <a:pt x="1631928" y="203200"/>
                    <a:pt x="1541348" y="203200"/>
                  </a:cubicBezTo>
                  <a:close/>
                  <a:moveTo>
                    <a:pt x="1129276" y="0"/>
                  </a:moveTo>
                  <a:lnTo>
                    <a:pt x="1537724" y="0"/>
                  </a:lnTo>
                  <a:cubicBezTo>
                    <a:pt x="1738612" y="0"/>
                    <a:pt x="1905546" y="147650"/>
                    <a:pt x="1936044" y="339833"/>
                  </a:cubicBezTo>
                  <a:lnTo>
                    <a:pt x="2445862" y="339833"/>
                  </a:lnTo>
                  <a:cubicBezTo>
                    <a:pt x="2567482" y="339833"/>
                    <a:pt x="2667000" y="435402"/>
                    <a:pt x="2667000" y="552163"/>
                  </a:cubicBezTo>
                  <a:lnTo>
                    <a:pt x="2667000" y="1041969"/>
                  </a:lnTo>
                  <a:cubicBezTo>
                    <a:pt x="2667000" y="1159079"/>
                    <a:pt x="2571804" y="1254125"/>
                    <a:pt x="2454752" y="1254125"/>
                  </a:cubicBezTo>
                  <a:lnTo>
                    <a:pt x="1563900" y="1254125"/>
                  </a:lnTo>
                  <a:cubicBezTo>
                    <a:pt x="1560812" y="1192928"/>
                    <a:pt x="1534636" y="1138293"/>
                    <a:pt x="1493150" y="1098462"/>
                  </a:cubicBezTo>
                  <a:cubicBezTo>
                    <a:pt x="1491792" y="1097127"/>
                    <a:pt x="1490310" y="1096314"/>
                    <a:pt x="1488952" y="1095095"/>
                  </a:cubicBezTo>
                  <a:cubicBezTo>
                    <a:pt x="1479938" y="1086734"/>
                    <a:pt x="1470308" y="1078722"/>
                    <a:pt x="1459936" y="1071696"/>
                  </a:cubicBezTo>
                  <a:cubicBezTo>
                    <a:pt x="1455984" y="1069374"/>
                    <a:pt x="1451910" y="1067632"/>
                    <a:pt x="1447958" y="1065368"/>
                  </a:cubicBezTo>
                  <a:cubicBezTo>
                    <a:pt x="1439440" y="1060374"/>
                    <a:pt x="1430920" y="1055439"/>
                    <a:pt x="1421660" y="1051607"/>
                  </a:cubicBezTo>
                  <a:cubicBezTo>
                    <a:pt x="1414250" y="1048472"/>
                    <a:pt x="1406596" y="1046614"/>
                    <a:pt x="1399064" y="1044582"/>
                  </a:cubicBezTo>
                  <a:cubicBezTo>
                    <a:pt x="1392272" y="1042491"/>
                    <a:pt x="1386100" y="1039937"/>
                    <a:pt x="1379432" y="1038601"/>
                  </a:cubicBezTo>
                  <a:cubicBezTo>
                    <a:pt x="1364616" y="1035466"/>
                    <a:pt x="1349304" y="1033956"/>
                    <a:pt x="1333500" y="1033956"/>
                  </a:cubicBezTo>
                  <a:cubicBezTo>
                    <a:pt x="1317820" y="1033956"/>
                    <a:pt x="1302384" y="1035466"/>
                    <a:pt x="1287568" y="1038601"/>
                  </a:cubicBezTo>
                  <a:cubicBezTo>
                    <a:pt x="1280900" y="1039937"/>
                    <a:pt x="1274604" y="1042491"/>
                    <a:pt x="1267812" y="1044582"/>
                  </a:cubicBezTo>
                  <a:cubicBezTo>
                    <a:pt x="1260404" y="1046614"/>
                    <a:pt x="1252378" y="1048472"/>
                    <a:pt x="1245094" y="1051607"/>
                  </a:cubicBezTo>
                  <a:cubicBezTo>
                    <a:pt x="1236080" y="1055207"/>
                    <a:pt x="1227438" y="1060374"/>
                    <a:pt x="1218918" y="1065368"/>
                  </a:cubicBezTo>
                  <a:cubicBezTo>
                    <a:pt x="1214966" y="1067632"/>
                    <a:pt x="1210646" y="1069374"/>
                    <a:pt x="1206940" y="1071696"/>
                  </a:cubicBezTo>
                  <a:cubicBezTo>
                    <a:pt x="1196570" y="1078722"/>
                    <a:pt x="1187062" y="1086734"/>
                    <a:pt x="1177678" y="1095095"/>
                  </a:cubicBezTo>
                  <a:cubicBezTo>
                    <a:pt x="1176320" y="1096314"/>
                    <a:pt x="1174838" y="1097127"/>
                    <a:pt x="1173728" y="1098462"/>
                  </a:cubicBezTo>
                  <a:cubicBezTo>
                    <a:pt x="1132364" y="1137944"/>
                    <a:pt x="1105940" y="1192928"/>
                    <a:pt x="1102978" y="1254125"/>
                  </a:cubicBezTo>
                  <a:lnTo>
                    <a:pt x="212248" y="1254125"/>
                  </a:lnTo>
                  <a:cubicBezTo>
                    <a:pt x="95198" y="1254125"/>
                    <a:pt x="0" y="1159079"/>
                    <a:pt x="0" y="1041737"/>
                  </a:cubicBezTo>
                  <a:lnTo>
                    <a:pt x="0" y="552163"/>
                  </a:lnTo>
                  <a:cubicBezTo>
                    <a:pt x="0" y="435402"/>
                    <a:pt x="99518" y="339833"/>
                    <a:pt x="221138" y="339833"/>
                  </a:cubicBezTo>
                  <a:lnTo>
                    <a:pt x="730586" y="339833"/>
                  </a:lnTo>
                  <a:cubicBezTo>
                    <a:pt x="761454" y="147650"/>
                    <a:pt x="928388" y="0"/>
                    <a:pt x="112927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69" name="Shape 369"/>
          <p:cNvSpPr/>
          <p:nvPr/>
        </p:nvSpPr>
        <p:spPr>
          <a:xfrm>
            <a:off x="715725" y="3523425"/>
            <a:ext cx="1265400" cy="31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is meant to project an professionalism.</a:t>
            </a:r>
            <a:endParaRPr sz="1100"/>
          </a:p>
        </p:txBody>
      </p:sp>
      <p:sp>
        <p:nvSpPr>
          <p:cNvPr id="370" name="Shape 370"/>
          <p:cNvSpPr/>
          <p:nvPr/>
        </p:nvSpPr>
        <p:spPr>
          <a:xfrm>
            <a:off x="924760" y="3218303"/>
            <a:ext cx="847407" cy="20872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7142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rPr>
              <a:t>TITLE TEXT</a:t>
            </a:r>
            <a:endParaRPr sz="1100"/>
          </a:p>
        </p:txBody>
      </p:sp>
      <p:sp>
        <p:nvSpPr>
          <p:cNvPr id="371" name="Shape 371"/>
          <p:cNvSpPr/>
          <p:nvPr/>
        </p:nvSpPr>
        <p:spPr>
          <a:xfrm>
            <a:off x="2668775" y="3220573"/>
            <a:ext cx="1035142" cy="19963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7142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accent2"/>
                </a:solidFill>
                <a:latin typeface="Roboto Slab"/>
                <a:ea typeface="Roboto Slab"/>
                <a:cs typeface="Roboto Slab"/>
                <a:sym typeface="Roboto Slab"/>
              </a:rPr>
              <a:t>TITLE TEXT</a:t>
            </a:r>
            <a:endParaRPr sz="1100"/>
          </a:p>
        </p:txBody>
      </p:sp>
      <p:sp>
        <p:nvSpPr>
          <p:cNvPr id="372" name="Shape 372"/>
          <p:cNvSpPr/>
          <p:nvPr/>
        </p:nvSpPr>
        <p:spPr>
          <a:xfrm>
            <a:off x="2588851" y="3521150"/>
            <a:ext cx="1194900" cy="31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is meant to project an professionalism.</a:t>
            </a:r>
            <a:endParaRPr sz="1100"/>
          </a:p>
        </p:txBody>
      </p:sp>
      <p:sp>
        <p:nvSpPr>
          <p:cNvPr id="373" name="Shape 373"/>
          <p:cNvSpPr/>
          <p:nvPr/>
        </p:nvSpPr>
        <p:spPr>
          <a:xfrm>
            <a:off x="4614668" y="3227780"/>
            <a:ext cx="819118" cy="17081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9285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accent4"/>
                </a:solidFill>
                <a:latin typeface="Roboto Slab"/>
                <a:ea typeface="Roboto Slab"/>
                <a:cs typeface="Roboto Slab"/>
                <a:sym typeface="Roboto Slab"/>
              </a:rPr>
              <a:t>TITLE TEXT</a:t>
            </a:r>
            <a:endParaRPr sz="1100"/>
          </a:p>
        </p:txBody>
      </p:sp>
      <p:sp>
        <p:nvSpPr>
          <p:cNvPr id="374" name="Shape 374"/>
          <p:cNvSpPr/>
          <p:nvPr/>
        </p:nvSpPr>
        <p:spPr>
          <a:xfrm>
            <a:off x="4391525" y="3513950"/>
            <a:ext cx="1265400" cy="31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is meant to project an professionalism.</a:t>
            </a:r>
            <a:endParaRPr sz="1100"/>
          </a:p>
        </p:txBody>
      </p:sp>
      <p:cxnSp>
        <p:nvCxnSpPr>
          <p:cNvPr id="375" name="Shape 375"/>
          <p:cNvCxnSpPr/>
          <p:nvPr/>
        </p:nvCxnSpPr>
        <p:spPr>
          <a:xfrm>
            <a:off x="1348464" y="2733373"/>
            <a:ext cx="0" cy="333404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376" name="Shape 376"/>
          <p:cNvCxnSpPr/>
          <p:nvPr/>
        </p:nvCxnSpPr>
        <p:spPr>
          <a:xfrm>
            <a:off x="3186346" y="2733373"/>
            <a:ext cx="0" cy="333404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377" name="Shape 377"/>
          <p:cNvCxnSpPr/>
          <p:nvPr/>
        </p:nvCxnSpPr>
        <p:spPr>
          <a:xfrm>
            <a:off x="5024227" y="2733373"/>
            <a:ext cx="0" cy="333404"/>
          </a:xfrm>
          <a:prstGeom prst="straightConnector1">
            <a:avLst/>
          </a:prstGeom>
          <a:noFill/>
          <a:ln cap="flat" cmpd="sng" w="19050">
            <a:solidFill>
              <a:schemeClr val="accent4"/>
            </a:solidFill>
            <a:prstDash val="solid"/>
            <a:miter lim="800000"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Shape 383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www.yourwebsite.com</a:t>
            </a:r>
            <a:endParaRPr b="0" sz="800">
              <a:solidFill>
                <a:srgbClr val="7F7F7F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384" name="Shape 384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rPr>
              <a:t>‹#›</a:t>
            </a:fld>
            <a:endParaRPr sz="900">
              <a:solidFill>
                <a:schemeClr val="lt1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grpSp>
        <p:nvGrpSpPr>
          <p:cNvPr id="385" name="Shape 385"/>
          <p:cNvGrpSpPr/>
          <p:nvPr/>
        </p:nvGrpSpPr>
        <p:grpSpPr>
          <a:xfrm>
            <a:off x="947143" y="746941"/>
            <a:ext cx="3377801" cy="3649619"/>
            <a:chOff x="1192214" y="897865"/>
            <a:chExt cx="3711573" cy="4866159"/>
          </a:xfrm>
        </p:grpSpPr>
        <p:grpSp>
          <p:nvGrpSpPr>
            <p:cNvPr id="386" name="Shape 386"/>
            <p:cNvGrpSpPr/>
            <p:nvPr/>
          </p:nvGrpSpPr>
          <p:grpSpPr>
            <a:xfrm>
              <a:off x="1192214" y="897865"/>
              <a:ext cx="3711573" cy="2280789"/>
              <a:chOff x="1077575" y="2093272"/>
              <a:chExt cx="3711573" cy="3457782"/>
            </a:xfrm>
          </p:grpSpPr>
          <p:sp>
            <p:nvSpPr>
              <p:cNvPr id="387" name="Shape 387"/>
              <p:cNvSpPr txBox="1"/>
              <p:nvPr/>
            </p:nvSpPr>
            <p:spPr>
              <a:xfrm>
                <a:off x="1077575" y="2093272"/>
                <a:ext cx="3035299" cy="89255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2400">
                    <a:solidFill>
                      <a:schemeClr val="dk1"/>
                    </a:solidFill>
                    <a:latin typeface="Roboto Slab"/>
                    <a:ea typeface="Roboto Slab"/>
                    <a:cs typeface="Roboto Slab"/>
                    <a:sym typeface="Roboto Slab"/>
                  </a:rPr>
                  <a:t>INFOGRAPHIC</a:t>
                </a:r>
                <a:endParaRPr sz="1100"/>
              </a:p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500">
                    <a:solidFill>
                      <a:schemeClr val="dk1"/>
                    </a:solidFill>
                    <a:latin typeface="Roboto Slab"/>
                    <a:ea typeface="Roboto Slab"/>
                    <a:cs typeface="Roboto Slab"/>
                    <a:sym typeface="Roboto Slab"/>
                  </a:rPr>
                  <a:t>SOME HEADING</a:t>
                </a:r>
                <a:endParaRPr sz="1100"/>
              </a:p>
            </p:txBody>
          </p:sp>
          <p:sp>
            <p:nvSpPr>
              <p:cNvPr id="388" name="Shape 388"/>
              <p:cNvSpPr/>
              <p:nvPr/>
            </p:nvSpPr>
            <p:spPr>
              <a:xfrm>
                <a:off x="1150145" y="3631177"/>
                <a:ext cx="3639003" cy="19198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l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rgbClr val="7F7F7F"/>
                    </a:solidFill>
                    <a:latin typeface="Roboto Slab"/>
                    <a:ea typeface="Roboto Slab"/>
                    <a:cs typeface="Roboto Slab"/>
                    <a:sym typeface="Roboto Slab"/>
                  </a:rPr>
                  <a:t>This letterhead design is meant to project an image of professionalism and reliability. By using simple</a:t>
                </a:r>
                <a:endParaRPr sz="1100"/>
              </a:p>
              <a:p>
                <a:pPr indent="0" lvl="0" marL="0" marR="0" rtl="0" algn="l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rgbClr val="7F7F7F"/>
                    </a:solidFill>
                    <a:latin typeface="Roboto Slab"/>
                    <a:ea typeface="Roboto Slab"/>
                    <a:cs typeface="Roboto Slab"/>
                    <a:sym typeface="Roboto Slab"/>
                  </a:rPr>
                  <a:t>alignments we have createda very spaciousy feeling</a:t>
                </a:r>
                <a:endParaRPr sz="1100"/>
              </a:p>
              <a:p>
                <a:pPr indent="0" lvl="0" marL="0" marR="0" rtl="0" algn="l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800">
                  <a:solidFill>
                    <a:srgbClr val="7F7F7F"/>
                  </a:solidFill>
                  <a:latin typeface="Roboto Slab"/>
                  <a:ea typeface="Roboto Slab"/>
                  <a:cs typeface="Roboto Slab"/>
                  <a:sym typeface="Roboto Slab"/>
                </a:endParaRPr>
              </a:p>
              <a:p>
                <a:pPr indent="0" lvl="0" marL="0" marR="0" rtl="0" algn="l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rgbClr val="7F7F7F"/>
                    </a:solidFill>
                    <a:latin typeface="Roboto Slab"/>
                    <a:ea typeface="Roboto Slab"/>
                    <a:cs typeface="Roboto Slab"/>
                    <a:sym typeface="Roboto Slab"/>
                  </a:rPr>
                  <a:t>&amp; The simplicity lorem suggests strength and the spaciousn contributes to the aesthetics meant to</a:t>
                </a:r>
                <a:endParaRPr sz="1100"/>
              </a:p>
            </p:txBody>
          </p:sp>
        </p:grpSp>
        <p:pic>
          <p:nvPicPr>
            <p:cNvPr id="389" name="Shape 389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192214" y="3604335"/>
              <a:ext cx="3711573" cy="215968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90" name="Shape 390"/>
          <p:cNvSpPr/>
          <p:nvPr>
            <p:ph idx="2" type="pic"/>
          </p:nvPr>
        </p:nvSpPr>
        <p:spPr>
          <a:xfrm>
            <a:off x="5272087" y="0"/>
            <a:ext cx="3871913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Shape 396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www.yourwebsite.com</a:t>
            </a:r>
            <a:endParaRPr b="0" sz="800">
              <a:solidFill>
                <a:srgbClr val="7F7F7F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397" name="Shape 397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rPr>
              <a:t>‹#›</a:t>
            </a:fld>
            <a:endParaRPr sz="900">
              <a:solidFill>
                <a:schemeClr val="lt1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grpSp>
        <p:nvGrpSpPr>
          <p:cNvPr id="398" name="Shape 398"/>
          <p:cNvGrpSpPr/>
          <p:nvPr/>
        </p:nvGrpSpPr>
        <p:grpSpPr>
          <a:xfrm>
            <a:off x="947142" y="787808"/>
            <a:ext cx="3377801" cy="1710592"/>
            <a:chOff x="1077575" y="2093272"/>
            <a:chExt cx="3711573" cy="3457782"/>
          </a:xfrm>
        </p:grpSpPr>
        <p:sp>
          <p:nvSpPr>
            <p:cNvPr id="399" name="Shape 399"/>
            <p:cNvSpPr txBox="1"/>
            <p:nvPr/>
          </p:nvSpPr>
          <p:spPr>
            <a:xfrm>
              <a:off x="1077575" y="2093272"/>
              <a:ext cx="3035299" cy="89255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400">
                  <a:solidFill>
                    <a:schemeClr val="dk1"/>
                  </a:solidFill>
                  <a:latin typeface="Roboto Slab"/>
                  <a:ea typeface="Roboto Slab"/>
                  <a:cs typeface="Roboto Slab"/>
                  <a:sym typeface="Roboto Slab"/>
                </a:rPr>
                <a:t>INFOGRAPHIC</a:t>
              </a:r>
              <a:endParaRPr sz="1100"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chemeClr val="dk1"/>
                  </a:solidFill>
                  <a:latin typeface="Roboto Slab"/>
                  <a:ea typeface="Roboto Slab"/>
                  <a:cs typeface="Roboto Slab"/>
                  <a:sym typeface="Roboto Slab"/>
                </a:rPr>
                <a:t>SOME HEADING</a:t>
              </a:r>
              <a:endParaRPr sz="1100"/>
            </a:p>
          </p:txBody>
        </p:sp>
        <p:sp>
          <p:nvSpPr>
            <p:cNvPr id="400" name="Shape 400"/>
            <p:cNvSpPr/>
            <p:nvPr/>
          </p:nvSpPr>
          <p:spPr>
            <a:xfrm>
              <a:off x="1150145" y="3631177"/>
              <a:ext cx="3639003" cy="19198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7F7F7F"/>
                  </a:solidFill>
                  <a:latin typeface="Roboto Slab"/>
                  <a:ea typeface="Roboto Slab"/>
                  <a:cs typeface="Roboto Slab"/>
                  <a:sym typeface="Roboto Slab"/>
                </a:rPr>
                <a:t>This letterhead design is meant to project an image of professionalism and reliability. By using simple</a:t>
              </a:r>
              <a:endParaRPr sz="1100"/>
            </a:p>
            <a:p>
              <a:pPr indent="0" lvl="0" marL="0" marR="0" rtl="0"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7F7F7F"/>
                  </a:solidFill>
                  <a:latin typeface="Roboto Slab"/>
                  <a:ea typeface="Roboto Slab"/>
                  <a:cs typeface="Roboto Slab"/>
                  <a:sym typeface="Roboto Slab"/>
                </a:rPr>
                <a:t>alignments we have createda very spaciousy feeling</a:t>
              </a:r>
              <a:endParaRPr sz="1100"/>
            </a:p>
            <a:p>
              <a:pPr indent="0" lvl="0" marL="0" marR="0" rtl="0"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endParaRPr>
            </a:p>
            <a:p>
              <a:pPr indent="0" lvl="0" marL="0" marR="0" rtl="0"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7F7F7F"/>
                  </a:solidFill>
                  <a:latin typeface="Roboto Slab"/>
                  <a:ea typeface="Roboto Slab"/>
                  <a:cs typeface="Roboto Slab"/>
                  <a:sym typeface="Roboto Slab"/>
                </a:rPr>
                <a:t>&amp; The simplicity lorem suggests strength and the spaciousn contributes to the aesthetics meant to</a:t>
              </a:r>
              <a:endParaRPr sz="1100"/>
            </a:p>
          </p:txBody>
        </p:sp>
      </p:grpSp>
      <p:grpSp>
        <p:nvGrpSpPr>
          <p:cNvPr id="401" name="Shape 401"/>
          <p:cNvGrpSpPr/>
          <p:nvPr/>
        </p:nvGrpSpPr>
        <p:grpSpPr>
          <a:xfrm>
            <a:off x="1013186" y="2612618"/>
            <a:ext cx="3311757" cy="1743074"/>
            <a:chOff x="1350916" y="3429001"/>
            <a:chExt cx="4415676" cy="2324099"/>
          </a:xfrm>
        </p:grpSpPr>
        <p:grpSp>
          <p:nvGrpSpPr>
            <p:cNvPr id="402" name="Shape 402"/>
            <p:cNvGrpSpPr/>
            <p:nvPr/>
          </p:nvGrpSpPr>
          <p:grpSpPr>
            <a:xfrm>
              <a:off x="1350916" y="3429001"/>
              <a:ext cx="2355123" cy="2324099"/>
              <a:chOff x="1350916" y="3429001"/>
              <a:chExt cx="2355123" cy="2324099"/>
            </a:xfrm>
          </p:grpSpPr>
          <p:pic>
            <p:nvPicPr>
              <p:cNvPr id="403" name="Shape 403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350916" y="3429001"/>
                <a:ext cx="2355123" cy="2324099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404" name="Shape 404"/>
              <p:cNvSpPr txBox="1"/>
              <p:nvPr/>
            </p:nvSpPr>
            <p:spPr>
              <a:xfrm>
                <a:off x="2131590" y="4188203"/>
                <a:ext cx="787791" cy="4770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900">
                    <a:solidFill>
                      <a:schemeClr val="dk1"/>
                    </a:solidFill>
                    <a:latin typeface="Roboto Slab"/>
                    <a:ea typeface="Roboto Slab"/>
                    <a:cs typeface="Roboto Slab"/>
                    <a:sym typeface="Roboto Slab"/>
                  </a:rPr>
                  <a:t>45%</a:t>
                </a:r>
                <a:endParaRPr sz="1100"/>
              </a:p>
            </p:txBody>
          </p:sp>
        </p:grpSp>
        <p:grpSp>
          <p:nvGrpSpPr>
            <p:cNvPr id="405" name="Shape 405"/>
            <p:cNvGrpSpPr/>
            <p:nvPr/>
          </p:nvGrpSpPr>
          <p:grpSpPr>
            <a:xfrm>
              <a:off x="3411469" y="3429001"/>
              <a:ext cx="2355123" cy="2324099"/>
              <a:chOff x="3411469" y="3429001"/>
              <a:chExt cx="2355123" cy="2324099"/>
            </a:xfrm>
          </p:grpSpPr>
          <p:pic>
            <p:nvPicPr>
              <p:cNvPr id="406" name="Shape 406"/>
              <p:cNvPicPr preferRelativeResize="0"/>
              <p:nvPr/>
            </p:nvPicPr>
            <p:blipFill rotWithShape="1">
              <a:blip r:embed="rId4">
                <a:alphaModFix/>
              </a:blip>
              <a:srcRect b="0" l="0" r="0" t="0"/>
              <a:stretch/>
            </p:blipFill>
            <p:spPr>
              <a:xfrm>
                <a:off x="3411469" y="3429001"/>
                <a:ext cx="2355123" cy="2324099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407" name="Shape 407"/>
              <p:cNvSpPr txBox="1"/>
              <p:nvPr/>
            </p:nvSpPr>
            <p:spPr>
              <a:xfrm>
                <a:off x="4215058" y="4188203"/>
                <a:ext cx="787791" cy="4770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900">
                    <a:solidFill>
                      <a:schemeClr val="dk1"/>
                    </a:solidFill>
                    <a:latin typeface="Roboto Slab"/>
                    <a:ea typeface="Roboto Slab"/>
                    <a:cs typeface="Roboto Slab"/>
                    <a:sym typeface="Roboto Slab"/>
                  </a:rPr>
                  <a:t>56%</a:t>
                </a:r>
                <a:endParaRPr sz="1100"/>
              </a:p>
            </p:txBody>
          </p:sp>
        </p:grpSp>
      </p:grpSp>
      <p:sp>
        <p:nvSpPr>
          <p:cNvPr id="408" name="Shape 408"/>
          <p:cNvSpPr/>
          <p:nvPr>
            <p:ph idx="2" type="pic"/>
          </p:nvPr>
        </p:nvSpPr>
        <p:spPr>
          <a:xfrm>
            <a:off x="5272087" y="0"/>
            <a:ext cx="3871913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Shape 414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www.yourwebsite.com</a:t>
            </a:r>
            <a:endParaRPr b="0" sz="800">
              <a:solidFill>
                <a:srgbClr val="7F7F7F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415" name="Shape 415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rPr>
              <a:t>‹#›</a:t>
            </a:fld>
            <a:endParaRPr sz="900">
              <a:solidFill>
                <a:schemeClr val="lt1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416" name="Shape 416"/>
          <p:cNvSpPr txBox="1"/>
          <p:nvPr>
            <p:ph type="title"/>
          </p:nvPr>
        </p:nvSpPr>
        <p:spPr>
          <a:xfrm>
            <a:off x="628650" y="25186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Roboto Slab"/>
              <a:buNone/>
            </a:pPr>
            <a:r>
              <a:rPr b="0" i="0" lang="en" sz="2400" u="none" cap="none" strike="noStrike">
                <a:solidFill>
                  <a:srgbClr val="262626"/>
                </a:solidFill>
                <a:latin typeface="Roboto Slab"/>
                <a:ea typeface="Roboto Slab"/>
                <a:cs typeface="Roboto Slab"/>
                <a:sym typeface="Roboto Slab"/>
              </a:rPr>
              <a:t>Project Location</a:t>
            </a:r>
            <a:endParaRPr sz="1100"/>
          </a:p>
        </p:txBody>
      </p:sp>
      <p:cxnSp>
        <p:nvCxnSpPr>
          <p:cNvPr id="417" name="Shape 417"/>
          <p:cNvCxnSpPr/>
          <p:nvPr/>
        </p:nvCxnSpPr>
        <p:spPr>
          <a:xfrm>
            <a:off x="4282223" y="780035"/>
            <a:ext cx="579556" cy="0"/>
          </a:xfrm>
          <a:prstGeom prst="straightConnector1">
            <a:avLst/>
          </a:prstGeom>
          <a:noFill/>
          <a:ln cap="flat" cmpd="sng" w="1905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418" name="Shape 418"/>
          <p:cNvGrpSpPr/>
          <p:nvPr/>
        </p:nvGrpSpPr>
        <p:grpSpPr>
          <a:xfrm>
            <a:off x="739973" y="1659304"/>
            <a:ext cx="2762343" cy="1710592"/>
            <a:chOff x="1077575" y="2093272"/>
            <a:chExt cx="3035299" cy="3457782"/>
          </a:xfrm>
        </p:grpSpPr>
        <p:sp>
          <p:nvSpPr>
            <p:cNvPr id="419" name="Shape 419"/>
            <p:cNvSpPr txBox="1"/>
            <p:nvPr/>
          </p:nvSpPr>
          <p:spPr>
            <a:xfrm>
              <a:off x="1077575" y="2093272"/>
              <a:ext cx="3035299" cy="142314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chemeClr val="dk1"/>
                  </a:solidFill>
                  <a:latin typeface="Roboto Slab"/>
                  <a:ea typeface="Roboto Slab"/>
                  <a:cs typeface="Roboto Slab"/>
                  <a:sym typeface="Roboto Slab"/>
                </a:rPr>
                <a:t>AWESOME</a:t>
              </a:r>
              <a:endParaRPr sz="1100"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600">
                  <a:solidFill>
                    <a:schemeClr val="dk1"/>
                  </a:solidFill>
                  <a:latin typeface="Roboto Slab"/>
                  <a:ea typeface="Roboto Slab"/>
                  <a:cs typeface="Roboto Slab"/>
                  <a:sym typeface="Roboto Slab"/>
                </a:rPr>
                <a:t>HEADING</a:t>
              </a:r>
              <a:endParaRPr sz="1100"/>
            </a:p>
          </p:txBody>
        </p:sp>
        <p:sp>
          <p:nvSpPr>
            <p:cNvPr id="420" name="Shape 420"/>
            <p:cNvSpPr/>
            <p:nvPr/>
          </p:nvSpPr>
          <p:spPr>
            <a:xfrm>
              <a:off x="1150145" y="3631177"/>
              <a:ext cx="2962729" cy="19198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7F7F7F"/>
                  </a:solidFill>
                  <a:latin typeface="Roboto Slab"/>
                  <a:ea typeface="Roboto Slab"/>
                  <a:cs typeface="Roboto Slab"/>
                  <a:sym typeface="Roboto Slab"/>
                </a:rPr>
                <a:t>This letterhead design is meant to project an image of professionalism and reliability. By using simple</a:t>
              </a:r>
              <a:endParaRPr sz="1100"/>
            </a:p>
            <a:p>
              <a:pPr indent="0" lvl="0" marL="0" marR="0" rtl="0"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7F7F7F"/>
                  </a:solidFill>
                  <a:latin typeface="Roboto Slab"/>
                  <a:ea typeface="Roboto Slab"/>
                  <a:cs typeface="Roboto Slab"/>
                  <a:sym typeface="Roboto Slab"/>
                </a:rPr>
                <a:t>alignments we have createda very spaciousy feeling</a:t>
              </a:r>
              <a:endParaRPr sz="1100"/>
            </a:p>
            <a:p>
              <a:pPr indent="0" lvl="0" marL="0" marR="0" rtl="0"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endParaRPr>
            </a:p>
            <a:p>
              <a:pPr indent="0" lvl="0" marL="0" marR="0" rtl="0"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7F7F7F"/>
                  </a:solidFill>
                  <a:latin typeface="Roboto Slab"/>
                  <a:ea typeface="Roboto Slab"/>
                  <a:cs typeface="Roboto Slab"/>
                  <a:sym typeface="Roboto Slab"/>
                </a:rPr>
                <a:t>&amp; The simplicity lorem suggests strength and the spaciousn contributes to the aesthetics meant to</a:t>
              </a:r>
              <a:endParaRPr sz="1100"/>
            </a:p>
          </p:txBody>
        </p:sp>
      </p:grpSp>
      <p:sp>
        <p:nvSpPr>
          <p:cNvPr id="421" name="Shape 421"/>
          <p:cNvSpPr/>
          <p:nvPr>
            <p:ph idx="2" type="pic"/>
          </p:nvPr>
        </p:nvSpPr>
        <p:spPr>
          <a:xfrm>
            <a:off x="2428875" y="-1571625"/>
            <a:ext cx="6715125" cy="671512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Shape 427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www.yourwebsite.com</a:t>
            </a:r>
            <a:endParaRPr b="0" sz="800">
              <a:solidFill>
                <a:srgbClr val="7F7F7F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428" name="Shape 428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rPr>
              <a:t>‹#›</a:t>
            </a:fld>
            <a:endParaRPr sz="900">
              <a:solidFill>
                <a:schemeClr val="lt1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429" name="Shape 429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222A35">
              <a:alpha val="8000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30" name="Shape 430"/>
          <p:cNvGrpSpPr/>
          <p:nvPr/>
        </p:nvGrpSpPr>
        <p:grpSpPr>
          <a:xfrm>
            <a:off x="911925" y="2073058"/>
            <a:ext cx="7320151" cy="997385"/>
            <a:chOff x="1215899" y="2928365"/>
            <a:chExt cx="9760201" cy="1329847"/>
          </a:xfrm>
        </p:grpSpPr>
        <p:sp>
          <p:nvSpPr>
            <p:cNvPr id="431" name="Shape 431"/>
            <p:cNvSpPr txBox="1"/>
            <p:nvPr/>
          </p:nvSpPr>
          <p:spPr>
            <a:xfrm>
              <a:off x="4483015" y="2928365"/>
              <a:ext cx="3225969" cy="55399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300">
                  <a:solidFill>
                    <a:schemeClr val="accent2"/>
                  </a:solidFill>
                  <a:latin typeface="Roboto Slab"/>
                  <a:ea typeface="Roboto Slab"/>
                  <a:cs typeface="Roboto Slab"/>
                  <a:sym typeface="Roboto Slab"/>
                </a:rPr>
                <a:t>HAPPY END</a:t>
              </a:r>
              <a:endParaRPr sz="1100"/>
            </a:p>
          </p:txBody>
        </p:sp>
        <p:sp>
          <p:nvSpPr>
            <p:cNvPr id="432" name="Shape 432"/>
            <p:cNvSpPr/>
            <p:nvPr/>
          </p:nvSpPr>
          <p:spPr>
            <a:xfrm>
              <a:off x="1215899" y="3683073"/>
              <a:ext cx="9760201" cy="57513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F2F2F2"/>
                  </a:solidFill>
                  <a:latin typeface="Roboto Slab"/>
                  <a:ea typeface="Roboto Slab"/>
                  <a:cs typeface="Roboto Slab"/>
                  <a:sym typeface="Roboto Slab"/>
                </a:rPr>
                <a:t>This letterhead design is meant to project an image of professionalism and reliability. By using simple alignments we have created a very spaciousy feeling &amp; The simplicity lorem suggests strength and the spaciousn contributes to the aesthetics meant to project an image</a:t>
              </a:r>
              <a:endParaRPr sz="1100"/>
            </a:p>
          </p:txBody>
        </p:sp>
        <p:cxnSp>
          <p:nvCxnSpPr>
            <p:cNvPr id="433" name="Shape 433"/>
            <p:cNvCxnSpPr/>
            <p:nvPr/>
          </p:nvCxnSpPr>
          <p:spPr>
            <a:xfrm>
              <a:off x="4584657" y="3581400"/>
              <a:ext cx="3022684" cy="0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434" name="Shape 434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/>
        </p:nvSpPr>
        <p:spPr>
          <a:xfrm>
            <a:off x="0" y="1"/>
            <a:ext cx="9144000" cy="2285999"/>
          </a:xfrm>
          <a:prstGeom prst="rect">
            <a:avLst/>
          </a:prstGeom>
          <a:solidFill>
            <a:srgbClr val="222A35">
              <a:alpha val="89803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Shape 132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www.yourwebsite.com</a:t>
            </a:r>
            <a:endParaRPr b="0" sz="800">
              <a:solidFill>
                <a:srgbClr val="7F7F7F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33" name="Shape 133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rgbClr val="000000"/>
                </a:solidFill>
                <a:latin typeface="PT Sans"/>
                <a:ea typeface="PT Sans"/>
                <a:cs typeface="PT Sans"/>
                <a:sym typeface="PT Sans"/>
              </a:rPr>
              <a:t>‹#›</a:t>
            </a:fld>
            <a:endParaRPr sz="900">
              <a:solidFill>
                <a:srgbClr val="000000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134" name="Shape 134"/>
          <p:cNvSpPr/>
          <p:nvPr/>
        </p:nvSpPr>
        <p:spPr>
          <a:xfrm>
            <a:off x="4038956" y="1626394"/>
            <a:ext cx="1066087" cy="1066087"/>
          </a:xfrm>
          <a:prstGeom prst="roundRect">
            <a:avLst>
              <a:gd fmla="val 16667" name="adj"/>
            </a:avLst>
          </a:prstGeom>
          <a:solidFill>
            <a:srgbClr val="262626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Shape 135"/>
          <p:cNvSpPr/>
          <p:nvPr/>
        </p:nvSpPr>
        <p:spPr>
          <a:xfrm>
            <a:off x="3980106" y="1567544"/>
            <a:ext cx="1183788" cy="1183788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Shape 136"/>
          <p:cNvSpPr txBox="1"/>
          <p:nvPr>
            <p:ph type="title"/>
          </p:nvPr>
        </p:nvSpPr>
        <p:spPr>
          <a:xfrm>
            <a:off x="628650" y="25186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Roboto Slab"/>
              <a:buNone/>
            </a:pPr>
            <a:r>
              <a:rPr b="0" i="0" lang="en" sz="24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Welcome Message</a:t>
            </a:r>
            <a:endParaRPr sz="1100"/>
          </a:p>
        </p:txBody>
      </p:sp>
      <p:cxnSp>
        <p:nvCxnSpPr>
          <p:cNvPr id="137" name="Shape 137"/>
          <p:cNvCxnSpPr/>
          <p:nvPr/>
        </p:nvCxnSpPr>
        <p:spPr>
          <a:xfrm>
            <a:off x="4282223" y="780035"/>
            <a:ext cx="579556" cy="0"/>
          </a:xfrm>
          <a:prstGeom prst="straightConnector1">
            <a:avLst/>
          </a:prstGeom>
          <a:noFill/>
          <a:ln cap="flat" cmpd="sng" w="1905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138" name="Shape 138"/>
          <p:cNvGrpSpPr/>
          <p:nvPr/>
        </p:nvGrpSpPr>
        <p:grpSpPr>
          <a:xfrm>
            <a:off x="3639519" y="2993405"/>
            <a:ext cx="1864961" cy="688740"/>
            <a:chOff x="4968081" y="3098186"/>
            <a:chExt cx="2486615" cy="918320"/>
          </a:xfrm>
        </p:grpSpPr>
        <p:sp>
          <p:nvSpPr>
            <p:cNvPr id="139" name="Shape 139"/>
            <p:cNvSpPr txBox="1"/>
            <p:nvPr/>
          </p:nvSpPr>
          <p:spPr>
            <a:xfrm>
              <a:off x="5521960" y="3098186"/>
              <a:ext cx="1378857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500">
                  <a:solidFill>
                    <a:schemeClr val="accent2"/>
                  </a:solidFill>
                  <a:latin typeface="Roboto Slab"/>
                  <a:ea typeface="Roboto Slab"/>
                  <a:cs typeface="Roboto Slab"/>
                  <a:sym typeface="Roboto Slab"/>
                </a:rPr>
                <a:t>“HELLO”</a:t>
              </a:r>
              <a:endParaRPr sz="1100"/>
            </a:p>
          </p:txBody>
        </p:sp>
        <p:sp>
          <p:nvSpPr>
            <p:cNvPr id="140" name="Shape 140"/>
            <p:cNvSpPr txBox="1"/>
            <p:nvPr/>
          </p:nvSpPr>
          <p:spPr>
            <a:xfrm>
              <a:off x="4968081" y="3493286"/>
              <a:ext cx="2486615" cy="5232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Roboto Slab"/>
                  <a:ea typeface="Roboto Slab"/>
                  <a:cs typeface="Roboto Slab"/>
                  <a:sym typeface="Roboto Slab"/>
                </a:rPr>
                <a:t>Iam John Deo, Your Presenter!</a:t>
              </a:r>
              <a:endParaRPr sz="1100"/>
            </a:p>
          </p:txBody>
        </p:sp>
      </p:grpSp>
      <p:sp>
        <p:nvSpPr>
          <p:cNvPr id="141" name="Shape 141"/>
          <p:cNvSpPr/>
          <p:nvPr/>
        </p:nvSpPr>
        <p:spPr>
          <a:xfrm>
            <a:off x="911924" y="3924219"/>
            <a:ext cx="7320151" cy="43135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is meant to project an image of professionalism and reliability. By using simple alignments we have created a very spaciousy feeling &amp; The simplicity lorem suggests strength and the spaciousn contributes to the aesthetics meant to project an image</a:t>
            </a:r>
            <a:endParaRPr sz="1100"/>
          </a:p>
        </p:txBody>
      </p:sp>
      <p:sp>
        <p:nvSpPr>
          <p:cNvPr id="142" name="Shape 142"/>
          <p:cNvSpPr/>
          <p:nvPr>
            <p:ph idx="3" type="pic"/>
          </p:nvPr>
        </p:nvSpPr>
        <p:spPr>
          <a:xfrm>
            <a:off x="4038956" y="1626394"/>
            <a:ext cx="1069848" cy="1069848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Shape 143"/>
          <p:cNvSpPr/>
          <p:nvPr>
            <p:ph idx="2" type="pic"/>
          </p:nvPr>
        </p:nvSpPr>
        <p:spPr>
          <a:xfrm>
            <a:off x="0" y="0"/>
            <a:ext cx="9144000" cy="22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/>
          <p:nvPr/>
        </p:nvSpPr>
        <p:spPr>
          <a:xfrm>
            <a:off x="3886200" y="1164772"/>
            <a:ext cx="5257800" cy="2362200"/>
          </a:xfrm>
          <a:prstGeom prst="rect">
            <a:avLst/>
          </a:prstGeom>
          <a:solidFill>
            <a:srgbClr val="0D0D0D">
              <a:alpha val="3921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Shape 150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www.yourwebsite.com</a:t>
            </a:r>
            <a:endParaRPr b="0" sz="800">
              <a:solidFill>
                <a:srgbClr val="7F7F7F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51" name="Shape 151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rgbClr val="000000"/>
                </a:solidFill>
                <a:latin typeface="PT Sans"/>
                <a:ea typeface="PT Sans"/>
                <a:cs typeface="PT Sans"/>
                <a:sym typeface="PT Sans"/>
              </a:rPr>
              <a:t>‹#›</a:t>
            </a:fld>
            <a:endParaRPr sz="900">
              <a:solidFill>
                <a:srgbClr val="000000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152" name="Shape 152"/>
          <p:cNvSpPr txBox="1"/>
          <p:nvPr>
            <p:ph type="title"/>
          </p:nvPr>
        </p:nvSpPr>
        <p:spPr>
          <a:xfrm>
            <a:off x="628650" y="25186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Roboto Slab"/>
              <a:buNone/>
            </a:pPr>
            <a:r>
              <a:rPr b="0" i="0" lang="en" sz="2400" u="none" cap="none" strike="noStrike">
                <a:solidFill>
                  <a:srgbClr val="262626"/>
                </a:solidFill>
                <a:latin typeface="Roboto Slab"/>
                <a:ea typeface="Roboto Slab"/>
                <a:cs typeface="Roboto Slab"/>
                <a:sym typeface="Roboto Slab"/>
              </a:rPr>
              <a:t>Company About Us</a:t>
            </a:r>
            <a:endParaRPr sz="1100"/>
          </a:p>
        </p:txBody>
      </p:sp>
      <p:cxnSp>
        <p:nvCxnSpPr>
          <p:cNvPr id="153" name="Shape 153"/>
          <p:cNvCxnSpPr/>
          <p:nvPr/>
        </p:nvCxnSpPr>
        <p:spPr>
          <a:xfrm>
            <a:off x="4282223" y="780035"/>
            <a:ext cx="579556" cy="0"/>
          </a:xfrm>
          <a:prstGeom prst="straightConnector1">
            <a:avLst/>
          </a:prstGeom>
          <a:noFill/>
          <a:ln cap="flat" cmpd="sng" w="19050">
            <a:solidFill>
              <a:schemeClr val="accent5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54" name="Shape 154"/>
          <p:cNvSpPr/>
          <p:nvPr/>
        </p:nvSpPr>
        <p:spPr>
          <a:xfrm>
            <a:off x="0" y="1164772"/>
            <a:ext cx="3886200" cy="2362200"/>
          </a:xfrm>
          <a:prstGeom prst="rect">
            <a:avLst/>
          </a:prstGeom>
          <a:solidFill>
            <a:srgbClr val="222A35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Shape 155"/>
          <p:cNvSpPr/>
          <p:nvPr/>
        </p:nvSpPr>
        <p:spPr>
          <a:xfrm>
            <a:off x="8022771" y="1164772"/>
            <a:ext cx="87086" cy="2362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Shape 156"/>
          <p:cNvSpPr/>
          <p:nvPr/>
        </p:nvSpPr>
        <p:spPr>
          <a:xfrm>
            <a:off x="6988628" y="1164772"/>
            <a:ext cx="87086" cy="2362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Shape 157"/>
          <p:cNvSpPr/>
          <p:nvPr/>
        </p:nvSpPr>
        <p:spPr>
          <a:xfrm>
            <a:off x="5954486" y="1164772"/>
            <a:ext cx="87086" cy="2362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Shape 158"/>
          <p:cNvSpPr/>
          <p:nvPr/>
        </p:nvSpPr>
        <p:spPr>
          <a:xfrm>
            <a:off x="4920343" y="1164772"/>
            <a:ext cx="87086" cy="2362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Shape 159"/>
          <p:cNvSpPr txBox="1"/>
          <p:nvPr/>
        </p:nvSpPr>
        <p:spPr>
          <a:xfrm>
            <a:off x="923400" y="1610625"/>
            <a:ext cx="2618100" cy="1588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844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BUSINESS</a:t>
            </a:r>
            <a:endParaRPr sz="1100"/>
          </a:p>
          <a:p>
            <a:pPr indent="0" lvl="0" marL="0" marR="0" rtl="0" algn="l">
              <a:lnSpc>
                <a:spcPct val="844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>
                <a:solidFill>
                  <a:schemeClr val="accent4"/>
                </a:solidFill>
                <a:latin typeface="Arial"/>
                <a:ea typeface="Arial"/>
                <a:cs typeface="Arial"/>
                <a:sym typeface="Arial"/>
              </a:rPr>
              <a:t>Presentation</a:t>
            </a:r>
            <a:endParaRPr sz="1100"/>
          </a:p>
          <a:p>
            <a:pPr indent="0" lvl="0" marL="0" marR="0" rtl="0" algn="l">
              <a:lnSpc>
                <a:spcPct val="844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Starting</a:t>
            </a:r>
            <a:endParaRPr sz="1100"/>
          </a:p>
        </p:txBody>
      </p:sp>
      <p:sp>
        <p:nvSpPr>
          <p:cNvPr id="160" name="Shape 160"/>
          <p:cNvSpPr/>
          <p:nvPr/>
        </p:nvSpPr>
        <p:spPr>
          <a:xfrm>
            <a:off x="911924" y="3924219"/>
            <a:ext cx="7320151" cy="43135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is meant to project an image of professionalism and reliability. By using simple alignments we have created a very spaciousy feeling &amp; The simplicity lorem suggests strength and the spaciousn contributes to the aesthetics meant to project an image</a:t>
            </a:r>
            <a:endParaRPr sz="1100"/>
          </a:p>
        </p:txBody>
      </p:sp>
      <p:sp>
        <p:nvSpPr>
          <p:cNvPr id="161" name="Shape 161"/>
          <p:cNvSpPr/>
          <p:nvPr>
            <p:ph idx="2" type="pic"/>
          </p:nvPr>
        </p:nvSpPr>
        <p:spPr>
          <a:xfrm>
            <a:off x="3886200" y="1164772"/>
            <a:ext cx="5257800" cy="236219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/>
          <p:nvPr/>
        </p:nvSpPr>
        <p:spPr>
          <a:xfrm>
            <a:off x="0" y="1"/>
            <a:ext cx="9144000" cy="2285999"/>
          </a:xfrm>
          <a:prstGeom prst="rect">
            <a:avLst/>
          </a:prstGeom>
          <a:solidFill>
            <a:srgbClr val="222A35">
              <a:alpha val="89803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Shape 168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www.yourwebsite.com</a:t>
            </a:r>
            <a:endParaRPr b="0" sz="800">
              <a:solidFill>
                <a:srgbClr val="7F7F7F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69" name="Shape 169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rPr>
              <a:t>‹#›</a:t>
            </a:fld>
            <a:endParaRPr sz="900">
              <a:solidFill>
                <a:schemeClr val="lt1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170" name="Shape 170"/>
          <p:cNvSpPr txBox="1"/>
          <p:nvPr>
            <p:ph type="title"/>
          </p:nvPr>
        </p:nvSpPr>
        <p:spPr>
          <a:xfrm>
            <a:off x="628650" y="25186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Roboto Slab"/>
              <a:buNone/>
            </a:pPr>
            <a:r>
              <a:rPr b="0" i="0" lang="en" sz="24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Company Team Members</a:t>
            </a:r>
            <a:endParaRPr sz="1100"/>
          </a:p>
        </p:txBody>
      </p:sp>
      <p:cxnSp>
        <p:nvCxnSpPr>
          <p:cNvPr id="171" name="Shape 171"/>
          <p:cNvCxnSpPr/>
          <p:nvPr/>
        </p:nvCxnSpPr>
        <p:spPr>
          <a:xfrm>
            <a:off x="4282223" y="780035"/>
            <a:ext cx="579556" cy="0"/>
          </a:xfrm>
          <a:prstGeom prst="straightConnector1">
            <a:avLst/>
          </a:prstGeom>
          <a:noFill/>
          <a:ln cap="flat" cmpd="sng" w="19050">
            <a:solidFill>
              <a:schemeClr val="accent5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72" name="Shape 172"/>
          <p:cNvSpPr txBox="1"/>
          <p:nvPr/>
        </p:nvSpPr>
        <p:spPr>
          <a:xfrm>
            <a:off x="1188143" y="3183679"/>
            <a:ext cx="892139" cy="27074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5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262626"/>
                </a:solidFill>
                <a:latin typeface="Roboto Slab"/>
                <a:ea typeface="Roboto Slab"/>
                <a:cs typeface="Roboto Slab"/>
                <a:sym typeface="Roboto Slab"/>
              </a:rPr>
              <a:t>JOHN DEO</a:t>
            </a:r>
            <a:endParaRPr b="1" sz="1500">
              <a:solidFill>
                <a:srgbClr val="262626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73" name="Shape 173"/>
          <p:cNvSpPr/>
          <p:nvPr/>
        </p:nvSpPr>
        <p:spPr>
          <a:xfrm>
            <a:off x="919678" y="3467813"/>
            <a:ext cx="1429070" cy="44435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meant  your project Lorem lorem ipsum text see.</a:t>
            </a:r>
            <a:endParaRPr sz="1100"/>
          </a:p>
        </p:txBody>
      </p:sp>
      <p:grpSp>
        <p:nvGrpSpPr>
          <p:cNvPr id="174" name="Shape 174"/>
          <p:cNvGrpSpPr/>
          <p:nvPr/>
        </p:nvGrpSpPr>
        <p:grpSpPr>
          <a:xfrm>
            <a:off x="1224854" y="4005118"/>
            <a:ext cx="818718" cy="222346"/>
            <a:chOff x="1515100" y="5516154"/>
            <a:chExt cx="1324077" cy="359591"/>
          </a:xfrm>
        </p:grpSpPr>
        <p:sp>
          <p:nvSpPr>
            <p:cNvPr id="175" name="Shape 175"/>
            <p:cNvSpPr/>
            <p:nvPr/>
          </p:nvSpPr>
          <p:spPr>
            <a:xfrm>
              <a:off x="1515100" y="5516154"/>
              <a:ext cx="1324077" cy="359591"/>
            </a:xfrm>
            <a:prstGeom prst="rect">
              <a:avLst/>
            </a:prstGeom>
            <a:noFill/>
            <a:ln cap="flat" cmpd="sng" w="9525">
              <a:solidFill>
                <a:srgbClr val="A5A5A5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76" name="Shape 176"/>
            <p:cNvGrpSpPr/>
            <p:nvPr/>
          </p:nvGrpSpPr>
          <p:grpSpPr>
            <a:xfrm>
              <a:off x="1747552" y="5584029"/>
              <a:ext cx="859172" cy="223840"/>
              <a:chOff x="1871822" y="5616406"/>
              <a:chExt cx="610631" cy="159087"/>
            </a:xfrm>
          </p:grpSpPr>
          <p:grpSp>
            <p:nvGrpSpPr>
              <p:cNvPr id="177" name="Shape 177"/>
              <p:cNvGrpSpPr/>
              <p:nvPr/>
            </p:nvGrpSpPr>
            <p:grpSpPr>
              <a:xfrm>
                <a:off x="1871822" y="5616406"/>
                <a:ext cx="159086" cy="159087"/>
                <a:chOff x="1324575" y="5760204"/>
                <a:chExt cx="305861" cy="305861"/>
              </a:xfrm>
            </p:grpSpPr>
            <p:sp>
              <p:nvSpPr>
                <p:cNvPr id="178" name="Shape 178"/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79" name="Shape 179"/>
                <p:cNvSpPr/>
                <p:nvPr/>
              </p:nvSpPr>
              <p:spPr>
                <a:xfrm>
                  <a:off x="1398453" y="5848888"/>
                  <a:ext cx="158105" cy="128492"/>
                </a:xfrm>
                <a:custGeom>
                  <a:pathLst>
                    <a:path extrusionOk="0" h="21600" w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80" name="Shape 180"/>
              <p:cNvGrpSpPr/>
              <p:nvPr/>
            </p:nvGrpSpPr>
            <p:grpSpPr>
              <a:xfrm>
                <a:off x="2097594" y="5616406"/>
                <a:ext cx="159086" cy="159087"/>
                <a:chOff x="1684215" y="5760204"/>
                <a:chExt cx="305861" cy="305861"/>
              </a:xfrm>
            </p:grpSpPr>
            <p:sp>
              <p:nvSpPr>
                <p:cNvPr id="181" name="Shape 181"/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2" name="Shape 182"/>
                <p:cNvSpPr/>
                <p:nvPr/>
              </p:nvSpPr>
              <p:spPr>
                <a:xfrm>
                  <a:off x="1779016" y="5855006"/>
                  <a:ext cx="116258" cy="116258"/>
                </a:xfrm>
                <a:custGeom>
                  <a:pathLst>
                    <a:path extrusionOk="0" h="21600" w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83" name="Shape 183"/>
              <p:cNvGrpSpPr/>
              <p:nvPr/>
            </p:nvGrpSpPr>
            <p:grpSpPr>
              <a:xfrm>
                <a:off x="2323367" y="5616406"/>
                <a:ext cx="159086" cy="159087"/>
                <a:chOff x="2177216" y="5760204"/>
                <a:chExt cx="305861" cy="305861"/>
              </a:xfrm>
            </p:grpSpPr>
            <p:sp>
              <p:nvSpPr>
                <p:cNvPr id="184" name="Shape 184"/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85" name="Shape 185"/>
                <p:cNvSpPr/>
                <p:nvPr/>
              </p:nvSpPr>
              <p:spPr>
                <a:xfrm>
                  <a:off x="2243592" y="5857843"/>
                  <a:ext cx="173108" cy="110583"/>
                </a:xfrm>
                <a:custGeom>
                  <a:pathLst>
                    <a:path extrusionOk="0" h="21486" w="21574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</p:grpSp>
      <p:sp>
        <p:nvSpPr>
          <p:cNvPr id="186" name="Shape 186"/>
          <p:cNvSpPr txBox="1"/>
          <p:nvPr/>
        </p:nvSpPr>
        <p:spPr>
          <a:xfrm>
            <a:off x="3151333" y="3183679"/>
            <a:ext cx="892139" cy="27074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5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262626"/>
                </a:solidFill>
                <a:latin typeface="Roboto Slab"/>
                <a:ea typeface="Roboto Slab"/>
                <a:cs typeface="Roboto Slab"/>
                <a:sym typeface="Roboto Slab"/>
              </a:rPr>
              <a:t>JOHN DEO</a:t>
            </a:r>
            <a:endParaRPr b="1" sz="1500">
              <a:solidFill>
                <a:srgbClr val="262626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87" name="Shape 187"/>
          <p:cNvSpPr/>
          <p:nvPr/>
        </p:nvSpPr>
        <p:spPr>
          <a:xfrm>
            <a:off x="2882867" y="3467813"/>
            <a:ext cx="1429070" cy="44435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meant  your project Lorem lorem ipsum text see.</a:t>
            </a:r>
            <a:endParaRPr sz="1100"/>
          </a:p>
        </p:txBody>
      </p:sp>
      <p:grpSp>
        <p:nvGrpSpPr>
          <p:cNvPr id="188" name="Shape 188"/>
          <p:cNvGrpSpPr/>
          <p:nvPr/>
        </p:nvGrpSpPr>
        <p:grpSpPr>
          <a:xfrm>
            <a:off x="3188044" y="4005118"/>
            <a:ext cx="818718" cy="222346"/>
            <a:chOff x="1515100" y="5516154"/>
            <a:chExt cx="1324077" cy="359591"/>
          </a:xfrm>
        </p:grpSpPr>
        <p:sp>
          <p:nvSpPr>
            <p:cNvPr id="189" name="Shape 189"/>
            <p:cNvSpPr/>
            <p:nvPr/>
          </p:nvSpPr>
          <p:spPr>
            <a:xfrm>
              <a:off x="1515100" y="5516154"/>
              <a:ext cx="1324077" cy="359591"/>
            </a:xfrm>
            <a:prstGeom prst="rect">
              <a:avLst/>
            </a:prstGeom>
            <a:noFill/>
            <a:ln cap="flat" cmpd="sng" w="9525">
              <a:solidFill>
                <a:srgbClr val="A5A5A5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90" name="Shape 190"/>
            <p:cNvGrpSpPr/>
            <p:nvPr/>
          </p:nvGrpSpPr>
          <p:grpSpPr>
            <a:xfrm>
              <a:off x="1747552" y="5584029"/>
              <a:ext cx="859172" cy="223840"/>
              <a:chOff x="1871822" y="5616406"/>
              <a:chExt cx="610631" cy="159087"/>
            </a:xfrm>
          </p:grpSpPr>
          <p:grpSp>
            <p:nvGrpSpPr>
              <p:cNvPr id="191" name="Shape 191"/>
              <p:cNvGrpSpPr/>
              <p:nvPr/>
            </p:nvGrpSpPr>
            <p:grpSpPr>
              <a:xfrm>
                <a:off x="1871822" y="5616406"/>
                <a:ext cx="159086" cy="159087"/>
                <a:chOff x="1324575" y="5760204"/>
                <a:chExt cx="305861" cy="305861"/>
              </a:xfrm>
            </p:grpSpPr>
            <p:sp>
              <p:nvSpPr>
                <p:cNvPr id="192" name="Shape 192"/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3" name="Shape 193"/>
                <p:cNvSpPr/>
                <p:nvPr/>
              </p:nvSpPr>
              <p:spPr>
                <a:xfrm>
                  <a:off x="1398453" y="5848888"/>
                  <a:ext cx="158105" cy="128492"/>
                </a:xfrm>
                <a:custGeom>
                  <a:pathLst>
                    <a:path extrusionOk="0" h="21600" w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94" name="Shape 194"/>
              <p:cNvGrpSpPr/>
              <p:nvPr/>
            </p:nvGrpSpPr>
            <p:grpSpPr>
              <a:xfrm>
                <a:off x="2097594" y="5616406"/>
                <a:ext cx="159086" cy="159087"/>
                <a:chOff x="1684215" y="5760204"/>
                <a:chExt cx="305861" cy="305861"/>
              </a:xfrm>
            </p:grpSpPr>
            <p:sp>
              <p:nvSpPr>
                <p:cNvPr id="195" name="Shape 195"/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6" name="Shape 196"/>
                <p:cNvSpPr/>
                <p:nvPr/>
              </p:nvSpPr>
              <p:spPr>
                <a:xfrm>
                  <a:off x="1779016" y="5855006"/>
                  <a:ext cx="116258" cy="116258"/>
                </a:xfrm>
                <a:custGeom>
                  <a:pathLst>
                    <a:path extrusionOk="0" h="21600" w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97" name="Shape 197"/>
              <p:cNvGrpSpPr/>
              <p:nvPr/>
            </p:nvGrpSpPr>
            <p:grpSpPr>
              <a:xfrm>
                <a:off x="2323367" y="5616406"/>
                <a:ext cx="159086" cy="159087"/>
                <a:chOff x="2177216" y="5760204"/>
                <a:chExt cx="305861" cy="305861"/>
              </a:xfrm>
            </p:grpSpPr>
            <p:sp>
              <p:nvSpPr>
                <p:cNvPr id="198" name="Shape 198"/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99" name="Shape 199"/>
                <p:cNvSpPr/>
                <p:nvPr/>
              </p:nvSpPr>
              <p:spPr>
                <a:xfrm>
                  <a:off x="2243592" y="5857843"/>
                  <a:ext cx="173108" cy="110583"/>
                </a:xfrm>
                <a:custGeom>
                  <a:pathLst>
                    <a:path extrusionOk="0" h="21486" w="21574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</p:grpSp>
      <p:sp>
        <p:nvSpPr>
          <p:cNvPr id="200" name="Shape 200"/>
          <p:cNvSpPr txBox="1"/>
          <p:nvPr/>
        </p:nvSpPr>
        <p:spPr>
          <a:xfrm>
            <a:off x="5105192" y="3183679"/>
            <a:ext cx="892139" cy="27074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5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262626"/>
                </a:solidFill>
                <a:latin typeface="Roboto Slab"/>
                <a:ea typeface="Roboto Slab"/>
                <a:cs typeface="Roboto Slab"/>
                <a:sym typeface="Roboto Slab"/>
              </a:rPr>
              <a:t>JOHN DEO</a:t>
            </a:r>
            <a:endParaRPr b="1" sz="1500">
              <a:solidFill>
                <a:srgbClr val="262626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201" name="Shape 201"/>
          <p:cNvSpPr/>
          <p:nvPr/>
        </p:nvSpPr>
        <p:spPr>
          <a:xfrm>
            <a:off x="4836727" y="3467813"/>
            <a:ext cx="1429070" cy="44435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meant  your project Lorem lorem ipsum text see.</a:t>
            </a:r>
            <a:endParaRPr sz="1100"/>
          </a:p>
        </p:txBody>
      </p:sp>
      <p:grpSp>
        <p:nvGrpSpPr>
          <p:cNvPr id="202" name="Shape 202"/>
          <p:cNvGrpSpPr/>
          <p:nvPr/>
        </p:nvGrpSpPr>
        <p:grpSpPr>
          <a:xfrm>
            <a:off x="5141903" y="4005118"/>
            <a:ext cx="818718" cy="222346"/>
            <a:chOff x="1515100" y="5516154"/>
            <a:chExt cx="1324077" cy="359591"/>
          </a:xfrm>
        </p:grpSpPr>
        <p:sp>
          <p:nvSpPr>
            <p:cNvPr id="203" name="Shape 203"/>
            <p:cNvSpPr/>
            <p:nvPr/>
          </p:nvSpPr>
          <p:spPr>
            <a:xfrm>
              <a:off x="1515100" y="5516154"/>
              <a:ext cx="1324077" cy="359591"/>
            </a:xfrm>
            <a:prstGeom prst="rect">
              <a:avLst/>
            </a:prstGeom>
            <a:noFill/>
            <a:ln cap="flat" cmpd="sng" w="9525">
              <a:solidFill>
                <a:srgbClr val="A5A5A5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04" name="Shape 204"/>
            <p:cNvGrpSpPr/>
            <p:nvPr/>
          </p:nvGrpSpPr>
          <p:grpSpPr>
            <a:xfrm>
              <a:off x="1747552" y="5584029"/>
              <a:ext cx="859172" cy="223840"/>
              <a:chOff x="1871822" y="5616406"/>
              <a:chExt cx="610631" cy="159087"/>
            </a:xfrm>
          </p:grpSpPr>
          <p:grpSp>
            <p:nvGrpSpPr>
              <p:cNvPr id="205" name="Shape 205"/>
              <p:cNvGrpSpPr/>
              <p:nvPr/>
            </p:nvGrpSpPr>
            <p:grpSpPr>
              <a:xfrm>
                <a:off x="1871822" y="5616406"/>
                <a:ext cx="159086" cy="159087"/>
                <a:chOff x="1324575" y="5760204"/>
                <a:chExt cx="305861" cy="305861"/>
              </a:xfrm>
            </p:grpSpPr>
            <p:sp>
              <p:nvSpPr>
                <p:cNvPr id="206" name="Shape 206"/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07" name="Shape 207"/>
                <p:cNvSpPr/>
                <p:nvPr/>
              </p:nvSpPr>
              <p:spPr>
                <a:xfrm>
                  <a:off x="1398453" y="5848888"/>
                  <a:ext cx="158105" cy="128492"/>
                </a:xfrm>
                <a:custGeom>
                  <a:pathLst>
                    <a:path extrusionOk="0" h="21600" w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208" name="Shape 208"/>
              <p:cNvGrpSpPr/>
              <p:nvPr/>
            </p:nvGrpSpPr>
            <p:grpSpPr>
              <a:xfrm>
                <a:off x="2097594" y="5616406"/>
                <a:ext cx="159086" cy="159087"/>
                <a:chOff x="1684215" y="5760204"/>
                <a:chExt cx="305861" cy="305861"/>
              </a:xfrm>
            </p:grpSpPr>
            <p:sp>
              <p:nvSpPr>
                <p:cNvPr id="209" name="Shape 209"/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0" name="Shape 210"/>
                <p:cNvSpPr/>
                <p:nvPr/>
              </p:nvSpPr>
              <p:spPr>
                <a:xfrm>
                  <a:off x="1779016" y="5855006"/>
                  <a:ext cx="116258" cy="116258"/>
                </a:xfrm>
                <a:custGeom>
                  <a:pathLst>
                    <a:path extrusionOk="0" h="21600" w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211" name="Shape 211"/>
              <p:cNvGrpSpPr/>
              <p:nvPr/>
            </p:nvGrpSpPr>
            <p:grpSpPr>
              <a:xfrm>
                <a:off x="2323367" y="5616406"/>
                <a:ext cx="159086" cy="159087"/>
                <a:chOff x="2177216" y="5760204"/>
                <a:chExt cx="305861" cy="305861"/>
              </a:xfrm>
            </p:grpSpPr>
            <p:sp>
              <p:nvSpPr>
                <p:cNvPr id="212" name="Shape 212"/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3" name="Shape 213"/>
                <p:cNvSpPr/>
                <p:nvPr/>
              </p:nvSpPr>
              <p:spPr>
                <a:xfrm>
                  <a:off x="2243592" y="5857843"/>
                  <a:ext cx="173108" cy="110583"/>
                </a:xfrm>
                <a:custGeom>
                  <a:pathLst>
                    <a:path extrusionOk="0" h="21486" w="21574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</p:grpSp>
      <p:sp>
        <p:nvSpPr>
          <p:cNvPr id="214" name="Shape 214"/>
          <p:cNvSpPr txBox="1"/>
          <p:nvPr/>
        </p:nvSpPr>
        <p:spPr>
          <a:xfrm>
            <a:off x="7063718" y="3183679"/>
            <a:ext cx="892139" cy="27074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5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262626"/>
                </a:solidFill>
                <a:latin typeface="Roboto Slab"/>
                <a:ea typeface="Roboto Slab"/>
                <a:cs typeface="Roboto Slab"/>
                <a:sym typeface="Roboto Slab"/>
              </a:rPr>
              <a:t>JOHN DEO</a:t>
            </a:r>
            <a:endParaRPr b="1" sz="1500">
              <a:solidFill>
                <a:srgbClr val="262626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215" name="Shape 215"/>
          <p:cNvSpPr/>
          <p:nvPr/>
        </p:nvSpPr>
        <p:spPr>
          <a:xfrm>
            <a:off x="6795252" y="3467813"/>
            <a:ext cx="1429070" cy="44435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meant  your project Lorem lorem ipsum text see.</a:t>
            </a:r>
            <a:endParaRPr sz="1100"/>
          </a:p>
        </p:txBody>
      </p:sp>
      <p:grpSp>
        <p:nvGrpSpPr>
          <p:cNvPr id="216" name="Shape 216"/>
          <p:cNvGrpSpPr/>
          <p:nvPr/>
        </p:nvGrpSpPr>
        <p:grpSpPr>
          <a:xfrm>
            <a:off x="7100429" y="4005118"/>
            <a:ext cx="818718" cy="222346"/>
            <a:chOff x="1515100" y="5516154"/>
            <a:chExt cx="1324077" cy="359591"/>
          </a:xfrm>
        </p:grpSpPr>
        <p:sp>
          <p:nvSpPr>
            <p:cNvPr id="217" name="Shape 217"/>
            <p:cNvSpPr/>
            <p:nvPr/>
          </p:nvSpPr>
          <p:spPr>
            <a:xfrm>
              <a:off x="1515100" y="5516154"/>
              <a:ext cx="1324077" cy="359591"/>
            </a:xfrm>
            <a:prstGeom prst="rect">
              <a:avLst/>
            </a:prstGeom>
            <a:noFill/>
            <a:ln cap="flat" cmpd="sng" w="9525">
              <a:solidFill>
                <a:srgbClr val="A5A5A5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18" name="Shape 218"/>
            <p:cNvGrpSpPr/>
            <p:nvPr/>
          </p:nvGrpSpPr>
          <p:grpSpPr>
            <a:xfrm>
              <a:off x="1747552" y="5584029"/>
              <a:ext cx="859172" cy="223840"/>
              <a:chOff x="1871822" y="5616406"/>
              <a:chExt cx="610631" cy="159087"/>
            </a:xfrm>
          </p:grpSpPr>
          <p:grpSp>
            <p:nvGrpSpPr>
              <p:cNvPr id="219" name="Shape 219"/>
              <p:cNvGrpSpPr/>
              <p:nvPr/>
            </p:nvGrpSpPr>
            <p:grpSpPr>
              <a:xfrm>
                <a:off x="1871822" y="5616406"/>
                <a:ext cx="159086" cy="159087"/>
                <a:chOff x="1324575" y="5760204"/>
                <a:chExt cx="305861" cy="305861"/>
              </a:xfrm>
            </p:grpSpPr>
            <p:sp>
              <p:nvSpPr>
                <p:cNvPr id="220" name="Shape 220"/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21" name="Shape 221"/>
                <p:cNvSpPr/>
                <p:nvPr/>
              </p:nvSpPr>
              <p:spPr>
                <a:xfrm>
                  <a:off x="1398453" y="5848888"/>
                  <a:ext cx="158105" cy="128492"/>
                </a:xfrm>
                <a:custGeom>
                  <a:pathLst>
                    <a:path extrusionOk="0" h="21600" w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222" name="Shape 222"/>
              <p:cNvGrpSpPr/>
              <p:nvPr/>
            </p:nvGrpSpPr>
            <p:grpSpPr>
              <a:xfrm>
                <a:off x="2097594" y="5616406"/>
                <a:ext cx="159086" cy="159087"/>
                <a:chOff x="1684215" y="5760204"/>
                <a:chExt cx="305861" cy="305861"/>
              </a:xfrm>
            </p:grpSpPr>
            <p:sp>
              <p:nvSpPr>
                <p:cNvPr id="223" name="Shape 223"/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24" name="Shape 224"/>
                <p:cNvSpPr/>
                <p:nvPr/>
              </p:nvSpPr>
              <p:spPr>
                <a:xfrm>
                  <a:off x="1779016" y="5855006"/>
                  <a:ext cx="116258" cy="116258"/>
                </a:xfrm>
                <a:custGeom>
                  <a:pathLst>
                    <a:path extrusionOk="0" h="21600" w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225" name="Shape 225"/>
              <p:cNvGrpSpPr/>
              <p:nvPr/>
            </p:nvGrpSpPr>
            <p:grpSpPr>
              <a:xfrm>
                <a:off x="2323367" y="5616406"/>
                <a:ext cx="159086" cy="159087"/>
                <a:chOff x="2177216" y="5760204"/>
                <a:chExt cx="305861" cy="305861"/>
              </a:xfrm>
            </p:grpSpPr>
            <p:sp>
              <p:nvSpPr>
                <p:cNvPr id="226" name="Shape 226"/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27" name="Shape 227"/>
                <p:cNvSpPr/>
                <p:nvPr/>
              </p:nvSpPr>
              <p:spPr>
                <a:xfrm>
                  <a:off x="2243592" y="5857843"/>
                  <a:ext cx="173108" cy="110583"/>
                </a:xfrm>
                <a:custGeom>
                  <a:pathLst>
                    <a:path extrusionOk="0" h="21486" w="21574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0" lIns="0" spcFirstLastPara="1" rIns="0" wrap="square" tIns="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</p:grpSp>
      <p:sp>
        <p:nvSpPr>
          <p:cNvPr id="228" name="Shape 228"/>
          <p:cNvSpPr/>
          <p:nvPr>
            <p:ph idx="2" type="pic"/>
          </p:nvPr>
        </p:nvSpPr>
        <p:spPr>
          <a:xfrm>
            <a:off x="3018674" y="1629087"/>
            <a:ext cx="1148127" cy="133182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Shape 229"/>
          <p:cNvSpPr/>
          <p:nvPr>
            <p:ph idx="5" type="pic"/>
          </p:nvPr>
        </p:nvSpPr>
        <p:spPr>
          <a:xfrm>
            <a:off x="1060150" y="1629087"/>
            <a:ext cx="1148127" cy="133182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Shape 230"/>
          <p:cNvSpPr/>
          <p:nvPr>
            <p:ph idx="3" type="pic"/>
          </p:nvPr>
        </p:nvSpPr>
        <p:spPr>
          <a:xfrm>
            <a:off x="4977199" y="1629087"/>
            <a:ext cx="1148127" cy="133182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Shape 231"/>
          <p:cNvSpPr/>
          <p:nvPr>
            <p:ph idx="4" type="pic"/>
          </p:nvPr>
        </p:nvSpPr>
        <p:spPr>
          <a:xfrm>
            <a:off x="6935724" y="1629087"/>
            <a:ext cx="1148127" cy="133182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Shape 232"/>
          <p:cNvSpPr/>
          <p:nvPr>
            <p:ph idx="6" type="pic"/>
          </p:nvPr>
        </p:nvSpPr>
        <p:spPr>
          <a:xfrm>
            <a:off x="0" y="1"/>
            <a:ext cx="9144000" cy="228599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/>
          <p:nvPr/>
        </p:nvSpPr>
        <p:spPr>
          <a:xfrm>
            <a:off x="0" y="1"/>
            <a:ext cx="9144000" cy="2285999"/>
          </a:xfrm>
          <a:prstGeom prst="rect">
            <a:avLst/>
          </a:prstGeom>
          <a:solidFill>
            <a:srgbClr val="262626">
              <a:alpha val="74901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" name="Shape 239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www.yourwebsite.com</a:t>
            </a:r>
            <a:endParaRPr b="0" sz="800">
              <a:solidFill>
                <a:srgbClr val="7F7F7F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240" name="Shape 240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rPr>
              <a:t>‹#›</a:t>
            </a:fld>
            <a:endParaRPr sz="900">
              <a:solidFill>
                <a:schemeClr val="lt1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241" name="Shape 241"/>
          <p:cNvSpPr txBox="1"/>
          <p:nvPr>
            <p:ph type="title"/>
          </p:nvPr>
        </p:nvSpPr>
        <p:spPr>
          <a:xfrm>
            <a:off x="628650" y="25186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Roboto Slab"/>
              <a:buNone/>
            </a:pPr>
            <a:r>
              <a:rPr b="0" i="0" lang="en" sz="24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Company Service</a:t>
            </a:r>
            <a:endParaRPr sz="1100"/>
          </a:p>
        </p:txBody>
      </p:sp>
      <p:cxnSp>
        <p:nvCxnSpPr>
          <p:cNvPr id="242" name="Shape 242"/>
          <p:cNvCxnSpPr/>
          <p:nvPr/>
        </p:nvCxnSpPr>
        <p:spPr>
          <a:xfrm>
            <a:off x="4282223" y="780035"/>
            <a:ext cx="579556" cy="0"/>
          </a:xfrm>
          <a:prstGeom prst="straightConnector1">
            <a:avLst/>
          </a:prstGeom>
          <a:noFill/>
          <a:ln cap="flat" cmpd="sng" w="19050">
            <a:solidFill>
              <a:schemeClr val="accent5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43" name="Shape 243"/>
          <p:cNvSpPr txBox="1"/>
          <p:nvPr/>
        </p:nvSpPr>
        <p:spPr>
          <a:xfrm>
            <a:off x="1057271" y="3244264"/>
            <a:ext cx="1153886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262626"/>
                </a:solidFill>
                <a:latin typeface="Roboto Slab"/>
                <a:ea typeface="Roboto Slab"/>
                <a:cs typeface="Roboto Slab"/>
                <a:sym typeface="Roboto Slab"/>
              </a:rPr>
              <a:t>Corporate</a:t>
            </a:r>
            <a:endParaRPr sz="1100"/>
          </a:p>
        </p:txBody>
      </p:sp>
      <p:sp>
        <p:nvSpPr>
          <p:cNvPr id="244" name="Shape 244"/>
          <p:cNvSpPr/>
          <p:nvPr/>
        </p:nvSpPr>
        <p:spPr>
          <a:xfrm>
            <a:off x="834547" y="3627845"/>
            <a:ext cx="1599331" cy="67475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meant to your project &amp; lorem ipsum to text</a:t>
            </a:r>
            <a:endParaRPr sz="1100"/>
          </a:p>
          <a:p>
            <a:pPr indent="0" lvl="0" marL="0" marR="0" rtl="0" algn="ct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Lorem see.</a:t>
            </a:r>
            <a:endParaRPr sz="1100"/>
          </a:p>
        </p:txBody>
      </p:sp>
      <p:sp>
        <p:nvSpPr>
          <p:cNvPr id="245" name="Shape 245"/>
          <p:cNvSpPr txBox="1"/>
          <p:nvPr/>
        </p:nvSpPr>
        <p:spPr>
          <a:xfrm>
            <a:off x="3018099" y="3244264"/>
            <a:ext cx="1153886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rPr>
              <a:t>Charities</a:t>
            </a:r>
            <a:endParaRPr sz="1100"/>
          </a:p>
        </p:txBody>
      </p:sp>
      <p:sp>
        <p:nvSpPr>
          <p:cNvPr id="246" name="Shape 246"/>
          <p:cNvSpPr txBox="1"/>
          <p:nvPr/>
        </p:nvSpPr>
        <p:spPr>
          <a:xfrm>
            <a:off x="4978928" y="3244264"/>
            <a:ext cx="1153886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Slab"/>
                <a:ea typeface="Roboto Slab"/>
                <a:cs typeface="Roboto Slab"/>
                <a:sym typeface="Roboto Slab"/>
              </a:rPr>
              <a:t>Healthcare</a:t>
            </a:r>
            <a:endParaRPr sz="1100"/>
          </a:p>
        </p:txBody>
      </p:sp>
      <p:sp>
        <p:nvSpPr>
          <p:cNvPr id="247" name="Shape 247"/>
          <p:cNvSpPr txBox="1"/>
          <p:nvPr/>
        </p:nvSpPr>
        <p:spPr>
          <a:xfrm>
            <a:off x="6928679" y="3244264"/>
            <a:ext cx="1153886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4"/>
                </a:solidFill>
                <a:latin typeface="Roboto Slab"/>
                <a:ea typeface="Roboto Slab"/>
                <a:cs typeface="Roboto Slab"/>
                <a:sym typeface="Roboto Slab"/>
              </a:rPr>
              <a:t>Individual</a:t>
            </a:r>
            <a:endParaRPr sz="1100"/>
          </a:p>
        </p:txBody>
      </p:sp>
      <p:sp>
        <p:nvSpPr>
          <p:cNvPr id="248" name="Shape 248"/>
          <p:cNvSpPr/>
          <p:nvPr/>
        </p:nvSpPr>
        <p:spPr>
          <a:xfrm>
            <a:off x="2793072" y="3627845"/>
            <a:ext cx="1599331" cy="67475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meant to your project &amp; lorem ipsum to text</a:t>
            </a:r>
            <a:endParaRPr sz="1100"/>
          </a:p>
          <a:p>
            <a:pPr indent="0" lvl="0" marL="0" marR="0" rtl="0" algn="ct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Lorem see.</a:t>
            </a:r>
            <a:endParaRPr sz="1100"/>
          </a:p>
        </p:txBody>
      </p:sp>
      <p:sp>
        <p:nvSpPr>
          <p:cNvPr id="249" name="Shape 249"/>
          <p:cNvSpPr/>
          <p:nvPr/>
        </p:nvSpPr>
        <p:spPr>
          <a:xfrm>
            <a:off x="4751597" y="3627845"/>
            <a:ext cx="1599331" cy="67475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meant to your project &amp; lorem ipsum to text</a:t>
            </a:r>
            <a:endParaRPr sz="1100"/>
          </a:p>
          <a:p>
            <a:pPr indent="0" lvl="0" marL="0" marR="0" rtl="0" algn="ct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Lorem see.</a:t>
            </a:r>
            <a:endParaRPr sz="1100"/>
          </a:p>
        </p:txBody>
      </p:sp>
      <p:sp>
        <p:nvSpPr>
          <p:cNvPr id="250" name="Shape 250"/>
          <p:cNvSpPr/>
          <p:nvPr/>
        </p:nvSpPr>
        <p:spPr>
          <a:xfrm>
            <a:off x="6710121" y="3627845"/>
            <a:ext cx="1599331" cy="67475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meant to your project &amp; lorem ipsum to text</a:t>
            </a:r>
            <a:endParaRPr sz="1100"/>
          </a:p>
          <a:p>
            <a:pPr indent="0" lvl="0" marL="0" marR="0" rtl="0" algn="ct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Lorem see.</a:t>
            </a:r>
            <a:endParaRPr sz="1100"/>
          </a:p>
        </p:txBody>
      </p:sp>
      <p:sp>
        <p:nvSpPr>
          <p:cNvPr id="251" name="Shape 251"/>
          <p:cNvSpPr/>
          <p:nvPr>
            <p:ph idx="5" type="pic"/>
          </p:nvPr>
        </p:nvSpPr>
        <p:spPr>
          <a:xfrm>
            <a:off x="1060150" y="1629087"/>
            <a:ext cx="1148127" cy="133182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Shape 252"/>
          <p:cNvSpPr/>
          <p:nvPr>
            <p:ph idx="2" type="pic"/>
          </p:nvPr>
        </p:nvSpPr>
        <p:spPr>
          <a:xfrm>
            <a:off x="3018674" y="1629087"/>
            <a:ext cx="1148127" cy="133182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Shape 253"/>
          <p:cNvSpPr/>
          <p:nvPr>
            <p:ph idx="3" type="pic"/>
          </p:nvPr>
        </p:nvSpPr>
        <p:spPr>
          <a:xfrm>
            <a:off x="4977199" y="1629087"/>
            <a:ext cx="1148127" cy="133182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4" name="Shape 254"/>
          <p:cNvSpPr/>
          <p:nvPr>
            <p:ph idx="4" type="pic"/>
          </p:nvPr>
        </p:nvSpPr>
        <p:spPr>
          <a:xfrm>
            <a:off x="6935724" y="1629087"/>
            <a:ext cx="1148127" cy="133182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Shape 255"/>
          <p:cNvSpPr/>
          <p:nvPr>
            <p:ph idx="6" type="pic"/>
          </p:nvPr>
        </p:nvSpPr>
        <p:spPr>
          <a:xfrm>
            <a:off x="0" y="1"/>
            <a:ext cx="9144000" cy="228599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/>
          <p:nvPr/>
        </p:nvSpPr>
        <p:spPr>
          <a:xfrm>
            <a:off x="0" y="1"/>
            <a:ext cx="9144000" cy="2285999"/>
          </a:xfrm>
          <a:prstGeom prst="rect">
            <a:avLst/>
          </a:prstGeom>
          <a:solidFill>
            <a:srgbClr val="0D0D0D">
              <a:alpha val="14901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" name="Shape 262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www.yourwebsite.com</a:t>
            </a:r>
            <a:endParaRPr b="0" sz="800">
              <a:solidFill>
                <a:srgbClr val="7F7F7F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263" name="Shape 263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rPr>
              <a:t>‹#›</a:t>
            </a:fld>
            <a:endParaRPr sz="900">
              <a:solidFill>
                <a:schemeClr val="lt1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264" name="Shape 264"/>
          <p:cNvSpPr txBox="1"/>
          <p:nvPr>
            <p:ph type="title"/>
          </p:nvPr>
        </p:nvSpPr>
        <p:spPr>
          <a:xfrm>
            <a:off x="628650" y="25186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Roboto Slab"/>
              <a:buNone/>
            </a:pPr>
            <a:r>
              <a:rPr b="0" i="0" lang="en" sz="24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Company Service</a:t>
            </a:r>
            <a:endParaRPr sz="1100"/>
          </a:p>
        </p:txBody>
      </p:sp>
      <p:cxnSp>
        <p:nvCxnSpPr>
          <p:cNvPr id="265" name="Shape 265"/>
          <p:cNvCxnSpPr/>
          <p:nvPr/>
        </p:nvCxnSpPr>
        <p:spPr>
          <a:xfrm>
            <a:off x="4282223" y="780035"/>
            <a:ext cx="579556" cy="0"/>
          </a:xfrm>
          <a:prstGeom prst="straightConnector1">
            <a:avLst/>
          </a:prstGeom>
          <a:noFill/>
          <a:ln cap="flat" cmpd="sng" w="1905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66" name="Shape 266"/>
          <p:cNvSpPr txBox="1"/>
          <p:nvPr/>
        </p:nvSpPr>
        <p:spPr>
          <a:xfrm>
            <a:off x="1057271" y="3244264"/>
            <a:ext cx="1153886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262626"/>
                </a:solidFill>
                <a:latin typeface="Roboto Slab"/>
                <a:ea typeface="Roboto Slab"/>
                <a:cs typeface="Roboto Slab"/>
                <a:sym typeface="Roboto Slab"/>
              </a:rPr>
              <a:t>Corporate</a:t>
            </a:r>
            <a:endParaRPr sz="1100"/>
          </a:p>
        </p:txBody>
      </p:sp>
      <p:sp>
        <p:nvSpPr>
          <p:cNvPr id="267" name="Shape 267"/>
          <p:cNvSpPr/>
          <p:nvPr/>
        </p:nvSpPr>
        <p:spPr>
          <a:xfrm>
            <a:off x="834547" y="3627845"/>
            <a:ext cx="1599331" cy="67475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meant to your project &amp; lorem ipsum to text</a:t>
            </a:r>
            <a:endParaRPr sz="1100"/>
          </a:p>
          <a:p>
            <a:pPr indent="0" lvl="0" marL="0" marR="0" rtl="0" algn="ct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Lorem see.</a:t>
            </a:r>
            <a:endParaRPr sz="1100"/>
          </a:p>
        </p:txBody>
      </p:sp>
      <p:sp>
        <p:nvSpPr>
          <p:cNvPr id="268" name="Shape 268"/>
          <p:cNvSpPr txBox="1"/>
          <p:nvPr/>
        </p:nvSpPr>
        <p:spPr>
          <a:xfrm>
            <a:off x="3018099" y="3244264"/>
            <a:ext cx="1153886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rPr>
              <a:t>Charities</a:t>
            </a:r>
            <a:endParaRPr sz="1100"/>
          </a:p>
        </p:txBody>
      </p:sp>
      <p:sp>
        <p:nvSpPr>
          <p:cNvPr id="269" name="Shape 269"/>
          <p:cNvSpPr txBox="1"/>
          <p:nvPr/>
        </p:nvSpPr>
        <p:spPr>
          <a:xfrm>
            <a:off x="4978928" y="3244264"/>
            <a:ext cx="1153886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2"/>
                </a:solidFill>
                <a:latin typeface="Roboto Slab"/>
                <a:ea typeface="Roboto Slab"/>
                <a:cs typeface="Roboto Slab"/>
                <a:sym typeface="Roboto Slab"/>
              </a:rPr>
              <a:t>Healthcare</a:t>
            </a:r>
            <a:endParaRPr sz="1100"/>
          </a:p>
        </p:txBody>
      </p:sp>
      <p:sp>
        <p:nvSpPr>
          <p:cNvPr id="270" name="Shape 270"/>
          <p:cNvSpPr txBox="1"/>
          <p:nvPr/>
        </p:nvSpPr>
        <p:spPr>
          <a:xfrm>
            <a:off x="6928679" y="3244264"/>
            <a:ext cx="1153886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4"/>
                </a:solidFill>
                <a:latin typeface="Roboto Slab"/>
                <a:ea typeface="Roboto Slab"/>
                <a:cs typeface="Roboto Slab"/>
                <a:sym typeface="Roboto Slab"/>
              </a:rPr>
              <a:t>Individual</a:t>
            </a:r>
            <a:endParaRPr sz="1100"/>
          </a:p>
        </p:txBody>
      </p:sp>
      <p:sp>
        <p:nvSpPr>
          <p:cNvPr id="271" name="Shape 271"/>
          <p:cNvSpPr/>
          <p:nvPr/>
        </p:nvSpPr>
        <p:spPr>
          <a:xfrm>
            <a:off x="2793072" y="3627845"/>
            <a:ext cx="1599331" cy="67475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meant to your project &amp; lorem ipsum to text</a:t>
            </a:r>
            <a:endParaRPr sz="1100"/>
          </a:p>
          <a:p>
            <a:pPr indent="0" lvl="0" marL="0" marR="0" rtl="0" algn="ct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Lorem see.</a:t>
            </a:r>
            <a:endParaRPr sz="1100"/>
          </a:p>
        </p:txBody>
      </p:sp>
      <p:sp>
        <p:nvSpPr>
          <p:cNvPr id="272" name="Shape 272"/>
          <p:cNvSpPr/>
          <p:nvPr/>
        </p:nvSpPr>
        <p:spPr>
          <a:xfrm>
            <a:off x="4751597" y="3627845"/>
            <a:ext cx="1599331" cy="67475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meant to your project &amp; lorem ipsum to text</a:t>
            </a:r>
            <a:endParaRPr sz="1100"/>
          </a:p>
          <a:p>
            <a:pPr indent="0" lvl="0" marL="0" marR="0" rtl="0" algn="ct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Lorem see.</a:t>
            </a:r>
            <a:endParaRPr sz="1100"/>
          </a:p>
        </p:txBody>
      </p:sp>
      <p:sp>
        <p:nvSpPr>
          <p:cNvPr id="273" name="Shape 273"/>
          <p:cNvSpPr/>
          <p:nvPr/>
        </p:nvSpPr>
        <p:spPr>
          <a:xfrm>
            <a:off x="6710121" y="3627845"/>
            <a:ext cx="1599331" cy="67475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meant to your project &amp; lorem ipsum to text</a:t>
            </a:r>
            <a:endParaRPr sz="1100"/>
          </a:p>
          <a:p>
            <a:pPr indent="0" lvl="0" marL="0" marR="0" rtl="0" algn="ct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Lorem see.</a:t>
            </a:r>
            <a:endParaRPr sz="1100"/>
          </a:p>
        </p:txBody>
      </p:sp>
      <p:sp>
        <p:nvSpPr>
          <p:cNvPr id="274" name="Shape 274"/>
          <p:cNvSpPr/>
          <p:nvPr/>
        </p:nvSpPr>
        <p:spPr>
          <a:xfrm rot="5400000">
            <a:off x="949204" y="1717544"/>
            <a:ext cx="1370016" cy="1181049"/>
          </a:xfrm>
          <a:prstGeom prst="hexagon">
            <a:avLst>
              <a:gd fmla="val 25000" name="adj"/>
              <a:gd fmla="val 115470" name="vf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5" name="Shape 275"/>
          <p:cNvSpPr/>
          <p:nvPr/>
        </p:nvSpPr>
        <p:spPr>
          <a:xfrm rot="5400000">
            <a:off x="2906341" y="1717544"/>
            <a:ext cx="1370016" cy="1181049"/>
          </a:xfrm>
          <a:prstGeom prst="hexagon">
            <a:avLst>
              <a:gd fmla="val 25000" name="adj"/>
              <a:gd fmla="val 115470" name="vf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6" name="Shape 276"/>
          <p:cNvSpPr/>
          <p:nvPr/>
        </p:nvSpPr>
        <p:spPr>
          <a:xfrm rot="5400000">
            <a:off x="6820613" y="1717544"/>
            <a:ext cx="1370016" cy="1181049"/>
          </a:xfrm>
          <a:prstGeom prst="hexagon">
            <a:avLst>
              <a:gd fmla="val 25000" name="adj"/>
              <a:gd fmla="val 115470" name="vf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7" name="Shape 277"/>
          <p:cNvSpPr/>
          <p:nvPr/>
        </p:nvSpPr>
        <p:spPr>
          <a:xfrm rot="5400000">
            <a:off x="4863477" y="1717544"/>
            <a:ext cx="1370016" cy="1181049"/>
          </a:xfrm>
          <a:prstGeom prst="hexagon">
            <a:avLst>
              <a:gd fmla="val 25000" name="adj"/>
              <a:gd fmla="val 115470" name="vf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78" name="Shape 278"/>
          <p:cNvGrpSpPr/>
          <p:nvPr/>
        </p:nvGrpSpPr>
        <p:grpSpPr>
          <a:xfrm>
            <a:off x="1424399" y="2039077"/>
            <a:ext cx="419626" cy="537982"/>
            <a:chOff x="2522538" y="3189288"/>
            <a:chExt cx="371475" cy="476250"/>
          </a:xfrm>
        </p:grpSpPr>
        <p:sp>
          <p:nvSpPr>
            <p:cNvPr id="279" name="Shape 279"/>
            <p:cNvSpPr/>
            <p:nvPr/>
          </p:nvSpPr>
          <p:spPr>
            <a:xfrm>
              <a:off x="2613025" y="3189288"/>
              <a:ext cx="192088" cy="238125"/>
            </a:xfrm>
            <a:custGeom>
              <a:pathLst>
                <a:path extrusionOk="0" h="65" w="53">
                  <a:moveTo>
                    <a:pt x="2" y="65"/>
                  </a:moveTo>
                  <a:cubicBezTo>
                    <a:pt x="4" y="65"/>
                    <a:pt x="5" y="63"/>
                    <a:pt x="5" y="62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15"/>
                    <a:pt x="15" y="6"/>
                    <a:pt x="26" y="6"/>
                  </a:cubicBezTo>
                  <a:cubicBezTo>
                    <a:pt x="38" y="6"/>
                    <a:pt x="48" y="15"/>
                    <a:pt x="48" y="27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3"/>
                    <a:pt x="49" y="65"/>
                    <a:pt x="50" y="65"/>
                  </a:cubicBezTo>
                  <a:cubicBezTo>
                    <a:pt x="52" y="65"/>
                    <a:pt x="53" y="63"/>
                    <a:pt x="53" y="62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3" y="12"/>
                    <a:pt x="41" y="0"/>
                    <a:pt x="26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5"/>
                  </a:cubicBezTo>
                  <a:close/>
                  <a:moveTo>
                    <a:pt x="2" y="65"/>
                  </a:moveTo>
                  <a:cubicBezTo>
                    <a:pt x="2" y="65"/>
                    <a:pt x="2" y="65"/>
                    <a:pt x="2" y="65"/>
                  </a:cubicBezTo>
                </a:path>
              </a:pathLst>
            </a:custGeom>
            <a:solidFill>
              <a:srgbClr val="26262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0" name="Shape 280"/>
            <p:cNvSpPr/>
            <p:nvPr/>
          </p:nvSpPr>
          <p:spPr>
            <a:xfrm>
              <a:off x="2522538" y="3332163"/>
              <a:ext cx="371475" cy="333375"/>
            </a:xfrm>
            <a:custGeom>
              <a:pathLst>
                <a:path extrusionOk="0" h="91" w="103">
                  <a:moveTo>
                    <a:pt x="102" y="79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3" y="30"/>
                    <a:pt x="80" y="34"/>
                    <a:pt x="75" y="34"/>
                  </a:cubicBezTo>
                  <a:cubicBezTo>
                    <a:pt x="71" y="34"/>
                    <a:pt x="67" y="30"/>
                    <a:pt x="67" y="25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30"/>
                    <a:pt x="32" y="33"/>
                    <a:pt x="28" y="34"/>
                  </a:cubicBezTo>
                  <a:cubicBezTo>
                    <a:pt x="23" y="34"/>
                    <a:pt x="19" y="30"/>
                    <a:pt x="19" y="26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0" y="85"/>
                    <a:pt x="5" y="91"/>
                    <a:pt x="11" y="91"/>
                  </a:cubicBezTo>
                  <a:cubicBezTo>
                    <a:pt x="92" y="91"/>
                    <a:pt x="92" y="91"/>
                    <a:pt x="92" y="91"/>
                  </a:cubicBezTo>
                  <a:cubicBezTo>
                    <a:pt x="98" y="91"/>
                    <a:pt x="103" y="85"/>
                    <a:pt x="102" y="79"/>
                  </a:cubicBezTo>
                  <a:close/>
                  <a:moveTo>
                    <a:pt x="51" y="83"/>
                  </a:moveTo>
                  <a:cubicBezTo>
                    <a:pt x="39" y="83"/>
                    <a:pt x="29" y="73"/>
                    <a:pt x="29" y="60"/>
                  </a:cubicBezTo>
                  <a:cubicBezTo>
                    <a:pt x="29" y="48"/>
                    <a:pt x="39" y="37"/>
                    <a:pt x="51" y="37"/>
                  </a:cubicBezTo>
                  <a:cubicBezTo>
                    <a:pt x="64" y="37"/>
                    <a:pt x="74" y="48"/>
                    <a:pt x="74" y="60"/>
                  </a:cubicBezTo>
                  <a:cubicBezTo>
                    <a:pt x="74" y="73"/>
                    <a:pt x="64" y="83"/>
                    <a:pt x="51" y="83"/>
                  </a:cubicBezTo>
                  <a:close/>
                  <a:moveTo>
                    <a:pt x="51" y="83"/>
                  </a:moveTo>
                  <a:cubicBezTo>
                    <a:pt x="51" y="83"/>
                    <a:pt x="51" y="83"/>
                    <a:pt x="51" y="83"/>
                  </a:cubicBezTo>
                </a:path>
              </a:pathLst>
            </a:custGeom>
            <a:solidFill>
              <a:srgbClr val="26262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1" name="Shape 281"/>
            <p:cNvSpPr/>
            <p:nvPr/>
          </p:nvSpPr>
          <p:spPr>
            <a:xfrm>
              <a:off x="2646363" y="3489326"/>
              <a:ext cx="125413" cy="128588"/>
            </a:xfrm>
            <a:custGeom>
              <a:pathLst>
                <a:path extrusionOk="0" h="35" w="35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  <a:moveTo>
                    <a:pt x="19" y="26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19" y="28"/>
                    <a:pt x="18" y="29"/>
                    <a:pt x="17" y="29"/>
                  </a:cubicBezTo>
                  <a:cubicBezTo>
                    <a:pt x="17" y="29"/>
                    <a:pt x="16" y="28"/>
                    <a:pt x="16" y="27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4" y="26"/>
                    <a:pt x="14" y="25"/>
                  </a:cubicBezTo>
                  <a:cubicBezTo>
                    <a:pt x="13" y="24"/>
                    <a:pt x="13" y="23"/>
                    <a:pt x="14" y="23"/>
                  </a:cubicBezTo>
                  <a:cubicBezTo>
                    <a:pt x="14" y="22"/>
                    <a:pt x="15" y="22"/>
                    <a:pt x="16" y="23"/>
                  </a:cubicBezTo>
                  <a:cubicBezTo>
                    <a:pt x="16" y="23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3"/>
                    <a:pt x="20" y="22"/>
                    <a:pt x="20" y="21"/>
                  </a:cubicBezTo>
                  <a:cubicBezTo>
                    <a:pt x="20" y="20"/>
                    <a:pt x="19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4" y="19"/>
                    <a:pt x="12" y="16"/>
                    <a:pt x="12" y="14"/>
                  </a:cubicBezTo>
                  <a:cubicBezTo>
                    <a:pt x="12" y="11"/>
                    <a:pt x="14" y="9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8" y="6"/>
                    <a:pt x="19" y="6"/>
                    <a:pt x="19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0" y="9"/>
                    <a:pt x="21" y="9"/>
                    <a:pt x="21" y="10"/>
                  </a:cubicBezTo>
                  <a:cubicBezTo>
                    <a:pt x="22" y="10"/>
                    <a:pt x="22" y="11"/>
                    <a:pt x="21" y="12"/>
                  </a:cubicBezTo>
                  <a:cubicBezTo>
                    <a:pt x="21" y="13"/>
                    <a:pt x="20" y="13"/>
                    <a:pt x="19" y="12"/>
                  </a:cubicBezTo>
                  <a:cubicBezTo>
                    <a:pt x="19" y="12"/>
                    <a:pt x="18" y="11"/>
                    <a:pt x="18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5" y="12"/>
                    <a:pt x="15" y="14"/>
                  </a:cubicBezTo>
                  <a:cubicBezTo>
                    <a:pt x="15" y="15"/>
                    <a:pt x="16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0" y="16"/>
                    <a:pt x="23" y="18"/>
                    <a:pt x="23" y="21"/>
                  </a:cubicBezTo>
                  <a:cubicBezTo>
                    <a:pt x="23" y="24"/>
                    <a:pt x="21" y="26"/>
                    <a:pt x="19" y="26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</a:path>
              </a:pathLst>
            </a:custGeom>
            <a:solidFill>
              <a:srgbClr val="26262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82" name="Shape 282"/>
          <p:cNvSpPr/>
          <p:nvPr/>
        </p:nvSpPr>
        <p:spPr>
          <a:xfrm>
            <a:off x="3325944" y="2059700"/>
            <a:ext cx="530810" cy="496738"/>
          </a:xfrm>
          <a:custGeom>
            <a:pathLst>
              <a:path extrusionOk="0" h="120" w="130">
                <a:moveTo>
                  <a:pt x="129" y="35"/>
                </a:moveTo>
                <a:cubicBezTo>
                  <a:pt x="127" y="15"/>
                  <a:pt x="113" y="0"/>
                  <a:pt x="94" y="0"/>
                </a:cubicBezTo>
                <a:cubicBezTo>
                  <a:pt x="82" y="0"/>
                  <a:pt x="71" y="6"/>
                  <a:pt x="64" y="17"/>
                </a:cubicBezTo>
                <a:cubicBezTo>
                  <a:pt x="58" y="6"/>
                  <a:pt x="47" y="0"/>
                  <a:pt x="35" y="0"/>
                </a:cubicBezTo>
                <a:cubicBezTo>
                  <a:pt x="17" y="0"/>
                  <a:pt x="2" y="15"/>
                  <a:pt x="0" y="35"/>
                </a:cubicBezTo>
                <a:cubicBezTo>
                  <a:pt x="0" y="36"/>
                  <a:pt x="0" y="41"/>
                  <a:pt x="2" y="49"/>
                </a:cubicBezTo>
                <a:cubicBezTo>
                  <a:pt x="4" y="60"/>
                  <a:pt x="10" y="71"/>
                  <a:pt x="19" y="79"/>
                </a:cubicBezTo>
                <a:cubicBezTo>
                  <a:pt x="64" y="120"/>
                  <a:pt x="64" y="120"/>
                  <a:pt x="64" y="120"/>
                </a:cubicBezTo>
                <a:cubicBezTo>
                  <a:pt x="110" y="79"/>
                  <a:pt x="110" y="79"/>
                  <a:pt x="110" y="79"/>
                </a:cubicBezTo>
                <a:cubicBezTo>
                  <a:pt x="119" y="71"/>
                  <a:pt x="126" y="60"/>
                  <a:pt x="128" y="49"/>
                </a:cubicBezTo>
                <a:cubicBezTo>
                  <a:pt x="130" y="41"/>
                  <a:pt x="129" y="36"/>
                  <a:pt x="129" y="35"/>
                </a:cubicBezTo>
                <a:close/>
                <a:moveTo>
                  <a:pt x="123" y="48"/>
                </a:moveTo>
                <a:cubicBezTo>
                  <a:pt x="121" y="58"/>
                  <a:pt x="115" y="68"/>
                  <a:pt x="107" y="75"/>
                </a:cubicBezTo>
                <a:cubicBezTo>
                  <a:pt x="64" y="113"/>
                  <a:pt x="64" y="113"/>
                  <a:pt x="64" y="113"/>
                </a:cubicBezTo>
                <a:cubicBezTo>
                  <a:pt x="23" y="75"/>
                  <a:pt x="23" y="75"/>
                  <a:pt x="23" y="75"/>
                </a:cubicBezTo>
                <a:cubicBezTo>
                  <a:pt x="14" y="68"/>
                  <a:pt x="9" y="58"/>
                  <a:pt x="6" y="48"/>
                </a:cubicBezTo>
                <a:cubicBezTo>
                  <a:pt x="5" y="40"/>
                  <a:pt x="5" y="36"/>
                  <a:pt x="5" y="36"/>
                </a:cubicBezTo>
                <a:cubicBezTo>
                  <a:pt x="5" y="36"/>
                  <a:pt x="5" y="36"/>
                  <a:pt x="5" y="36"/>
                </a:cubicBezTo>
                <a:cubicBezTo>
                  <a:pt x="7" y="18"/>
                  <a:pt x="20" y="5"/>
                  <a:pt x="35" y="5"/>
                </a:cubicBezTo>
                <a:cubicBezTo>
                  <a:pt x="47" y="5"/>
                  <a:pt x="57" y="12"/>
                  <a:pt x="62" y="23"/>
                </a:cubicBezTo>
                <a:cubicBezTo>
                  <a:pt x="64" y="29"/>
                  <a:pt x="64" y="29"/>
                  <a:pt x="64" y="29"/>
                </a:cubicBezTo>
                <a:cubicBezTo>
                  <a:pt x="67" y="23"/>
                  <a:pt x="67" y="23"/>
                  <a:pt x="67" y="23"/>
                </a:cubicBezTo>
                <a:cubicBezTo>
                  <a:pt x="72" y="12"/>
                  <a:pt x="82" y="5"/>
                  <a:pt x="94" y="5"/>
                </a:cubicBezTo>
                <a:cubicBezTo>
                  <a:pt x="110" y="5"/>
                  <a:pt x="123" y="18"/>
                  <a:pt x="124" y="36"/>
                </a:cubicBezTo>
                <a:cubicBezTo>
                  <a:pt x="124" y="36"/>
                  <a:pt x="125" y="40"/>
                  <a:pt x="123" y="48"/>
                </a:cubicBezTo>
                <a:close/>
                <a:moveTo>
                  <a:pt x="123" y="48"/>
                </a:moveTo>
                <a:cubicBezTo>
                  <a:pt x="123" y="48"/>
                  <a:pt x="123" y="48"/>
                  <a:pt x="123" y="48"/>
                </a:cubicBez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3" name="Shape 283"/>
          <p:cNvSpPr/>
          <p:nvPr/>
        </p:nvSpPr>
        <p:spPr>
          <a:xfrm>
            <a:off x="5285770" y="2039077"/>
            <a:ext cx="525431" cy="537983"/>
          </a:xfrm>
          <a:custGeom>
            <a:pathLst>
              <a:path extrusionOk="0" h="130" w="129">
                <a:moveTo>
                  <a:pt x="105" y="89"/>
                </a:moveTo>
                <a:cubicBezTo>
                  <a:pt x="97" y="89"/>
                  <a:pt x="97" y="89"/>
                  <a:pt x="97" y="89"/>
                </a:cubicBezTo>
                <a:cubicBezTo>
                  <a:pt x="88" y="89"/>
                  <a:pt x="80" y="82"/>
                  <a:pt x="80" y="73"/>
                </a:cubicBezTo>
                <a:cubicBezTo>
                  <a:pt x="80" y="68"/>
                  <a:pt x="80" y="68"/>
                  <a:pt x="80" y="68"/>
                </a:cubicBezTo>
                <a:cubicBezTo>
                  <a:pt x="84" y="64"/>
                  <a:pt x="87" y="59"/>
                  <a:pt x="88" y="53"/>
                </a:cubicBezTo>
                <a:cubicBezTo>
                  <a:pt x="88" y="52"/>
                  <a:pt x="89" y="52"/>
                  <a:pt x="90" y="51"/>
                </a:cubicBezTo>
                <a:cubicBezTo>
                  <a:pt x="93" y="48"/>
                  <a:pt x="94" y="43"/>
                  <a:pt x="91" y="39"/>
                </a:cubicBezTo>
                <a:cubicBezTo>
                  <a:pt x="91" y="39"/>
                  <a:pt x="90" y="38"/>
                  <a:pt x="90" y="37"/>
                </a:cubicBezTo>
                <a:cubicBezTo>
                  <a:pt x="90" y="33"/>
                  <a:pt x="90" y="28"/>
                  <a:pt x="90" y="23"/>
                </a:cubicBezTo>
                <a:cubicBezTo>
                  <a:pt x="90" y="18"/>
                  <a:pt x="89" y="12"/>
                  <a:pt x="85" y="7"/>
                </a:cubicBezTo>
                <a:cubicBezTo>
                  <a:pt x="81" y="4"/>
                  <a:pt x="77" y="2"/>
                  <a:pt x="72" y="1"/>
                </a:cubicBezTo>
                <a:cubicBezTo>
                  <a:pt x="66" y="0"/>
                  <a:pt x="60" y="0"/>
                  <a:pt x="55" y="1"/>
                </a:cubicBezTo>
                <a:cubicBezTo>
                  <a:pt x="50" y="3"/>
                  <a:pt x="45" y="6"/>
                  <a:pt x="42" y="10"/>
                </a:cubicBezTo>
                <a:cubicBezTo>
                  <a:pt x="40" y="14"/>
                  <a:pt x="38" y="18"/>
                  <a:pt x="38" y="23"/>
                </a:cubicBezTo>
                <a:cubicBezTo>
                  <a:pt x="38" y="28"/>
                  <a:pt x="38" y="32"/>
                  <a:pt x="38" y="37"/>
                </a:cubicBezTo>
                <a:cubicBezTo>
                  <a:pt x="38" y="38"/>
                  <a:pt x="38" y="39"/>
                  <a:pt x="37" y="40"/>
                </a:cubicBezTo>
                <a:cubicBezTo>
                  <a:pt x="35" y="44"/>
                  <a:pt x="36" y="49"/>
                  <a:pt x="39" y="52"/>
                </a:cubicBezTo>
                <a:cubicBezTo>
                  <a:pt x="40" y="53"/>
                  <a:pt x="41" y="54"/>
                  <a:pt x="41" y="55"/>
                </a:cubicBezTo>
                <a:cubicBezTo>
                  <a:pt x="42" y="59"/>
                  <a:pt x="45" y="64"/>
                  <a:pt x="48" y="68"/>
                </a:cubicBezTo>
                <a:cubicBezTo>
                  <a:pt x="48" y="73"/>
                  <a:pt x="48" y="73"/>
                  <a:pt x="48" y="73"/>
                </a:cubicBezTo>
                <a:cubicBezTo>
                  <a:pt x="48" y="82"/>
                  <a:pt x="41" y="89"/>
                  <a:pt x="32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9" y="93"/>
                  <a:pt x="0" y="11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6"/>
                  <a:pt x="3" y="130"/>
                  <a:pt x="8" y="130"/>
                </a:cubicBezTo>
                <a:cubicBezTo>
                  <a:pt x="121" y="130"/>
                  <a:pt x="121" y="130"/>
                  <a:pt x="121" y="130"/>
                </a:cubicBezTo>
                <a:cubicBezTo>
                  <a:pt x="125" y="130"/>
                  <a:pt x="129" y="126"/>
                  <a:pt x="129" y="122"/>
                </a:cubicBezTo>
                <a:cubicBezTo>
                  <a:pt x="129" y="113"/>
                  <a:pt x="129" y="113"/>
                  <a:pt x="129" y="113"/>
                </a:cubicBezTo>
                <a:cubicBezTo>
                  <a:pt x="119" y="93"/>
                  <a:pt x="105" y="89"/>
                  <a:pt x="105" y="89"/>
                </a:cubicBezTo>
                <a:close/>
                <a:moveTo>
                  <a:pt x="105" y="89"/>
                </a:moveTo>
                <a:cubicBezTo>
                  <a:pt x="105" y="89"/>
                  <a:pt x="105" y="89"/>
                  <a:pt x="105" y="89"/>
                </a:cubicBez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4" name="Shape 284"/>
          <p:cNvSpPr/>
          <p:nvPr/>
        </p:nvSpPr>
        <p:spPr>
          <a:xfrm>
            <a:off x="7246492" y="2039077"/>
            <a:ext cx="518258" cy="537983"/>
          </a:xfrm>
          <a:custGeom>
            <a:pathLst>
              <a:path extrusionOk="0" h="130" w="127">
                <a:moveTo>
                  <a:pt x="118" y="106"/>
                </a:moveTo>
                <a:cubicBezTo>
                  <a:pt x="105" y="87"/>
                  <a:pt x="80" y="55"/>
                  <a:pt x="78" y="52"/>
                </a:cubicBezTo>
                <a:cubicBezTo>
                  <a:pt x="78" y="13"/>
                  <a:pt x="78" y="13"/>
                  <a:pt x="78" y="13"/>
                </a:cubicBezTo>
                <a:cubicBezTo>
                  <a:pt x="81" y="12"/>
                  <a:pt x="83" y="9"/>
                  <a:pt x="83" y="6"/>
                </a:cubicBezTo>
                <a:cubicBezTo>
                  <a:pt x="83" y="3"/>
                  <a:pt x="80" y="0"/>
                  <a:pt x="77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47" y="0"/>
                  <a:pt x="44" y="3"/>
                  <a:pt x="44" y="6"/>
                </a:cubicBezTo>
                <a:cubicBezTo>
                  <a:pt x="44" y="9"/>
                  <a:pt x="46" y="12"/>
                  <a:pt x="49" y="13"/>
                </a:cubicBezTo>
                <a:cubicBezTo>
                  <a:pt x="49" y="52"/>
                  <a:pt x="49" y="52"/>
                  <a:pt x="49" y="52"/>
                </a:cubicBezTo>
                <a:cubicBezTo>
                  <a:pt x="48" y="55"/>
                  <a:pt x="23" y="87"/>
                  <a:pt x="10" y="106"/>
                </a:cubicBezTo>
                <a:cubicBezTo>
                  <a:pt x="0" y="121"/>
                  <a:pt x="10" y="130"/>
                  <a:pt x="21" y="130"/>
                </a:cubicBezTo>
                <a:cubicBezTo>
                  <a:pt x="106" y="130"/>
                  <a:pt x="106" y="130"/>
                  <a:pt x="106" y="130"/>
                </a:cubicBezTo>
                <a:cubicBezTo>
                  <a:pt x="118" y="130"/>
                  <a:pt x="127" y="121"/>
                  <a:pt x="118" y="106"/>
                </a:cubicBezTo>
                <a:close/>
                <a:moveTo>
                  <a:pt x="98" y="124"/>
                </a:moveTo>
                <a:cubicBezTo>
                  <a:pt x="30" y="124"/>
                  <a:pt x="30" y="124"/>
                  <a:pt x="30" y="124"/>
                </a:cubicBezTo>
                <a:cubicBezTo>
                  <a:pt x="21" y="124"/>
                  <a:pt x="13" y="117"/>
                  <a:pt x="21" y="105"/>
                </a:cubicBezTo>
                <a:cubicBezTo>
                  <a:pt x="25" y="98"/>
                  <a:pt x="32" y="89"/>
                  <a:pt x="38" y="81"/>
                </a:cubicBezTo>
                <a:cubicBezTo>
                  <a:pt x="90" y="81"/>
                  <a:pt x="90" y="81"/>
                  <a:pt x="90" y="81"/>
                </a:cubicBezTo>
                <a:cubicBezTo>
                  <a:pt x="96" y="89"/>
                  <a:pt x="102" y="98"/>
                  <a:pt x="107" y="105"/>
                </a:cubicBezTo>
                <a:cubicBezTo>
                  <a:pt x="115" y="117"/>
                  <a:pt x="107" y="124"/>
                  <a:pt x="98" y="124"/>
                </a:cubicBezTo>
                <a:close/>
                <a:moveTo>
                  <a:pt x="80" y="89"/>
                </a:moveTo>
                <a:cubicBezTo>
                  <a:pt x="48" y="89"/>
                  <a:pt x="48" y="89"/>
                  <a:pt x="48" y="89"/>
                </a:cubicBezTo>
                <a:cubicBezTo>
                  <a:pt x="44" y="94"/>
                  <a:pt x="40" y="100"/>
                  <a:pt x="37" y="104"/>
                </a:cubicBezTo>
                <a:cubicBezTo>
                  <a:pt x="32" y="111"/>
                  <a:pt x="37" y="116"/>
                  <a:pt x="43" y="116"/>
                </a:cubicBezTo>
                <a:cubicBezTo>
                  <a:pt x="85" y="116"/>
                  <a:pt x="85" y="116"/>
                  <a:pt x="85" y="116"/>
                </a:cubicBezTo>
                <a:cubicBezTo>
                  <a:pt x="91" y="116"/>
                  <a:pt x="95" y="111"/>
                  <a:pt x="91" y="104"/>
                </a:cubicBezTo>
                <a:cubicBezTo>
                  <a:pt x="88" y="100"/>
                  <a:pt x="84" y="94"/>
                  <a:pt x="80" y="89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5" name="Shape 285"/>
          <p:cNvSpPr/>
          <p:nvPr>
            <p:ph idx="2" type="pic"/>
          </p:nvPr>
        </p:nvSpPr>
        <p:spPr>
          <a:xfrm>
            <a:off x="0" y="1"/>
            <a:ext cx="9144000" cy="228599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Shape 291"/>
          <p:cNvSpPr/>
          <p:nvPr/>
        </p:nvSpPr>
        <p:spPr>
          <a:xfrm>
            <a:off x="1" y="0"/>
            <a:ext cx="4572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2" name="Shape 292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www.yourwebsite.com</a:t>
            </a:r>
            <a:endParaRPr b="0" sz="800">
              <a:solidFill>
                <a:srgbClr val="7F7F7F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293" name="Shape 293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rgbClr val="262626"/>
                </a:solidFill>
                <a:latin typeface="PT Sans"/>
                <a:ea typeface="PT Sans"/>
                <a:cs typeface="PT Sans"/>
                <a:sym typeface="PT Sans"/>
              </a:rPr>
              <a:t>‹#›</a:t>
            </a:fld>
            <a:endParaRPr sz="900">
              <a:solidFill>
                <a:srgbClr val="262626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grpSp>
        <p:nvGrpSpPr>
          <p:cNvPr id="294" name="Shape 294"/>
          <p:cNvGrpSpPr/>
          <p:nvPr/>
        </p:nvGrpSpPr>
        <p:grpSpPr>
          <a:xfrm>
            <a:off x="809030" y="930729"/>
            <a:ext cx="2953941" cy="3282042"/>
            <a:chOff x="1466850" y="1066800"/>
            <a:chExt cx="3938588" cy="4376056"/>
          </a:xfrm>
        </p:grpSpPr>
        <p:sp>
          <p:nvSpPr>
            <p:cNvPr id="295" name="Shape 295"/>
            <p:cNvSpPr txBox="1"/>
            <p:nvPr/>
          </p:nvSpPr>
          <p:spPr>
            <a:xfrm>
              <a:off x="1466850" y="1066800"/>
              <a:ext cx="3867150" cy="140038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900">
                  <a:solidFill>
                    <a:schemeClr val="accent1"/>
                  </a:solidFill>
                  <a:latin typeface="Roboto Slab"/>
                  <a:ea typeface="Roboto Slab"/>
                  <a:cs typeface="Roboto Slab"/>
                  <a:sym typeface="Roboto Slab"/>
                </a:rPr>
                <a:t>Company</a:t>
              </a:r>
              <a:r>
                <a:rPr lang="en" sz="2600">
                  <a:solidFill>
                    <a:schemeClr val="dk1"/>
                  </a:solidFill>
                  <a:latin typeface="Roboto Slab"/>
                  <a:ea typeface="Roboto Slab"/>
                  <a:cs typeface="Roboto Slab"/>
                  <a:sym typeface="Roboto Slab"/>
                </a:rPr>
                <a:t> </a:t>
              </a:r>
              <a:r>
                <a:rPr b="1" lang="en" sz="3800">
                  <a:solidFill>
                    <a:schemeClr val="accent2"/>
                  </a:solidFill>
                  <a:latin typeface="Roboto Slab"/>
                  <a:ea typeface="Roboto Slab"/>
                  <a:cs typeface="Roboto Slab"/>
                  <a:sym typeface="Roboto Slab"/>
                </a:rPr>
                <a:t>PORTFOLIO</a:t>
              </a:r>
              <a:endParaRPr sz="1100"/>
            </a:p>
          </p:txBody>
        </p:sp>
        <p:cxnSp>
          <p:nvCxnSpPr>
            <p:cNvPr id="296" name="Shape 296"/>
            <p:cNvCxnSpPr/>
            <p:nvPr/>
          </p:nvCxnSpPr>
          <p:spPr>
            <a:xfrm>
              <a:off x="1538288" y="2554605"/>
              <a:ext cx="1375682" cy="0"/>
            </a:xfrm>
            <a:prstGeom prst="straightConnector1">
              <a:avLst/>
            </a:prstGeom>
            <a:noFill/>
            <a:ln cap="flat" cmpd="sng" w="19050">
              <a:solidFill>
                <a:schemeClr val="accent4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297" name="Shape 297"/>
            <p:cNvSpPr/>
            <p:nvPr/>
          </p:nvSpPr>
          <p:spPr>
            <a:xfrm>
              <a:off x="1538288" y="2927764"/>
              <a:ext cx="3867150" cy="251509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rgbClr val="7F7F7F"/>
                  </a:solidFill>
                  <a:latin typeface="Roboto Slab"/>
                  <a:ea typeface="Roboto Slab"/>
                  <a:cs typeface="Roboto Slab"/>
                  <a:sym typeface="Roboto Slab"/>
                </a:rPr>
                <a:t>This letterhead design is meant to project an image of professionalism and reliability. By using simple alignments we have createda very spaciousy feeling &amp; The simplicity lorem suggests strength and the spaciousn contributes to the aesthetics meant to project an</a:t>
              </a:r>
              <a:endParaRPr sz="1100"/>
            </a:p>
            <a:p>
              <a:pPr indent="0" lvl="0" marL="0" marR="0" rtl="0"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9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endParaRPr>
            </a:p>
            <a:p>
              <a:pPr indent="0" lvl="0" marL="0" marR="0" rtl="0"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rgbClr val="7F7F7F"/>
                  </a:solidFill>
                  <a:latin typeface="Roboto Slab"/>
                  <a:ea typeface="Roboto Slab"/>
                  <a:cs typeface="Roboto Slab"/>
                  <a:sym typeface="Roboto Slab"/>
                </a:rPr>
                <a:t>This letterhead design is meant to project an image of professionalism and reliability. By using simple alignments we have createda very spaciousy feeling &amp; The simplicity</a:t>
              </a:r>
              <a:endParaRPr sz="1100"/>
            </a:p>
          </p:txBody>
        </p:sp>
      </p:grpSp>
      <p:sp>
        <p:nvSpPr>
          <p:cNvPr id="298" name="Shape 298"/>
          <p:cNvSpPr/>
          <p:nvPr>
            <p:ph idx="3" type="pic"/>
          </p:nvPr>
        </p:nvSpPr>
        <p:spPr>
          <a:xfrm>
            <a:off x="4574721" y="0"/>
            <a:ext cx="2283278" cy="311331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9" name="Shape 299"/>
          <p:cNvSpPr/>
          <p:nvPr>
            <p:ph idx="2" type="pic"/>
          </p:nvPr>
        </p:nvSpPr>
        <p:spPr>
          <a:xfrm>
            <a:off x="6958013" y="0"/>
            <a:ext cx="2185987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0" name="Shape 300"/>
          <p:cNvSpPr/>
          <p:nvPr>
            <p:ph idx="4" type="pic"/>
          </p:nvPr>
        </p:nvSpPr>
        <p:spPr>
          <a:xfrm>
            <a:off x="4574721" y="3113314"/>
            <a:ext cx="2283278" cy="203018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Shape 306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www.yourwebsite.com</a:t>
            </a:r>
            <a:endParaRPr b="0" sz="800">
              <a:solidFill>
                <a:srgbClr val="7F7F7F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307" name="Shape 307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rgbClr val="262626"/>
                </a:solidFill>
                <a:latin typeface="PT Sans"/>
                <a:ea typeface="PT Sans"/>
                <a:cs typeface="PT Sans"/>
                <a:sym typeface="PT Sans"/>
              </a:rPr>
              <a:t>‹#›</a:t>
            </a:fld>
            <a:endParaRPr sz="900">
              <a:solidFill>
                <a:srgbClr val="262626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308" name="Shape 308"/>
          <p:cNvSpPr/>
          <p:nvPr>
            <p:ph idx="7" type="pic"/>
          </p:nvPr>
        </p:nvSpPr>
        <p:spPr>
          <a:xfrm>
            <a:off x="0" y="0"/>
            <a:ext cx="2259649" cy="203018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9" name="Shape 309"/>
          <p:cNvSpPr/>
          <p:nvPr>
            <p:ph idx="6" type="pic"/>
          </p:nvPr>
        </p:nvSpPr>
        <p:spPr>
          <a:xfrm>
            <a:off x="0" y="2030186"/>
            <a:ext cx="2259649" cy="311331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" name="Shape 310"/>
          <p:cNvSpPr/>
          <p:nvPr>
            <p:ph idx="3" type="pic"/>
          </p:nvPr>
        </p:nvSpPr>
        <p:spPr>
          <a:xfrm>
            <a:off x="2361232" y="0"/>
            <a:ext cx="2163364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Shape 311"/>
          <p:cNvSpPr/>
          <p:nvPr>
            <p:ph idx="4" type="pic"/>
          </p:nvPr>
        </p:nvSpPr>
        <p:spPr>
          <a:xfrm>
            <a:off x="4622008" y="0"/>
            <a:ext cx="2259649" cy="311331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2" name="Shape 312"/>
          <p:cNvSpPr/>
          <p:nvPr>
            <p:ph idx="5" type="pic"/>
          </p:nvPr>
        </p:nvSpPr>
        <p:spPr>
          <a:xfrm>
            <a:off x="4622008" y="3113314"/>
            <a:ext cx="2259649" cy="203018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3" name="Shape 313"/>
          <p:cNvSpPr/>
          <p:nvPr>
            <p:ph idx="2" type="pic"/>
          </p:nvPr>
        </p:nvSpPr>
        <p:spPr>
          <a:xfrm>
            <a:off x="6980636" y="0"/>
            <a:ext cx="2163364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Shape 319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www.yourwebsite.com</a:t>
            </a:r>
            <a:endParaRPr b="0" sz="800">
              <a:solidFill>
                <a:srgbClr val="7F7F7F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320" name="Shape 320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rPr>
              <a:t>‹#›</a:t>
            </a:fld>
            <a:endParaRPr sz="900">
              <a:solidFill>
                <a:schemeClr val="lt1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321" name="Shape 321"/>
          <p:cNvSpPr txBox="1"/>
          <p:nvPr>
            <p:ph type="title"/>
          </p:nvPr>
        </p:nvSpPr>
        <p:spPr>
          <a:xfrm>
            <a:off x="628650" y="25186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Roboto Slab"/>
              <a:buNone/>
            </a:pPr>
            <a:r>
              <a:rPr b="0" i="0" lang="en" sz="2400" u="none" cap="none" strike="noStrike">
                <a:solidFill>
                  <a:srgbClr val="262626"/>
                </a:solidFill>
                <a:latin typeface="Roboto Slab"/>
                <a:ea typeface="Roboto Slab"/>
                <a:cs typeface="Roboto Slab"/>
                <a:sym typeface="Roboto Slab"/>
              </a:rPr>
              <a:t>Company Timeline</a:t>
            </a:r>
            <a:endParaRPr sz="1100"/>
          </a:p>
        </p:txBody>
      </p:sp>
      <p:cxnSp>
        <p:nvCxnSpPr>
          <p:cNvPr id="322" name="Shape 322"/>
          <p:cNvCxnSpPr/>
          <p:nvPr/>
        </p:nvCxnSpPr>
        <p:spPr>
          <a:xfrm>
            <a:off x="4282223" y="780035"/>
            <a:ext cx="579556" cy="0"/>
          </a:xfrm>
          <a:prstGeom prst="straightConnector1">
            <a:avLst/>
          </a:prstGeom>
          <a:noFill/>
          <a:ln cap="flat" cmpd="sng" w="1905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23" name="Shape 323"/>
          <p:cNvCxnSpPr>
            <a:endCxn id="324" idx="6"/>
          </p:cNvCxnSpPr>
          <p:nvPr/>
        </p:nvCxnSpPr>
        <p:spPr>
          <a:xfrm rot="10800000">
            <a:off x="2803960" y="2801540"/>
            <a:ext cx="6339900" cy="0"/>
          </a:xfrm>
          <a:prstGeom prst="straightConnector1">
            <a:avLst/>
          </a:prstGeom>
          <a:noFill/>
          <a:ln cap="flat" cmpd="sng" w="19050">
            <a:solidFill>
              <a:srgbClr val="A5A5A5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24" name="Shape 324"/>
          <p:cNvSpPr/>
          <p:nvPr/>
        </p:nvSpPr>
        <p:spPr>
          <a:xfrm>
            <a:off x="891737" y="1845429"/>
            <a:ext cx="1912222" cy="1912222"/>
          </a:xfrm>
          <a:prstGeom prst="ellipse">
            <a:avLst/>
          </a:prstGeom>
          <a:noFill/>
          <a:ln cap="flat" cmpd="sng" w="19050">
            <a:solidFill>
              <a:srgbClr val="A5A5A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25" name="Shape 325"/>
          <p:cNvGrpSpPr/>
          <p:nvPr/>
        </p:nvGrpSpPr>
        <p:grpSpPr>
          <a:xfrm>
            <a:off x="3663047" y="1845429"/>
            <a:ext cx="773680" cy="897468"/>
            <a:chOff x="2060061" y="2457332"/>
            <a:chExt cx="1176878" cy="1365178"/>
          </a:xfrm>
        </p:grpSpPr>
        <p:sp>
          <p:nvSpPr>
            <p:cNvPr id="326" name="Shape 326"/>
            <p:cNvSpPr/>
            <p:nvPr/>
          </p:nvSpPr>
          <p:spPr>
            <a:xfrm rot="5400000">
              <a:off x="1965911" y="2551482"/>
              <a:ext cx="1365178" cy="1176878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7" name="Shape 327"/>
            <p:cNvSpPr/>
            <p:nvPr/>
          </p:nvSpPr>
          <p:spPr>
            <a:xfrm>
              <a:off x="2424359" y="2915780"/>
              <a:ext cx="448283" cy="448283"/>
            </a:xfrm>
            <a:custGeom>
              <a:pathLst>
                <a:path extrusionOk="0" h="21404" w="21403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lt1">
                <a:alpha val="89803"/>
              </a:scheme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28" name="Shape 328"/>
          <p:cNvGrpSpPr/>
          <p:nvPr/>
        </p:nvGrpSpPr>
        <p:grpSpPr>
          <a:xfrm>
            <a:off x="5500929" y="1845429"/>
            <a:ext cx="773680" cy="897468"/>
            <a:chOff x="4358394" y="2457332"/>
            <a:chExt cx="1176878" cy="1365178"/>
          </a:xfrm>
        </p:grpSpPr>
        <p:sp>
          <p:nvSpPr>
            <p:cNvPr id="329" name="Shape 329"/>
            <p:cNvSpPr/>
            <p:nvPr/>
          </p:nvSpPr>
          <p:spPr>
            <a:xfrm rot="5400000">
              <a:off x="4264244" y="2551482"/>
              <a:ext cx="1365178" cy="1176878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0" name="Shape 330"/>
            <p:cNvSpPr/>
            <p:nvPr/>
          </p:nvSpPr>
          <p:spPr>
            <a:xfrm>
              <a:off x="4678213" y="2860004"/>
              <a:ext cx="537240" cy="559834"/>
            </a:xfrm>
            <a:custGeom>
              <a:pathLst>
                <a:path extrusionOk="0" h="21600" w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31" name="Shape 331"/>
          <p:cNvGrpSpPr/>
          <p:nvPr/>
        </p:nvGrpSpPr>
        <p:grpSpPr>
          <a:xfrm>
            <a:off x="7338810" y="1845429"/>
            <a:ext cx="773680" cy="897468"/>
            <a:chOff x="6656727" y="2457332"/>
            <a:chExt cx="1176878" cy="1365178"/>
          </a:xfrm>
        </p:grpSpPr>
        <p:sp>
          <p:nvSpPr>
            <p:cNvPr id="332" name="Shape 332"/>
            <p:cNvSpPr/>
            <p:nvPr/>
          </p:nvSpPr>
          <p:spPr>
            <a:xfrm rot="5400000">
              <a:off x="6562577" y="2551482"/>
              <a:ext cx="1365178" cy="1176878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3" name="Shape 333"/>
            <p:cNvSpPr/>
            <p:nvPr/>
          </p:nvSpPr>
          <p:spPr>
            <a:xfrm>
              <a:off x="6998730" y="2937491"/>
              <a:ext cx="492873" cy="404860"/>
            </a:xfrm>
            <a:custGeom>
              <a:pathLst>
                <a:path extrusionOk="0" h="2190750" w="2667000">
                  <a:moveTo>
                    <a:pt x="63500" y="1381350"/>
                  </a:moveTo>
                  <a:cubicBezTo>
                    <a:pt x="111720" y="1404352"/>
                    <a:pt x="165270" y="1417577"/>
                    <a:pt x="222018" y="1417577"/>
                  </a:cubicBezTo>
                  <a:lnTo>
                    <a:pt x="1122426" y="1417577"/>
                  </a:lnTo>
                  <a:cubicBezTo>
                    <a:pt x="1151570" y="1512265"/>
                    <a:pt x="1238768" y="1581987"/>
                    <a:pt x="1343024" y="1581987"/>
                  </a:cubicBezTo>
                  <a:cubicBezTo>
                    <a:pt x="1447164" y="1581987"/>
                    <a:pt x="1534480" y="1512265"/>
                    <a:pt x="1563506" y="1417577"/>
                  </a:cubicBezTo>
                  <a:cubicBezTo>
                    <a:pt x="1563506" y="1417577"/>
                    <a:pt x="2463912" y="1417577"/>
                    <a:pt x="2463912" y="1417577"/>
                  </a:cubicBezTo>
                  <a:cubicBezTo>
                    <a:pt x="2520780" y="1417577"/>
                    <a:pt x="2574330" y="1404352"/>
                    <a:pt x="2622550" y="1381542"/>
                  </a:cubicBezTo>
                  <a:lnTo>
                    <a:pt x="2622550" y="1978661"/>
                  </a:lnTo>
                  <a:cubicBezTo>
                    <a:pt x="2622550" y="2095248"/>
                    <a:pt x="2527178" y="2190750"/>
                    <a:pt x="2410244" y="2190750"/>
                  </a:cubicBezTo>
                  <a:lnTo>
                    <a:pt x="275688" y="2190750"/>
                  </a:lnTo>
                  <a:cubicBezTo>
                    <a:pt x="158754" y="2190750"/>
                    <a:pt x="63500" y="2095248"/>
                    <a:pt x="63500" y="1978661"/>
                  </a:cubicBezTo>
                  <a:close/>
                  <a:moveTo>
                    <a:pt x="1343024" y="1155700"/>
                  </a:moveTo>
                  <a:cubicBezTo>
                    <a:pt x="1415294" y="1155700"/>
                    <a:pt x="1473820" y="1213826"/>
                    <a:pt x="1473820" y="1286088"/>
                  </a:cubicBezTo>
                  <a:lnTo>
                    <a:pt x="1473820" y="1345363"/>
                  </a:lnTo>
                  <a:cubicBezTo>
                    <a:pt x="1473820" y="1417290"/>
                    <a:pt x="1415294" y="1475895"/>
                    <a:pt x="1343024" y="1475895"/>
                  </a:cubicBezTo>
                  <a:cubicBezTo>
                    <a:pt x="1270636" y="1475895"/>
                    <a:pt x="1212466" y="1417290"/>
                    <a:pt x="1212466" y="1345363"/>
                  </a:cubicBezTo>
                  <a:lnTo>
                    <a:pt x="1212466" y="1286088"/>
                  </a:lnTo>
                  <a:cubicBezTo>
                    <a:pt x="1212466" y="1213826"/>
                    <a:pt x="1270636" y="1155700"/>
                    <a:pt x="1343024" y="1155700"/>
                  </a:cubicBezTo>
                  <a:close/>
                  <a:moveTo>
                    <a:pt x="1133626" y="203200"/>
                  </a:moveTo>
                  <a:cubicBezTo>
                    <a:pt x="1042974" y="203200"/>
                    <a:pt x="966900" y="262204"/>
                    <a:pt x="939800" y="342900"/>
                  </a:cubicBezTo>
                  <a:cubicBezTo>
                    <a:pt x="939800" y="342900"/>
                    <a:pt x="1735138" y="342900"/>
                    <a:pt x="1735138" y="342900"/>
                  </a:cubicBezTo>
                  <a:cubicBezTo>
                    <a:pt x="1708038" y="262204"/>
                    <a:pt x="1631928" y="203200"/>
                    <a:pt x="1541348" y="203200"/>
                  </a:cubicBezTo>
                  <a:close/>
                  <a:moveTo>
                    <a:pt x="1129276" y="0"/>
                  </a:moveTo>
                  <a:lnTo>
                    <a:pt x="1537724" y="0"/>
                  </a:lnTo>
                  <a:cubicBezTo>
                    <a:pt x="1738612" y="0"/>
                    <a:pt x="1905546" y="147650"/>
                    <a:pt x="1936044" y="339833"/>
                  </a:cubicBezTo>
                  <a:lnTo>
                    <a:pt x="2445862" y="339833"/>
                  </a:lnTo>
                  <a:cubicBezTo>
                    <a:pt x="2567482" y="339833"/>
                    <a:pt x="2667000" y="435402"/>
                    <a:pt x="2667000" y="552163"/>
                  </a:cubicBezTo>
                  <a:lnTo>
                    <a:pt x="2667000" y="1041969"/>
                  </a:lnTo>
                  <a:cubicBezTo>
                    <a:pt x="2667000" y="1159079"/>
                    <a:pt x="2571804" y="1254125"/>
                    <a:pt x="2454752" y="1254125"/>
                  </a:cubicBezTo>
                  <a:lnTo>
                    <a:pt x="1563900" y="1254125"/>
                  </a:lnTo>
                  <a:cubicBezTo>
                    <a:pt x="1560812" y="1192928"/>
                    <a:pt x="1534636" y="1138293"/>
                    <a:pt x="1493150" y="1098462"/>
                  </a:cubicBezTo>
                  <a:cubicBezTo>
                    <a:pt x="1491792" y="1097127"/>
                    <a:pt x="1490310" y="1096314"/>
                    <a:pt x="1488952" y="1095095"/>
                  </a:cubicBezTo>
                  <a:cubicBezTo>
                    <a:pt x="1479938" y="1086734"/>
                    <a:pt x="1470308" y="1078722"/>
                    <a:pt x="1459936" y="1071696"/>
                  </a:cubicBezTo>
                  <a:cubicBezTo>
                    <a:pt x="1455984" y="1069374"/>
                    <a:pt x="1451910" y="1067632"/>
                    <a:pt x="1447958" y="1065368"/>
                  </a:cubicBezTo>
                  <a:cubicBezTo>
                    <a:pt x="1439440" y="1060374"/>
                    <a:pt x="1430920" y="1055439"/>
                    <a:pt x="1421660" y="1051607"/>
                  </a:cubicBezTo>
                  <a:cubicBezTo>
                    <a:pt x="1414250" y="1048472"/>
                    <a:pt x="1406596" y="1046614"/>
                    <a:pt x="1399064" y="1044582"/>
                  </a:cubicBezTo>
                  <a:cubicBezTo>
                    <a:pt x="1392272" y="1042491"/>
                    <a:pt x="1386100" y="1039937"/>
                    <a:pt x="1379432" y="1038601"/>
                  </a:cubicBezTo>
                  <a:cubicBezTo>
                    <a:pt x="1364616" y="1035466"/>
                    <a:pt x="1349304" y="1033956"/>
                    <a:pt x="1333500" y="1033956"/>
                  </a:cubicBezTo>
                  <a:cubicBezTo>
                    <a:pt x="1317820" y="1033956"/>
                    <a:pt x="1302384" y="1035466"/>
                    <a:pt x="1287568" y="1038601"/>
                  </a:cubicBezTo>
                  <a:cubicBezTo>
                    <a:pt x="1280900" y="1039937"/>
                    <a:pt x="1274604" y="1042491"/>
                    <a:pt x="1267812" y="1044582"/>
                  </a:cubicBezTo>
                  <a:cubicBezTo>
                    <a:pt x="1260404" y="1046614"/>
                    <a:pt x="1252378" y="1048472"/>
                    <a:pt x="1245094" y="1051607"/>
                  </a:cubicBezTo>
                  <a:cubicBezTo>
                    <a:pt x="1236080" y="1055207"/>
                    <a:pt x="1227438" y="1060374"/>
                    <a:pt x="1218918" y="1065368"/>
                  </a:cubicBezTo>
                  <a:cubicBezTo>
                    <a:pt x="1214966" y="1067632"/>
                    <a:pt x="1210646" y="1069374"/>
                    <a:pt x="1206940" y="1071696"/>
                  </a:cubicBezTo>
                  <a:cubicBezTo>
                    <a:pt x="1196570" y="1078722"/>
                    <a:pt x="1187062" y="1086734"/>
                    <a:pt x="1177678" y="1095095"/>
                  </a:cubicBezTo>
                  <a:cubicBezTo>
                    <a:pt x="1176320" y="1096314"/>
                    <a:pt x="1174838" y="1097127"/>
                    <a:pt x="1173728" y="1098462"/>
                  </a:cubicBezTo>
                  <a:cubicBezTo>
                    <a:pt x="1132364" y="1137944"/>
                    <a:pt x="1105940" y="1192928"/>
                    <a:pt x="1102978" y="1254125"/>
                  </a:cubicBezTo>
                  <a:lnTo>
                    <a:pt x="212248" y="1254125"/>
                  </a:lnTo>
                  <a:cubicBezTo>
                    <a:pt x="95198" y="1254125"/>
                    <a:pt x="0" y="1159079"/>
                    <a:pt x="0" y="1041737"/>
                  </a:cubicBezTo>
                  <a:lnTo>
                    <a:pt x="0" y="552163"/>
                  </a:lnTo>
                  <a:cubicBezTo>
                    <a:pt x="0" y="435402"/>
                    <a:pt x="99518" y="339833"/>
                    <a:pt x="221138" y="339833"/>
                  </a:cubicBezTo>
                  <a:lnTo>
                    <a:pt x="730586" y="339833"/>
                  </a:lnTo>
                  <a:cubicBezTo>
                    <a:pt x="761454" y="147650"/>
                    <a:pt x="928388" y="0"/>
                    <a:pt x="112927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34" name="Shape 334"/>
          <p:cNvSpPr/>
          <p:nvPr/>
        </p:nvSpPr>
        <p:spPr>
          <a:xfrm>
            <a:off x="3417150" y="3523425"/>
            <a:ext cx="1265400" cy="31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is meant to project an professionalism.</a:t>
            </a:r>
            <a:endParaRPr sz="1100"/>
          </a:p>
        </p:txBody>
      </p:sp>
      <p:sp>
        <p:nvSpPr>
          <p:cNvPr id="335" name="Shape 335"/>
          <p:cNvSpPr/>
          <p:nvPr/>
        </p:nvSpPr>
        <p:spPr>
          <a:xfrm>
            <a:off x="3626183" y="3218303"/>
            <a:ext cx="847407" cy="20872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7142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rPr>
              <a:t>TITLE TEXT</a:t>
            </a:r>
            <a:endParaRPr sz="1100"/>
          </a:p>
        </p:txBody>
      </p:sp>
      <p:sp>
        <p:nvSpPr>
          <p:cNvPr id="336" name="Shape 336"/>
          <p:cNvSpPr/>
          <p:nvPr/>
        </p:nvSpPr>
        <p:spPr>
          <a:xfrm>
            <a:off x="5370198" y="3220573"/>
            <a:ext cx="1035142" cy="19963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7142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accent2"/>
                </a:solidFill>
                <a:latin typeface="Roboto Slab"/>
                <a:ea typeface="Roboto Slab"/>
                <a:cs typeface="Roboto Slab"/>
                <a:sym typeface="Roboto Slab"/>
              </a:rPr>
              <a:t>TITLE TEXT</a:t>
            </a:r>
            <a:endParaRPr sz="1100"/>
          </a:p>
        </p:txBody>
      </p:sp>
      <p:sp>
        <p:nvSpPr>
          <p:cNvPr id="337" name="Shape 337"/>
          <p:cNvSpPr/>
          <p:nvPr/>
        </p:nvSpPr>
        <p:spPr>
          <a:xfrm>
            <a:off x="5255061" y="3521150"/>
            <a:ext cx="1265400" cy="31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is meant to project an professionalism.</a:t>
            </a:r>
            <a:endParaRPr sz="1100"/>
          </a:p>
        </p:txBody>
      </p:sp>
      <p:sp>
        <p:nvSpPr>
          <p:cNvPr id="338" name="Shape 338"/>
          <p:cNvSpPr/>
          <p:nvPr/>
        </p:nvSpPr>
        <p:spPr>
          <a:xfrm>
            <a:off x="7316091" y="3227780"/>
            <a:ext cx="819118" cy="17081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9285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accent4"/>
                </a:solidFill>
                <a:latin typeface="Roboto Slab"/>
                <a:ea typeface="Roboto Slab"/>
                <a:cs typeface="Roboto Slab"/>
                <a:sym typeface="Roboto Slab"/>
              </a:rPr>
              <a:t>TITLE TEXT</a:t>
            </a:r>
            <a:endParaRPr sz="1100"/>
          </a:p>
        </p:txBody>
      </p:sp>
      <p:sp>
        <p:nvSpPr>
          <p:cNvPr id="339" name="Shape 339"/>
          <p:cNvSpPr/>
          <p:nvPr/>
        </p:nvSpPr>
        <p:spPr>
          <a:xfrm>
            <a:off x="7092913" y="3513950"/>
            <a:ext cx="1265400" cy="31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is meant to project an professionalism.</a:t>
            </a:r>
            <a:endParaRPr sz="1100"/>
          </a:p>
        </p:txBody>
      </p:sp>
      <p:cxnSp>
        <p:nvCxnSpPr>
          <p:cNvPr id="340" name="Shape 340"/>
          <p:cNvCxnSpPr/>
          <p:nvPr/>
        </p:nvCxnSpPr>
        <p:spPr>
          <a:xfrm>
            <a:off x="4049887" y="2733373"/>
            <a:ext cx="0" cy="333404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341" name="Shape 341"/>
          <p:cNvCxnSpPr/>
          <p:nvPr/>
        </p:nvCxnSpPr>
        <p:spPr>
          <a:xfrm>
            <a:off x="5887769" y="2733373"/>
            <a:ext cx="0" cy="333404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342" name="Shape 342"/>
          <p:cNvCxnSpPr/>
          <p:nvPr/>
        </p:nvCxnSpPr>
        <p:spPr>
          <a:xfrm>
            <a:off x="7725650" y="2733373"/>
            <a:ext cx="0" cy="333404"/>
          </a:xfrm>
          <a:prstGeom prst="straightConnector1">
            <a:avLst/>
          </a:prstGeom>
          <a:noFill/>
          <a:ln cap="flat" cmpd="sng" w="19050">
            <a:solidFill>
              <a:schemeClr val="accent4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343" name="Shape 343"/>
          <p:cNvSpPr/>
          <p:nvPr/>
        </p:nvSpPr>
        <p:spPr>
          <a:xfrm>
            <a:off x="1276872" y="2800031"/>
            <a:ext cx="1141953" cy="23165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7142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START WORK</a:t>
            </a:r>
            <a:endParaRPr sz="1100"/>
          </a:p>
        </p:txBody>
      </p:sp>
      <p:sp>
        <p:nvSpPr>
          <p:cNvPr id="344" name="Shape 344"/>
          <p:cNvSpPr/>
          <p:nvPr/>
        </p:nvSpPr>
        <p:spPr>
          <a:xfrm>
            <a:off x="1276875" y="3116625"/>
            <a:ext cx="1142100" cy="31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is meant to project an professionalism.</a:t>
            </a:r>
            <a:endParaRPr sz="1100"/>
          </a:p>
        </p:txBody>
      </p:sp>
      <p:sp>
        <p:nvSpPr>
          <p:cNvPr id="345" name="Shape 345"/>
          <p:cNvSpPr/>
          <p:nvPr/>
        </p:nvSpPr>
        <p:spPr>
          <a:xfrm>
            <a:off x="1600196" y="2252234"/>
            <a:ext cx="495303" cy="411994"/>
          </a:xfrm>
          <a:custGeom>
            <a:pathLst>
              <a:path extrusionOk="0" h="117" w="143">
                <a:moveTo>
                  <a:pt x="141" y="55"/>
                </a:moveTo>
                <a:cubicBezTo>
                  <a:pt x="77" y="4"/>
                  <a:pt x="77" y="4"/>
                  <a:pt x="77" y="4"/>
                </a:cubicBezTo>
                <a:cubicBezTo>
                  <a:pt x="74" y="1"/>
                  <a:pt x="74" y="1"/>
                  <a:pt x="74" y="1"/>
                </a:cubicBezTo>
                <a:cubicBezTo>
                  <a:pt x="72" y="0"/>
                  <a:pt x="71" y="0"/>
                  <a:pt x="69" y="1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0"/>
                  <a:pt x="51" y="10"/>
                  <a:pt x="51" y="10"/>
                </a:cubicBezTo>
                <a:cubicBezTo>
                  <a:pt x="51" y="8"/>
                  <a:pt x="49" y="6"/>
                  <a:pt x="47" y="6"/>
                </a:cubicBezTo>
                <a:cubicBezTo>
                  <a:pt x="33" y="6"/>
                  <a:pt x="33" y="6"/>
                  <a:pt x="33" y="6"/>
                </a:cubicBezTo>
                <a:cubicBezTo>
                  <a:pt x="31" y="6"/>
                  <a:pt x="30" y="8"/>
                  <a:pt x="30" y="10"/>
                </a:cubicBezTo>
                <a:cubicBezTo>
                  <a:pt x="30" y="33"/>
                  <a:pt x="30" y="33"/>
                  <a:pt x="30" y="33"/>
                </a:cubicBezTo>
                <a:cubicBezTo>
                  <a:pt x="2" y="56"/>
                  <a:pt x="2" y="56"/>
                  <a:pt x="2" y="56"/>
                </a:cubicBezTo>
                <a:cubicBezTo>
                  <a:pt x="0" y="58"/>
                  <a:pt x="0" y="60"/>
                  <a:pt x="1" y="61"/>
                </a:cubicBezTo>
                <a:cubicBezTo>
                  <a:pt x="2" y="62"/>
                  <a:pt x="3" y="63"/>
                  <a:pt x="4" y="63"/>
                </a:cubicBezTo>
                <a:cubicBezTo>
                  <a:pt x="5" y="63"/>
                  <a:pt x="5" y="63"/>
                  <a:pt x="6" y="62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113"/>
                  <a:pt x="17" y="113"/>
                  <a:pt x="17" y="113"/>
                </a:cubicBezTo>
                <a:cubicBezTo>
                  <a:pt x="17" y="115"/>
                  <a:pt x="19" y="117"/>
                  <a:pt x="21" y="117"/>
                </a:cubicBezTo>
                <a:cubicBezTo>
                  <a:pt x="59" y="117"/>
                  <a:pt x="59" y="117"/>
                  <a:pt x="59" y="117"/>
                </a:cubicBezTo>
                <a:cubicBezTo>
                  <a:pt x="61" y="117"/>
                  <a:pt x="63" y="115"/>
                  <a:pt x="63" y="113"/>
                </a:cubicBezTo>
                <a:cubicBezTo>
                  <a:pt x="63" y="85"/>
                  <a:pt x="63" y="85"/>
                  <a:pt x="63" y="85"/>
                </a:cubicBezTo>
                <a:cubicBezTo>
                  <a:pt x="80" y="85"/>
                  <a:pt x="80" y="85"/>
                  <a:pt x="80" y="85"/>
                </a:cubicBezTo>
                <a:cubicBezTo>
                  <a:pt x="80" y="113"/>
                  <a:pt x="80" y="113"/>
                  <a:pt x="80" y="113"/>
                </a:cubicBezTo>
                <a:cubicBezTo>
                  <a:pt x="80" y="115"/>
                  <a:pt x="82" y="117"/>
                  <a:pt x="84" y="117"/>
                </a:cubicBezTo>
                <a:cubicBezTo>
                  <a:pt x="122" y="117"/>
                  <a:pt x="122" y="117"/>
                  <a:pt x="122" y="117"/>
                </a:cubicBezTo>
                <a:cubicBezTo>
                  <a:pt x="124" y="117"/>
                  <a:pt x="126" y="115"/>
                  <a:pt x="126" y="113"/>
                </a:cubicBezTo>
                <a:cubicBezTo>
                  <a:pt x="126" y="52"/>
                  <a:pt x="126" y="52"/>
                  <a:pt x="126" y="52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2"/>
                  <a:pt x="138" y="62"/>
                  <a:pt x="139" y="62"/>
                </a:cubicBezTo>
                <a:cubicBezTo>
                  <a:pt x="140" y="62"/>
                  <a:pt x="141" y="61"/>
                  <a:pt x="142" y="60"/>
                </a:cubicBezTo>
                <a:cubicBezTo>
                  <a:pt x="143" y="59"/>
                  <a:pt x="143" y="57"/>
                  <a:pt x="141" y="55"/>
                </a:cubicBezTo>
                <a:close/>
                <a:moveTo>
                  <a:pt x="37" y="13"/>
                </a:moveTo>
                <a:cubicBezTo>
                  <a:pt x="43" y="13"/>
                  <a:pt x="43" y="13"/>
                  <a:pt x="43" y="13"/>
                </a:cubicBezTo>
                <a:cubicBezTo>
                  <a:pt x="43" y="22"/>
                  <a:pt x="43" y="22"/>
                  <a:pt x="43" y="22"/>
                </a:cubicBezTo>
                <a:cubicBezTo>
                  <a:pt x="37" y="27"/>
                  <a:pt x="37" y="27"/>
                  <a:pt x="37" y="27"/>
                </a:cubicBezTo>
                <a:lnTo>
                  <a:pt x="37" y="13"/>
                </a:lnTo>
                <a:close/>
                <a:moveTo>
                  <a:pt x="119" y="47"/>
                </a:moveTo>
                <a:cubicBezTo>
                  <a:pt x="119" y="109"/>
                  <a:pt x="119" y="109"/>
                  <a:pt x="119" y="109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87" y="81"/>
                  <a:pt x="87" y="81"/>
                  <a:pt x="87" y="81"/>
                </a:cubicBezTo>
                <a:cubicBezTo>
                  <a:pt x="87" y="79"/>
                  <a:pt x="86" y="78"/>
                  <a:pt x="84" y="78"/>
                </a:cubicBezTo>
                <a:cubicBezTo>
                  <a:pt x="59" y="78"/>
                  <a:pt x="59" y="78"/>
                  <a:pt x="59" y="78"/>
                </a:cubicBezTo>
                <a:cubicBezTo>
                  <a:pt x="57" y="78"/>
                  <a:pt x="56" y="79"/>
                  <a:pt x="56" y="81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24" y="47"/>
                  <a:pt x="24" y="47"/>
                  <a:pt x="24" y="47"/>
                </a:cubicBezTo>
                <a:cubicBezTo>
                  <a:pt x="38" y="36"/>
                  <a:pt x="38" y="36"/>
                  <a:pt x="38" y="36"/>
                </a:cubicBezTo>
                <a:cubicBezTo>
                  <a:pt x="38" y="36"/>
                  <a:pt x="71" y="9"/>
                  <a:pt x="72" y="8"/>
                </a:cubicBezTo>
                <a:lnTo>
                  <a:pt x="119" y="47"/>
                </a:lnTo>
                <a:close/>
                <a:moveTo>
                  <a:pt x="119" y="47"/>
                </a:moveTo>
                <a:cubicBezTo>
                  <a:pt x="119" y="47"/>
                  <a:pt x="119" y="47"/>
                  <a:pt x="119" y="47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heme_Master">
  <a:themeElements>
    <a:clrScheme name="Custom 36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22A8A"/>
      </a:accent1>
      <a:accent2>
        <a:srgbClr val="20C4F4"/>
      </a:accent2>
      <a:accent3>
        <a:srgbClr val="722E79"/>
      </a:accent3>
      <a:accent4>
        <a:srgbClr val="FEBE23"/>
      </a:accent4>
      <a:accent5>
        <a:srgbClr val="8DC63F"/>
      </a:accent5>
      <a:accent6>
        <a:srgbClr val="ED1C24"/>
      </a:accent6>
      <a:hlink>
        <a:srgbClr val="0563C1"/>
      </a:hlink>
      <a:folHlink>
        <a:srgbClr val="722E7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