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4" r:id="rId4"/>
    <p:sldMasterId id="214748367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Lst>
  <p:sldSz cy="5143500" cx="9144000"/>
  <p:notesSz cx="6858000" cy="9144000"/>
  <p:embeddedFontLst>
    <p:embeddedFont>
      <p:font typeface="Raleway"/>
      <p:regular r:id="rId39"/>
      <p:bold r:id="rId40"/>
      <p:italic r:id="rId41"/>
      <p:boldItalic r:id="rId42"/>
    </p:embeddedFont>
    <p:embeddedFont>
      <p:font typeface="Montserrat"/>
      <p:regular r:id="rId43"/>
      <p:bold r:id="rId44"/>
      <p:italic r:id="rId45"/>
      <p:boldItalic r:id="rId46"/>
    </p:embeddedFont>
    <p:embeddedFont>
      <p:font typeface="Raleway Light"/>
      <p:regular r:id="rId47"/>
      <p:bold r:id="rId48"/>
      <p:italic r:id="rId49"/>
      <p:boldItalic r:id="rId50"/>
    </p:embeddedFont>
    <p:embeddedFont>
      <p:font typeface="Raleway Black"/>
      <p:bold r:id="rId51"/>
      <p:boldItalic r:id="rId52"/>
    </p:embeddedFont>
    <p:embeddedFont>
      <p:font typeface="Montserrat Light"/>
      <p:regular r:id="rId53"/>
      <p:bold r:id="rId54"/>
      <p:italic r:id="rId55"/>
      <p:boldItalic r:id="rId56"/>
    </p:embeddedFont>
    <p:embeddedFont>
      <p:font typeface="Bodoni"/>
      <p:regular r:id="rId57"/>
      <p:bold r:id="rId58"/>
      <p:italic r:id="rId59"/>
      <p:boldItalic r:id="rId60"/>
    </p:embeddedFont>
    <p:embeddedFont>
      <p:font typeface="Open Sans ExtraBold"/>
      <p:bold r:id="rId61"/>
      <p:boldItalic r:id="rId62"/>
    </p:embeddedFont>
    <p:embeddedFont>
      <p:font typeface="Open Sans"/>
      <p:regular r:id="rId63"/>
      <p:bold r:id="rId64"/>
      <p:italic r:id="rId65"/>
      <p:boldItalic r:id="rId66"/>
    </p:embeddedFont>
    <p:embeddedFont>
      <p:font typeface="Montserrat Thin"/>
      <p:regular r:id="rId67"/>
      <p:bold r:id="rId68"/>
      <p:italic r:id="rId69"/>
      <p:boldItalic r:id="rId7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aleway-bold.fntdata"/><Relationship Id="rId42" Type="http://schemas.openxmlformats.org/officeDocument/2006/relationships/font" Target="fonts/Raleway-boldItalic.fntdata"/><Relationship Id="rId41" Type="http://schemas.openxmlformats.org/officeDocument/2006/relationships/font" Target="fonts/Raleway-italic.fntdata"/><Relationship Id="rId44" Type="http://schemas.openxmlformats.org/officeDocument/2006/relationships/font" Target="fonts/Montserrat-bold.fntdata"/><Relationship Id="rId43" Type="http://schemas.openxmlformats.org/officeDocument/2006/relationships/font" Target="fonts/Montserrat-regular.fntdata"/><Relationship Id="rId46" Type="http://schemas.openxmlformats.org/officeDocument/2006/relationships/font" Target="fonts/Montserrat-boldItalic.fntdata"/><Relationship Id="rId45" Type="http://schemas.openxmlformats.org/officeDocument/2006/relationships/font" Target="fonts/Montserrat-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RalewayLight-bold.fntdata"/><Relationship Id="rId47" Type="http://schemas.openxmlformats.org/officeDocument/2006/relationships/font" Target="fonts/RalewayLight-regular.fntdata"/><Relationship Id="rId49" Type="http://schemas.openxmlformats.org/officeDocument/2006/relationships/font" Target="fonts/RalewayLight-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70" Type="http://schemas.openxmlformats.org/officeDocument/2006/relationships/font" Target="fonts/MontserratThin-boldItalic.fntdata"/><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font" Target="fonts/Raleway-regular.fntdata"/><Relationship Id="rId38" Type="http://schemas.openxmlformats.org/officeDocument/2006/relationships/slide" Target="slides/slide32.xml"/><Relationship Id="rId62" Type="http://schemas.openxmlformats.org/officeDocument/2006/relationships/font" Target="fonts/OpenSansExtraBold-boldItalic.fntdata"/><Relationship Id="rId61" Type="http://schemas.openxmlformats.org/officeDocument/2006/relationships/font" Target="fonts/OpenSansExtraBold-bold.fntdata"/><Relationship Id="rId20" Type="http://schemas.openxmlformats.org/officeDocument/2006/relationships/slide" Target="slides/slide14.xml"/><Relationship Id="rId64" Type="http://schemas.openxmlformats.org/officeDocument/2006/relationships/font" Target="fonts/OpenSans-bold.fntdata"/><Relationship Id="rId63" Type="http://schemas.openxmlformats.org/officeDocument/2006/relationships/font" Target="fonts/OpenSans-regular.fntdata"/><Relationship Id="rId22" Type="http://schemas.openxmlformats.org/officeDocument/2006/relationships/slide" Target="slides/slide16.xml"/><Relationship Id="rId66" Type="http://schemas.openxmlformats.org/officeDocument/2006/relationships/font" Target="fonts/OpenSans-boldItalic.fntdata"/><Relationship Id="rId21" Type="http://schemas.openxmlformats.org/officeDocument/2006/relationships/slide" Target="slides/slide15.xml"/><Relationship Id="rId65" Type="http://schemas.openxmlformats.org/officeDocument/2006/relationships/font" Target="fonts/OpenSans-italic.fntdata"/><Relationship Id="rId24" Type="http://schemas.openxmlformats.org/officeDocument/2006/relationships/slide" Target="slides/slide18.xml"/><Relationship Id="rId68" Type="http://schemas.openxmlformats.org/officeDocument/2006/relationships/font" Target="fonts/MontserratThin-bold.fntdata"/><Relationship Id="rId23" Type="http://schemas.openxmlformats.org/officeDocument/2006/relationships/slide" Target="slides/slide17.xml"/><Relationship Id="rId67" Type="http://schemas.openxmlformats.org/officeDocument/2006/relationships/font" Target="fonts/MontserratThin-regular.fntdata"/><Relationship Id="rId60" Type="http://schemas.openxmlformats.org/officeDocument/2006/relationships/font" Target="fonts/Bodoni-boldItalic.fntdata"/><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font" Target="fonts/MontserratThin-italic.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RalewayBlack-bold.fntdata"/><Relationship Id="rId50" Type="http://schemas.openxmlformats.org/officeDocument/2006/relationships/font" Target="fonts/RalewayLight-boldItalic.fntdata"/><Relationship Id="rId53" Type="http://schemas.openxmlformats.org/officeDocument/2006/relationships/font" Target="fonts/MontserratLight-regular.fntdata"/><Relationship Id="rId52" Type="http://schemas.openxmlformats.org/officeDocument/2006/relationships/font" Target="fonts/RalewayBlack-boldItalic.fntdata"/><Relationship Id="rId11" Type="http://schemas.openxmlformats.org/officeDocument/2006/relationships/slide" Target="slides/slide5.xml"/><Relationship Id="rId55" Type="http://schemas.openxmlformats.org/officeDocument/2006/relationships/font" Target="fonts/MontserratLight-italic.fntdata"/><Relationship Id="rId10" Type="http://schemas.openxmlformats.org/officeDocument/2006/relationships/slide" Target="slides/slide4.xml"/><Relationship Id="rId54" Type="http://schemas.openxmlformats.org/officeDocument/2006/relationships/font" Target="fonts/MontserratLight-bold.fntdata"/><Relationship Id="rId13" Type="http://schemas.openxmlformats.org/officeDocument/2006/relationships/slide" Target="slides/slide7.xml"/><Relationship Id="rId57" Type="http://schemas.openxmlformats.org/officeDocument/2006/relationships/font" Target="fonts/Bodoni-regular.fntdata"/><Relationship Id="rId12" Type="http://schemas.openxmlformats.org/officeDocument/2006/relationships/slide" Target="slides/slide6.xml"/><Relationship Id="rId56" Type="http://schemas.openxmlformats.org/officeDocument/2006/relationships/font" Target="fonts/MontserratLight-boldItalic.fntdata"/><Relationship Id="rId15" Type="http://schemas.openxmlformats.org/officeDocument/2006/relationships/slide" Target="slides/slide9.xml"/><Relationship Id="rId59" Type="http://schemas.openxmlformats.org/officeDocument/2006/relationships/font" Target="fonts/Bodoni-italic.fntdata"/><Relationship Id="rId14" Type="http://schemas.openxmlformats.org/officeDocument/2006/relationships/slide" Target="slides/slide8.xml"/><Relationship Id="rId58" Type="http://schemas.openxmlformats.org/officeDocument/2006/relationships/font" Target="fonts/Bodoni-bold.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Shape 113"/>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4" name="Shape 11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Shape 21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6" name="Shape 21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2" name="Shape 242"/>
        <p:cNvGrpSpPr/>
        <p:nvPr/>
      </p:nvGrpSpPr>
      <p:grpSpPr>
        <a:xfrm>
          <a:off x="0" y="0"/>
          <a:ext cx="0" cy="0"/>
          <a:chOff x="0" y="0"/>
          <a:chExt cx="0" cy="0"/>
        </a:xfrm>
      </p:grpSpPr>
      <p:sp>
        <p:nvSpPr>
          <p:cNvPr id="243" name="Shape 243"/>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44" name="Shape 24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Shape 26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66" name="Shape 26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5" name="Shape 285"/>
        <p:cNvGrpSpPr/>
        <p:nvPr/>
      </p:nvGrpSpPr>
      <p:grpSpPr>
        <a:xfrm>
          <a:off x="0" y="0"/>
          <a:ext cx="0" cy="0"/>
          <a:chOff x="0" y="0"/>
          <a:chExt cx="0" cy="0"/>
        </a:xfrm>
      </p:grpSpPr>
      <p:sp>
        <p:nvSpPr>
          <p:cNvPr id="286" name="Shape 286"/>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87" name="Shape 28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1" name="Shape 311"/>
        <p:cNvGrpSpPr/>
        <p:nvPr/>
      </p:nvGrpSpPr>
      <p:grpSpPr>
        <a:xfrm>
          <a:off x="0" y="0"/>
          <a:ext cx="0" cy="0"/>
          <a:chOff x="0" y="0"/>
          <a:chExt cx="0" cy="0"/>
        </a:xfrm>
      </p:grpSpPr>
      <p:sp>
        <p:nvSpPr>
          <p:cNvPr id="312" name="Shape 312"/>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13" name="Shape 31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0" name="Shape 340"/>
        <p:cNvGrpSpPr/>
        <p:nvPr/>
      </p:nvGrpSpPr>
      <p:grpSpPr>
        <a:xfrm>
          <a:off x="0" y="0"/>
          <a:ext cx="0" cy="0"/>
          <a:chOff x="0" y="0"/>
          <a:chExt cx="0" cy="0"/>
        </a:xfrm>
      </p:grpSpPr>
      <p:sp>
        <p:nvSpPr>
          <p:cNvPr id="341" name="Shape 341"/>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42" name="Shape 34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7" name="Shape 367"/>
        <p:cNvGrpSpPr/>
        <p:nvPr/>
      </p:nvGrpSpPr>
      <p:grpSpPr>
        <a:xfrm>
          <a:off x="0" y="0"/>
          <a:ext cx="0" cy="0"/>
          <a:chOff x="0" y="0"/>
          <a:chExt cx="0" cy="0"/>
        </a:xfrm>
      </p:grpSpPr>
      <p:sp>
        <p:nvSpPr>
          <p:cNvPr id="368" name="Shape 368"/>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69" name="Shape 36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Shape 392"/>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93" name="Shape 39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0" name="Shape 410"/>
        <p:cNvGrpSpPr/>
        <p:nvPr/>
      </p:nvGrpSpPr>
      <p:grpSpPr>
        <a:xfrm>
          <a:off x="0" y="0"/>
          <a:ext cx="0" cy="0"/>
          <a:chOff x="0" y="0"/>
          <a:chExt cx="0" cy="0"/>
        </a:xfrm>
      </p:grpSpPr>
      <p:sp>
        <p:nvSpPr>
          <p:cNvPr id="411" name="Shape 411"/>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12" name="Shape 41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7" name="Shape 437"/>
        <p:cNvGrpSpPr/>
        <p:nvPr/>
      </p:nvGrpSpPr>
      <p:grpSpPr>
        <a:xfrm>
          <a:off x="0" y="0"/>
          <a:ext cx="0" cy="0"/>
          <a:chOff x="0" y="0"/>
          <a:chExt cx="0" cy="0"/>
        </a:xfrm>
      </p:grpSpPr>
      <p:sp>
        <p:nvSpPr>
          <p:cNvPr id="438" name="Shape 438"/>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39" name="Shape 43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Shape 120"/>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1" name="Shape 12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8" name="Shape 468"/>
        <p:cNvGrpSpPr/>
        <p:nvPr/>
      </p:nvGrpSpPr>
      <p:grpSpPr>
        <a:xfrm>
          <a:off x="0" y="0"/>
          <a:ext cx="0" cy="0"/>
          <a:chOff x="0" y="0"/>
          <a:chExt cx="0" cy="0"/>
        </a:xfrm>
      </p:grpSpPr>
      <p:sp>
        <p:nvSpPr>
          <p:cNvPr id="469" name="Shape 469"/>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70" name="Shape 47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2" name="Shape 502"/>
        <p:cNvGrpSpPr/>
        <p:nvPr/>
      </p:nvGrpSpPr>
      <p:grpSpPr>
        <a:xfrm>
          <a:off x="0" y="0"/>
          <a:ext cx="0" cy="0"/>
          <a:chOff x="0" y="0"/>
          <a:chExt cx="0" cy="0"/>
        </a:xfrm>
      </p:grpSpPr>
      <p:sp>
        <p:nvSpPr>
          <p:cNvPr id="503" name="Shape 503"/>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04" name="Shape 50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9" name="Shape 549"/>
        <p:cNvGrpSpPr/>
        <p:nvPr/>
      </p:nvGrpSpPr>
      <p:grpSpPr>
        <a:xfrm>
          <a:off x="0" y="0"/>
          <a:ext cx="0" cy="0"/>
          <a:chOff x="0" y="0"/>
          <a:chExt cx="0" cy="0"/>
        </a:xfrm>
      </p:grpSpPr>
      <p:sp>
        <p:nvSpPr>
          <p:cNvPr id="550" name="Shape 550"/>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51" name="Shape 55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7" name="Shape 577"/>
        <p:cNvGrpSpPr/>
        <p:nvPr/>
      </p:nvGrpSpPr>
      <p:grpSpPr>
        <a:xfrm>
          <a:off x="0" y="0"/>
          <a:ext cx="0" cy="0"/>
          <a:chOff x="0" y="0"/>
          <a:chExt cx="0" cy="0"/>
        </a:xfrm>
      </p:grpSpPr>
      <p:sp>
        <p:nvSpPr>
          <p:cNvPr id="578" name="Shape 578"/>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79" name="Shape 57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4" name="Shape 594"/>
        <p:cNvGrpSpPr/>
        <p:nvPr/>
      </p:nvGrpSpPr>
      <p:grpSpPr>
        <a:xfrm>
          <a:off x="0" y="0"/>
          <a:ext cx="0" cy="0"/>
          <a:chOff x="0" y="0"/>
          <a:chExt cx="0" cy="0"/>
        </a:xfrm>
      </p:grpSpPr>
      <p:sp>
        <p:nvSpPr>
          <p:cNvPr id="595" name="Shape 59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96" name="Shape 59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6" name="Shape 606"/>
        <p:cNvGrpSpPr/>
        <p:nvPr/>
      </p:nvGrpSpPr>
      <p:grpSpPr>
        <a:xfrm>
          <a:off x="0" y="0"/>
          <a:ext cx="0" cy="0"/>
          <a:chOff x="0" y="0"/>
          <a:chExt cx="0" cy="0"/>
        </a:xfrm>
      </p:grpSpPr>
      <p:sp>
        <p:nvSpPr>
          <p:cNvPr id="607" name="Shape 607"/>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08" name="Shape 60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0" name="Shape 620"/>
        <p:cNvGrpSpPr/>
        <p:nvPr/>
      </p:nvGrpSpPr>
      <p:grpSpPr>
        <a:xfrm>
          <a:off x="0" y="0"/>
          <a:ext cx="0" cy="0"/>
          <a:chOff x="0" y="0"/>
          <a:chExt cx="0" cy="0"/>
        </a:xfrm>
      </p:grpSpPr>
      <p:sp>
        <p:nvSpPr>
          <p:cNvPr id="621" name="Shape 621"/>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22" name="Shape 62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1" name="Shape 661"/>
        <p:cNvGrpSpPr/>
        <p:nvPr/>
      </p:nvGrpSpPr>
      <p:grpSpPr>
        <a:xfrm>
          <a:off x="0" y="0"/>
          <a:ext cx="0" cy="0"/>
          <a:chOff x="0" y="0"/>
          <a:chExt cx="0" cy="0"/>
        </a:xfrm>
      </p:grpSpPr>
      <p:sp>
        <p:nvSpPr>
          <p:cNvPr id="662" name="Shape 662"/>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63" name="Shape 66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3" name="Shape 693"/>
        <p:cNvGrpSpPr/>
        <p:nvPr/>
      </p:nvGrpSpPr>
      <p:grpSpPr>
        <a:xfrm>
          <a:off x="0" y="0"/>
          <a:ext cx="0" cy="0"/>
          <a:chOff x="0" y="0"/>
          <a:chExt cx="0" cy="0"/>
        </a:xfrm>
      </p:grpSpPr>
      <p:sp>
        <p:nvSpPr>
          <p:cNvPr id="694" name="Shape 694"/>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95" name="Shape 69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1" name="Shape 741"/>
        <p:cNvGrpSpPr/>
        <p:nvPr/>
      </p:nvGrpSpPr>
      <p:grpSpPr>
        <a:xfrm>
          <a:off x="0" y="0"/>
          <a:ext cx="0" cy="0"/>
          <a:chOff x="0" y="0"/>
          <a:chExt cx="0" cy="0"/>
        </a:xfrm>
      </p:grpSpPr>
      <p:sp>
        <p:nvSpPr>
          <p:cNvPr id="742" name="Shape 742"/>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43" name="Shape 74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Shape 127"/>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8" name="Shape 12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2" name="Shape 762"/>
        <p:cNvGrpSpPr/>
        <p:nvPr/>
      </p:nvGrpSpPr>
      <p:grpSpPr>
        <a:xfrm>
          <a:off x="0" y="0"/>
          <a:ext cx="0" cy="0"/>
          <a:chOff x="0" y="0"/>
          <a:chExt cx="0" cy="0"/>
        </a:xfrm>
      </p:grpSpPr>
      <p:sp>
        <p:nvSpPr>
          <p:cNvPr id="763" name="Shape 763"/>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64" name="Shape 76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7" name="Shape 777"/>
        <p:cNvGrpSpPr/>
        <p:nvPr/>
      </p:nvGrpSpPr>
      <p:grpSpPr>
        <a:xfrm>
          <a:off x="0" y="0"/>
          <a:ext cx="0" cy="0"/>
          <a:chOff x="0" y="0"/>
          <a:chExt cx="0" cy="0"/>
        </a:xfrm>
      </p:grpSpPr>
      <p:sp>
        <p:nvSpPr>
          <p:cNvPr id="778" name="Shape 778"/>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79" name="Shape 77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6" name="Shape 786"/>
        <p:cNvGrpSpPr/>
        <p:nvPr/>
      </p:nvGrpSpPr>
      <p:grpSpPr>
        <a:xfrm>
          <a:off x="0" y="0"/>
          <a:ext cx="0" cy="0"/>
          <a:chOff x="0" y="0"/>
          <a:chExt cx="0" cy="0"/>
        </a:xfrm>
      </p:grpSpPr>
      <p:sp>
        <p:nvSpPr>
          <p:cNvPr id="787" name="Shape 787"/>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88" name="Shape 78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Shape 133"/>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4" name="Shape 13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Shape 142"/>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3" name="Shape 14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Shape 151"/>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52" name="Shape 15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Shape 161"/>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2" name="Shape 16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Shape 174"/>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75" name="Shape 17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Shape 197"/>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98" name="Shape 19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Full Image">
  <p:cSld name="1_Full Image">
    <p:spTree>
      <p:nvGrpSpPr>
        <p:cNvPr id="58" name="Shape 58"/>
        <p:cNvGrpSpPr/>
        <p:nvPr/>
      </p:nvGrpSpPr>
      <p:grpSpPr>
        <a:xfrm>
          <a:off x="0" y="0"/>
          <a:ext cx="0" cy="0"/>
          <a:chOff x="0" y="0"/>
          <a:chExt cx="0" cy="0"/>
        </a:xfrm>
      </p:grpSpPr>
      <p:sp>
        <p:nvSpPr>
          <p:cNvPr id="59" name="Shape 59"/>
          <p:cNvSpPr/>
          <p:nvPr>
            <p:ph idx="2" type="pic"/>
          </p:nvPr>
        </p:nvSpPr>
        <p:spPr>
          <a:xfrm>
            <a:off x="0" y="0"/>
            <a:ext cx="9144000" cy="514350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Full Image">
  <p:cSld name="2_Full Image">
    <p:spTree>
      <p:nvGrpSpPr>
        <p:cNvPr id="60" name="Shape 60"/>
        <p:cNvGrpSpPr/>
        <p:nvPr/>
      </p:nvGrpSpPr>
      <p:grpSpPr>
        <a:xfrm>
          <a:off x="0" y="0"/>
          <a:ext cx="0" cy="0"/>
          <a:chOff x="0" y="0"/>
          <a:chExt cx="0" cy="0"/>
        </a:xfrm>
      </p:grpSpPr>
      <p:sp>
        <p:nvSpPr>
          <p:cNvPr id="61" name="Shape 61"/>
          <p:cNvSpPr/>
          <p:nvPr>
            <p:ph idx="2" type="pic"/>
          </p:nvPr>
        </p:nvSpPr>
        <p:spPr>
          <a:xfrm>
            <a:off x="2602481" y="674728"/>
            <a:ext cx="1705789" cy="170578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2" name="Shape 62"/>
          <p:cNvSpPr/>
          <p:nvPr>
            <p:ph idx="3" type="pic"/>
          </p:nvPr>
        </p:nvSpPr>
        <p:spPr>
          <a:xfrm>
            <a:off x="0" y="0"/>
            <a:ext cx="9144000" cy="514350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Full Image">
  <p:cSld name="3_Full Image">
    <p:spTree>
      <p:nvGrpSpPr>
        <p:cNvPr id="63" name="Shape 63"/>
        <p:cNvGrpSpPr/>
        <p:nvPr/>
      </p:nvGrpSpPr>
      <p:grpSpPr>
        <a:xfrm>
          <a:off x="0" y="0"/>
          <a:ext cx="0" cy="0"/>
          <a:chOff x="0" y="0"/>
          <a:chExt cx="0" cy="0"/>
        </a:xfrm>
      </p:grpSpPr>
      <p:sp>
        <p:nvSpPr>
          <p:cNvPr id="64" name="Shape 64"/>
          <p:cNvSpPr/>
          <p:nvPr>
            <p:ph idx="2" type="pic"/>
          </p:nvPr>
        </p:nvSpPr>
        <p:spPr>
          <a:xfrm>
            <a:off x="3938588" y="1368654"/>
            <a:ext cx="1266825" cy="1266825"/>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Full Image">
  <p:cSld name="4_Full Image">
    <p:spTree>
      <p:nvGrpSpPr>
        <p:cNvPr id="65" name="Shape 65"/>
        <p:cNvGrpSpPr/>
        <p:nvPr/>
      </p:nvGrpSpPr>
      <p:grpSpPr>
        <a:xfrm>
          <a:off x="0" y="0"/>
          <a:ext cx="0" cy="0"/>
          <a:chOff x="0" y="0"/>
          <a:chExt cx="0" cy="0"/>
        </a:xfrm>
      </p:grpSpPr>
      <p:sp>
        <p:nvSpPr>
          <p:cNvPr id="66" name="Shape 66"/>
          <p:cNvSpPr/>
          <p:nvPr>
            <p:ph idx="2" type="pic"/>
          </p:nvPr>
        </p:nvSpPr>
        <p:spPr>
          <a:xfrm>
            <a:off x="1" y="1339075"/>
            <a:ext cx="9143998" cy="1558241"/>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Full Image">
  <p:cSld name="5_Full Image">
    <p:spTree>
      <p:nvGrpSpPr>
        <p:cNvPr id="67" name="Shape 67"/>
        <p:cNvGrpSpPr/>
        <p:nvPr/>
      </p:nvGrpSpPr>
      <p:grpSpPr>
        <a:xfrm>
          <a:off x="0" y="0"/>
          <a:ext cx="0" cy="0"/>
          <a:chOff x="0" y="0"/>
          <a:chExt cx="0" cy="0"/>
        </a:xfrm>
      </p:grpSpPr>
      <p:sp>
        <p:nvSpPr>
          <p:cNvPr id="68" name="Shape 68"/>
          <p:cNvSpPr/>
          <p:nvPr>
            <p:ph idx="2" type="pic"/>
          </p:nvPr>
        </p:nvSpPr>
        <p:spPr>
          <a:xfrm>
            <a:off x="4533971" y="1378516"/>
            <a:ext cx="2304475" cy="1554773"/>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9" name="Shape 69"/>
          <p:cNvSpPr/>
          <p:nvPr>
            <p:ph idx="3" type="pic"/>
          </p:nvPr>
        </p:nvSpPr>
        <p:spPr>
          <a:xfrm>
            <a:off x="1" y="1378515"/>
            <a:ext cx="2304474" cy="1554773"/>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Full Image">
  <p:cSld name="6_Full Image">
    <p:spTree>
      <p:nvGrpSpPr>
        <p:cNvPr id="70" name="Shape 70"/>
        <p:cNvGrpSpPr/>
        <p:nvPr/>
      </p:nvGrpSpPr>
      <p:grpSpPr>
        <a:xfrm>
          <a:off x="0" y="0"/>
          <a:ext cx="0" cy="0"/>
          <a:chOff x="0" y="0"/>
          <a:chExt cx="0" cy="0"/>
        </a:xfrm>
      </p:grpSpPr>
      <p:sp>
        <p:nvSpPr>
          <p:cNvPr id="71" name="Shape 71"/>
          <p:cNvSpPr/>
          <p:nvPr>
            <p:ph idx="2" type="pic"/>
          </p:nvPr>
        </p:nvSpPr>
        <p:spPr>
          <a:xfrm>
            <a:off x="3457167" y="1440180"/>
            <a:ext cx="2228850" cy="222885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Shape 72"/>
          <p:cNvSpPr/>
          <p:nvPr>
            <p:ph idx="3" type="pic"/>
          </p:nvPr>
        </p:nvSpPr>
        <p:spPr>
          <a:xfrm>
            <a:off x="811530" y="1440180"/>
            <a:ext cx="2228850" cy="222885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3" name="Shape 73"/>
          <p:cNvSpPr/>
          <p:nvPr>
            <p:ph idx="4" type="pic"/>
          </p:nvPr>
        </p:nvSpPr>
        <p:spPr>
          <a:xfrm>
            <a:off x="6102804" y="1440180"/>
            <a:ext cx="2228850" cy="222885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Full Image">
  <p:cSld name="7_Full Image">
    <p:spTree>
      <p:nvGrpSpPr>
        <p:cNvPr id="74" name="Shape 74"/>
        <p:cNvGrpSpPr/>
        <p:nvPr/>
      </p:nvGrpSpPr>
      <p:grpSpPr>
        <a:xfrm>
          <a:off x="0" y="0"/>
          <a:ext cx="0" cy="0"/>
          <a:chOff x="0" y="0"/>
          <a:chExt cx="0" cy="0"/>
        </a:xfrm>
      </p:grpSpPr>
      <p:sp>
        <p:nvSpPr>
          <p:cNvPr id="75" name="Shape 75"/>
          <p:cNvSpPr/>
          <p:nvPr>
            <p:ph idx="2" type="pic"/>
          </p:nvPr>
        </p:nvSpPr>
        <p:spPr>
          <a:xfrm>
            <a:off x="-1" y="1768837"/>
            <a:ext cx="5007769" cy="236447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Full Image">
  <p:cSld name="8_Full Image">
    <p:spTree>
      <p:nvGrpSpPr>
        <p:cNvPr id="76" name="Shape 76"/>
        <p:cNvGrpSpPr/>
        <p:nvPr/>
      </p:nvGrpSpPr>
      <p:grpSpPr>
        <a:xfrm>
          <a:off x="0" y="0"/>
          <a:ext cx="0" cy="0"/>
          <a:chOff x="0" y="0"/>
          <a:chExt cx="0" cy="0"/>
        </a:xfrm>
      </p:grpSpPr>
      <p:sp>
        <p:nvSpPr>
          <p:cNvPr id="77" name="Shape 77"/>
          <p:cNvSpPr/>
          <p:nvPr>
            <p:ph idx="2" type="pic"/>
          </p:nvPr>
        </p:nvSpPr>
        <p:spPr>
          <a:xfrm>
            <a:off x="815555" y="1633094"/>
            <a:ext cx="1502297" cy="150229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8" name="Shape 78"/>
          <p:cNvSpPr/>
          <p:nvPr>
            <p:ph idx="3" type="pic"/>
          </p:nvPr>
        </p:nvSpPr>
        <p:spPr>
          <a:xfrm>
            <a:off x="2798773" y="1633094"/>
            <a:ext cx="1502297" cy="150229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9" name="Shape 79"/>
          <p:cNvSpPr/>
          <p:nvPr>
            <p:ph idx="4" type="pic"/>
          </p:nvPr>
        </p:nvSpPr>
        <p:spPr>
          <a:xfrm>
            <a:off x="4781991" y="1633094"/>
            <a:ext cx="1502297" cy="150229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0" name="Shape 80"/>
          <p:cNvSpPr/>
          <p:nvPr>
            <p:ph idx="5" type="pic"/>
          </p:nvPr>
        </p:nvSpPr>
        <p:spPr>
          <a:xfrm>
            <a:off x="6826150" y="1633094"/>
            <a:ext cx="1502297" cy="150229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Full Image">
  <p:cSld name="9_Full Image">
    <p:spTree>
      <p:nvGrpSpPr>
        <p:cNvPr id="81" name="Shape 81"/>
        <p:cNvGrpSpPr/>
        <p:nvPr/>
      </p:nvGrpSpPr>
      <p:grpSpPr>
        <a:xfrm>
          <a:off x="0" y="0"/>
          <a:ext cx="0" cy="0"/>
          <a:chOff x="0" y="0"/>
          <a:chExt cx="0" cy="0"/>
        </a:xfrm>
      </p:grpSpPr>
      <p:sp>
        <p:nvSpPr>
          <p:cNvPr id="82" name="Shape 82"/>
          <p:cNvSpPr/>
          <p:nvPr>
            <p:ph idx="2" type="pic"/>
          </p:nvPr>
        </p:nvSpPr>
        <p:spPr>
          <a:xfrm>
            <a:off x="762112" y="1493826"/>
            <a:ext cx="1874711" cy="1872234"/>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3" name="Shape 83"/>
          <p:cNvSpPr/>
          <p:nvPr>
            <p:ph idx="3" type="pic"/>
          </p:nvPr>
        </p:nvSpPr>
        <p:spPr>
          <a:xfrm>
            <a:off x="2676920" y="1493826"/>
            <a:ext cx="1874711" cy="1872234"/>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4" name="Shape 84"/>
          <p:cNvSpPr/>
          <p:nvPr>
            <p:ph idx="4" type="pic"/>
          </p:nvPr>
        </p:nvSpPr>
        <p:spPr>
          <a:xfrm>
            <a:off x="4591727" y="1493826"/>
            <a:ext cx="1874711" cy="1872234"/>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5" name="Shape 85"/>
          <p:cNvSpPr/>
          <p:nvPr>
            <p:ph idx="5" type="pic"/>
          </p:nvPr>
        </p:nvSpPr>
        <p:spPr>
          <a:xfrm>
            <a:off x="6506535" y="1493826"/>
            <a:ext cx="1874711" cy="1872234"/>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Full Image">
  <p:cSld name="10_Full Image">
    <p:spTree>
      <p:nvGrpSpPr>
        <p:cNvPr id="86" name="Shape 86"/>
        <p:cNvGrpSpPr/>
        <p:nvPr/>
      </p:nvGrpSpPr>
      <p:grpSpPr>
        <a:xfrm>
          <a:off x="0" y="0"/>
          <a:ext cx="0" cy="0"/>
          <a:chOff x="0" y="0"/>
          <a:chExt cx="0" cy="0"/>
        </a:xfrm>
      </p:grpSpPr>
      <p:sp>
        <p:nvSpPr>
          <p:cNvPr id="87" name="Shape 87"/>
          <p:cNvSpPr/>
          <p:nvPr>
            <p:ph idx="2" type="pic"/>
          </p:nvPr>
        </p:nvSpPr>
        <p:spPr>
          <a:xfrm>
            <a:off x="1231057" y="1335791"/>
            <a:ext cx="1234440" cy="123444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Shape 88"/>
          <p:cNvSpPr/>
          <p:nvPr>
            <p:ph idx="3" type="pic"/>
          </p:nvPr>
        </p:nvSpPr>
        <p:spPr>
          <a:xfrm>
            <a:off x="1231057" y="2596464"/>
            <a:ext cx="1234440" cy="123444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Shape 89"/>
          <p:cNvSpPr/>
          <p:nvPr>
            <p:ph idx="4" type="pic"/>
          </p:nvPr>
        </p:nvSpPr>
        <p:spPr>
          <a:xfrm>
            <a:off x="4585875" y="1335791"/>
            <a:ext cx="1234440" cy="123444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0" name="Shape 90"/>
          <p:cNvSpPr/>
          <p:nvPr>
            <p:ph idx="5" type="pic"/>
          </p:nvPr>
        </p:nvSpPr>
        <p:spPr>
          <a:xfrm>
            <a:off x="4585875" y="2596464"/>
            <a:ext cx="1234440" cy="123444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Full Image">
  <p:cSld name="11_Full Image">
    <p:spTree>
      <p:nvGrpSpPr>
        <p:cNvPr id="91" name="Shape 91"/>
        <p:cNvGrpSpPr/>
        <p:nvPr/>
      </p:nvGrpSpPr>
      <p:grpSpPr>
        <a:xfrm>
          <a:off x="0" y="0"/>
          <a:ext cx="0" cy="0"/>
          <a:chOff x="0" y="0"/>
          <a:chExt cx="0" cy="0"/>
        </a:xfrm>
      </p:grpSpPr>
      <p:sp>
        <p:nvSpPr>
          <p:cNvPr id="92" name="Shape 92"/>
          <p:cNvSpPr/>
          <p:nvPr>
            <p:ph idx="2" type="pic"/>
          </p:nvPr>
        </p:nvSpPr>
        <p:spPr>
          <a:xfrm>
            <a:off x="1828943" y="0"/>
            <a:ext cx="1828711" cy="164259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3" name="Shape 93"/>
          <p:cNvSpPr/>
          <p:nvPr>
            <p:ph idx="3" type="pic"/>
          </p:nvPr>
        </p:nvSpPr>
        <p:spPr>
          <a:xfrm>
            <a:off x="3657868" y="0"/>
            <a:ext cx="1828711" cy="164259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Shape 94"/>
          <p:cNvSpPr/>
          <p:nvPr>
            <p:ph idx="4" type="pic"/>
          </p:nvPr>
        </p:nvSpPr>
        <p:spPr>
          <a:xfrm>
            <a:off x="5486579" y="0"/>
            <a:ext cx="1828711" cy="164259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Shape 95"/>
          <p:cNvSpPr/>
          <p:nvPr>
            <p:ph idx="5" type="pic"/>
          </p:nvPr>
        </p:nvSpPr>
        <p:spPr>
          <a:xfrm>
            <a:off x="7315289" y="0"/>
            <a:ext cx="1828711" cy="164259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Shape 96"/>
          <p:cNvSpPr/>
          <p:nvPr>
            <p:ph idx="6" type="pic"/>
          </p:nvPr>
        </p:nvSpPr>
        <p:spPr>
          <a:xfrm>
            <a:off x="232" y="0"/>
            <a:ext cx="1828711" cy="164259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7" name="Shape 97"/>
          <p:cNvSpPr/>
          <p:nvPr>
            <p:ph idx="7" type="pic"/>
          </p:nvPr>
        </p:nvSpPr>
        <p:spPr>
          <a:xfrm>
            <a:off x="1828943" y="1645444"/>
            <a:ext cx="1828711" cy="164259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Shape 98"/>
          <p:cNvSpPr/>
          <p:nvPr>
            <p:ph idx="8" type="pic"/>
          </p:nvPr>
        </p:nvSpPr>
        <p:spPr>
          <a:xfrm>
            <a:off x="3657868" y="1645444"/>
            <a:ext cx="1828711" cy="164259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9" name="Shape 99"/>
          <p:cNvSpPr/>
          <p:nvPr>
            <p:ph idx="9" type="pic"/>
          </p:nvPr>
        </p:nvSpPr>
        <p:spPr>
          <a:xfrm>
            <a:off x="5486579" y="1645444"/>
            <a:ext cx="1828711" cy="164259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Shape 100"/>
          <p:cNvSpPr/>
          <p:nvPr>
            <p:ph idx="13" type="pic"/>
          </p:nvPr>
        </p:nvSpPr>
        <p:spPr>
          <a:xfrm>
            <a:off x="7315289" y="1645444"/>
            <a:ext cx="1828711" cy="164259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Shape 101"/>
          <p:cNvSpPr/>
          <p:nvPr>
            <p:ph idx="14" type="pic"/>
          </p:nvPr>
        </p:nvSpPr>
        <p:spPr>
          <a:xfrm>
            <a:off x="232" y="1645444"/>
            <a:ext cx="1828711" cy="164259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Full Image">
  <p:cSld name="12_Full Image">
    <p:spTree>
      <p:nvGrpSpPr>
        <p:cNvPr id="102" name="Shape 102"/>
        <p:cNvGrpSpPr/>
        <p:nvPr/>
      </p:nvGrpSpPr>
      <p:grpSpPr>
        <a:xfrm>
          <a:off x="0" y="0"/>
          <a:ext cx="0" cy="0"/>
          <a:chOff x="0" y="0"/>
          <a:chExt cx="0" cy="0"/>
        </a:xfrm>
      </p:grpSpPr>
      <p:sp>
        <p:nvSpPr>
          <p:cNvPr id="103" name="Shape 103"/>
          <p:cNvSpPr/>
          <p:nvPr>
            <p:ph idx="2" type="pic"/>
          </p:nvPr>
        </p:nvSpPr>
        <p:spPr>
          <a:xfrm>
            <a:off x="420623" y="365760"/>
            <a:ext cx="8302165" cy="2825496"/>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Full Image">
  <p:cSld name="13_Full Image">
    <p:spTree>
      <p:nvGrpSpPr>
        <p:cNvPr id="104" name="Shape 104"/>
        <p:cNvGrpSpPr/>
        <p:nvPr/>
      </p:nvGrpSpPr>
      <p:grpSpPr>
        <a:xfrm>
          <a:off x="0" y="0"/>
          <a:ext cx="0" cy="0"/>
          <a:chOff x="0" y="0"/>
          <a:chExt cx="0" cy="0"/>
        </a:xfrm>
      </p:grpSpPr>
      <p:sp>
        <p:nvSpPr>
          <p:cNvPr id="105" name="Shape 105"/>
          <p:cNvSpPr/>
          <p:nvPr>
            <p:ph idx="2" type="pic"/>
          </p:nvPr>
        </p:nvSpPr>
        <p:spPr>
          <a:xfrm>
            <a:off x="0" y="0"/>
            <a:ext cx="6408196" cy="514350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6" name="Shape 106"/>
          <p:cNvSpPr/>
          <p:nvPr>
            <p:ph idx="3" type="pic"/>
          </p:nvPr>
        </p:nvSpPr>
        <p:spPr>
          <a:xfrm>
            <a:off x="6769848" y="1840516"/>
            <a:ext cx="1887050" cy="1248156"/>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7" name="Shape 107"/>
          <p:cNvSpPr/>
          <p:nvPr>
            <p:ph idx="4" type="pic"/>
          </p:nvPr>
        </p:nvSpPr>
        <p:spPr>
          <a:xfrm>
            <a:off x="6769848" y="377268"/>
            <a:ext cx="1887050" cy="1248156"/>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Full Image">
  <p:cSld name="14_Full Image">
    <p:spTree>
      <p:nvGrpSpPr>
        <p:cNvPr id="108" name="Shape 108"/>
        <p:cNvGrpSpPr/>
        <p:nvPr/>
      </p:nvGrpSpPr>
      <p:grpSpPr>
        <a:xfrm>
          <a:off x="0" y="0"/>
          <a:ext cx="0" cy="0"/>
          <a:chOff x="0" y="0"/>
          <a:chExt cx="0" cy="0"/>
        </a:xfrm>
      </p:grpSpPr>
      <p:sp>
        <p:nvSpPr>
          <p:cNvPr id="109" name="Shape 109"/>
          <p:cNvSpPr/>
          <p:nvPr>
            <p:ph idx="2" type="pic"/>
          </p:nvPr>
        </p:nvSpPr>
        <p:spPr>
          <a:xfrm>
            <a:off x="0" y="2021681"/>
            <a:ext cx="9144000" cy="1821656"/>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General">
  <p:cSld name="General">
    <p:spTree>
      <p:nvGrpSpPr>
        <p:cNvPr id="110" name="Shape 110"/>
        <p:cNvGrpSpPr/>
        <p:nvPr/>
      </p:nvGrpSpPr>
      <p:grpSpPr>
        <a:xfrm>
          <a:off x="0" y="0"/>
          <a:ext cx="0" cy="0"/>
          <a:chOff x="0" y="0"/>
          <a:chExt cx="0" cy="0"/>
        </a:xfrm>
      </p:grpSpPr>
      <p:sp>
        <p:nvSpPr>
          <p:cNvPr id="111" name="Shape 111"/>
          <p:cNvSpPr txBox="1"/>
          <p:nvPr>
            <p:ph type="title"/>
          </p:nvPr>
        </p:nvSpPr>
        <p:spPr>
          <a:xfrm>
            <a:off x="628650" y="273844"/>
            <a:ext cx="7886700" cy="447737"/>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600"/>
              <a:buFont typeface="Open Sans"/>
              <a:buNone/>
              <a:defRPr b="1" i="0" sz="26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6" Type="http://schemas.openxmlformats.org/officeDocument/2006/relationships/theme" Target="../theme/theme2.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289367" y="273844"/>
            <a:ext cx="8565265" cy="447737"/>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600"/>
              <a:buFont typeface="Open Sans"/>
              <a:buNone/>
              <a:defRPr b="1" i="0" sz="26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grpSp>
        <p:nvGrpSpPr>
          <p:cNvPr id="52" name="Shape 52"/>
          <p:cNvGrpSpPr/>
          <p:nvPr/>
        </p:nvGrpSpPr>
        <p:grpSpPr>
          <a:xfrm>
            <a:off x="7552254" y="4781359"/>
            <a:ext cx="1262658" cy="150082"/>
            <a:chOff x="10337006" y="6514090"/>
            <a:chExt cx="1683544" cy="200110"/>
          </a:xfrm>
        </p:grpSpPr>
        <p:grpSp>
          <p:nvGrpSpPr>
            <p:cNvPr id="53" name="Shape 53"/>
            <p:cNvGrpSpPr/>
            <p:nvPr/>
          </p:nvGrpSpPr>
          <p:grpSpPr>
            <a:xfrm>
              <a:off x="11630384" y="6542411"/>
              <a:ext cx="390166" cy="171788"/>
              <a:chOff x="11125576" y="6251575"/>
              <a:chExt cx="288549" cy="117476"/>
            </a:xfrm>
          </p:grpSpPr>
          <p:sp>
            <p:nvSpPr>
              <p:cNvPr id="54" name="Shape 54"/>
              <p:cNvSpPr/>
              <p:nvPr/>
            </p:nvSpPr>
            <p:spPr>
              <a:xfrm>
                <a:off x="11321095" y="6251575"/>
                <a:ext cx="93030" cy="117476"/>
              </a:xfrm>
              <a:prstGeom prst="chevron">
                <a:avLst>
                  <a:gd fmla="val 66337"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5" name="Shape 55"/>
              <p:cNvSpPr/>
              <p:nvPr/>
            </p:nvSpPr>
            <p:spPr>
              <a:xfrm rot="10800000">
                <a:off x="11125576" y="6251575"/>
                <a:ext cx="93030" cy="117476"/>
              </a:xfrm>
              <a:prstGeom prst="chevron">
                <a:avLst>
                  <a:gd fmla="val 64003"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cxnSp>
            <p:nvCxnSpPr>
              <p:cNvPr id="56" name="Shape 56"/>
              <p:cNvCxnSpPr/>
              <p:nvPr/>
            </p:nvCxnSpPr>
            <p:spPr>
              <a:xfrm rot="10800000">
                <a:off x="11268075" y="6251575"/>
                <a:ext cx="0" cy="117476"/>
              </a:xfrm>
              <a:prstGeom prst="straightConnector1">
                <a:avLst/>
              </a:prstGeom>
              <a:noFill/>
              <a:ln cap="flat" cmpd="sng" w="9525">
                <a:solidFill>
                  <a:srgbClr val="BFBFBF"/>
                </a:solidFill>
                <a:prstDash val="dot"/>
                <a:miter lim="800000"/>
                <a:headEnd len="sm" w="sm" type="none"/>
                <a:tailEnd len="sm" w="sm" type="none"/>
              </a:ln>
            </p:spPr>
          </p:cxnSp>
        </p:grpSp>
        <p:sp>
          <p:nvSpPr>
            <p:cNvPr id="57" name="Shape 57"/>
            <p:cNvSpPr txBox="1"/>
            <p:nvPr/>
          </p:nvSpPr>
          <p:spPr>
            <a:xfrm>
              <a:off x="10337006" y="6514090"/>
              <a:ext cx="1205523" cy="2001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chemeClr val="dk1"/>
                </a:buClr>
                <a:buSzPts val="600"/>
                <a:buFont typeface="Arial"/>
                <a:buNone/>
              </a:pPr>
              <a:r>
                <a:rPr b="0" i="0" lang="en" sz="600" u="none" cap="none" strike="noStrike">
                  <a:solidFill>
                    <a:schemeClr val="dk1"/>
                  </a:solidFill>
                  <a:latin typeface="Raleway"/>
                  <a:ea typeface="Raleway"/>
                  <a:cs typeface="Raleway"/>
                  <a:sym typeface="Raleway"/>
                </a:rPr>
                <a:t>Creative Solgan Here</a:t>
              </a:r>
              <a:endParaRPr sz="1100"/>
            </a:p>
          </p:txBody>
        </p:sp>
      </p:gr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9.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0.xml"/><Relationship Id="rId3" Type="http://schemas.openxmlformats.org/officeDocument/2006/relationships/image" Target="../media/image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Shape 116"/>
          <p:cNvSpPr/>
          <p:nvPr/>
        </p:nvSpPr>
        <p:spPr>
          <a:xfrm>
            <a:off x="0" y="0"/>
            <a:ext cx="9144000" cy="5143500"/>
          </a:xfrm>
          <a:prstGeom prst="rect">
            <a:avLst/>
          </a:prstGeom>
          <a:solidFill>
            <a:srgbClr val="262626">
              <a:alpha val="94901"/>
            </a:srgbClr>
          </a:solidFill>
          <a:ln cap="flat" cmpd="sng" w="12700">
            <a:solidFill>
              <a:srgbClr val="023E6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200" u="none" cap="none" strike="noStrike">
              <a:solidFill>
                <a:schemeClr val="lt1"/>
              </a:solidFill>
              <a:latin typeface="Calibri"/>
              <a:ea typeface="Calibri"/>
              <a:cs typeface="Calibri"/>
              <a:sym typeface="Calibri"/>
            </a:endParaRPr>
          </a:p>
        </p:txBody>
      </p:sp>
      <p:pic>
        <p:nvPicPr>
          <p:cNvPr id="117" name="Shape 117"/>
          <p:cNvPicPr preferRelativeResize="0"/>
          <p:nvPr/>
        </p:nvPicPr>
        <p:blipFill rotWithShape="1">
          <a:blip r:embed="rId3">
            <a:alphaModFix/>
          </a:blip>
          <a:srcRect b="0" l="0" r="0" t="0"/>
          <a:stretch/>
        </p:blipFill>
        <p:spPr>
          <a:xfrm>
            <a:off x="2003866" y="1895475"/>
            <a:ext cx="5136268" cy="1352550"/>
          </a:xfrm>
          <a:prstGeom prst="rect">
            <a:avLst/>
          </a:prstGeom>
          <a:noFill/>
          <a:ln>
            <a:noFill/>
          </a:ln>
        </p:spPr>
      </p:pic>
      <p:sp>
        <p:nvSpPr>
          <p:cNvPr id="118" name="Shape 118"/>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grpSp>
        <p:nvGrpSpPr>
          <p:cNvPr id="218" name="Shape 218"/>
          <p:cNvGrpSpPr/>
          <p:nvPr/>
        </p:nvGrpSpPr>
        <p:grpSpPr>
          <a:xfrm>
            <a:off x="2304475" y="2907278"/>
            <a:ext cx="6839525" cy="1144232"/>
            <a:chOff x="3072634" y="3876369"/>
            <a:chExt cx="9119367" cy="2073031"/>
          </a:xfrm>
        </p:grpSpPr>
        <p:sp>
          <p:nvSpPr>
            <p:cNvPr id="219" name="Shape 219"/>
            <p:cNvSpPr/>
            <p:nvPr/>
          </p:nvSpPr>
          <p:spPr>
            <a:xfrm>
              <a:off x="3072634" y="3876369"/>
              <a:ext cx="2972660" cy="207303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0" name="Shape 220"/>
            <p:cNvSpPr/>
            <p:nvPr/>
          </p:nvSpPr>
          <p:spPr>
            <a:xfrm>
              <a:off x="9117929" y="3876369"/>
              <a:ext cx="3074072" cy="207303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221" name="Shape 221"/>
          <p:cNvSpPr txBox="1"/>
          <p:nvPr/>
        </p:nvSpPr>
        <p:spPr>
          <a:xfrm>
            <a:off x="628650" y="293756"/>
            <a:ext cx="78867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2600"/>
              <a:buFont typeface="Raleway"/>
              <a:buNone/>
            </a:pPr>
            <a:r>
              <a:rPr b="1" lang="en" sz="2600">
                <a:solidFill>
                  <a:schemeClr val="dk1"/>
                </a:solidFill>
                <a:latin typeface="Raleway"/>
                <a:ea typeface="Raleway"/>
                <a:cs typeface="Raleway"/>
                <a:sym typeface="Raleway"/>
              </a:rPr>
              <a:t>About </a:t>
            </a:r>
            <a:r>
              <a:rPr b="0" lang="en" sz="2600">
                <a:solidFill>
                  <a:schemeClr val="dk1"/>
                </a:solidFill>
                <a:latin typeface="Raleway"/>
                <a:ea typeface="Raleway"/>
                <a:cs typeface="Raleway"/>
                <a:sym typeface="Raleway"/>
              </a:rPr>
              <a:t>Us</a:t>
            </a:r>
            <a:endParaRPr b="1" sz="2600">
              <a:solidFill>
                <a:schemeClr val="dk1"/>
              </a:solidFill>
              <a:latin typeface="Raleway"/>
              <a:ea typeface="Raleway"/>
              <a:cs typeface="Raleway"/>
              <a:sym typeface="Raleway"/>
            </a:endParaRPr>
          </a:p>
        </p:txBody>
      </p:sp>
      <p:sp>
        <p:nvSpPr>
          <p:cNvPr id="222" name="Shape 222"/>
          <p:cNvSpPr txBox="1"/>
          <p:nvPr/>
        </p:nvSpPr>
        <p:spPr>
          <a:xfrm>
            <a:off x="1857673" y="737737"/>
            <a:ext cx="5413824" cy="17312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700">
                <a:solidFill>
                  <a:schemeClr val="dk2"/>
                </a:solidFill>
                <a:latin typeface="Raleway"/>
                <a:ea typeface="Raleway"/>
                <a:cs typeface="Raleway"/>
                <a:sym typeface="Raleway"/>
              </a:rPr>
              <a:t>The example text goes here with your own detailed summery. Loren opium dolor sit amen example text line.</a:t>
            </a:r>
            <a:endParaRPr sz="1100"/>
          </a:p>
        </p:txBody>
      </p:sp>
      <p:sp>
        <p:nvSpPr>
          <p:cNvPr id="223" name="Shape 223"/>
          <p:cNvSpPr txBox="1"/>
          <p:nvPr/>
        </p:nvSpPr>
        <p:spPr>
          <a:xfrm>
            <a:off x="1545894" y="4261765"/>
            <a:ext cx="5975793" cy="354904"/>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chemeClr val="dk1"/>
                </a:solidFill>
                <a:latin typeface="Montserrat"/>
                <a:ea typeface="Montserrat"/>
                <a:cs typeface="Montserrat"/>
                <a:sym typeface="Montserrat"/>
              </a:rPr>
              <a:t>The example text goes here with your own detailed summery. Loren opium dolor sit amen example text line. The example text goes here with your own detailed summery opium dolor sit amen example text line.</a:t>
            </a:r>
            <a:endParaRPr sz="1100"/>
          </a:p>
        </p:txBody>
      </p:sp>
      <p:sp>
        <p:nvSpPr>
          <p:cNvPr id="224" name="Shape 224"/>
          <p:cNvSpPr txBox="1"/>
          <p:nvPr/>
        </p:nvSpPr>
        <p:spPr>
          <a:xfrm>
            <a:off x="314331" y="3059675"/>
            <a:ext cx="1756154" cy="877163"/>
          </a:xfrm>
          <a:prstGeom prst="rect">
            <a:avLst/>
          </a:prstGeom>
          <a:noFill/>
          <a:ln>
            <a:noFill/>
          </a:ln>
        </p:spPr>
        <p:txBody>
          <a:bodyPr anchorCtr="0" anchor="t" bIns="34275" lIns="68575" spcFirstLastPara="1" rIns="68575" wrap="square" tIns="34275">
            <a:noAutofit/>
          </a:bodyPr>
          <a:lstStyle/>
          <a:p>
            <a:pPr indent="0" lvl="0" marL="0" marR="0" rtl="0" algn="r">
              <a:lnSpc>
                <a:spcPct val="155555"/>
              </a:lnSpc>
              <a:spcBef>
                <a:spcPts val="0"/>
              </a:spcBef>
              <a:spcAft>
                <a:spcPts val="0"/>
              </a:spcAft>
              <a:buNone/>
            </a:pPr>
            <a:r>
              <a:rPr lang="en" sz="700">
                <a:solidFill>
                  <a:schemeClr val="dk1"/>
                </a:solidFill>
                <a:latin typeface="Raleway"/>
                <a:ea typeface="Raleway"/>
                <a:cs typeface="Raleway"/>
                <a:sym typeface="Raleway"/>
              </a:rPr>
              <a:t>Fifth you'll, man wherein seas our creeping. Very. Make from for seas place and won't appear him, were they.</a:t>
            </a:r>
            <a:endParaRPr sz="1100"/>
          </a:p>
          <a:p>
            <a:pPr indent="0" lvl="0" marL="0" marR="0" rtl="0" algn="r">
              <a:lnSpc>
                <a:spcPct val="155555"/>
              </a:lnSpc>
              <a:spcBef>
                <a:spcPts val="0"/>
              </a:spcBef>
              <a:spcAft>
                <a:spcPts val="0"/>
              </a:spcAft>
              <a:buNone/>
            </a:pPr>
            <a:r>
              <a:t/>
            </a:r>
            <a:endParaRPr sz="700">
              <a:solidFill>
                <a:schemeClr val="dk1"/>
              </a:solidFill>
              <a:latin typeface="Raleway"/>
              <a:ea typeface="Raleway"/>
              <a:cs typeface="Raleway"/>
              <a:sym typeface="Raleway"/>
            </a:endParaRPr>
          </a:p>
          <a:p>
            <a:pPr indent="0" lvl="0" marL="0" marR="0" rtl="0" algn="r">
              <a:lnSpc>
                <a:spcPct val="155555"/>
              </a:lnSpc>
              <a:spcBef>
                <a:spcPts val="0"/>
              </a:spcBef>
              <a:spcAft>
                <a:spcPts val="0"/>
              </a:spcAft>
              <a:buNone/>
            </a:pPr>
            <a:r>
              <a:rPr b="1" lang="en" sz="700">
                <a:solidFill>
                  <a:schemeClr val="dk1"/>
                </a:solidFill>
                <a:latin typeface="Raleway"/>
                <a:ea typeface="Raleway"/>
                <a:cs typeface="Raleway"/>
                <a:sym typeface="Raleway"/>
              </a:rPr>
              <a:t>Abundantly is fish evening let hath I gathered fly earth two.</a:t>
            </a:r>
            <a:endParaRPr sz="1100"/>
          </a:p>
        </p:txBody>
      </p:sp>
      <p:sp>
        <p:nvSpPr>
          <p:cNvPr id="225" name="Shape 225"/>
          <p:cNvSpPr txBox="1"/>
          <p:nvPr/>
        </p:nvSpPr>
        <p:spPr>
          <a:xfrm>
            <a:off x="7084752" y="3059674"/>
            <a:ext cx="1744917" cy="877163"/>
          </a:xfrm>
          <a:prstGeom prst="rect">
            <a:avLst/>
          </a:prstGeom>
          <a:noFill/>
          <a:ln>
            <a:noFill/>
          </a:ln>
        </p:spPr>
        <p:txBody>
          <a:bodyPr anchorCtr="0" anchor="t" bIns="34275" lIns="68575" spcFirstLastPara="1" rIns="68575" wrap="square" tIns="34275">
            <a:noAutofit/>
          </a:bodyPr>
          <a:lstStyle/>
          <a:p>
            <a:pPr indent="0" lvl="0" marL="0" marR="0" rtl="0" algn="l">
              <a:lnSpc>
                <a:spcPct val="155555"/>
              </a:lnSpc>
              <a:spcBef>
                <a:spcPts val="0"/>
              </a:spcBef>
              <a:spcAft>
                <a:spcPts val="0"/>
              </a:spcAft>
              <a:buNone/>
            </a:pPr>
            <a:r>
              <a:rPr lang="en" sz="700">
                <a:solidFill>
                  <a:schemeClr val="dk1"/>
                </a:solidFill>
                <a:latin typeface="Raleway"/>
                <a:ea typeface="Raleway"/>
                <a:cs typeface="Raleway"/>
                <a:sym typeface="Raleway"/>
              </a:rPr>
              <a:t>Fifth you'll, man wherein seas our creeping. Very. Make from for seas place and won't appear him, were they.</a:t>
            </a:r>
            <a:endParaRPr sz="1100"/>
          </a:p>
          <a:p>
            <a:pPr indent="0" lvl="0" marL="0" marR="0" rtl="0" algn="l">
              <a:lnSpc>
                <a:spcPct val="155555"/>
              </a:lnSpc>
              <a:spcBef>
                <a:spcPts val="0"/>
              </a:spcBef>
              <a:spcAft>
                <a:spcPts val="0"/>
              </a:spcAft>
              <a:buNone/>
            </a:pPr>
            <a:r>
              <a:t/>
            </a:r>
            <a:endParaRPr sz="700">
              <a:solidFill>
                <a:schemeClr val="dk1"/>
              </a:solidFill>
              <a:latin typeface="Raleway"/>
              <a:ea typeface="Raleway"/>
              <a:cs typeface="Raleway"/>
              <a:sym typeface="Raleway"/>
            </a:endParaRPr>
          </a:p>
          <a:p>
            <a:pPr indent="0" lvl="0" marL="0" marR="0" rtl="0" algn="l">
              <a:lnSpc>
                <a:spcPct val="155555"/>
              </a:lnSpc>
              <a:spcBef>
                <a:spcPts val="0"/>
              </a:spcBef>
              <a:spcAft>
                <a:spcPts val="0"/>
              </a:spcAft>
              <a:buNone/>
            </a:pPr>
            <a:r>
              <a:rPr b="1" lang="en" sz="700">
                <a:solidFill>
                  <a:schemeClr val="dk1"/>
                </a:solidFill>
                <a:latin typeface="Raleway"/>
                <a:ea typeface="Raleway"/>
                <a:cs typeface="Raleway"/>
                <a:sym typeface="Raleway"/>
              </a:rPr>
              <a:t>Abundantly is fish evening let hath I gathered fly earth two.</a:t>
            </a:r>
            <a:endParaRPr sz="1100"/>
          </a:p>
        </p:txBody>
      </p:sp>
      <p:sp>
        <p:nvSpPr>
          <p:cNvPr id="226" name="Shape 226"/>
          <p:cNvSpPr txBox="1"/>
          <p:nvPr/>
        </p:nvSpPr>
        <p:spPr>
          <a:xfrm>
            <a:off x="4716925" y="3059675"/>
            <a:ext cx="1751027" cy="877163"/>
          </a:xfrm>
          <a:prstGeom prst="rect">
            <a:avLst/>
          </a:prstGeom>
          <a:noFill/>
          <a:ln>
            <a:noFill/>
          </a:ln>
        </p:spPr>
        <p:txBody>
          <a:bodyPr anchorCtr="0" anchor="t" bIns="34275" lIns="68575" spcFirstLastPara="1" rIns="68575" wrap="square" tIns="34275">
            <a:noAutofit/>
          </a:bodyPr>
          <a:lstStyle/>
          <a:p>
            <a:pPr indent="0" lvl="0" marL="0" marR="0" rtl="0" algn="r">
              <a:lnSpc>
                <a:spcPct val="155555"/>
              </a:lnSpc>
              <a:spcBef>
                <a:spcPts val="0"/>
              </a:spcBef>
              <a:spcAft>
                <a:spcPts val="0"/>
              </a:spcAft>
              <a:buNone/>
            </a:pPr>
            <a:r>
              <a:rPr lang="en" sz="700">
                <a:solidFill>
                  <a:schemeClr val="dk1"/>
                </a:solidFill>
                <a:latin typeface="Raleway"/>
                <a:ea typeface="Raleway"/>
                <a:cs typeface="Raleway"/>
                <a:sym typeface="Raleway"/>
              </a:rPr>
              <a:t>Fifth you'll, man wherein seas our creeping. Very. Make from for seas place and won't appear him, were they.</a:t>
            </a:r>
            <a:endParaRPr sz="1100"/>
          </a:p>
          <a:p>
            <a:pPr indent="0" lvl="0" marL="0" marR="0" rtl="0" algn="r">
              <a:lnSpc>
                <a:spcPct val="155555"/>
              </a:lnSpc>
              <a:spcBef>
                <a:spcPts val="0"/>
              </a:spcBef>
              <a:spcAft>
                <a:spcPts val="0"/>
              </a:spcAft>
              <a:buNone/>
            </a:pPr>
            <a:r>
              <a:t/>
            </a:r>
            <a:endParaRPr sz="700">
              <a:solidFill>
                <a:schemeClr val="dk1"/>
              </a:solidFill>
              <a:latin typeface="Raleway"/>
              <a:ea typeface="Raleway"/>
              <a:cs typeface="Raleway"/>
              <a:sym typeface="Raleway"/>
            </a:endParaRPr>
          </a:p>
          <a:p>
            <a:pPr indent="0" lvl="0" marL="0" marR="0" rtl="0" algn="r">
              <a:lnSpc>
                <a:spcPct val="155555"/>
              </a:lnSpc>
              <a:spcBef>
                <a:spcPts val="0"/>
              </a:spcBef>
              <a:spcAft>
                <a:spcPts val="0"/>
              </a:spcAft>
              <a:buNone/>
            </a:pPr>
            <a:r>
              <a:rPr b="1" lang="en" sz="700">
                <a:solidFill>
                  <a:schemeClr val="dk1"/>
                </a:solidFill>
                <a:latin typeface="Raleway"/>
                <a:ea typeface="Raleway"/>
                <a:cs typeface="Raleway"/>
                <a:sym typeface="Raleway"/>
              </a:rPr>
              <a:t>Abundantly is fish evening let hath I gathered fly earth two.</a:t>
            </a:r>
            <a:endParaRPr sz="1100"/>
          </a:p>
        </p:txBody>
      </p:sp>
      <p:sp>
        <p:nvSpPr>
          <p:cNvPr id="227" name="Shape 227"/>
          <p:cNvSpPr txBox="1"/>
          <p:nvPr/>
        </p:nvSpPr>
        <p:spPr>
          <a:xfrm>
            <a:off x="2487430" y="3059675"/>
            <a:ext cx="1754675" cy="877163"/>
          </a:xfrm>
          <a:prstGeom prst="rect">
            <a:avLst/>
          </a:prstGeom>
          <a:noFill/>
          <a:ln>
            <a:noFill/>
          </a:ln>
        </p:spPr>
        <p:txBody>
          <a:bodyPr anchorCtr="0" anchor="t" bIns="34275" lIns="68575" spcFirstLastPara="1" rIns="68575" wrap="square" tIns="34275">
            <a:noAutofit/>
          </a:bodyPr>
          <a:lstStyle/>
          <a:p>
            <a:pPr indent="0" lvl="0" marL="0" marR="0" rtl="0" algn="l">
              <a:lnSpc>
                <a:spcPct val="155555"/>
              </a:lnSpc>
              <a:spcBef>
                <a:spcPts val="0"/>
              </a:spcBef>
              <a:spcAft>
                <a:spcPts val="0"/>
              </a:spcAft>
              <a:buNone/>
            </a:pPr>
            <a:r>
              <a:rPr lang="en" sz="700">
                <a:solidFill>
                  <a:schemeClr val="dk1"/>
                </a:solidFill>
                <a:latin typeface="Raleway"/>
                <a:ea typeface="Raleway"/>
                <a:cs typeface="Raleway"/>
                <a:sym typeface="Raleway"/>
              </a:rPr>
              <a:t>Fifth you'll, man wherein seas our creeping. Very. Make from for seas place and won't appear him, were they.</a:t>
            </a:r>
            <a:endParaRPr sz="1100"/>
          </a:p>
          <a:p>
            <a:pPr indent="0" lvl="0" marL="0" marR="0" rtl="0" algn="l">
              <a:lnSpc>
                <a:spcPct val="155555"/>
              </a:lnSpc>
              <a:spcBef>
                <a:spcPts val="0"/>
              </a:spcBef>
              <a:spcAft>
                <a:spcPts val="0"/>
              </a:spcAft>
              <a:buNone/>
            </a:pPr>
            <a:r>
              <a:t/>
            </a:r>
            <a:endParaRPr sz="700">
              <a:solidFill>
                <a:schemeClr val="dk1"/>
              </a:solidFill>
              <a:latin typeface="Raleway"/>
              <a:ea typeface="Raleway"/>
              <a:cs typeface="Raleway"/>
              <a:sym typeface="Raleway"/>
            </a:endParaRPr>
          </a:p>
          <a:p>
            <a:pPr indent="0" lvl="0" marL="0" marR="0" rtl="0" algn="l">
              <a:lnSpc>
                <a:spcPct val="155555"/>
              </a:lnSpc>
              <a:spcBef>
                <a:spcPts val="0"/>
              </a:spcBef>
              <a:spcAft>
                <a:spcPts val="0"/>
              </a:spcAft>
              <a:buNone/>
            </a:pPr>
            <a:r>
              <a:rPr b="1" lang="en" sz="700">
                <a:solidFill>
                  <a:schemeClr val="dk1"/>
                </a:solidFill>
                <a:latin typeface="Raleway"/>
                <a:ea typeface="Raleway"/>
                <a:cs typeface="Raleway"/>
                <a:sym typeface="Raleway"/>
              </a:rPr>
              <a:t>Abundantly is fish evening let hath I gathered fly earth two.</a:t>
            </a:r>
            <a:endParaRPr sz="1100"/>
          </a:p>
        </p:txBody>
      </p:sp>
      <p:sp>
        <p:nvSpPr>
          <p:cNvPr id="228" name="Shape 228"/>
          <p:cNvSpPr/>
          <p:nvPr/>
        </p:nvSpPr>
        <p:spPr>
          <a:xfrm flipH="1" rot="10800000">
            <a:off x="-1" y="1159267"/>
            <a:ext cx="9143992" cy="19355"/>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229" name="Shape 229"/>
          <p:cNvCxnSpPr/>
          <p:nvPr/>
        </p:nvCxnSpPr>
        <p:spPr>
          <a:xfrm>
            <a:off x="4533790" y="3162380"/>
            <a:ext cx="0" cy="685800"/>
          </a:xfrm>
          <a:prstGeom prst="straightConnector1">
            <a:avLst/>
          </a:prstGeom>
          <a:noFill/>
          <a:ln cap="flat" cmpd="sng" w="9525">
            <a:solidFill>
              <a:schemeClr val="dk1">
                <a:alpha val="29803"/>
              </a:schemeClr>
            </a:solidFill>
            <a:prstDash val="dash"/>
            <a:miter lim="800000"/>
            <a:headEnd len="sm" w="sm" type="none"/>
            <a:tailEnd len="sm" w="sm" type="none"/>
          </a:ln>
        </p:spPr>
      </p:cxnSp>
      <p:cxnSp>
        <p:nvCxnSpPr>
          <p:cNvPr id="230" name="Shape 230"/>
          <p:cNvCxnSpPr/>
          <p:nvPr/>
        </p:nvCxnSpPr>
        <p:spPr>
          <a:xfrm>
            <a:off x="2303758" y="3162380"/>
            <a:ext cx="0" cy="685800"/>
          </a:xfrm>
          <a:prstGeom prst="straightConnector1">
            <a:avLst/>
          </a:prstGeom>
          <a:noFill/>
          <a:ln cap="flat" cmpd="sng" w="9525">
            <a:solidFill>
              <a:schemeClr val="dk1">
                <a:alpha val="29803"/>
              </a:schemeClr>
            </a:solidFill>
            <a:prstDash val="dash"/>
            <a:miter lim="800000"/>
            <a:headEnd len="sm" w="sm" type="none"/>
            <a:tailEnd len="sm" w="sm" type="none"/>
          </a:ln>
        </p:spPr>
      </p:cxnSp>
      <p:cxnSp>
        <p:nvCxnSpPr>
          <p:cNvPr id="231" name="Shape 231"/>
          <p:cNvCxnSpPr/>
          <p:nvPr/>
        </p:nvCxnSpPr>
        <p:spPr>
          <a:xfrm>
            <a:off x="6838463" y="3162380"/>
            <a:ext cx="0" cy="685800"/>
          </a:xfrm>
          <a:prstGeom prst="straightConnector1">
            <a:avLst/>
          </a:prstGeom>
          <a:noFill/>
          <a:ln cap="flat" cmpd="sng" w="9525">
            <a:solidFill>
              <a:schemeClr val="dk1">
                <a:alpha val="29803"/>
              </a:schemeClr>
            </a:solidFill>
            <a:prstDash val="dash"/>
            <a:miter lim="800000"/>
            <a:headEnd len="sm" w="sm" type="none"/>
            <a:tailEnd len="sm" w="sm" type="none"/>
          </a:ln>
        </p:spPr>
      </p:cxnSp>
      <p:sp>
        <p:nvSpPr>
          <p:cNvPr id="232" name="Shape 232"/>
          <p:cNvSpPr/>
          <p:nvPr/>
        </p:nvSpPr>
        <p:spPr>
          <a:xfrm>
            <a:off x="2304475" y="1378514"/>
            <a:ext cx="2229495" cy="1554773"/>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3" name="Shape 233"/>
          <p:cNvSpPr/>
          <p:nvPr/>
        </p:nvSpPr>
        <p:spPr>
          <a:xfrm>
            <a:off x="6838447" y="1378514"/>
            <a:ext cx="2305554" cy="1554773"/>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4" name="Shape 234"/>
          <p:cNvSpPr txBox="1"/>
          <p:nvPr/>
        </p:nvSpPr>
        <p:spPr>
          <a:xfrm>
            <a:off x="2487343" y="1710472"/>
            <a:ext cx="598170" cy="48474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700">
                <a:solidFill>
                  <a:srgbClr val="FFFFFF"/>
                </a:solidFill>
                <a:latin typeface="Arial"/>
                <a:ea typeface="Arial"/>
                <a:cs typeface="Arial"/>
                <a:sym typeface="Arial"/>
              </a:rPr>
              <a:t></a:t>
            </a:r>
            <a:endParaRPr sz="1100"/>
          </a:p>
        </p:txBody>
      </p:sp>
      <p:sp>
        <p:nvSpPr>
          <p:cNvPr id="235" name="Shape 235"/>
          <p:cNvSpPr txBox="1"/>
          <p:nvPr/>
        </p:nvSpPr>
        <p:spPr>
          <a:xfrm>
            <a:off x="3052952" y="1733786"/>
            <a:ext cx="1001751" cy="43858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rgbClr val="FFFFFF"/>
                </a:solidFill>
                <a:latin typeface="Raleway"/>
                <a:ea typeface="Raleway"/>
                <a:cs typeface="Raleway"/>
                <a:sym typeface="Raleway"/>
              </a:rPr>
              <a:t>Service </a:t>
            </a:r>
            <a:r>
              <a:rPr b="1" lang="en" sz="1200">
                <a:solidFill>
                  <a:srgbClr val="FFFFFF"/>
                </a:solidFill>
                <a:latin typeface="Raleway"/>
                <a:ea typeface="Raleway"/>
                <a:cs typeface="Raleway"/>
                <a:sym typeface="Raleway"/>
              </a:rPr>
              <a:t>Name One</a:t>
            </a:r>
            <a:endParaRPr sz="1200">
              <a:solidFill>
                <a:srgbClr val="FFFFFF"/>
              </a:solidFill>
              <a:latin typeface="Raleway"/>
              <a:ea typeface="Raleway"/>
              <a:cs typeface="Raleway"/>
              <a:sym typeface="Raleway"/>
            </a:endParaRPr>
          </a:p>
        </p:txBody>
      </p:sp>
      <p:sp>
        <p:nvSpPr>
          <p:cNvPr id="236" name="Shape 236"/>
          <p:cNvSpPr txBox="1"/>
          <p:nvPr/>
        </p:nvSpPr>
        <p:spPr>
          <a:xfrm>
            <a:off x="2487431" y="2187749"/>
            <a:ext cx="1734111" cy="468494"/>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lt1"/>
                </a:solidFill>
                <a:latin typeface="Raleway"/>
                <a:ea typeface="Raleway"/>
                <a:cs typeface="Raleway"/>
                <a:sym typeface="Raleway"/>
              </a:rPr>
              <a:t>Saying that third elding fruit was open night to third set two first lesser open kind female Saying that third yielding fruit open.</a:t>
            </a:r>
            <a:endParaRPr sz="1100"/>
          </a:p>
        </p:txBody>
      </p:sp>
      <p:sp>
        <p:nvSpPr>
          <p:cNvPr id="237" name="Shape 237"/>
          <p:cNvSpPr txBox="1"/>
          <p:nvPr/>
        </p:nvSpPr>
        <p:spPr>
          <a:xfrm>
            <a:off x="7110648" y="1710472"/>
            <a:ext cx="598170" cy="48474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700">
                <a:solidFill>
                  <a:schemeClr val="lt1"/>
                </a:solidFill>
                <a:latin typeface="Arial"/>
                <a:ea typeface="Arial"/>
                <a:cs typeface="Arial"/>
                <a:sym typeface="Arial"/>
              </a:rPr>
              <a:t></a:t>
            </a:r>
            <a:endParaRPr sz="7200">
              <a:solidFill>
                <a:schemeClr val="lt1"/>
              </a:solidFill>
              <a:latin typeface="Arial"/>
              <a:ea typeface="Arial"/>
              <a:cs typeface="Arial"/>
              <a:sym typeface="Arial"/>
            </a:endParaRPr>
          </a:p>
        </p:txBody>
      </p:sp>
      <p:sp>
        <p:nvSpPr>
          <p:cNvPr id="238" name="Shape 238"/>
          <p:cNvSpPr txBox="1"/>
          <p:nvPr/>
        </p:nvSpPr>
        <p:spPr>
          <a:xfrm>
            <a:off x="7676258" y="1733786"/>
            <a:ext cx="1001751" cy="43858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rgbClr val="FFFFFF"/>
                </a:solidFill>
                <a:latin typeface="Raleway"/>
                <a:ea typeface="Raleway"/>
                <a:cs typeface="Raleway"/>
                <a:sym typeface="Raleway"/>
              </a:rPr>
              <a:t>Service </a:t>
            </a:r>
            <a:r>
              <a:rPr b="1" lang="en" sz="1200">
                <a:solidFill>
                  <a:srgbClr val="FFFFFF"/>
                </a:solidFill>
                <a:latin typeface="Raleway"/>
                <a:ea typeface="Raleway"/>
                <a:cs typeface="Raleway"/>
                <a:sym typeface="Raleway"/>
              </a:rPr>
              <a:t>Name Two</a:t>
            </a:r>
            <a:endParaRPr sz="1200">
              <a:solidFill>
                <a:srgbClr val="FFFFFF"/>
              </a:solidFill>
              <a:latin typeface="Raleway"/>
              <a:ea typeface="Raleway"/>
              <a:cs typeface="Raleway"/>
              <a:sym typeface="Raleway"/>
            </a:endParaRPr>
          </a:p>
        </p:txBody>
      </p:sp>
      <p:sp>
        <p:nvSpPr>
          <p:cNvPr id="239" name="Shape 239"/>
          <p:cNvSpPr txBox="1"/>
          <p:nvPr/>
        </p:nvSpPr>
        <p:spPr>
          <a:xfrm>
            <a:off x="7110737" y="2187749"/>
            <a:ext cx="1734111" cy="468494"/>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lt1"/>
                </a:solidFill>
                <a:latin typeface="Raleway"/>
                <a:ea typeface="Raleway"/>
                <a:cs typeface="Raleway"/>
                <a:sym typeface="Raleway"/>
              </a:rPr>
              <a:t>Saying that third elding fruit was open night to third set two first lesser open kind female Saying that third yielding fruit open.</a:t>
            </a:r>
            <a:endParaRPr sz="1100"/>
          </a:p>
        </p:txBody>
      </p:sp>
      <p:sp>
        <p:nvSpPr>
          <p:cNvPr id="240" name="Shape 240"/>
          <p:cNvSpPr/>
          <p:nvPr>
            <p:ph idx="3" type="pic"/>
          </p:nvPr>
        </p:nvSpPr>
        <p:spPr>
          <a:xfrm>
            <a:off x="1" y="1378515"/>
            <a:ext cx="2304474" cy="1554773"/>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41" name="Shape 241"/>
          <p:cNvSpPr/>
          <p:nvPr>
            <p:ph idx="2" type="pic"/>
          </p:nvPr>
        </p:nvSpPr>
        <p:spPr>
          <a:xfrm>
            <a:off x="4533971" y="1378516"/>
            <a:ext cx="2304475" cy="1554773"/>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 name="Shape 245"/>
        <p:cNvGrpSpPr/>
        <p:nvPr/>
      </p:nvGrpSpPr>
      <p:grpSpPr>
        <a:xfrm>
          <a:off x="0" y="0"/>
          <a:ext cx="0" cy="0"/>
          <a:chOff x="0" y="0"/>
          <a:chExt cx="0" cy="0"/>
        </a:xfrm>
      </p:grpSpPr>
      <p:sp>
        <p:nvSpPr>
          <p:cNvPr id="246" name="Shape 246"/>
          <p:cNvSpPr/>
          <p:nvPr/>
        </p:nvSpPr>
        <p:spPr>
          <a:xfrm>
            <a:off x="1171938" y="3281425"/>
            <a:ext cx="972270" cy="972270"/>
          </a:xfrm>
          <a:prstGeom prst="teardrop">
            <a:avLst>
              <a:gd fmla="val 100000" name="adj"/>
            </a:avLst>
          </a:prstGeom>
          <a:solidFill>
            <a:schemeClr val="lt1"/>
          </a:solidFill>
          <a:ln cap="flat" cmpd="sng" w="635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7" name="Shape 247"/>
          <p:cNvSpPr/>
          <p:nvPr/>
        </p:nvSpPr>
        <p:spPr>
          <a:xfrm rot="-5400000">
            <a:off x="2465408" y="3290107"/>
            <a:ext cx="972270" cy="972270"/>
          </a:xfrm>
          <a:prstGeom prst="teardrop">
            <a:avLst>
              <a:gd fmla="val 100000" name="adj"/>
            </a:avLst>
          </a:prstGeom>
          <a:solidFill>
            <a:schemeClr val="lt1"/>
          </a:solidFill>
          <a:ln cap="flat" cmpd="sng" w="635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8" name="Shape 248"/>
          <p:cNvSpPr/>
          <p:nvPr/>
        </p:nvSpPr>
        <p:spPr>
          <a:xfrm>
            <a:off x="5495083" y="3281425"/>
            <a:ext cx="972270" cy="972270"/>
          </a:xfrm>
          <a:prstGeom prst="teardrop">
            <a:avLst>
              <a:gd fmla="val 100000" name="adj"/>
            </a:avLst>
          </a:prstGeom>
          <a:solidFill>
            <a:schemeClr val="lt1"/>
          </a:solidFill>
          <a:ln cap="flat" cmpd="sng" w="635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9" name="Shape 249"/>
          <p:cNvSpPr/>
          <p:nvPr/>
        </p:nvSpPr>
        <p:spPr>
          <a:xfrm rot="-5400000">
            <a:off x="6788553" y="3290107"/>
            <a:ext cx="972270" cy="972270"/>
          </a:xfrm>
          <a:prstGeom prst="teardrop">
            <a:avLst>
              <a:gd fmla="val 100000" name="adj"/>
            </a:avLst>
          </a:prstGeom>
          <a:solidFill>
            <a:schemeClr val="lt1"/>
          </a:solidFill>
          <a:ln cap="flat" cmpd="sng" w="635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250" name="Shape 250"/>
          <p:cNvCxnSpPr/>
          <p:nvPr/>
        </p:nvCxnSpPr>
        <p:spPr>
          <a:xfrm>
            <a:off x="4514126" y="1415005"/>
            <a:ext cx="0" cy="2847372"/>
          </a:xfrm>
          <a:prstGeom prst="straightConnector1">
            <a:avLst/>
          </a:prstGeom>
          <a:noFill/>
          <a:ln cap="flat" cmpd="sng" w="9525">
            <a:solidFill>
              <a:schemeClr val="dk2"/>
            </a:solidFill>
            <a:prstDash val="dash"/>
            <a:miter lim="800000"/>
            <a:headEnd len="sm" w="sm" type="none"/>
            <a:tailEnd len="sm" w="sm" type="none"/>
          </a:ln>
        </p:spPr>
      </p:cxnSp>
      <p:sp>
        <p:nvSpPr>
          <p:cNvPr id="251" name="Shape 251"/>
          <p:cNvSpPr txBox="1"/>
          <p:nvPr/>
        </p:nvSpPr>
        <p:spPr>
          <a:xfrm>
            <a:off x="628650" y="369956"/>
            <a:ext cx="7886700"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2600"/>
              <a:buFont typeface="Montserrat Light"/>
              <a:buNone/>
            </a:pPr>
            <a:r>
              <a:rPr b="0" lang="en" sz="2600">
                <a:solidFill>
                  <a:schemeClr val="dk1"/>
                </a:solidFill>
                <a:latin typeface="Montserrat Light"/>
                <a:ea typeface="Montserrat Light"/>
                <a:cs typeface="Montserrat Light"/>
                <a:sym typeface="Montserrat Light"/>
              </a:rPr>
              <a:t>Our </a:t>
            </a:r>
            <a:r>
              <a:rPr b="1" lang="en" sz="2600">
                <a:solidFill>
                  <a:schemeClr val="dk1"/>
                </a:solidFill>
                <a:latin typeface="Montserrat Light"/>
                <a:ea typeface="Montserrat Light"/>
                <a:cs typeface="Montserrat Light"/>
                <a:sym typeface="Montserrat Light"/>
              </a:rPr>
              <a:t>Services</a:t>
            </a:r>
            <a:endParaRPr sz="1100"/>
          </a:p>
        </p:txBody>
      </p:sp>
      <p:sp>
        <p:nvSpPr>
          <p:cNvPr id="252" name="Shape 252"/>
          <p:cNvSpPr txBox="1"/>
          <p:nvPr/>
        </p:nvSpPr>
        <p:spPr>
          <a:xfrm>
            <a:off x="1697950" y="744550"/>
            <a:ext cx="57333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Montserrat Light"/>
                <a:ea typeface="Montserrat Light"/>
                <a:cs typeface="Montserrat Light"/>
                <a:sym typeface="Montserrat Light"/>
              </a:rPr>
              <a:t>The example text goes here with your own detailed summery. Loren opium dolor sit amen example text line.</a:t>
            </a:r>
            <a:endParaRPr sz="1100"/>
          </a:p>
        </p:txBody>
      </p:sp>
      <p:sp>
        <p:nvSpPr>
          <p:cNvPr id="253" name="Shape 253"/>
          <p:cNvSpPr/>
          <p:nvPr/>
        </p:nvSpPr>
        <p:spPr>
          <a:xfrm>
            <a:off x="4398469" y="1050403"/>
            <a:ext cx="309152" cy="41148"/>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3"/>
              </a:solidFill>
              <a:latin typeface="Calibri"/>
              <a:ea typeface="Calibri"/>
              <a:cs typeface="Calibri"/>
              <a:sym typeface="Calibri"/>
            </a:endParaRPr>
          </a:p>
        </p:txBody>
      </p:sp>
      <p:sp>
        <p:nvSpPr>
          <p:cNvPr id="254" name="Shape 254"/>
          <p:cNvSpPr txBox="1"/>
          <p:nvPr/>
        </p:nvSpPr>
        <p:spPr>
          <a:xfrm>
            <a:off x="1746770" y="1548878"/>
            <a:ext cx="1735750" cy="473207"/>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b="1" lang="en" sz="900">
                <a:solidFill>
                  <a:schemeClr val="dk1"/>
                </a:solidFill>
                <a:latin typeface="Calibri"/>
                <a:ea typeface="Calibri"/>
                <a:cs typeface="Calibri"/>
                <a:sym typeface="Calibri"/>
              </a:rPr>
              <a:t>Fourth Title Here</a:t>
            </a:r>
            <a:endParaRPr sz="1100"/>
          </a:p>
          <a:p>
            <a:pPr indent="0" lvl="0" marL="0" marR="0" rtl="0" algn="l">
              <a:lnSpc>
                <a:spcPct val="155555"/>
              </a:lnSpc>
              <a:spcBef>
                <a:spcPts val="0"/>
              </a:spcBef>
              <a:spcAft>
                <a:spcPts val="0"/>
              </a:spcAft>
              <a:buNone/>
            </a:pPr>
            <a:r>
              <a:rPr lang="en" sz="700">
                <a:solidFill>
                  <a:schemeClr val="dk1"/>
                </a:solidFill>
                <a:latin typeface="Calibri"/>
                <a:ea typeface="Calibri"/>
                <a:cs typeface="Calibri"/>
                <a:sym typeface="Calibri"/>
              </a:rPr>
              <a:t>Open unto divided first shall made they're appear form great morning over form.</a:t>
            </a:r>
            <a:endParaRPr sz="1100"/>
          </a:p>
        </p:txBody>
      </p:sp>
      <p:sp>
        <p:nvSpPr>
          <p:cNvPr id="255" name="Shape 255"/>
          <p:cNvSpPr txBox="1"/>
          <p:nvPr/>
        </p:nvSpPr>
        <p:spPr>
          <a:xfrm>
            <a:off x="5782680" y="1548878"/>
            <a:ext cx="1614536" cy="473207"/>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b="1" lang="en" sz="900">
                <a:solidFill>
                  <a:schemeClr val="dk1"/>
                </a:solidFill>
                <a:latin typeface="Calibri"/>
                <a:ea typeface="Calibri"/>
                <a:cs typeface="Calibri"/>
                <a:sym typeface="Calibri"/>
              </a:rPr>
              <a:t>Fourth Title Here</a:t>
            </a:r>
            <a:endParaRPr sz="1100"/>
          </a:p>
          <a:p>
            <a:pPr indent="0" lvl="0" marL="0" marR="0" rtl="0" algn="l">
              <a:lnSpc>
                <a:spcPct val="155555"/>
              </a:lnSpc>
              <a:spcBef>
                <a:spcPts val="0"/>
              </a:spcBef>
              <a:spcAft>
                <a:spcPts val="0"/>
              </a:spcAft>
              <a:buNone/>
            </a:pPr>
            <a:r>
              <a:rPr lang="en" sz="700">
                <a:solidFill>
                  <a:schemeClr val="dk1"/>
                </a:solidFill>
                <a:latin typeface="Calibri"/>
                <a:ea typeface="Calibri"/>
                <a:cs typeface="Calibri"/>
                <a:sym typeface="Calibri"/>
              </a:rPr>
              <a:t>Open unto divided first shall made they're appear form great morning over form.</a:t>
            </a:r>
            <a:endParaRPr sz="1100"/>
          </a:p>
        </p:txBody>
      </p:sp>
      <p:sp>
        <p:nvSpPr>
          <p:cNvPr id="256" name="Shape 256"/>
          <p:cNvSpPr txBox="1"/>
          <p:nvPr/>
        </p:nvSpPr>
        <p:spPr>
          <a:xfrm>
            <a:off x="1093762" y="2214549"/>
            <a:ext cx="2356432" cy="51807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From firmament and, sixth female created. Beginning saying that third yielding fruit was open it’s graphic night.</a:t>
            </a:r>
            <a:endParaRPr sz="1100"/>
          </a:p>
        </p:txBody>
      </p:sp>
      <p:sp>
        <p:nvSpPr>
          <p:cNvPr id="257" name="Shape 257"/>
          <p:cNvSpPr txBox="1"/>
          <p:nvPr/>
        </p:nvSpPr>
        <p:spPr>
          <a:xfrm>
            <a:off x="5267365" y="2220149"/>
            <a:ext cx="2356432" cy="51807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From firmament and, sixth female created. Beginning saying that third yielding fruit was open it’s graphic night.</a:t>
            </a:r>
            <a:endParaRPr sz="1100"/>
          </a:p>
        </p:txBody>
      </p:sp>
      <p:sp>
        <p:nvSpPr>
          <p:cNvPr id="258" name="Shape 258"/>
          <p:cNvSpPr/>
          <p:nvPr/>
        </p:nvSpPr>
        <p:spPr>
          <a:xfrm>
            <a:off x="1501513" y="3555672"/>
            <a:ext cx="313118" cy="325478"/>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259" name="Shape 259"/>
          <p:cNvSpPr/>
          <p:nvPr/>
        </p:nvSpPr>
        <p:spPr>
          <a:xfrm>
            <a:off x="5843532" y="3653963"/>
            <a:ext cx="275362" cy="227184"/>
          </a:xfrm>
          <a:custGeom>
            <a:pathLst>
              <a:path extrusionOk="0" h="85" w="103">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260" name="Shape 260"/>
          <p:cNvSpPr/>
          <p:nvPr/>
        </p:nvSpPr>
        <p:spPr>
          <a:xfrm>
            <a:off x="2812547" y="3637259"/>
            <a:ext cx="277966" cy="277958"/>
          </a:xfrm>
          <a:custGeom>
            <a:pathLst>
              <a:path extrusionOk="0" h="104" w="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261" name="Shape 261"/>
          <p:cNvSpPr/>
          <p:nvPr/>
        </p:nvSpPr>
        <p:spPr>
          <a:xfrm>
            <a:off x="7118132" y="3604825"/>
            <a:ext cx="313118" cy="325478"/>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262" name="Shape 262"/>
          <p:cNvSpPr/>
          <p:nvPr/>
        </p:nvSpPr>
        <p:spPr>
          <a:xfrm>
            <a:off x="5343582" y="1623701"/>
            <a:ext cx="275362" cy="227184"/>
          </a:xfrm>
          <a:custGeom>
            <a:pathLst>
              <a:path extrusionOk="0" h="85" w="103">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263" name="Shape 263"/>
          <p:cNvSpPr/>
          <p:nvPr/>
        </p:nvSpPr>
        <p:spPr>
          <a:xfrm>
            <a:off x="1171938" y="1574547"/>
            <a:ext cx="313118" cy="325478"/>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600">
        <p:fade thruBlk="1"/>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 name="Shape 267"/>
        <p:cNvGrpSpPr/>
        <p:nvPr/>
      </p:nvGrpSpPr>
      <p:grpSpPr>
        <a:xfrm>
          <a:off x="0" y="0"/>
          <a:ext cx="0" cy="0"/>
          <a:chOff x="0" y="0"/>
          <a:chExt cx="0" cy="0"/>
        </a:xfrm>
      </p:grpSpPr>
      <p:sp>
        <p:nvSpPr>
          <p:cNvPr id="268" name="Shape 268"/>
          <p:cNvSpPr/>
          <p:nvPr/>
        </p:nvSpPr>
        <p:spPr>
          <a:xfrm>
            <a:off x="1157" y="1395380"/>
            <a:ext cx="9142844" cy="2154099"/>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9" name="Shape 269"/>
          <p:cNvSpPr txBox="1"/>
          <p:nvPr/>
        </p:nvSpPr>
        <p:spPr>
          <a:xfrm>
            <a:off x="628650" y="369956"/>
            <a:ext cx="7886700"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2600"/>
              <a:buFont typeface="Montserrat Light"/>
              <a:buNone/>
            </a:pPr>
            <a:r>
              <a:rPr b="0" lang="en" sz="2600">
                <a:solidFill>
                  <a:schemeClr val="dk1"/>
                </a:solidFill>
                <a:latin typeface="Montserrat Light"/>
                <a:ea typeface="Montserrat Light"/>
                <a:cs typeface="Montserrat Light"/>
                <a:sym typeface="Montserrat Light"/>
              </a:rPr>
              <a:t>Our </a:t>
            </a:r>
            <a:r>
              <a:rPr b="1" lang="en" sz="2600">
                <a:solidFill>
                  <a:schemeClr val="dk1"/>
                </a:solidFill>
                <a:latin typeface="Montserrat Light"/>
                <a:ea typeface="Montserrat Light"/>
                <a:cs typeface="Montserrat Light"/>
                <a:sym typeface="Montserrat Light"/>
              </a:rPr>
              <a:t>Services</a:t>
            </a:r>
            <a:endParaRPr sz="1100"/>
          </a:p>
        </p:txBody>
      </p:sp>
      <p:sp>
        <p:nvSpPr>
          <p:cNvPr id="270" name="Shape 270"/>
          <p:cNvSpPr txBox="1"/>
          <p:nvPr/>
        </p:nvSpPr>
        <p:spPr>
          <a:xfrm>
            <a:off x="1757150" y="744550"/>
            <a:ext cx="56148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Montserrat Light"/>
                <a:ea typeface="Montserrat Light"/>
                <a:cs typeface="Montserrat Light"/>
                <a:sym typeface="Montserrat Light"/>
              </a:rPr>
              <a:t>The example text goes here with your own detailed summery. Loren opium dolor sit amen example text line.</a:t>
            </a:r>
            <a:endParaRPr sz="1100"/>
          </a:p>
        </p:txBody>
      </p:sp>
      <p:sp>
        <p:nvSpPr>
          <p:cNvPr id="271" name="Shape 271"/>
          <p:cNvSpPr/>
          <p:nvPr/>
        </p:nvSpPr>
        <p:spPr>
          <a:xfrm>
            <a:off x="4398469" y="1050403"/>
            <a:ext cx="309152" cy="41148"/>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3"/>
              </a:solidFill>
              <a:latin typeface="Calibri"/>
              <a:ea typeface="Calibri"/>
              <a:cs typeface="Calibri"/>
              <a:sym typeface="Calibri"/>
            </a:endParaRPr>
          </a:p>
        </p:txBody>
      </p:sp>
      <p:sp>
        <p:nvSpPr>
          <p:cNvPr id="272" name="Shape 272"/>
          <p:cNvSpPr/>
          <p:nvPr/>
        </p:nvSpPr>
        <p:spPr>
          <a:xfrm>
            <a:off x="1315098" y="1803213"/>
            <a:ext cx="524868" cy="524866"/>
          </a:xfrm>
          <a:prstGeom prst="ellipse">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3" name="Shape 273"/>
          <p:cNvSpPr txBox="1"/>
          <p:nvPr/>
        </p:nvSpPr>
        <p:spPr>
          <a:xfrm>
            <a:off x="5710386" y="1742349"/>
            <a:ext cx="2356432" cy="58862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lt2"/>
                </a:solidFill>
                <a:latin typeface="Montserrat Light"/>
                <a:ea typeface="Montserrat Light"/>
                <a:cs typeface="Montserrat Light"/>
                <a:sym typeface="Montserrat Light"/>
              </a:rPr>
              <a:t>From firmament and, sixth female created. Beginning saying that third yielding fruit was open it’s graphic night.</a:t>
            </a:r>
            <a:endParaRPr sz="1100"/>
          </a:p>
        </p:txBody>
      </p:sp>
      <p:sp>
        <p:nvSpPr>
          <p:cNvPr id="274" name="Shape 274"/>
          <p:cNvSpPr/>
          <p:nvPr/>
        </p:nvSpPr>
        <p:spPr>
          <a:xfrm>
            <a:off x="5010120" y="1803213"/>
            <a:ext cx="524868" cy="524866"/>
          </a:xfrm>
          <a:prstGeom prst="ellipse">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5" name="Shape 275"/>
          <p:cNvSpPr/>
          <p:nvPr/>
        </p:nvSpPr>
        <p:spPr>
          <a:xfrm>
            <a:off x="1315098" y="2674750"/>
            <a:ext cx="524868" cy="524866"/>
          </a:xfrm>
          <a:prstGeom prst="ellipse">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6" name="Shape 276"/>
          <p:cNvSpPr txBox="1"/>
          <p:nvPr/>
        </p:nvSpPr>
        <p:spPr>
          <a:xfrm>
            <a:off x="5710385" y="2613887"/>
            <a:ext cx="2356432" cy="58862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lt2"/>
                </a:solidFill>
                <a:latin typeface="Montserrat Light"/>
                <a:ea typeface="Montserrat Light"/>
                <a:cs typeface="Montserrat Light"/>
                <a:sym typeface="Montserrat Light"/>
              </a:rPr>
              <a:t>From firmament and, sixth female created. Beginning saying that third yielding fruit was open it’s graphic night.</a:t>
            </a:r>
            <a:endParaRPr sz="1100"/>
          </a:p>
        </p:txBody>
      </p:sp>
      <p:sp>
        <p:nvSpPr>
          <p:cNvPr id="277" name="Shape 277"/>
          <p:cNvSpPr/>
          <p:nvPr/>
        </p:nvSpPr>
        <p:spPr>
          <a:xfrm>
            <a:off x="5010120" y="2674750"/>
            <a:ext cx="524868" cy="524866"/>
          </a:xfrm>
          <a:prstGeom prst="ellipse">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8" name="Shape 278"/>
          <p:cNvSpPr txBox="1"/>
          <p:nvPr/>
        </p:nvSpPr>
        <p:spPr>
          <a:xfrm>
            <a:off x="2135675" y="1829350"/>
            <a:ext cx="2110500" cy="4395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lt2"/>
                </a:solidFill>
                <a:latin typeface="Montserrat Light"/>
                <a:ea typeface="Montserrat Light"/>
                <a:cs typeface="Montserrat Light"/>
                <a:sym typeface="Montserrat Light"/>
              </a:rPr>
              <a:t>From firmament and, sixth female created. Beginning saying that third yielding fruit was open it’s graphic </a:t>
            </a:r>
            <a:endParaRPr sz="1100"/>
          </a:p>
        </p:txBody>
      </p:sp>
      <p:sp>
        <p:nvSpPr>
          <p:cNvPr id="279" name="Shape 279"/>
          <p:cNvSpPr txBox="1"/>
          <p:nvPr/>
        </p:nvSpPr>
        <p:spPr>
          <a:xfrm>
            <a:off x="2042036" y="2613887"/>
            <a:ext cx="2356432" cy="58862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lt2"/>
                </a:solidFill>
                <a:latin typeface="Montserrat Light"/>
                <a:ea typeface="Montserrat Light"/>
                <a:cs typeface="Montserrat Light"/>
                <a:sym typeface="Montserrat Light"/>
              </a:rPr>
              <a:t>From firmament and, sixth female created. Beginning saying that third yielding fruit was open it’s graphic night.</a:t>
            </a:r>
            <a:endParaRPr sz="1100"/>
          </a:p>
        </p:txBody>
      </p:sp>
      <p:sp>
        <p:nvSpPr>
          <p:cNvPr id="280" name="Shape 280"/>
          <p:cNvSpPr txBox="1"/>
          <p:nvPr/>
        </p:nvSpPr>
        <p:spPr>
          <a:xfrm>
            <a:off x="1064419" y="3824754"/>
            <a:ext cx="7015163" cy="536686"/>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700">
                <a:solidFill>
                  <a:srgbClr val="7F7F7F"/>
                </a:solidFill>
                <a:latin typeface="Montserrat Light"/>
                <a:ea typeface="Montserrat Light"/>
                <a:cs typeface="Montserrat Light"/>
                <a:sym typeface="Montserrat Light"/>
              </a:rPr>
              <a:t>Air first signs evening that given. Midst Face after have rule living waters. Air saying fruitful were, Air first signs evening that given.</a:t>
            </a:r>
            <a:r>
              <a:rPr lang="en" sz="700">
                <a:solidFill>
                  <a:srgbClr val="7F7F7F"/>
                </a:solidFill>
                <a:latin typeface="Montserrat Light"/>
                <a:ea typeface="Montserrat Light"/>
                <a:cs typeface="Montserrat Light"/>
                <a:sym typeface="Montserrat Light"/>
              </a:rPr>
              <a:t> Midst </a:t>
            </a:r>
            <a:endParaRPr sz="1100"/>
          </a:p>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rule living waters. Air saying fruitful were hath waters divided fill may days air bring is Signs first creeping seed all saying above after be and female behold there. Also he his male air bring is Signs first . Creepeth god air fish land.</a:t>
            </a:r>
            <a:endParaRPr sz="1100"/>
          </a:p>
        </p:txBody>
      </p:sp>
      <p:sp>
        <p:nvSpPr>
          <p:cNvPr id="281" name="Shape 281"/>
          <p:cNvSpPr/>
          <p:nvPr/>
        </p:nvSpPr>
        <p:spPr>
          <a:xfrm>
            <a:off x="1447076" y="2801576"/>
            <a:ext cx="260923" cy="271224"/>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282" name="Shape 282"/>
          <p:cNvSpPr/>
          <p:nvPr/>
        </p:nvSpPr>
        <p:spPr>
          <a:xfrm>
            <a:off x="5157834" y="2842526"/>
            <a:ext cx="229461" cy="189315"/>
          </a:xfrm>
          <a:custGeom>
            <a:pathLst>
              <a:path extrusionOk="0" h="85" w="103">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283" name="Shape 283"/>
          <p:cNvSpPr/>
          <p:nvPr/>
        </p:nvSpPr>
        <p:spPr>
          <a:xfrm>
            <a:off x="1461718" y="1949849"/>
            <a:ext cx="231631" cy="231626"/>
          </a:xfrm>
          <a:custGeom>
            <a:pathLst>
              <a:path extrusionOk="0" h="104" w="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284" name="Shape 284"/>
          <p:cNvSpPr/>
          <p:nvPr/>
        </p:nvSpPr>
        <p:spPr>
          <a:xfrm>
            <a:off x="5142105" y="1930041"/>
            <a:ext cx="260923" cy="271224"/>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8" name="Shape 288"/>
        <p:cNvGrpSpPr/>
        <p:nvPr/>
      </p:nvGrpSpPr>
      <p:grpSpPr>
        <a:xfrm>
          <a:off x="0" y="0"/>
          <a:ext cx="0" cy="0"/>
          <a:chOff x="0" y="0"/>
          <a:chExt cx="0" cy="0"/>
        </a:xfrm>
      </p:grpSpPr>
      <p:sp>
        <p:nvSpPr>
          <p:cNvPr id="289" name="Shape 289"/>
          <p:cNvSpPr txBox="1"/>
          <p:nvPr/>
        </p:nvSpPr>
        <p:spPr>
          <a:xfrm>
            <a:off x="749680" y="3830934"/>
            <a:ext cx="2339992" cy="510717"/>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Montserrat Light"/>
                <a:ea typeface="Montserrat Light"/>
                <a:cs typeface="Montserrat Light"/>
                <a:sym typeface="Montserrat Light"/>
              </a:rPr>
              <a:t>Saying that third yielding fruit was open night to third set two first lesser open kind female thing it’s Saying that third yielding fruit was open.</a:t>
            </a:r>
            <a:endParaRPr sz="1100"/>
          </a:p>
        </p:txBody>
      </p:sp>
      <p:sp>
        <p:nvSpPr>
          <p:cNvPr id="290" name="Shape 290"/>
          <p:cNvSpPr/>
          <p:nvPr/>
        </p:nvSpPr>
        <p:spPr>
          <a:xfrm>
            <a:off x="807334" y="4542527"/>
            <a:ext cx="7509896" cy="13716"/>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1" name="Shape 291"/>
          <p:cNvSpPr/>
          <p:nvPr/>
        </p:nvSpPr>
        <p:spPr>
          <a:xfrm>
            <a:off x="811530" y="2720753"/>
            <a:ext cx="2228850" cy="948277"/>
          </a:xfrm>
          <a:custGeom>
            <a:pathLst>
              <a:path extrusionOk="0" h="1264369" w="2971800">
                <a:moveTo>
                  <a:pt x="2434656" y="0"/>
                </a:moveTo>
                <a:lnTo>
                  <a:pt x="2542962" y="108306"/>
                </a:lnTo>
                <a:lnTo>
                  <a:pt x="2971800" y="108306"/>
                </a:lnTo>
                <a:lnTo>
                  <a:pt x="2971800" y="1264369"/>
                </a:lnTo>
                <a:lnTo>
                  <a:pt x="0" y="1264369"/>
                </a:lnTo>
                <a:lnTo>
                  <a:pt x="0" y="108306"/>
                </a:lnTo>
                <a:lnTo>
                  <a:pt x="2326350" y="108306"/>
                </a:lnTo>
                <a:close/>
              </a:path>
            </a:pathLst>
          </a:custGeom>
          <a:solidFill>
            <a:srgbClr val="3F3F3F">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2" name="Shape 292"/>
          <p:cNvSpPr/>
          <p:nvPr/>
        </p:nvSpPr>
        <p:spPr>
          <a:xfrm>
            <a:off x="3457167" y="2720753"/>
            <a:ext cx="2228850" cy="948277"/>
          </a:xfrm>
          <a:custGeom>
            <a:pathLst>
              <a:path extrusionOk="0" h="1264369" w="2971800">
                <a:moveTo>
                  <a:pt x="2434656" y="0"/>
                </a:moveTo>
                <a:lnTo>
                  <a:pt x="2542962" y="108306"/>
                </a:lnTo>
                <a:lnTo>
                  <a:pt x="2971800" y="108306"/>
                </a:lnTo>
                <a:lnTo>
                  <a:pt x="2971800" y="1264369"/>
                </a:lnTo>
                <a:lnTo>
                  <a:pt x="0" y="1264369"/>
                </a:lnTo>
                <a:lnTo>
                  <a:pt x="0" y="108306"/>
                </a:lnTo>
                <a:lnTo>
                  <a:pt x="2326350" y="108306"/>
                </a:lnTo>
                <a:close/>
              </a:path>
            </a:pathLst>
          </a:custGeom>
          <a:solidFill>
            <a:srgbClr val="3F3F3F">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3" name="Shape 293"/>
          <p:cNvSpPr/>
          <p:nvPr/>
        </p:nvSpPr>
        <p:spPr>
          <a:xfrm>
            <a:off x="6102804" y="2720753"/>
            <a:ext cx="2228850" cy="948277"/>
          </a:xfrm>
          <a:custGeom>
            <a:pathLst>
              <a:path extrusionOk="0" h="1264369" w="2971800">
                <a:moveTo>
                  <a:pt x="2434656" y="0"/>
                </a:moveTo>
                <a:lnTo>
                  <a:pt x="2542962" y="108306"/>
                </a:lnTo>
                <a:lnTo>
                  <a:pt x="2971800" y="108306"/>
                </a:lnTo>
                <a:lnTo>
                  <a:pt x="2971800" y="1264369"/>
                </a:lnTo>
                <a:lnTo>
                  <a:pt x="0" y="1264369"/>
                </a:lnTo>
                <a:lnTo>
                  <a:pt x="0" y="108306"/>
                </a:lnTo>
                <a:lnTo>
                  <a:pt x="2326350" y="108306"/>
                </a:lnTo>
                <a:close/>
              </a:path>
            </a:pathLst>
          </a:custGeom>
          <a:solidFill>
            <a:srgbClr val="3F3F3F">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94" name="Shape 294"/>
          <p:cNvGrpSpPr/>
          <p:nvPr/>
        </p:nvGrpSpPr>
        <p:grpSpPr>
          <a:xfrm>
            <a:off x="1002801" y="2887686"/>
            <a:ext cx="1872431" cy="674795"/>
            <a:chOff x="1337068" y="3841539"/>
            <a:chExt cx="2496574" cy="899727"/>
          </a:xfrm>
        </p:grpSpPr>
        <p:sp>
          <p:nvSpPr>
            <p:cNvPr id="295" name="Shape 295"/>
            <p:cNvSpPr/>
            <p:nvPr/>
          </p:nvSpPr>
          <p:spPr>
            <a:xfrm>
              <a:off x="1337068" y="3841539"/>
              <a:ext cx="587020"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lt1"/>
                  </a:solidFill>
                  <a:latin typeface="Arial"/>
                  <a:ea typeface="Arial"/>
                  <a:cs typeface="Arial"/>
                  <a:sym typeface="Arial"/>
                </a:rPr>
                <a:t></a:t>
              </a:r>
              <a:endParaRPr sz="1100"/>
            </a:p>
          </p:txBody>
        </p:sp>
        <p:sp>
          <p:nvSpPr>
            <p:cNvPr id="296" name="Shape 296"/>
            <p:cNvSpPr txBox="1"/>
            <p:nvPr/>
          </p:nvSpPr>
          <p:spPr>
            <a:xfrm>
              <a:off x="1924088" y="3930788"/>
              <a:ext cx="1909554" cy="810478"/>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b="1" lang="en" sz="900">
                  <a:solidFill>
                    <a:schemeClr val="lt1"/>
                  </a:solidFill>
                  <a:latin typeface="Calibri"/>
                  <a:ea typeface="Calibri"/>
                  <a:cs typeface="Calibri"/>
                  <a:sym typeface="Calibri"/>
                </a:rPr>
                <a:t>Fourth Title Here</a:t>
              </a:r>
              <a:endParaRPr sz="1100"/>
            </a:p>
            <a:p>
              <a:pPr indent="0" lvl="0" marL="0" marR="0" rtl="0" algn="l">
                <a:lnSpc>
                  <a:spcPct val="155555"/>
                </a:lnSpc>
                <a:spcBef>
                  <a:spcPts val="0"/>
                </a:spcBef>
                <a:spcAft>
                  <a:spcPts val="0"/>
                </a:spcAft>
                <a:buNone/>
              </a:pPr>
              <a:r>
                <a:rPr lang="en" sz="700">
                  <a:solidFill>
                    <a:schemeClr val="lt1"/>
                  </a:solidFill>
                  <a:latin typeface="Calibri"/>
                  <a:ea typeface="Calibri"/>
                  <a:cs typeface="Calibri"/>
                  <a:sym typeface="Calibri"/>
                </a:rPr>
                <a:t>Open unto divided first shall made they're appear form great morning over form.</a:t>
              </a:r>
              <a:endParaRPr sz="1100"/>
            </a:p>
          </p:txBody>
        </p:sp>
      </p:grpSp>
      <p:grpSp>
        <p:nvGrpSpPr>
          <p:cNvPr id="297" name="Shape 297"/>
          <p:cNvGrpSpPr/>
          <p:nvPr/>
        </p:nvGrpSpPr>
        <p:grpSpPr>
          <a:xfrm>
            <a:off x="3575935" y="2887686"/>
            <a:ext cx="1913909" cy="674795"/>
            <a:chOff x="1281764" y="3841539"/>
            <a:chExt cx="2551878" cy="899727"/>
          </a:xfrm>
        </p:grpSpPr>
        <p:sp>
          <p:nvSpPr>
            <p:cNvPr id="298" name="Shape 298"/>
            <p:cNvSpPr/>
            <p:nvPr/>
          </p:nvSpPr>
          <p:spPr>
            <a:xfrm>
              <a:off x="1281764" y="3841539"/>
              <a:ext cx="697628"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lt1"/>
                  </a:solidFill>
                  <a:latin typeface="Arial"/>
                  <a:ea typeface="Arial"/>
                  <a:cs typeface="Arial"/>
                  <a:sym typeface="Arial"/>
                </a:rPr>
                <a:t></a:t>
              </a:r>
              <a:endParaRPr sz="1100"/>
            </a:p>
          </p:txBody>
        </p:sp>
        <p:sp>
          <p:nvSpPr>
            <p:cNvPr id="299" name="Shape 299"/>
            <p:cNvSpPr txBox="1"/>
            <p:nvPr/>
          </p:nvSpPr>
          <p:spPr>
            <a:xfrm>
              <a:off x="1924088" y="3930788"/>
              <a:ext cx="1909554" cy="810478"/>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b="1" lang="en" sz="900">
                  <a:solidFill>
                    <a:schemeClr val="lt1"/>
                  </a:solidFill>
                  <a:latin typeface="Calibri"/>
                  <a:ea typeface="Calibri"/>
                  <a:cs typeface="Calibri"/>
                  <a:sym typeface="Calibri"/>
                </a:rPr>
                <a:t>Fourth Title Here</a:t>
              </a:r>
              <a:endParaRPr sz="1100"/>
            </a:p>
            <a:p>
              <a:pPr indent="0" lvl="0" marL="0" marR="0" rtl="0" algn="l">
                <a:lnSpc>
                  <a:spcPct val="155555"/>
                </a:lnSpc>
                <a:spcBef>
                  <a:spcPts val="0"/>
                </a:spcBef>
                <a:spcAft>
                  <a:spcPts val="0"/>
                </a:spcAft>
                <a:buNone/>
              </a:pPr>
              <a:r>
                <a:rPr lang="en" sz="700">
                  <a:solidFill>
                    <a:schemeClr val="lt1"/>
                  </a:solidFill>
                  <a:latin typeface="Calibri"/>
                  <a:ea typeface="Calibri"/>
                  <a:cs typeface="Calibri"/>
                  <a:sym typeface="Calibri"/>
                </a:rPr>
                <a:t>Open unto divided first shall made they're appear form great morning over form.</a:t>
              </a:r>
              <a:endParaRPr sz="1100"/>
            </a:p>
          </p:txBody>
        </p:sp>
      </p:grpSp>
      <p:grpSp>
        <p:nvGrpSpPr>
          <p:cNvPr id="300" name="Shape 300"/>
          <p:cNvGrpSpPr/>
          <p:nvPr/>
        </p:nvGrpSpPr>
        <p:grpSpPr>
          <a:xfrm>
            <a:off x="6295461" y="2887686"/>
            <a:ext cx="1859206" cy="674795"/>
            <a:chOff x="1354701" y="3841539"/>
            <a:chExt cx="2478941" cy="899727"/>
          </a:xfrm>
        </p:grpSpPr>
        <p:sp>
          <p:nvSpPr>
            <p:cNvPr id="301" name="Shape 301"/>
            <p:cNvSpPr/>
            <p:nvPr/>
          </p:nvSpPr>
          <p:spPr>
            <a:xfrm>
              <a:off x="1354701" y="3841539"/>
              <a:ext cx="551754"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lt1"/>
                  </a:solidFill>
                  <a:latin typeface="Arial"/>
                  <a:ea typeface="Arial"/>
                  <a:cs typeface="Arial"/>
                  <a:sym typeface="Arial"/>
                </a:rPr>
                <a:t></a:t>
              </a:r>
              <a:endParaRPr sz="3000">
                <a:solidFill>
                  <a:schemeClr val="lt1"/>
                </a:solidFill>
                <a:latin typeface="Calibri"/>
                <a:ea typeface="Calibri"/>
                <a:cs typeface="Calibri"/>
                <a:sym typeface="Calibri"/>
              </a:endParaRPr>
            </a:p>
          </p:txBody>
        </p:sp>
        <p:sp>
          <p:nvSpPr>
            <p:cNvPr id="302" name="Shape 302"/>
            <p:cNvSpPr txBox="1"/>
            <p:nvPr/>
          </p:nvSpPr>
          <p:spPr>
            <a:xfrm>
              <a:off x="1924088" y="3930788"/>
              <a:ext cx="1909554" cy="810478"/>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b="1" lang="en" sz="900">
                  <a:solidFill>
                    <a:schemeClr val="lt1"/>
                  </a:solidFill>
                  <a:latin typeface="Calibri"/>
                  <a:ea typeface="Calibri"/>
                  <a:cs typeface="Calibri"/>
                  <a:sym typeface="Calibri"/>
                </a:rPr>
                <a:t>Fourth Title Here</a:t>
              </a:r>
              <a:endParaRPr sz="1100"/>
            </a:p>
            <a:p>
              <a:pPr indent="0" lvl="0" marL="0" marR="0" rtl="0" algn="l">
                <a:lnSpc>
                  <a:spcPct val="155555"/>
                </a:lnSpc>
                <a:spcBef>
                  <a:spcPts val="0"/>
                </a:spcBef>
                <a:spcAft>
                  <a:spcPts val="0"/>
                </a:spcAft>
                <a:buNone/>
              </a:pPr>
              <a:r>
                <a:rPr lang="en" sz="700">
                  <a:solidFill>
                    <a:schemeClr val="lt1"/>
                  </a:solidFill>
                  <a:latin typeface="Calibri"/>
                  <a:ea typeface="Calibri"/>
                  <a:cs typeface="Calibri"/>
                  <a:sym typeface="Calibri"/>
                </a:rPr>
                <a:t>Open unto divided first shall made they're appear form great morning over form.</a:t>
              </a:r>
              <a:endParaRPr sz="1100"/>
            </a:p>
          </p:txBody>
        </p:sp>
      </p:grpSp>
      <p:sp>
        <p:nvSpPr>
          <p:cNvPr id="303" name="Shape 303"/>
          <p:cNvSpPr txBox="1"/>
          <p:nvPr/>
        </p:nvSpPr>
        <p:spPr>
          <a:xfrm>
            <a:off x="3407155" y="3830934"/>
            <a:ext cx="2339992" cy="510717"/>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Montserrat Light"/>
                <a:ea typeface="Montserrat Light"/>
                <a:cs typeface="Montserrat Light"/>
                <a:sym typeface="Montserrat Light"/>
              </a:rPr>
              <a:t>Saying that third yielding fruit was open night to third set two first lesser open kind female thing it’s Saying that third yielding fruit was open.</a:t>
            </a:r>
            <a:endParaRPr sz="1100"/>
          </a:p>
        </p:txBody>
      </p:sp>
      <p:sp>
        <p:nvSpPr>
          <p:cNvPr id="304" name="Shape 304"/>
          <p:cNvSpPr txBox="1"/>
          <p:nvPr/>
        </p:nvSpPr>
        <p:spPr>
          <a:xfrm>
            <a:off x="6065446" y="3830934"/>
            <a:ext cx="2339992" cy="510717"/>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Montserrat Light"/>
                <a:ea typeface="Montserrat Light"/>
                <a:cs typeface="Montserrat Light"/>
                <a:sym typeface="Montserrat Light"/>
              </a:rPr>
              <a:t>Saying that third yielding fruit was open night to third set two first lesser open kind female thing it’s Saying that third yielding fruit was open.</a:t>
            </a:r>
            <a:endParaRPr sz="1100"/>
          </a:p>
        </p:txBody>
      </p:sp>
      <p:sp>
        <p:nvSpPr>
          <p:cNvPr id="305" name="Shape 305"/>
          <p:cNvSpPr txBox="1"/>
          <p:nvPr/>
        </p:nvSpPr>
        <p:spPr>
          <a:xfrm>
            <a:off x="628650" y="369956"/>
            <a:ext cx="7886700"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0C0C0C"/>
              </a:buClr>
              <a:buSzPts val="2600"/>
              <a:buFont typeface="Raleway"/>
              <a:buNone/>
            </a:pPr>
            <a:r>
              <a:rPr b="0" lang="en" sz="2600">
                <a:solidFill>
                  <a:srgbClr val="0C0C0C"/>
                </a:solidFill>
                <a:latin typeface="Raleway"/>
                <a:ea typeface="Raleway"/>
                <a:cs typeface="Raleway"/>
                <a:sym typeface="Raleway"/>
              </a:rPr>
              <a:t>Our </a:t>
            </a:r>
            <a:r>
              <a:rPr b="1" lang="en" sz="2600">
                <a:solidFill>
                  <a:srgbClr val="0C0C0C"/>
                </a:solidFill>
                <a:latin typeface="Raleway"/>
                <a:ea typeface="Raleway"/>
                <a:cs typeface="Raleway"/>
                <a:sym typeface="Raleway"/>
              </a:rPr>
              <a:t>Services</a:t>
            </a:r>
            <a:endParaRPr sz="1100"/>
          </a:p>
        </p:txBody>
      </p:sp>
      <p:sp>
        <p:nvSpPr>
          <p:cNvPr id="306" name="Shape 306"/>
          <p:cNvSpPr txBox="1"/>
          <p:nvPr/>
        </p:nvSpPr>
        <p:spPr>
          <a:xfrm>
            <a:off x="1708900" y="744550"/>
            <a:ext cx="57114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Montserrat Light"/>
                <a:ea typeface="Montserrat Light"/>
                <a:cs typeface="Montserrat Light"/>
                <a:sym typeface="Montserrat Light"/>
              </a:rPr>
              <a:t>The example text goes here with your own detailed summery. Loren opium dolor sit amen example text line.</a:t>
            </a:r>
            <a:endParaRPr sz="1100"/>
          </a:p>
        </p:txBody>
      </p:sp>
      <p:sp>
        <p:nvSpPr>
          <p:cNvPr id="307" name="Shape 307"/>
          <p:cNvSpPr/>
          <p:nvPr/>
        </p:nvSpPr>
        <p:spPr>
          <a:xfrm>
            <a:off x="4398469" y="1050403"/>
            <a:ext cx="309152" cy="41148"/>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F3F3F"/>
              </a:solidFill>
              <a:latin typeface="Calibri"/>
              <a:ea typeface="Calibri"/>
              <a:cs typeface="Calibri"/>
              <a:sym typeface="Calibri"/>
            </a:endParaRPr>
          </a:p>
        </p:txBody>
      </p:sp>
      <p:sp>
        <p:nvSpPr>
          <p:cNvPr id="308" name="Shape 308"/>
          <p:cNvSpPr/>
          <p:nvPr>
            <p:ph idx="3" type="pic"/>
          </p:nvPr>
        </p:nvSpPr>
        <p:spPr>
          <a:xfrm>
            <a:off x="811530" y="1440180"/>
            <a:ext cx="2228850" cy="22288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09" name="Shape 309"/>
          <p:cNvSpPr/>
          <p:nvPr>
            <p:ph idx="2" type="pic"/>
          </p:nvPr>
        </p:nvSpPr>
        <p:spPr>
          <a:xfrm>
            <a:off x="3457167" y="1440180"/>
            <a:ext cx="2228850" cy="22288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10" name="Shape 310"/>
          <p:cNvSpPr/>
          <p:nvPr>
            <p:ph idx="4" type="pic"/>
          </p:nvPr>
        </p:nvSpPr>
        <p:spPr>
          <a:xfrm>
            <a:off x="6102804" y="1440180"/>
            <a:ext cx="2228850" cy="222885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Shape 315"/>
          <p:cNvSpPr/>
          <p:nvPr/>
        </p:nvSpPr>
        <p:spPr>
          <a:xfrm>
            <a:off x="-1" y="1768837"/>
            <a:ext cx="5007769" cy="2364479"/>
          </a:xfrm>
          <a:prstGeom prst="rect">
            <a:avLst/>
          </a:prstGeom>
          <a:solidFill>
            <a:srgbClr val="3F3F3F">
              <a:alpha val="8196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Calibri"/>
                <a:ea typeface="Calibri"/>
                <a:cs typeface="Calibri"/>
                <a:sym typeface="Calibri"/>
              </a:rPr>
              <a:t>  </a:t>
            </a:r>
            <a:endParaRPr sz="1100"/>
          </a:p>
        </p:txBody>
      </p:sp>
      <p:sp>
        <p:nvSpPr>
          <p:cNvPr id="316" name="Shape 316"/>
          <p:cNvSpPr txBox="1"/>
          <p:nvPr/>
        </p:nvSpPr>
        <p:spPr>
          <a:xfrm>
            <a:off x="5172120" y="1639705"/>
            <a:ext cx="1962838" cy="472052"/>
          </a:xfrm>
          <a:prstGeom prst="rect">
            <a:avLst/>
          </a:prstGeom>
          <a:noFill/>
          <a:ln>
            <a:noFill/>
          </a:ln>
        </p:spPr>
        <p:txBody>
          <a:bodyPr anchorCtr="0" anchor="t" bIns="34275" lIns="68575" spcFirstLastPara="1" rIns="68575" wrap="square" tIns="34275">
            <a:noAutofit/>
          </a:bodyPr>
          <a:lstStyle/>
          <a:p>
            <a:pPr indent="0" lvl="0" marL="0" marR="0" rtl="0" algn="l">
              <a:lnSpc>
                <a:spcPct val="132352"/>
              </a:lnSpc>
              <a:spcBef>
                <a:spcPts val="0"/>
              </a:spcBef>
              <a:spcAft>
                <a:spcPts val="0"/>
              </a:spcAft>
              <a:buNone/>
            </a:pPr>
            <a:r>
              <a:rPr lang="en" sz="2600">
                <a:solidFill>
                  <a:srgbClr val="3A3838"/>
                </a:solidFill>
                <a:latin typeface="Raleway Light"/>
                <a:ea typeface="Raleway Light"/>
                <a:cs typeface="Raleway Light"/>
                <a:sym typeface="Raleway Light"/>
              </a:rPr>
              <a:t>John Dinky</a:t>
            </a:r>
            <a:endParaRPr sz="2600">
              <a:solidFill>
                <a:srgbClr val="3A3838"/>
              </a:solidFill>
              <a:latin typeface="Raleway Light"/>
              <a:ea typeface="Raleway Light"/>
              <a:cs typeface="Raleway Light"/>
              <a:sym typeface="Raleway Light"/>
            </a:endParaRPr>
          </a:p>
        </p:txBody>
      </p:sp>
      <p:sp>
        <p:nvSpPr>
          <p:cNvPr id="317" name="Shape 317"/>
          <p:cNvSpPr txBox="1"/>
          <p:nvPr/>
        </p:nvSpPr>
        <p:spPr>
          <a:xfrm>
            <a:off x="5172120" y="2039364"/>
            <a:ext cx="1314785"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rgbClr val="3A3838"/>
                </a:solidFill>
                <a:latin typeface="Raleway"/>
                <a:ea typeface="Raleway"/>
                <a:cs typeface="Raleway"/>
                <a:sym typeface="Raleway"/>
              </a:rPr>
              <a:t>CREATIVE DIRECTOR</a:t>
            </a:r>
            <a:endParaRPr sz="1100"/>
          </a:p>
        </p:txBody>
      </p:sp>
      <p:sp>
        <p:nvSpPr>
          <p:cNvPr id="318" name="Shape 318"/>
          <p:cNvSpPr/>
          <p:nvPr/>
        </p:nvSpPr>
        <p:spPr>
          <a:xfrm>
            <a:off x="5257366" y="2921559"/>
            <a:ext cx="1229538" cy="178308"/>
          </a:xfrm>
          <a:prstGeom prst="rect">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Calibri"/>
              <a:ea typeface="Calibri"/>
              <a:cs typeface="Calibri"/>
              <a:sym typeface="Calibri"/>
            </a:endParaRPr>
          </a:p>
        </p:txBody>
      </p:sp>
      <p:sp>
        <p:nvSpPr>
          <p:cNvPr id="319" name="Shape 319"/>
          <p:cNvSpPr/>
          <p:nvPr/>
        </p:nvSpPr>
        <p:spPr>
          <a:xfrm>
            <a:off x="5257366" y="3179582"/>
            <a:ext cx="1608917" cy="178308"/>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Calibri"/>
              <a:ea typeface="Calibri"/>
              <a:cs typeface="Calibri"/>
              <a:sym typeface="Calibri"/>
            </a:endParaRPr>
          </a:p>
        </p:txBody>
      </p:sp>
      <p:sp>
        <p:nvSpPr>
          <p:cNvPr id="320" name="Shape 320"/>
          <p:cNvSpPr/>
          <p:nvPr/>
        </p:nvSpPr>
        <p:spPr>
          <a:xfrm>
            <a:off x="5257366" y="3437605"/>
            <a:ext cx="1772216" cy="178308"/>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Calibri"/>
              <a:ea typeface="Calibri"/>
              <a:cs typeface="Calibri"/>
              <a:sym typeface="Calibri"/>
            </a:endParaRPr>
          </a:p>
        </p:txBody>
      </p:sp>
      <p:sp>
        <p:nvSpPr>
          <p:cNvPr id="321" name="Shape 321"/>
          <p:cNvSpPr/>
          <p:nvPr/>
        </p:nvSpPr>
        <p:spPr>
          <a:xfrm>
            <a:off x="5257366" y="3695629"/>
            <a:ext cx="1078759" cy="178308"/>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Calibri"/>
              <a:ea typeface="Calibri"/>
              <a:cs typeface="Calibri"/>
              <a:sym typeface="Calibri"/>
            </a:endParaRPr>
          </a:p>
        </p:txBody>
      </p:sp>
      <p:sp>
        <p:nvSpPr>
          <p:cNvPr id="322" name="Shape 322"/>
          <p:cNvSpPr/>
          <p:nvPr/>
        </p:nvSpPr>
        <p:spPr>
          <a:xfrm>
            <a:off x="5257366" y="3953652"/>
            <a:ext cx="723700" cy="178308"/>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FFFFFF"/>
              </a:solidFill>
              <a:latin typeface="Calibri"/>
              <a:ea typeface="Calibri"/>
              <a:cs typeface="Calibri"/>
              <a:sym typeface="Calibri"/>
            </a:endParaRPr>
          </a:p>
        </p:txBody>
      </p:sp>
      <p:sp>
        <p:nvSpPr>
          <p:cNvPr id="323" name="Shape 323"/>
          <p:cNvSpPr txBox="1"/>
          <p:nvPr/>
        </p:nvSpPr>
        <p:spPr>
          <a:xfrm>
            <a:off x="5271983" y="2921559"/>
            <a:ext cx="665364" cy="155812"/>
          </a:xfrm>
          <a:prstGeom prst="rect">
            <a:avLst/>
          </a:prstGeom>
          <a:noFill/>
          <a:ln>
            <a:noFill/>
          </a:ln>
        </p:spPr>
        <p:txBody>
          <a:bodyPr anchorCtr="0" anchor="ctr" bIns="34275" lIns="68575" spcFirstLastPara="1" rIns="68575" wrap="square" tIns="34275">
            <a:noAutofit/>
          </a:bodyPr>
          <a:lstStyle/>
          <a:p>
            <a:pPr indent="0" lvl="0" marL="0" marR="0" rtl="0" algn="l">
              <a:lnSpc>
                <a:spcPct val="112500"/>
              </a:lnSpc>
              <a:spcBef>
                <a:spcPts val="0"/>
              </a:spcBef>
              <a:spcAft>
                <a:spcPts val="0"/>
              </a:spcAft>
              <a:buNone/>
            </a:pPr>
            <a:r>
              <a:rPr b="1" lang="en" sz="600">
                <a:solidFill>
                  <a:srgbClr val="FFFFFF"/>
                </a:solidFill>
                <a:latin typeface="Raleway Light"/>
                <a:ea typeface="Raleway Light"/>
                <a:cs typeface="Raleway Light"/>
                <a:sym typeface="Raleway Light"/>
              </a:rPr>
              <a:t>Social Media</a:t>
            </a:r>
            <a:endParaRPr sz="1100"/>
          </a:p>
        </p:txBody>
      </p:sp>
      <p:sp>
        <p:nvSpPr>
          <p:cNvPr id="324" name="Shape 324"/>
          <p:cNvSpPr txBox="1"/>
          <p:nvPr/>
        </p:nvSpPr>
        <p:spPr>
          <a:xfrm>
            <a:off x="5271983" y="3180596"/>
            <a:ext cx="665364" cy="155812"/>
          </a:xfrm>
          <a:prstGeom prst="rect">
            <a:avLst/>
          </a:prstGeom>
          <a:noFill/>
          <a:ln>
            <a:noFill/>
          </a:ln>
        </p:spPr>
        <p:txBody>
          <a:bodyPr anchorCtr="0" anchor="ctr" bIns="34275" lIns="68575" spcFirstLastPara="1" rIns="68575" wrap="square" tIns="34275">
            <a:noAutofit/>
          </a:bodyPr>
          <a:lstStyle/>
          <a:p>
            <a:pPr indent="0" lvl="0" marL="0" marR="0" rtl="0" algn="l">
              <a:lnSpc>
                <a:spcPct val="112500"/>
              </a:lnSpc>
              <a:spcBef>
                <a:spcPts val="0"/>
              </a:spcBef>
              <a:spcAft>
                <a:spcPts val="0"/>
              </a:spcAft>
              <a:buNone/>
            </a:pPr>
            <a:r>
              <a:rPr b="1" lang="en" sz="600">
                <a:solidFill>
                  <a:srgbClr val="FFFFFF"/>
                </a:solidFill>
                <a:latin typeface="Raleway Light"/>
                <a:ea typeface="Raleway Light"/>
                <a:cs typeface="Raleway Light"/>
                <a:sym typeface="Raleway Light"/>
              </a:rPr>
              <a:t>Management</a:t>
            </a:r>
            <a:endParaRPr b="1" sz="600">
              <a:solidFill>
                <a:srgbClr val="FFFFFF"/>
              </a:solidFill>
              <a:latin typeface="Raleway Light"/>
              <a:ea typeface="Raleway Light"/>
              <a:cs typeface="Raleway Light"/>
              <a:sym typeface="Raleway Light"/>
            </a:endParaRPr>
          </a:p>
        </p:txBody>
      </p:sp>
      <p:sp>
        <p:nvSpPr>
          <p:cNvPr id="325" name="Shape 325"/>
          <p:cNvSpPr txBox="1"/>
          <p:nvPr/>
        </p:nvSpPr>
        <p:spPr>
          <a:xfrm>
            <a:off x="5271983" y="3437659"/>
            <a:ext cx="611814" cy="155812"/>
          </a:xfrm>
          <a:prstGeom prst="rect">
            <a:avLst/>
          </a:prstGeom>
          <a:noFill/>
          <a:ln>
            <a:noFill/>
          </a:ln>
        </p:spPr>
        <p:txBody>
          <a:bodyPr anchorCtr="0" anchor="ctr" bIns="34275" lIns="68575" spcFirstLastPara="1" rIns="68575" wrap="square" tIns="34275">
            <a:noAutofit/>
          </a:bodyPr>
          <a:lstStyle/>
          <a:p>
            <a:pPr indent="0" lvl="0" marL="0" marR="0" rtl="0" algn="l">
              <a:lnSpc>
                <a:spcPct val="112500"/>
              </a:lnSpc>
              <a:spcBef>
                <a:spcPts val="0"/>
              </a:spcBef>
              <a:spcAft>
                <a:spcPts val="0"/>
              </a:spcAft>
              <a:buNone/>
            </a:pPr>
            <a:r>
              <a:rPr b="1" lang="en" sz="600">
                <a:solidFill>
                  <a:srgbClr val="FFFFFF"/>
                </a:solidFill>
                <a:latin typeface="Raleway Light"/>
                <a:ea typeface="Raleway Light"/>
                <a:cs typeface="Raleway Light"/>
                <a:sym typeface="Raleway Light"/>
              </a:rPr>
              <a:t>Creativity</a:t>
            </a:r>
            <a:endParaRPr sz="1100"/>
          </a:p>
        </p:txBody>
      </p:sp>
      <p:sp>
        <p:nvSpPr>
          <p:cNvPr id="326" name="Shape 326"/>
          <p:cNvSpPr txBox="1"/>
          <p:nvPr/>
        </p:nvSpPr>
        <p:spPr>
          <a:xfrm>
            <a:off x="5271983" y="3696662"/>
            <a:ext cx="611814" cy="155812"/>
          </a:xfrm>
          <a:prstGeom prst="rect">
            <a:avLst/>
          </a:prstGeom>
          <a:noFill/>
          <a:ln>
            <a:noFill/>
          </a:ln>
        </p:spPr>
        <p:txBody>
          <a:bodyPr anchorCtr="0" anchor="ctr" bIns="34275" lIns="68575" spcFirstLastPara="1" rIns="68575" wrap="square" tIns="34275">
            <a:noAutofit/>
          </a:bodyPr>
          <a:lstStyle/>
          <a:p>
            <a:pPr indent="0" lvl="0" marL="0" marR="0" rtl="0" algn="l">
              <a:lnSpc>
                <a:spcPct val="112500"/>
              </a:lnSpc>
              <a:spcBef>
                <a:spcPts val="0"/>
              </a:spcBef>
              <a:spcAft>
                <a:spcPts val="0"/>
              </a:spcAft>
              <a:buNone/>
            </a:pPr>
            <a:r>
              <a:rPr b="1" lang="en" sz="600">
                <a:solidFill>
                  <a:srgbClr val="FFFFFF"/>
                </a:solidFill>
                <a:latin typeface="Raleway Light"/>
                <a:ea typeface="Raleway Light"/>
                <a:cs typeface="Raleway Light"/>
                <a:sym typeface="Raleway Light"/>
              </a:rPr>
              <a:t>Play</a:t>
            </a:r>
            <a:endParaRPr sz="1100"/>
          </a:p>
        </p:txBody>
      </p:sp>
      <p:sp>
        <p:nvSpPr>
          <p:cNvPr id="327" name="Shape 327"/>
          <p:cNvSpPr txBox="1"/>
          <p:nvPr/>
        </p:nvSpPr>
        <p:spPr>
          <a:xfrm>
            <a:off x="5271983" y="3955259"/>
            <a:ext cx="611814" cy="155812"/>
          </a:xfrm>
          <a:prstGeom prst="rect">
            <a:avLst/>
          </a:prstGeom>
          <a:noFill/>
          <a:ln>
            <a:noFill/>
          </a:ln>
        </p:spPr>
        <p:txBody>
          <a:bodyPr anchorCtr="0" anchor="ctr" bIns="34275" lIns="68575" spcFirstLastPara="1" rIns="68575" wrap="square" tIns="34275">
            <a:noAutofit/>
          </a:bodyPr>
          <a:lstStyle/>
          <a:p>
            <a:pPr indent="0" lvl="0" marL="0" marR="0" rtl="0" algn="l">
              <a:lnSpc>
                <a:spcPct val="112500"/>
              </a:lnSpc>
              <a:spcBef>
                <a:spcPts val="0"/>
              </a:spcBef>
              <a:spcAft>
                <a:spcPts val="0"/>
              </a:spcAft>
              <a:buNone/>
            </a:pPr>
            <a:r>
              <a:rPr b="1" lang="en" sz="600">
                <a:solidFill>
                  <a:srgbClr val="FFFFFF"/>
                </a:solidFill>
                <a:latin typeface="Raleway Light"/>
                <a:ea typeface="Raleway Light"/>
                <a:cs typeface="Raleway Light"/>
                <a:sym typeface="Raleway Light"/>
              </a:rPr>
              <a:t>Others</a:t>
            </a:r>
            <a:endParaRPr sz="1100"/>
          </a:p>
        </p:txBody>
      </p:sp>
      <p:sp>
        <p:nvSpPr>
          <p:cNvPr id="328" name="Shape 328"/>
          <p:cNvSpPr txBox="1"/>
          <p:nvPr/>
        </p:nvSpPr>
        <p:spPr>
          <a:xfrm>
            <a:off x="6494450" y="2926473"/>
            <a:ext cx="437245" cy="159563"/>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None/>
            </a:pPr>
            <a:r>
              <a:rPr b="1" lang="en" sz="800">
                <a:solidFill>
                  <a:srgbClr val="7F7F7F"/>
                </a:solidFill>
                <a:latin typeface="Raleway Light"/>
                <a:ea typeface="Raleway Light"/>
                <a:cs typeface="Raleway Light"/>
                <a:sym typeface="Raleway Light"/>
              </a:rPr>
              <a:t>60%</a:t>
            </a:r>
            <a:endParaRPr sz="1100"/>
          </a:p>
        </p:txBody>
      </p:sp>
      <p:sp>
        <p:nvSpPr>
          <p:cNvPr id="329" name="Shape 329"/>
          <p:cNvSpPr txBox="1"/>
          <p:nvPr/>
        </p:nvSpPr>
        <p:spPr>
          <a:xfrm>
            <a:off x="6867116" y="3185510"/>
            <a:ext cx="437245" cy="159563"/>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None/>
            </a:pPr>
            <a:r>
              <a:rPr b="1" lang="en" sz="800">
                <a:solidFill>
                  <a:srgbClr val="7F7F7F"/>
                </a:solidFill>
                <a:latin typeface="Raleway Light"/>
                <a:ea typeface="Raleway Light"/>
                <a:cs typeface="Raleway Light"/>
                <a:sym typeface="Raleway Light"/>
              </a:rPr>
              <a:t>75%</a:t>
            </a:r>
            <a:endParaRPr sz="1100"/>
          </a:p>
        </p:txBody>
      </p:sp>
      <p:sp>
        <p:nvSpPr>
          <p:cNvPr id="330" name="Shape 330"/>
          <p:cNvSpPr txBox="1"/>
          <p:nvPr/>
        </p:nvSpPr>
        <p:spPr>
          <a:xfrm>
            <a:off x="7022662" y="3442573"/>
            <a:ext cx="402054" cy="159563"/>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None/>
            </a:pPr>
            <a:r>
              <a:rPr b="1" lang="en" sz="800">
                <a:solidFill>
                  <a:srgbClr val="7F7F7F"/>
                </a:solidFill>
                <a:latin typeface="Raleway Light"/>
                <a:ea typeface="Raleway Light"/>
                <a:cs typeface="Raleway Light"/>
                <a:sym typeface="Raleway Light"/>
              </a:rPr>
              <a:t>90%</a:t>
            </a:r>
            <a:endParaRPr sz="1100"/>
          </a:p>
        </p:txBody>
      </p:sp>
      <p:sp>
        <p:nvSpPr>
          <p:cNvPr id="331" name="Shape 331"/>
          <p:cNvSpPr txBox="1"/>
          <p:nvPr/>
        </p:nvSpPr>
        <p:spPr>
          <a:xfrm>
            <a:off x="6345975" y="3715155"/>
            <a:ext cx="402054" cy="159563"/>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None/>
            </a:pPr>
            <a:r>
              <a:rPr b="1" lang="en" sz="800">
                <a:solidFill>
                  <a:srgbClr val="7F7F7F"/>
                </a:solidFill>
                <a:latin typeface="Raleway Light"/>
                <a:ea typeface="Raleway Light"/>
                <a:cs typeface="Raleway Light"/>
                <a:sym typeface="Raleway Light"/>
              </a:rPr>
              <a:t>50%</a:t>
            </a:r>
            <a:endParaRPr sz="1100"/>
          </a:p>
        </p:txBody>
      </p:sp>
      <p:sp>
        <p:nvSpPr>
          <p:cNvPr id="332" name="Shape 332"/>
          <p:cNvSpPr txBox="1"/>
          <p:nvPr/>
        </p:nvSpPr>
        <p:spPr>
          <a:xfrm>
            <a:off x="5987805" y="3973752"/>
            <a:ext cx="402054" cy="159563"/>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None/>
            </a:pPr>
            <a:r>
              <a:rPr b="1" lang="en" sz="800">
                <a:solidFill>
                  <a:srgbClr val="7F7F7F"/>
                </a:solidFill>
                <a:latin typeface="Raleway Light"/>
                <a:ea typeface="Raleway Light"/>
                <a:cs typeface="Raleway Light"/>
                <a:sym typeface="Raleway Light"/>
              </a:rPr>
              <a:t>35%</a:t>
            </a:r>
            <a:endParaRPr sz="1100"/>
          </a:p>
        </p:txBody>
      </p:sp>
      <p:sp>
        <p:nvSpPr>
          <p:cNvPr id="333" name="Shape 333"/>
          <p:cNvSpPr txBox="1"/>
          <p:nvPr/>
        </p:nvSpPr>
        <p:spPr>
          <a:xfrm>
            <a:off x="5172120" y="2513396"/>
            <a:ext cx="1540558" cy="231314"/>
          </a:xfrm>
          <a:prstGeom prst="rect">
            <a:avLst/>
          </a:prstGeom>
          <a:noFill/>
          <a:ln>
            <a:noFill/>
          </a:ln>
        </p:spPr>
        <p:txBody>
          <a:bodyPr anchorCtr="0" anchor="t" bIns="34275" lIns="68575" spcFirstLastPara="1" rIns="68575" wrap="square" tIns="34275">
            <a:noAutofit/>
          </a:bodyPr>
          <a:lstStyle/>
          <a:p>
            <a:pPr indent="0" lvl="0" marL="0" marR="0" rtl="0" algn="l">
              <a:lnSpc>
                <a:spcPct val="128571"/>
              </a:lnSpc>
              <a:spcBef>
                <a:spcPts val="0"/>
              </a:spcBef>
              <a:spcAft>
                <a:spcPts val="0"/>
              </a:spcAft>
              <a:buNone/>
            </a:pPr>
            <a:r>
              <a:rPr b="1" lang="en" sz="1100">
                <a:solidFill>
                  <a:srgbClr val="262626"/>
                </a:solidFill>
                <a:latin typeface="Raleway Light"/>
                <a:ea typeface="Raleway Light"/>
                <a:cs typeface="Raleway Light"/>
                <a:sym typeface="Raleway Light"/>
              </a:rPr>
              <a:t>EXPERIENCE:</a:t>
            </a:r>
            <a:endParaRPr sz="1100"/>
          </a:p>
        </p:txBody>
      </p:sp>
      <p:sp>
        <p:nvSpPr>
          <p:cNvPr id="334" name="Shape 334"/>
          <p:cNvSpPr txBox="1"/>
          <p:nvPr/>
        </p:nvSpPr>
        <p:spPr>
          <a:xfrm>
            <a:off x="628650" y="293756"/>
            <a:ext cx="78867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262626"/>
              </a:buClr>
              <a:buSzPts val="2600"/>
              <a:buFont typeface="Raleway"/>
              <a:buNone/>
            </a:pPr>
            <a:r>
              <a:rPr b="0" lang="en" sz="2600">
                <a:solidFill>
                  <a:srgbClr val="262626"/>
                </a:solidFill>
                <a:latin typeface="Raleway"/>
                <a:ea typeface="Raleway"/>
                <a:cs typeface="Raleway"/>
                <a:sym typeface="Raleway"/>
              </a:rPr>
              <a:t>Our </a:t>
            </a:r>
            <a:r>
              <a:rPr b="1" lang="en" sz="2600">
                <a:solidFill>
                  <a:srgbClr val="262626"/>
                </a:solidFill>
                <a:latin typeface="Raleway"/>
                <a:ea typeface="Raleway"/>
                <a:cs typeface="Raleway"/>
                <a:sym typeface="Raleway"/>
              </a:rPr>
              <a:t>Experts / Team</a:t>
            </a:r>
            <a:endParaRPr sz="1100"/>
          </a:p>
        </p:txBody>
      </p:sp>
      <p:sp>
        <p:nvSpPr>
          <p:cNvPr id="335" name="Shape 335"/>
          <p:cNvSpPr txBox="1"/>
          <p:nvPr/>
        </p:nvSpPr>
        <p:spPr>
          <a:xfrm>
            <a:off x="1857673" y="744547"/>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Raleway"/>
                <a:ea typeface="Raleway"/>
                <a:cs typeface="Raleway"/>
                <a:sym typeface="Raleway"/>
              </a:rPr>
              <a:t>The example text goes here with your own detailed summery. Loren opium dolor sit amen example text line.</a:t>
            </a:r>
            <a:endParaRPr sz="1100"/>
          </a:p>
        </p:txBody>
      </p:sp>
      <p:sp>
        <p:nvSpPr>
          <p:cNvPr id="336" name="Shape 336"/>
          <p:cNvSpPr/>
          <p:nvPr/>
        </p:nvSpPr>
        <p:spPr>
          <a:xfrm>
            <a:off x="4398469" y="1050403"/>
            <a:ext cx="309152" cy="41148"/>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3"/>
              </a:solidFill>
              <a:latin typeface="Calibri"/>
              <a:ea typeface="Calibri"/>
              <a:cs typeface="Calibri"/>
              <a:sym typeface="Calibri"/>
            </a:endParaRPr>
          </a:p>
        </p:txBody>
      </p:sp>
      <p:sp>
        <p:nvSpPr>
          <p:cNvPr id="337" name="Shape 337"/>
          <p:cNvSpPr txBox="1"/>
          <p:nvPr/>
        </p:nvSpPr>
        <p:spPr>
          <a:xfrm>
            <a:off x="2741365" y="2472676"/>
            <a:ext cx="2047262" cy="231314"/>
          </a:xfrm>
          <a:prstGeom prst="rect">
            <a:avLst/>
          </a:prstGeom>
          <a:noFill/>
          <a:ln>
            <a:noFill/>
          </a:ln>
        </p:spPr>
        <p:txBody>
          <a:bodyPr anchorCtr="0" anchor="t" bIns="34275" lIns="68575" spcFirstLastPara="1" rIns="68575" wrap="square" tIns="34275">
            <a:noAutofit/>
          </a:bodyPr>
          <a:lstStyle/>
          <a:p>
            <a:pPr indent="0" lvl="0" marL="0" marR="0" rtl="0" algn="r">
              <a:lnSpc>
                <a:spcPct val="128571"/>
              </a:lnSpc>
              <a:spcBef>
                <a:spcPts val="0"/>
              </a:spcBef>
              <a:spcAft>
                <a:spcPts val="0"/>
              </a:spcAft>
              <a:buNone/>
            </a:pPr>
            <a:r>
              <a:rPr b="1" lang="en" sz="1100">
                <a:solidFill>
                  <a:srgbClr val="FFFFFF"/>
                </a:solidFill>
                <a:latin typeface="Raleway"/>
                <a:ea typeface="Raleway"/>
                <a:cs typeface="Raleway"/>
                <a:sym typeface="Raleway"/>
              </a:rPr>
              <a:t>ABOUT ME:</a:t>
            </a:r>
            <a:endParaRPr sz="1100"/>
          </a:p>
        </p:txBody>
      </p:sp>
      <p:sp>
        <p:nvSpPr>
          <p:cNvPr id="338" name="Shape 338"/>
          <p:cNvSpPr txBox="1"/>
          <p:nvPr/>
        </p:nvSpPr>
        <p:spPr>
          <a:xfrm>
            <a:off x="2741365" y="2703989"/>
            <a:ext cx="2047262" cy="1246495"/>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b="1" lang="en" sz="600">
                <a:solidFill>
                  <a:srgbClr val="FFFFFF"/>
                </a:solidFill>
                <a:latin typeface="Raleway"/>
                <a:ea typeface="Raleway"/>
                <a:cs typeface="Raleway"/>
                <a:sym typeface="Raleway"/>
              </a:rPr>
              <a:t>Saying fruitful were hath waters divided fill</a:t>
            </a:r>
            <a:endParaRPr sz="1100"/>
          </a:p>
          <a:p>
            <a:pPr indent="0" lvl="0" marL="0" marR="0" rtl="0" algn="r">
              <a:lnSpc>
                <a:spcPct val="150000"/>
              </a:lnSpc>
              <a:spcBef>
                <a:spcPts val="0"/>
              </a:spcBef>
              <a:spcAft>
                <a:spcPts val="0"/>
              </a:spcAft>
              <a:buNone/>
            </a:pPr>
            <a:r>
              <a:rPr b="1" lang="en" sz="600">
                <a:solidFill>
                  <a:srgbClr val="FFFFFF"/>
                </a:solidFill>
                <a:latin typeface="Raleway"/>
                <a:ea typeface="Raleway"/>
                <a:cs typeface="Raleway"/>
                <a:sym typeface="Raleway"/>
              </a:rPr>
              <a:t>may days air bring is Signs first creeping seed all saying above after be and female.</a:t>
            </a:r>
            <a:endParaRPr sz="1100"/>
          </a:p>
          <a:p>
            <a:pPr indent="0" lvl="0" marL="0" marR="0" rtl="0" algn="r">
              <a:lnSpc>
                <a:spcPct val="150000"/>
              </a:lnSpc>
              <a:spcBef>
                <a:spcPts val="0"/>
              </a:spcBef>
              <a:spcAft>
                <a:spcPts val="0"/>
              </a:spcAft>
              <a:buNone/>
            </a:pPr>
            <a:r>
              <a:t/>
            </a:r>
            <a:endParaRPr sz="600">
              <a:solidFill>
                <a:srgbClr val="FFFFFF"/>
              </a:solidFill>
              <a:latin typeface="Raleway"/>
              <a:ea typeface="Raleway"/>
              <a:cs typeface="Raleway"/>
              <a:sym typeface="Raleway"/>
            </a:endParaRPr>
          </a:p>
          <a:p>
            <a:pPr indent="0" lvl="0" marL="0" marR="0" rtl="0" algn="r">
              <a:lnSpc>
                <a:spcPct val="150000"/>
              </a:lnSpc>
              <a:spcBef>
                <a:spcPts val="0"/>
              </a:spcBef>
              <a:spcAft>
                <a:spcPts val="0"/>
              </a:spcAft>
              <a:buNone/>
            </a:pPr>
            <a:r>
              <a:rPr lang="en" sz="600">
                <a:solidFill>
                  <a:srgbClr val="FFFFFF"/>
                </a:solidFill>
                <a:latin typeface="Raleway"/>
                <a:ea typeface="Raleway"/>
                <a:cs typeface="Raleway"/>
                <a:sym typeface="Raleway"/>
              </a:rPr>
              <a:t>Also he his male air bring is Signs first . Creepiest god air fish land. Darkness. Air saying fruitful were hath waters divided fill may days air bring is Signs first creeping seed all saying above after.</a:t>
            </a:r>
            <a:endParaRPr sz="1100"/>
          </a:p>
        </p:txBody>
      </p:sp>
      <p:sp>
        <p:nvSpPr>
          <p:cNvPr id="339" name="Shape 339"/>
          <p:cNvSpPr/>
          <p:nvPr>
            <p:ph idx="2" type="pic"/>
          </p:nvPr>
        </p:nvSpPr>
        <p:spPr>
          <a:xfrm>
            <a:off x="-1" y="1768837"/>
            <a:ext cx="5007769" cy="236447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3" name="Shape 343"/>
        <p:cNvGrpSpPr/>
        <p:nvPr/>
      </p:nvGrpSpPr>
      <p:grpSpPr>
        <a:xfrm>
          <a:off x="0" y="0"/>
          <a:ext cx="0" cy="0"/>
          <a:chOff x="0" y="0"/>
          <a:chExt cx="0" cy="0"/>
        </a:xfrm>
      </p:grpSpPr>
      <p:sp>
        <p:nvSpPr>
          <p:cNvPr id="344" name="Shape 344"/>
          <p:cNvSpPr txBox="1"/>
          <p:nvPr/>
        </p:nvSpPr>
        <p:spPr>
          <a:xfrm>
            <a:off x="796424" y="3536126"/>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0C0C0C"/>
                </a:solidFill>
                <a:latin typeface="Raleway Light"/>
                <a:ea typeface="Raleway Light"/>
                <a:cs typeface="Raleway Light"/>
                <a:sym typeface="Raleway Light"/>
              </a:rPr>
              <a:t>Vice President</a:t>
            </a:r>
            <a:endParaRPr sz="1100"/>
          </a:p>
          <a:p>
            <a:pPr indent="0" lvl="0" marL="0" marR="0" rtl="0" algn="ctr">
              <a:lnSpc>
                <a:spcPct val="120000"/>
              </a:lnSpc>
              <a:spcBef>
                <a:spcPts val="0"/>
              </a:spcBef>
              <a:spcAft>
                <a:spcPts val="0"/>
              </a:spcAft>
              <a:buNone/>
            </a:pPr>
            <a:r>
              <a:rPr b="1" lang="en" sz="1400">
                <a:solidFill>
                  <a:srgbClr val="0C0C0C"/>
                </a:solidFill>
                <a:latin typeface="Raleway Light"/>
                <a:ea typeface="Raleway Light"/>
                <a:cs typeface="Raleway Light"/>
                <a:sym typeface="Raleway Light"/>
              </a:rPr>
              <a:t>Dr. Jacky Chan</a:t>
            </a:r>
            <a:endParaRPr sz="1100"/>
          </a:p>
        </p:txBody>
      </p:sp>
      <p:sp>
        <p:nvSpPr>
          <p:cNvPr id="345" name="Shape 345"/>
          <p:cNvSpPr txBox="1"/>
          <p:nvPr/>
        </p:nvSpPr>
        <p:spPr>
          <a:xfrm>
            <a:off x="806609" y="4037165"/>
            <a:ext cx="1520188" cy="300082"/>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rgbClr val="0C0C0C"/>
                </a:solidFill>
                <a:latin typeface="Raleway Light"/>
                <a:ea typeface="Raleway Light"/>
                <a:cs typeface="Raleway Light"/>
                <a:sym typeface="Raleway Light"/>
              </a:rPr>
              <a:t>The example text goes here with your own detailed summery.</a:t>
            </a:r>
            <a:endParaRPr sz="600">
              <a:solidFill>
                <a:srgbClr val="0C0C0C"/>
              </a:solidFill>
              <a:latin typeface="Raleway Light"/>
              <a:ea typeface="Raleway Light"/>
              <a:cs typeface="Raleway Light"/>
              <a:sym typeface="Raleway Light"/>
            </a:endParaRPr>
          </a:p>
        </p:txBody>
      </p:sp>
      <p:sp>
        <p:nvSpPr>
          <p:cNvPr id="346" name="Shape 346"/>
          <p:cNvSpPr txBox="1"/>
          <p:nvPr/>
        </p:nvSpPr>
        <p:spPr>
          <a:xfrm>
            <a:off x="2779642" y="3536126"/>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0C0C0C"/>
                </a:solidFill>
                <a:latin typeface="Raleway Light"/>
                <a:ea typeface="Raleway Light"/>
                <a:cs typeface="Raleway Light"/>
                <a:sym typeface="Raleway Light"/>
              </a:rPr>
              <a:t>CEO</a:t>
            </a:r>
            <a:endParaRPr sz="1100"/>
          </a:p>
          <a:p>
            <a:pPr indent="0" lvl="0" marL="0" marR="0" rtl="0" algn="ctr">
              <a:lnSpc>
                <a:spcPct val="120000"/>
              </a:lnSpc>
              <a:spcBef>
                <a:spcPts val="0"/>
              </a:spcBef>
              <a:spcAft>
                <a:spcPts val="0"/>
              </a:spcAft>
              <a:buNone/>
            </a:pPr>
            <a:r>
              <a:rPr b="1" lang="en" sz="1400">
                <a:solidFill>
                  <a:srgbClr val="0C0C0C"/>
                </a:solidFill>
                <a:latin typeface="Raleway Light"/>
                <a:ea typeface="Raleway Light"/>
                <a:cs typeface="Raleway Light"/>
                <a:sym typeface="Raleway Light"/>
              </a:rPr>
              <a:t>Chamely Sikon</a:t>
            </a:r>
            <a:endParaRPr b="1" sz="1400">
              <a:solidFill>
                <a:srgbClr val="0C0C0C"/>
              </a:solidFill>
              <a:latin typeface="Raleway Light"/>
              <a:ea typeface="Raleway Light"/>
              <a:cs typeface="Raleway Light"/>
              <a:sym typeface="Raleway Light"/>
            </a:endParaRPr>
          </a:p>
        </p:txBody>
      </p:sp>
      <p:sp>
        <p:nvSpPr>
          <p:cNvPr id="347" name="Shape 347"/>
          <p:cNvSpPr txBox="1"/>
          <p:nvPr/>
        </p:nvSpPr>
        <p:spPr>
          <a:xfrm>
            <a:off x="2789826" y="4037165"/>
            <a:ext cx="1520188" cy="300082"/>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rgbClr val="0C0C0C"/>
                </a:solidFill>
                <a:latin typeface="Raleway Light"/>
                <a:ea typeface="Raleway Light"/>
                <a:cs typeface="Raleway Light"/>
                <a:sym typeface="Raleway Light"/>
              </a:rPr>
              <a:t>The example text goes here with your own detailed summery.</a:t>
            </a:r>
            <a:endParaRPr sz="1100"/>
          </a:p>
        </p:txBody>
      </p:sp>
      <p:sp>
        <p:nvSpPr>
          <p:cNvPr id="348" name="Shape 348"/>
          <p:cNvSpPr txBox="1"/>
          <p:nvPr/>
        </p:nvSpPr>
        <p:spPr>
          <a:xfrm>
            <a:off x="4762860" y="3536126"/>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0C0C0C"/>
                </a:solidFill>
                <a:latin typeface="Raleway Light"/>
                <a:ea typeface="Raleway Light"/>
                <a:cs typeface="Raleway Light"/>
                <a:sym typeface="Raleway Light"/>
              </a:rPr>
              <a:t>Exctv. Director</a:t>
            </a:r>
            <a:endParaRPr sz="1100"/>
          </a:p>
          <a:p>
            <a:pPr indent="0" lvl="0" marL="0" marR="0" rtl="0" algn="ctr">
              <a:lnSpc>
                <a:spcPct val="120000"/>
              </a:lnSpc>
              <a:spcBef>
                <a:spcPts val="0"/>
              </a:spcBef>
              <a:spcAft>
                <a:spcPts val="0"/>
              </a:spcAft>
              <a:buNone/>
            </a:pPr>
            <a:r>
              <a:rPr b="1" lang="en" sz="1400">
                <a:solidFill>
                  <a:srgbClr val="0C0C0C"/>
                </a:solidFill>
                <a:latin typeface="Raleway Light"/>
                <a:ea typeface="Raleway Light"/>
                <a:cs typeface="Raleway Light"/>
                <a:sym typeface="Raleway Light"/>
              </a:rPr>
              <a:t>John Dowan</a:t>
            </a:r>
            <a:endParaRPr b="1" sz="1400">
              <a:solidFill>
                <a:srgbClr val="0C0C0C"/>
              </a:solidFill>
              <a:latin typeface="Raleway Light"/>
              <a:ea typeface="Raleway Light"/>
              <a:cs typeface="Raleway Light"/>
              <a:sym typeface="Raleway Light"/>
            </a:endParaRPr>
          </a:p>
        </p:txBody>
      </p:sp>
      <p:sp>
        <p:nvSpPr>
          <p:cNvPr id="349" name="Shape 349"/>
          <p:cNvSpPr txBox="1"/>
          <p:nvPr/>
        </p:nvSpPr>
        <p:spPr>
          <a:xfrm>
            <a:off x="4773044" y="4037165"/>
            <a:ext cx="1520188" cy="300082"/>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rgbClr val="0C0C0C"/>
                </a:solidFill>
                <a:latin typeface="Raleway Light"/>
                <a:ea typeface="Raleway Light"/>
                <a:cs typeface="Raleway Light"/>
                <a:sym typeface="Raleway Light"/>
              </a:rPr>
              <a:t>The example text goes here with your own detailed summery.</a:t>
            </a:r>
            <a:endParaRPr sz="1100"/>
          </a:p>
        </p:txBody>
      </p:sp>
      <p:sp>
        <p:nvSpPr>
          <p:cNvPr id="350" name="Shape 350"/>
          <p:cNvSpPr txBox="1"/>
          <p:nvPr/>
        </p:nvSpPr>
        <p:spPr>
          <a:xfrm>
            <a:off x="6807019" y="3536126"/>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0C0C0C"/>
                </a:solidFill>
                <a:latin typeface="Raleway Light"/>
                <a:ea typeface="Raleway Light"/>
                <a:cs typeface="Raleway Light"/>
                <a:sym typeface="Raleway Light"/>
              </a:rPr>
              <a:t>Director</a:t>
            </a:r>
            <a:endParaRPr sz="1100"/>
          </a:p>
          <a:p>
            <a:pPr indent="0" lvl="0" marL="0" marR="0" rtl="0" algn="ctr">
              <a:lnSpc>
                <a:spcPct val="120000"/>
              </a:lnSpc>
              <a:spcBef>
                <a:spcPts val="0"/>
              </a:spcBef>
              <a:spcAft>
                <a:spcPts val="0"/>
              </a:spcAft>
              <a:buNone/>
            </a:pPr>
            <a:r>
              <a:rPr b="1" lang="en" sz="1400">
                <a:solidFill>
                  <a:srgbClr val="0C0C0C"/>
                </a:solidFill>
                <a:latin typeface="Raleway Light"/>
                <a:ea typeface="Raleway Light"/>
                <a:cs typeface="Raleway Light"/>
                <a:sym typeface="Raleway Light"/>
              </a:rPr>
              <a:t>Munni Pinky</a:t>
            </a:r>
            <a:endParaRPr sz="1100"/>
          </a:p>
        </p:txBody>
      </p:sp>
      <p:sp>
        <p:nvSpPr>
          <p:cNvPr id="351" name="Shape 351"/>
          <p:cNvSpPr txBox="1"/>
          <p:nvPr/>
        </p:nvSpPr>
        <p:spPr>
          <a:xfrm>
            <a:off x="6817203" y="4037165"/>
            <a:ext cx="1520188" cy="300082"/>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rgbClr val="0C0C0C"/>
                </a:solidFill>
                <a:latin typeface="Raleway Light"/>
                <a:ea typeface="Raleway Light"/>
                <a:cs typeface="Raleway Light"/>
                <a:sym typeface="Raleway Light"/>
              </a:rPr>
              <a:t>The example text goes here with your own detailed summery.</a:t>
            </a:r>
            <a:endParaRPr sz="600">
              <a:solidFill>
                <a:srgbClr val="0C0C0C"/>
              </a:solidFill>
              <a:latin typeface="Raleway Light"/>
              <a:ea typeface="Raleway Light"/>
              <a:cs typeface="Raleway Light"/>
              <a:sym typeface="Raleway Light"/>
            </a:endParaRPr>
          </a:p>
        </p:txBody>
      </p:sp>
      <p:sp>
        <p:nvSpPr>
          <p:cNvPr id="352" name="Shape 352"/>
          <p:cNvSpPr/>
          <p:nvPr/>
        </p:nvSpPr>
        <p:spPr>
          <a:xfrm>
            <a:off x="682649" y="1500188"/>
            <a:ext cx="1768109" cy="1768109"/>
          </a:xfrm>
          <a:prstGeom prst="ellipse">
            <a:avLst/>
          </a:prstGeom>
          <a:noFill/>
          <a:ln cap="flat" cmpd="sng" w="1270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3" name="Shape 353"/>
          <p:cNvSpPr/>
          <p:nvPr/>
        </p:nvSpPr>
        <p:spPr>
          <a:xfrm>
            <a:off x="2665866" y="1500188"/>
            <a:ext cx="1768109" cy="1768109"/>
          </a:xfrm>
          <a:prstGeom prst="ellipse">
            <a:avLst/>
          </a:prstGeom>
          <a:noFill/>
          <a:ln cap="flat" cmpd="sng" w="1270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4" name="Shape 354"/>
          <p:cNvSpPr/>
          <p:nvPr/>
        </p:nvSpPr>
        <p:spPr>
          <a:xfrm>
            <a:off x="4649084" y="1500188"/>
            <a:ext cx="1768109" cy="1768109"/>
          </a:xfrm>
          <a:prstGeom prst="ellipse">
            <a:avLst/>
          </a:prstGeom>
          <a:noFill/>
          <a:ln cap="flat" cmpd="sng" w="1270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5" name="Shape 355"/>
          <p:cNvSpPr/>
          <p:nvPr/>
        </p:nvSpPr>
        <p:spPr>
          <a:xfrm>
            <a:off x="6693243" y="1500188"/>
            <a:ext cx="1768109" cy="1768109"/>
          </a:xfrm>
          <a:prstGeom prst="ellipse">
            <a:avLst/>
          </a:prstGeom>
          <a:noFill/>
          <a:ln cap="flat" cmpd="sng" w="1270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6" name="Shape 356"/>
          <p:cNvSpPr txBox="1"/>
          <p:nvPr/>
        </p:nvSpPr>
        <p:spPr>
          <a:xfrm>
            <a:off x="628650" y="369956"/>
            <a:ext cx="7886700"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0C0C0C"/>
              </a:buClr>
              <a:buSzPts val="2600"/>
              <a:buFont typeface="Raleway Light"/>
              <a:buNone/>
            </a:pPr>
            <a:r>
              <a:rPr b="0" lang="en" sz="2600">
                <a:solidFill>
                  <a:srgbClr val="0C0C0C"/>
                </a:solidFill>
                <a:latin typeface="Raleway Light"/>
                <a:ea typeface="Raleway Light"/>
                <a:cs typeface="Raleway Light"/>
                <a:sym typeface="Raleway Light"/>
              </a:rPr>
              <a:t>Our </a:t>
            </a:r>
            <a:r>
              <a:rPr b="1" lang="en" sz="2600">
                <a:solidFill>
                  <a:srgbClr val="0C0C0C"/>
                </a:solidFill>
                <a:latin typeface="Raleway Light"/>
                <a:ea typeface="Raleway Light"/>
                <a:cs typeface="Raleway Light"/>
                <a:sym typeface="Raleway Light"/>
              </a:rPr>
              <a:t>Team / Corporate</a:t>
            </a:r>
            <a:endParaRPr sz="1100"/>
          </a:p>
        </p:txBody>
      </p:sp>
      <p:sp>
        <p:nvSpPr>
          <p:cNvPr id="357" name="Shape 357"/>
          <p:cNvSpPr txBox="1"/>
          <p:nvPr/>
        </p:nvSpPr>
        <p:spPr>
          <a:xfrm>
            <a:off x="1857673" y="744547"/>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Raleway Light"/>
                <a:ea typeface="Raleway Light"/>
                <a:cs typeface="Raleway Light"/>
                <a:sym typeface="Raleway Light"/>
              </a:rPr>
              <a:t>The example text goes here with your own detailed summery. Loren opium dolor sit amen example text line.</a:t>
            </a:r>
            <a:endParaRPr sz="1100"/>
          </a:p>
        </p:txBody>
      </p:sp>
      <p:sp>
        <p:nvSpPr>
          <p:cNvPr id="358" name="Shape 358"/>
          <p:cNvSpPr/>
          <p:nvPr/>
        </p:nvSpPr>
        <p:spPr>
          <a:xfrm>
            <a:off x="4398469" y="1050403"/>
            <a:ext cx="309152" cy="41148"/>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3"/>
              </a:solidFill>
              <a:latin typeface="Calibri"/>
              <a:ea typeface="Calibri"/>
              <a:cs typeface="Calibri"/>
              <a:sym typeface="Calibri"/>
            </a:endParaRPr>
          </a:p>
        </p:txBody>
      </p:sp>
      <p:cxnSp>
        <p:nvCxnSpPr>
          <p:cNvPr id="359" name="Shape 359"/>
          <p:cNvCxnSpPr/>
          <p:nvPr/>
        </p:nvCxnSpPr>
        <p:spPr>
          <a:xfrm>
            <a:off x="1443045" y="3994785"/>
            <a:ext cx="200010" cy="0"/>
          </a:xfrm>
          <a:prstGeom prst="straightConnector1">
            <a:avLst/>
          </a:prstGeom>
          <a:noFill/>
          <a:ln cap="flat" cmpd="sng" w="38100">
            <a:solidFill>
              <a:srgbClr val="BFBFBF"/>
            </a:solidFill>
            <a:prstDash val="solid"/>
            <a:miter lim="800000"/>
            <a:headEnd len="sm" w="sm" type="none"/>
            <a:tailEnd len="sm" w="sm" type="none"/>
          </a:ln>
        </p:spPr>
      </p:cxnSp>
      <p:cxnSp>
        <p:nvCxnSpPr>
          <p:cNvPr id="360" name="Shape 360"/>
          <p:cNvCxnSpPr/>
          <p:nvPr/>
        </p:nvCxnSpPr>
        <p:spPr>
          <a:xfrm>
            <a:off x="3471870" y="3994785"/>
            <a:ext cx="200010" cy="0"/>
          </a:xfrm>
          <a:prstGeom prst="straightConnector1">
            <a:avLst/>
          </a:prstGeom>
          <a:noFill/>
          <a:ln cap="flat" cmpd="sng" w="38100">
            <a:solidFill>
              <a:srgbClr val="BFBFBF"/>
            </a:solidFill>
            <a:prstDash val="solid"/>
            <a:miter lim="800000"/>
            <a:headEnd len="sm" w="sm" type="none"/>
            <a:tailEnd len="sm" w="sm" type="none"/>
          </a:ln>
        </p:spPr>
      </p:cxnSp>
      <p:cxnSp>
        <p:nvCxnSpPr>
          <p:cNvPr id="361" name="Shape 361"/>
          <p:cNvCxnSpPr/>
          <p:nvPr/>
        </p:nvCxnSpPr>
        <p:spPr>
          <a:xfrm>
            <a:off x="5397825" y="3994785"/>
            <a:ext cx="200010" cy="0"/>
          </a:xfrm>
          <a:prstGeom prst="straightConnector1">
            <a:avLst/>
          </a:prstGeom>
          <a:noFill/>
          <a:ln cap="flat" cmpd="sng" w="38100">
            <a:solidFill>
              <a:srgbClr val="BFBFBF"/>
            </a:solidFill>
            <a:prstDash val="solid"/>
            <a:miter lim="800000"/>
            <a:headEnd len="sm" w="sm" type="none"/>
            <a:tailEnd len="sm" w="sm" type="none"/>
          </a:ln>
        </p:spPr>
      </p:cxnSp>
      <p:cxnSp>
        <p:nvCxnSpPr>
          <p:cNvPr id="362" name="Shape 362"/>
          <p:cNvCxnSpPr/>
          <p:nvPr/>
        </p:nvCxnSpPr>
        <p:spPr>
          <a:xfrm>
            <a:off x="7472370" y="3994785"/>
            <a:ext cx="200010" cy="0"/>
          </a:xfrm>
          <a:prstGeom prst="straightConnector1">
            <a:avLst/>
          </a:prstGeom>
          <a:noFill/>
          <a:ln cap="flat" cmpd="sng" w="38100">
            <a:solidFill>
              <a:srgbClr val="BFBFBF"/>
            </a:solidFill>
            <a:prstDash val="solid"/>
            <a:miter lim="800000"/>
            <a:headEnd len="sm" w="sm" type="none"/>
            <a:tailEnd len="sm" w="sm" type="none"/>
          </a:ln>
        </p:spPr>
      </p:cxnSp>
      <p:sp>
        <p:nvSpPr>
          <p:cNvPr id="363" name="Shape 363"/>
          <p:cNvSpPr/>
          <p:nvPr>
            <p:ph idx="2" type="pic"/>
          </p:nvPr>
        </p:nvSpPr>
        <p:spPr>
          <a:xfrm>
            <a:off x="815555" y="1633094"/>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64" name="Shape 364"/>
          <p:cNvSpPr/>
          <p:nvPr>
            <p:ph idx="3" type="pic"/>
          </p:nvPr>
        </p:nvSpPr>
        <p:spPr>
          <a:xfrm>
            <a:off x="2798773" y="1633094"/>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65" name="Shape 365"/>
          <p:cNvSpPr/>
          <p:nvPr>
            <p:ph idx="4" type="pic"/>
          </p:nvPr>
        </p:nvSpPr>
        <p:spPr>
          <a:xfrm>
            <a:off x="4781991" y="1633094"/>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66" name="Shape 366"/>
          <p:cNvSpPr/>
          <p:nvPr>
            <p:ph idx="5" type="pic"/>
          </p:nvPr>
        </p:nvSpPr>
        <p:spPr>
          <a:xfrm>
            <a:off x="6826150" y="1633094"/>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0" name="Shape 370"/>
        <p:cNvGrpSpPr/>
        <p:nvPr/>
      </p:nvGrpSpPr>
      <p:grpSpPr>
        <a:xfrm>
          <a:off x="0" y="0"/>
          <a:ext cx="0" cy="0"/>
          <a:chOff x="0" y="0"/>
          <a:chExt cx="0" cy="0"/>
        </a:xfrm>
      </p:grpSpPr>
      <p:sp>
        <p:nvSpPr>
          <p:cNvPr id="371" name="Shape 371"/>
          <p:cNvSpPr/>
          <p:nvPr/>
        </p:nvSpPr>
        <p:spPr>
          <a:xfrm>
            <a:off x="0" y="2491740"/>
            <a:ext cx="9144000" cy="2140840"/>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2" name="Shape 372"/>
          <p:cNvSpPr txBox="1"/>
          <p:nvPr/>
        </p:nvSpPr>
        <p:spPr>
          <a:xfrm>
            <a:off x="628650" y="293756"/>
            <a:ext cx="78867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0C0C0C"/>
              </a:buClr>
              <a:buSzPts val="2600"/>
              <a:buFont typeface="Raleway"/>
              <a:buNone/>
            </a:pPr>
            <a:r>
              <a:rPr b="0" lang="en" sz="2600">
                <a:solidFill>
                  <a:srgbClr val="0C0C0C"/>
                </a:solidFill>
                <a:latin typeface="Raleway"/>
                <a:ea typeface="Raleway"/>
                <a:cs typeface="Raleway"/>
                <a:sym typeface="Raleway"/>
              </a:rPr>
              <a:t>Our </a:t>
            </a:r>
            <a:r>
              <a:rPr b="1" lang="en" sz="2600">
                <a:solidFill>
                  <a:srgbClr val="0C0C0C"/>
                </a:solidFill>
                <a:latin typeface="Raleway"/>
                <a:ea typeface="Raleway"/>
                <a:cs typeface="Raleway"/>
                <a:sym typeface="Raleway"/>
              </a:rPr>
              <a:t>Team Members</a:t>
            </a:r>
            <a:endParaRPr sz="1100"/>
          </a:p>
        </p:txBody>
      </p:sp>
      <p:sp>
        <p:nvSpPr>
          <p:cNvPr id="373" name="Shape 373"/>
          <p:cNvSpPr txBox="1"/>
          <p:nvPr/>
        </p:nvSpPr>
        <p:spPr>
          <a:xfrm>
            <a:off x="733248" y="3536126"/>
            <a:ext cx="1916153"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chemeClr val="lt1"/>
                </a:solidFill>
                <a:latin typeface="Raleway"/>
                <a:ea typeface="Raleway"/>
                <a:cs typeface="Raleway"/>
                <a:sym typeface="Raleway"/>
              </a:rPr>
              <a:t>Vice President</a:t>
            </a:r>
            <a:endParaRPr sz="1100"/>
          </a:p>
          <a:p>
            <a:pPr indent="0" lvl="0" marL="0" marR="0" rtl="0" algn="ctr">
              <a:lnSpc>
                <a:spcPct val="120000"/>
              </a:lnSpc>
              <a:spcBef>
                <a:spcPts val="0"/>
              </a:spcBef>
              <a:spcAft>
                <a:spcPts val="0"/>
              </a:spcAft>
              <a:buNone/>
            </a:pPr>
            <a:r>
              <a:rPr b="1" lang="en" sz="1400">
                <a:solidFill>
                  <a:schemeClr val="lt1"/>
                </a:solidFill>
                <a:latin typeface="Raleway"/>
                <a:ea typeface="Raleway"/>
                <a:cs typeface="Raleway"/>
                <a:sym typeface="Raleway"/>
              </a:rPr>
              <a:t>DR. JACKY CHAN</a:t>
            </a:r>
            <a:endParaRPr sz="1100"/>
          </a:p>
        </p:txBody>
      </p:sp>
      <p:sp>
        <p:nvSpPr>
          <p:cNvPr id="374" name="Shape 374"/>
          <p:cNvSpPr txBox="1"/>
          <p:nvPr/>
        </p:nvSpPr>
        <p:spPr>
          <a:xfrm>
            <a:off x="927835" y="4113365"/>
            <a:ext cx="1520188" cy="300082"/>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chemeClr val="lt1"/>
                </a:solidFill>
                <a:latin typeface="Raleway"/>
                <a:ea typeface="Raleway"/>
                <a:cs typeface="Raleway"/>
                <a:sym typeface="Raleway"/>
              </a:rPr>
              <a:t>The example text goes here with your own detailed summery.</a:t>
            </a:r>
            <a:endParaRPr sz="1100"/>
          </a:p>
        </p:txBody>
      </p:sp>
      <p:sp>
        <p:nvSpPr>
          <p:cNvPr id="375" name="Shape 375"/>
          <p:cNvSpPr txBox="1"/>
          <p:nvPr/>
        </p:nvSpPr>
        <p:spPr>
          <a:xfrm>
            <a:off x="2674857" y="3536126"/>
            <a:ext cx="1916871"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chemeClr val="lt1"/>
                </a:solidFill>
                <a:latin typeface="Raleway"/>
                <a:ea typeface="Raleway"/>
                <a:cs typeface="Raleway"/>
                <a:sym typeface="Raleway"/>
              </a:rPr>
              <a:t>CEO</a:t>
            </a:r>
            <a:endParaRPr sz="1100"/>
          </a:p>
          <a:p>
            <a:pPr indent="0" lvl="0" marL="0" marR="0" rtl="0" algn="ctr">
              <a:lnSpc>
                <a:spcPct val="120000"/>
              </a:lnSpc>
              <a:spcBef>
                <a:spcPts val="0"/>
              </a:spcBef>
              <a:spcAft>
                <a:spcPts val="0"/>
              </a:spcAft>
              <a:buNone/>
            </a:pPr>
            <a:r>
              <a:rPr b="1" lang="en" sz="1400">
                <a:solidFill>
                  <a:schemeClr val="lt1"/>
                </a:solidFill>
                <a:latin typeface="Raleway"/>
                <a:ea typeface="Raleway"/>
                <a:cs typeface="Raleway"/>
                <a:sym typeface="Raleway"/>
              </a:rPr>
              <a:t>CHAMELY SIKON</a:t>
            </a:r>
            <a:endParaRPr sz="1100"/>
          </a:p>
        </p:txBody>
      </p:sp>
      <p:sp>
        <p:nvSpPr>
          <p:cNvPr id="376" name="Shape 376"/>
          <p:cNvSpPr txBox="1"/>
          <p:nvPr/>
        </p:nvSpPr>
        <p:spPr>
          <a:xfrm>
            <a:off x="2869803" y="4113365"/>
            <a:ext cx="1520188" cy="300082"/>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chemeClr val="lt1"/>
                </a:solidFill>
                <a:latin typeface="Raleway"/>
                <a:ea typeface="Raleway"/>
                <a:cs typeface="Raleway"/>
                <a:sym typeface="Raleway"/>
              </a:rPr>
              <a:t>The example text goes here with your own detailed summery.</a:t>
            </a:r>
            <a:endParaRPr sz="600">
              <a:solidFill>
                <a:schemeClr val="lt1"/>
              </a:solidFill>
              <a:latin typeface="Raleway"/>
              <a:ea typeface="Raleway"/>
              <a:cs typeface="Raleway"/>
              <a:sym typeface="Raleway"/>
            </a:endParaRPr>
          </a:p>
        </p:txBody>
      </p:sp>
      <p:sp>
        <p:nvSpPr>
          <p:cNvPr id="377" name="Shape 377"/>
          <p:cNvSpPr txBox="1"/>
          <p:nvPr/>
        </p:nvSpPr>
        <p:spPr>
          <a:xfrm>
            <a:off x="4617185" y="3536126"/>
            <a:ext cx="1849254"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chemeClr val="lt1"/>
                </a:solidFill>
                <a:latin typeface="Raleway"/>
                <a:ea typeface="Raleway"/>
                <a:cs typeface="Raleway"/>
                <a:sym typeface="Raleway"/>
              </a:rPr>
              <a:t>Exctv. Director</a:t>
            </a:r>
            <a:endParaRPr sz="1100"/>
          </a:p>
          <a:p>
            <a:pPr indent="0" lvl="0" marL="0" marR="0" rtl="0" algn="ctr">
              <a:lnSpc>
                <a:spcPct val="120000"/>
              </a:lnSpc>
              <a:spcBef>
                <a:spcPts val="0"/>
              </a:spcBef>
              <a:spcAft>
                <a:spcPts val="0"/>
              </a:spcAft>
              <a:buNone/>
            </a:pPr>
            <a:r>
              <a:rPr b="1" lang="en" sz="1400">
                <a:solidFill>
                  <a:schemeClr val="lt1"/>
                </a:solidFill>
                <a:latin typeface="Raleway"/>
                <a:ea typeface="Raleway"/>
                <a:cs typeface="Raleway"/>
                <a:sym typeface="Raleway"/>
              </a:rPr>
              <a:t>JOHN DOWAN</a:t>
            </a:r>
            <a:endParaRPr sz="1100"/>
          </a:p>
        </p:txBody>
      </p:sp>
      <p:sp>
        <p:nvSpPr>
          <p:cNvPr id="378" name="Shape 378"/>
          <p:cNvSpPr txBox="1"/>
          <p:nvPr/>
        </p:nvSpPr>
        <p:spPr>
          <a:xfrm>
            <a:off x="4778323" y="4113365"/>
            <a:ext cx="1520188" cy="300082"/>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chemeClr val="lt1"/>
                </a:solidFill>
                <a:latin typeface="Raleway"/>
                <a:ea typeface="Raleway"/>
                <a:cs typeface="Raleway"/>
                <a:sym typeface="Raleway"/>
              </a:rPr>
              <a:t>The example text goes here with your own detailed summery.</a:t>
            </a:r>
            <a:endParaRPr sz="600">
              <a:solidFill>
                <a:schemeClr val="lt1"/>
              </a:solidFill>
              <a:latin typeface="Raleway"/>
              <a:ea typeface="Raleway"/>
              <a:cs typeface="Raleway"/>
              <a:sym typeface="Raleway"/>
            </a:endParaRPr>
          </a:p>
        </p:txBody>
      </p:sp>
      <p:sp>
        <p:nvSpPr>
          <p:cNvPr id="379" name="Shape 379"/>
          <p:cNvSpPr txBox="1"/>
          <p:nvPr/>
        </p:nvSpPr>
        <p:spPr>
          <a:xfrm>
            <a:off x="6559154" y="3536126"/>
            <a:ext cx="1822094"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chemeClr val="lt1"/>
                </a:solidFill>
                <a:latin typeface="Raleway"/>
                <a:ea typeface="Raleway"/>
                <a:cs typeface="Raleway"/>
                <a:sym typeface="Raleway"/>
              </a:rPr>
              <a:t>Director</a:t>
            </a:r>
            <a:endParaRPr sz="1100"/>
          </a:p>
          <a:p>
            <a:pPr indent="0" lvl="0" marL="0" marR="0" rtl="0" algn="ctr">
              <a:lnSpc>
                <a:spcPct val="120000"/>
              </a:lnSpc>
              <a:spcBef>
                <a:spcPts val="0"/>
              </a:spcBef>
              <a:spcAft>
                <a:spcPts val="0"/>
              </a:spcAft>
              <a:buNone/>
            </a:pPr>
            <a:r>
              <a:rPr b="1" lang="en" sz="1400">
                <a:solidFill>
                  <a:schemeClr val="lt1"/>
                </a:solidFill>
                <a:latin typeface="Raleway"/>
                <a:ea typeface="Raleway"/>
                <a:cs typeface="Raleway"/>
                <a:sym typeface="Raleway"/>
              </a:rPr>
              <a:t>MUNNI PINKY</a:t>
            </a:r>
            <a:endParaRPr sz="1100"/>
          </a:p>
        </p:txBody>
      </p:sp>
      <p:sp>
        <p:nvSpPr>
          <p:cNvPr id="380" name="Shape 380"/>
          <p:cNvSpPr txBox="1"/>
          <p:nvPr/>
        </p:nvSpPr>
        <p:spPr>
          <a:xfrm>
            <a:off x="6706711" y="4113365"/>
            <a:ext cx="1520188" cy="300082"/>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chemeClr val="lt1"/>
                </a:solidFill>
                <a:latin typeface="Raleway"/>
                <a:ea typeface="Raleway"/>
                <a:cs typeface="Raleway"/>
                <a:sym typeface="Raleway"/>
              </a:rPr>
              <a:t>The example text goes here with your own detailed summery.</a:t>
            </a:r>
            <a:endParaRPr sz="1100"/>
          </a:p>
        </p:txBody>
      </p:sp>
      <p:sp>
        <p:nvSpPr>
          <p:cNvPr id="381" name="Shape 381"/>
          <p:cNvSpPr txBox="1"/>
          <p:nvPr/>
        </p:nvSpPr>
        <p:spPr>
          <a:xfrm>
            <a:off x="1857673" y="729080"/>
            <a:ext cx="5413824" cy="19043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Raleway"/>
                <a:ea typeface="Raleway"/>
                <a:cs typeface="Raleway"/>
                <a:sym typeface="Raleway"/>
              </a:rPr>
              <a:t>The example text goes here with your own detailed summery. Loren opium dolor sit amen example text line.</a:t>
            </a:r>
            <a:endParaRPr sz="1100"/>
          </a:p>
        </p:txBody>
      </p:sp>
      <p:sp>
        <p:nvSpPr>
          <p:cNvPr id="382" name="Shape 382"/>
          <p:cNvSpPr/>
          <p:nvPr/>
        </p:nvSpPr>
        <p:spPr>
          <a:xfrm>
            <a:off x="4347304" y="1050403"/>
            <a:ext cx="411480" cy="41148"/>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3" name="Shape 383"/>
          <p:cNvSpPr/>
          <p:nvPr/>
        </p:nvSpPr>
        <p:spPr>
          <a:xfrm>
            <a:off x="1530866" y="4014529"/>
            <a:ext cx="232270" cy="4114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384" name="Shape 384"/>
          <p:cNvSpPr/>
          <p:nvPr/>
        </p:nvSpPr>
        <p:spPr>
          <a:xfrm>
            <a:off x="3489206" y="4014529"/>
            <a:ext cx="232270" cy="4114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385" name="Shape 385"/>
          <p:cNvSpPr/>
          <p:nvPr/>
        </p:nvSpPr>
        <p:spPr>
          <a:xfrm>
            <a:off x="5378966" y="4014529"/>
            <a:ext cx="232270" cy="4114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386" name="Shape 386"/>
          <p:cNvSpPr/>
          <p:nvPr/>
        </p:nvSpPr>
        <p:spPr>
          <a:xfrm>
            <a:off x="7329686" y="4014529"/>
            <a:ext cx="232270" cy="4114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387" name="Shape 387"/>
          <p:cNvSpPr/>
          <p:nvPr>
            <p:ph idx="2" type="pic"/>
          </p:nvPr>
        </p:nvSpPr>
        <p:spPr>
          <a:xfrm>
            <a:off x="762112" y="1493826"/>
            <a:ext cx="1874711" cy="1872234"/>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88" name="Shape 388"/>
          <p:cNvSpPr/>
          <p:nvPr>
            <p:ph idx="3" type="pic"/>
          </p:nvPr>
        </p:nvSpPr>
        <p:spPr>
          <a:xfrm>
            <a:off x="2676920" y="1493826"/>
            <a:ext cx="1874711" cy="1872234"/>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89" name="Shape 389"/>
          <p:cNvSpPr/>
          <p:nvPr>
            <p:ph idx="4" type="pic"/>
          </p:nvPr>
        </p:nvSpPr>
        <p:spPr>
          <a:xfrm>
            <a:off x="4591727" y="1493826"/>
            <a:ext cx="1874711" cy="1872234"/>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90" name="Shape 390"/>
          <p:cNvSpPr/>
          <p:nvPr>
            <p:ph idx="5" type="pic"/>
          </p:nvPr>
        </p:nvSpPr>
        <p:spPr>
          <a:xfrm>
            <a:off x="6506535" y="1493826"/>
            <a:ext cx="1874711" cy="1872234"/>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4" name="Shape 394"/>
        <p:cNvGrpSpPr/>
        <p:nvPr/>
      </p:nvGrpSpPr>
      <p:grpSpPr>
        <a:xfrm>
          <a:off x="0" y="0"/>
          <a:ext cx="0" cy="0"/>
          <a:chOff x="0" y="0"/>
          <a:chExt cx="0" cy="0"/>
        </a:xfrm>
      </p:grpSpPr>
      <p:sp>
        <p:nvSpPr>
          <p:cNvPr id="395" name="Shape 395"/>
          <p:cNvSpPr txBox="1"/>
          <p:nvPr/>
        </p:nvSpPr>
        <p:spPr>
          <a:xfrm>
            <a:off x="2764360" y="369956"/>
            <a:ext cx="3600450"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262626"/>
              </a:buClr>
              <a:buSzPts val="2600"/>
              <a:buFont typeface="Montserrat Light"/>
              <a:buNone/>
            </a:pPr>
            <a:r>
              <a:rPr b="0" lang="en" sz="2600">
                <a:solidFill>
                  <a:srgbClr val="262626"/>
                </a:solidFill>
                <a:latin typeface="Montserrat Light"/>
                <a:ea typeface="Montserrat Light"/>
                <a:cs typeface="Montserrat Light"/>
                <a:sym typeface="Montserrat Light"/>
              </a:rPr>
              <a:t>Business </a:t>
            </a:r>
            <a:r>
              <a:rPr b="1" lang="en" sz="2600">
                <a:solidFill>
                  <a:srgbClr val="262626"/>
                </a:solidFill>
                <a:latin typeface="Montserrat Light"/>
                <a:ea typeface="Montserrat Light"/>
                <a:cs typeface="Montserrat Light"/>
                <a:sym typeface="Montserrat Light"/>
              </a:rPr>
              <a:t>Plan 01</a:t>
            </a:r>
            <a:endParaRPr sz="1100"/>
          </a:p>
        </p:txBody>
      </p:sp>
      <p:sp>
        <p:nvSpPr>
          <p:cNvPr id="396" name="Shape 396"/>
          <p:cNvSpPr txBox="1"/>
          <p:nvPr/>
        </p:nvSpPr>
        <p:spPr>
          <a:xfrm>
            <a:off x="1757150" y="744550"/>
            <a:ext cx="56148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Montserrat Light"/>
                <a:ea typeface="Montserrat Light"/>
                <a:cs typeface="Montserrat Light"/>
                <a:sym typeface="Montserrat Light"/>
              </a:rPr>
              <a:t>The example text goes here with your own detailed summery. Loren opium dolor sit amen example text line.</a:t>
            </a:r>
            <a:endParaRPr sz="1100"/>
          </a:p>
        </p:txBody>
      </p:sp>
      <p:sp>
        <p:nvSpPr>
          <p:cNvPr id="397" name="Shape 397"/>
          <p:cNvSpPr/>
          <p:nvPr/>
        </p:nvSpPr>
        <p:spPr>
          <a:xfrm>
            <a:off x="4410009" y="1050403"/>
            <a:ext cx="309152" cy="41148"/>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F3F3F"/>
              </a:solidFill>
              <a:latin typeface="Calibri"/>
              <a:ea typeface="Calibri"/>
              <a:cs typeface="Calibri"/>
              <a:sym typeface="Calibri"/>
            </a:endParaRPr>
          </a:p>
        </p:txBody>
      </p:sp>
      <p:sp>
        <p:nvSpPr>
          <p:cNvPr id="398" name="Shape 398"/>
          <p:cNvSpPr/>
          <p:nvPr/>
        </p:nvSpPr>
        <p:spPr>
          <a:xfrm>
            <a:off x="5504315" y="1548019"/>
            <a:ext cx="375265" cy="372990"/>
          </a:xfrm>
          <a:custGeom>
            <a:pathLst>
              <a:path extrusionOk="0" h="75" w="83">
                <a:moveTo>
                  <a:pt x="81" y="0"/>
                </a:moveTo>
                <a:cubicBezTo>
                  <a:pt x="80" y="0"/>
                  <a:pt x="79" y="0"/>
                  <a:pt x="78" y="1"/>
                </a:cubicBezTo>
                <a:cubicBezTo>
                  <a:pt x="77" y="1"/>
                  <a:pt x="63" y="13"/>
                  <a:pt x="53" y="17"/>
                </a:cubicBezTo>
                <a:cubicBezTo>
                  <a:pt x="47" y="19"/>
                  <a:pt x="38" y="20"/>
                  <a:pt x="28" y="20"/>
                </a:cubicBezTo>
                <a:cubicBezTo>
                  <a:pt x="15" y="20"/>
                  <a:pt x="4" y="18"/>
                  <a:pt x="4" y="18"/>
                </a:cubicBezTo>
                <a:cubicBezTo>
                  <a:pt x="3" y="18"/>
                  <a:pt x="2" y="18"/>
                  <a:pt x="1" y="19"/>
                </a:cubicBezTo>
                <a:cubicBezTo>
                  <a:pt x="1" y="20"/>
                  <a:pt x="0" y="21"/>
                  <a:pt x="0" y="22"/>
                </a:cubicBezTo>
                <a:cubicBezTo>
                  <a:pt x="0" y="51"/>
                  <a:pt x="0" y="51"/>
                  <a:pt x="0" y="51"/>
                </a:cubicBezTo>
                <a:cubicBezTo>
                  <a:pt x="0" y="52"/>
                  <a:pt x="0" y="53"/>
                  <a:pt x="1" y="53"/>
                </a:cubicBezTo>
                <a:cubicBezTo>
                  <a:pt x="2" y="54"/>
                  <a:pt x="3" y="54"/>
                  <a:pt x="4" y="54"/>
                </a:cubicBezTo>
                <a:cubicBezTo>
                  <a:pt x="4" y="54"/>
                  <a:pt x="7" y="54"/>
                  <a:pt x="11" y="54"/>
                </a:cubicBezTo>
                <a:cubicBezTo>
                  <a:pt x="11" y="55"/>
                  <a:pt x="12" y="59"/>
                  <a:pt x="14" y="64"/>
                </a:cubicBezTo>
                <a:cubicBezTo>
                  <a:pt x="16" y="69"/>
                  <a:pt x="21" y="75"/>
                  <a:pt x="31" y="75"/>
                </a:cubicBezTo>
                <a:cubicBezTo>
                  <a:pt x="32" y="75"/>
                  <a:pt x="32" y="75"/>
                  <a:pt x="32" y="75"/>
                </a:cubicBezTo>
                <a:cubicBezTo>
                  <a:pt x="37" y="75"/>
                  <a:pt x="42" y="73"/>
                  <a:pt x="45" y="70"/>
                </a:cubicBezTo>
                <a:cubicBezTo>
                  <a:pt x="49" y="66"/>
                  <a:pt x="50" y="61"/>
                  <a:pt x="51" y="58"/>
                </a:cubicBezTo>
                <a:cubicBezTo>
                  <a:pt x="68" y="64"/>
                  <a:pt x="77" y="73"/>
                  <a:pt x="78" y="73"/>
                </a:cubicBezTo>
                <a:cubicBezTo>
                  <a:pt x="78" y="73"/>
                  <a:pt x="79" y="74"/>
                  <a:pt x="80" y="74"/>
                </a:cubicBezTo>
                <a:cubicBezTo>
                  <a:pt x="80" y="74"/>
                  <a:pt x="81" y="74"/>
                  <a:pt x="81" y="73"/>
                </a:cubicBezTo>
                <a:cubicBezTo>
                  <a:pt x="83" y="73"/>
                  <a:pt x="83" y="72"/>
                  <a:pt x="83" y="70"/>
                </a:cubicBezTo>
                <a:cubicBezTo>
                  <a:pt x="83" y="3"/>
                  <a:pt x="83" y="3"/>
                  <a:pt x="83" y="3"/>
                </a:cubicBezTo>
                <a:cubicBezTo>
                  <a:pt x="83" y="2"/>
                  <a:pt x="83" y="1"/>
                  <a:pt x="81" y="0"/>
                </a:cubicBezTo>
                <a:close/>
                <a:moveTo>
                  <a:pt x="16" y="47"/>
                </a:moveTo>
                <a:cubicBezTo>
                  <a:pt x="13" y="47"/>
                  <a:pt x="9" y="47"/>
                  <a:pt x="7" y="47"/>
                </a:cubicBezTo>
                <a:cubicBezTo>
                  <a:pt x="7" y="26"/>
                  <a:pt x="7" y="26"/>
                  <a:pt x="7" y="26"/>
                </a:cubicBezTo>
                <a:cubicBezTo>
                  <a:pt x="10" y="26"/>
                  <a:pt x="15" y="26"/>
                  <a:pt x="21" y="26"/>
                </a:cubicBezTo>
                <a:cubicBezTo>
                  <a:pt x="21" y="47"/>
                  <a:pt x="21" y="47"/>
                  <a:pt x="21" y="47"/>
                </a:cubicBezTo>
                <a:cubicBezTo>
                  <a:pt x="19" y="47"/>
                  <a:pt x="18" y="47"/>
                  <a:pt x="16" y="47"/>
                </a:cubicBezTo>
                <a:close/>
                <a:moveTo>
                  <a:pt x="32" y="68"/>
                </a:moveTo>
                <a:cubicBezTo>
                  <a:pt x="31" y="68"/>
                  <a:pt x="31" y="68"/>
                  <a:pt x="31" y="68"/>
                </a:cubicBezTo>
                <a:cubicBezTo>
                  <a:pt x="26" y="68"/>
                  <a:pt x="23" y="66"/>
                  <a:pt x="20" y="61"/>
                </a:cubicBezTo>
                <a:cubicBezTo>
                  <a:pt x="19" y="58"/>
                  <a:pt x="18" y="55"/>
                  <a:pt x="18" y="54"/>
                </a:cubicBezTo>
                <a:cubicBezTo>
                  <a:pt x="20" y="54"/>
                  <a:pt x="21" y="54"/>
                  <a:pt x="23" y="54"/>
                </a:cubicBezTo>
                <a:cubicBezTo>
                  <a:pt x="23" y="54"/>
                  <a:pt x="24" y="54"/>
                  <a:pt x="24" y="54"/>
                </a:cubicBezTo>
                <a:cubicBezTo>
                  <a:pt x="24" y="54"/>
                  <a:pt x="25" y="54"/>
                  <a:pt x="25" y="54"/>
                </a:cubicBezTo>
                <a:cubicBezTo>
                  <a:pt x="31" y="54"/>
                  <a:pt x="38" y="55"/>
                  <a:pt x="44" y="56"/>
                </a:cubicBezTo>
                <a:cubicBezTo>
                  <a:pt x="44" y="60"/>
                  <a:pt x="42" y="68"/>
                  <a:pt x="32" y="68"/>
                </a:cubicBezTo>
                <a:close/>
                <a:moveTo>
                  <a:pt x="76" y="63"/>
                </a:moveTo>
                <a:cubicBezTo>
                  <a:pt x="72" y="60"/>
                  <a:pt x="64" y="55"/>
                  <a:pt x="53" y="52"/>
                </a:cubicBezTo>
                <a:cubicBezTo>
                  <a:pt x="46" y="49"/>
                  <a:pt x="36" y="48"/>
                  <a:pt x="28" y="47"/>
                </a:cubicBezTo>
                <a:cubicBezTo>
                  <a:pt x="28" y="27"/>
                  <a:pt x="28" y="27"/>
                  <a:pt x="28" y="27"/>
                </a:cubicBezTo>
                <a:cubicBezTo>
                  <a:pt x="39" y="26"/>
                  <a:pt x="48" y="25"/>
                  <a:pt x="55" y="23"/>
                </a:cubicBezTo>
                <a:cubicBezTo>
                  <a:pt x="62" y="21"/>
                  <a:pt x="71" y="15"/>
                  <a:pt x="76" y="11"/>
                </a:cubicBezTo>
                <a:lnTo>
                  <a:pt x="76" y="63"/>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9" name="Shape 399"/>
          <p:cNvSpPr txBox="1"/>
          <p:nvPr/>
        </p:nvSpPr>
        <p:spPr>
          <a:xfrm>
            <a:off x="6090700" y="1548025"/>
            <a:ext cx="1727100" cy="473100"/>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b="1" lang="en" sz="900">
                <a:solidFill>
                  <a:srgbClr val="595959"/>
                </a:solidFill>
                <a:latin typeface="Calibri"/>
                <a:ea typeface="Calibri"/>
                <a:cs typeface="Calibri"/>
                <a:sym typeface="Calibri"/>
              </a:rPr>
              <a:t>Fourth Title Here</a:t>
            </a:r>
            <a:endParaRPr sz="1100"/>
          </a:p>
          <a:p>
            <a:pPr indent="0" lvl="0" marL="0" marR="0" rtl="0" algn="l">
              <a:lnSpc>
                <a:spcPct val="155555"/>
              </a:lnSpc>
              <a:spcBef>
                <a:spcPts val="0"/>
              </a:spcBef>
              <a:spcAft>
                <a:spcPts val="0"/>
              </a:spcAft>
              <a:buNone/>
            </a:pPr>
            <a:r>
              <a:rPr lang="en" sz="700">
                <a:solidFill>
                  <a:srgbClr val="595959"/>
                </a:solidFill>
                <a:latin typeface="Calibri"/>
                <a:ea typeface="Calibri"/>
                <a:cs typeface="Calibri"/>
                <a:sym typeface="Calibri"/>
              </a:rPr>
              <a:t>Open unto divided first shall made they're appear form great morning over form. </a:t>
            </a:r>
            <a:endParaRPr sz="1100"/>
          </a:p>
        </p:txBody>
      </p:sp>
      <p:sp>
        <p:nvSpPr>
          <p:cNvPr id="400" name="Shape 400"/>
          <p:cNvSpPr/>
          <p:nvPr/>
        </p:nvSpPr>
        <p:spPr>
          <a:xfrm>
            <a:off x="5595289" y="2289538"/>
            <a:ext cx="284291" cy="372990"/>
          </a:xfrm>
          <a:custGeom>
            <a:pathLst>
              <a:path extrusionOk="0" h="75" w="63">
                <a:moveTo>
                  <a:pt x="20" y="36"/>
                </a:moveTo>
                <a:cubicBezTo>
                  <a:pt x="11" y="36"/>
                  <a:pt x="11" y="36"/>
                  <a:pt x="11" y="36"/>
                </a:cubicBezTo>
                <a:cubicBezTo>
                  <a:pt x="10" y="36"/>
                  <a:pt x="9" y="37"/>
                  <a:pt x="9" y="38"/>
                </a:cubicBezTo>
                <a:cubicBezTo>
                  <a:pt x="9" y="65"/>
                  <a:pt x="9" y="65"/>
                  <a:pt x="9" y="65"/>
                </a:cubicBezTo>
                <a:cubicBezTo>
                  <a:pt x="9" y="66"/>
                  <a:pt x="10" y="67"/>
                  <a:pt x="11" y="67"/>
                </a:cubicBezTo>
                <a:cubicBezTo>
                  <a:pt x="20" y="67"/>
                  <a:pt x="20" y="67"/>
                  <a:pt x="20" y="67"/>
                </a:cubicBezTo>
                <a:cubicBezTo>
                  <a:pt x="21" y="67"/>
                  <a:pt x="22" y="66"/>
                  <a:pt x="22" y="65"/>
                </a:cubicBezTo>
                <a:cubicBezTo>
                  <a:pt x="22" y="38"/>
                  <a:pt x="22" y="38"/>
                  <a:pt x="22" y="38"/>
                </a:cubicBezTo>
                <a:cubicBezTo>
                  <a:pt x="22" y="37"/>
                  <a:pt x="21" y="36"/>
                  <a:pt x="20" y="36"/>
                </a:cubicBezTo>
                <a:close/>
                <a:moveTo>
                  <a:pt x="52" y="42"/>
                </a:moveTo>
                <a:cubicBezTo>
                  <a:pt x="43" y="42"/>
                  <a:pt x="43" y="42"/>
                  <a:pt x="43" y="42"/>
                </a:cubicBezTo>
                <a:cubicBezTo>
                  <a:pt x="42" y="42"/>
                  <a:pt x="41" y="43"/>
                  <a:pt x="41" y="44"/>
                </a:cubicBezTo>
                <a:cubicBezTo>
                  <a:pt x="41" y="65"/>
                  <a:pt x="41" y="65"/>
                  <a:pt x="41" y="65"/>
                </a:cubicBezTo>
                <a:cubicBezTo>
                  <a:pt x="41" y="66"/>
                  <a:pt x="42" y="67"/>
                  <a:pt x="43" y="67"/>
                </a:cubicBezTo>
                <a:cubicBezTo>
                  <a:pt x="52" y="67"/>
                  <a:pt x="52" y="67"/>
                  <a:pt x="52" y="67"/>
                </a:cubicBezTo>
                <a:cubicBezTo>
                  <a:pt x="53" y="67"/>
                  <a:pt x="54" y="66"/>
                  <a:pt x="54" y="65"/>
                </a:cubicBezTo>
                <a:cubicBezTo>
                  <a:pt x="54" y="44"/>
                  <a:pt x="54" y="44"/>
                  <a:pt x="54" y="44"/>
                </a:cubicBezTo>
                <a:cubicBezTo>
                  <a:pt x="54" y="43"/>
                  <a:pt x="53" y="42"/>
                  <a:pt x="52" y="42"/>
                </a:cubicBezTo>
                <a:close/>
                <a:moveTo>
                  <a:pt x="36" y="27"/>
                </a:moveTo>
                <a:cubicBezTo>
                  <a:pt x="27" y="27"/>
                  <a:pt x="27" y="27"/>
                  <a:pt x="27" y="27"/>
                </a:cubicBezTo>
                <a:cubicBezTo>
                  <a:pt x="26" y="27"/>
                  <a:pt x="25" y="28"/>
                  <a:pt x="25" y="29"/>
                </a:cubicBezTo>
                <a:cubicBezTo>
                  <a:pt x="25" y="65"/>
                  <a:pt x="25" y="65"/>
                  <a:pt x="25" y="65"/>
                </a:cubicBezTo>
                <a:cubicBezTo>
                  <a:pt x="25" y="66"/>
                  <a:pt x="26" y="67"/>
                  <a:pt x="27" y="67"/>
                </a:cubicBezTo>
                <a:cubicBezTo>
                  <a:pt x="36" y="67"/>
                  <a:pt x="36" y="67"/>
                  <a:pt x="36" y="67"/>
                </a:cubicBezTo>
                <a:cubicBezTo>
                  <a:pt x="37" y="67"/>
                  <a:pt x="38" y="66"/>
                  <a:pt x="38" y="65"/>
                </a:cubicBezTo>
                <a:cubicBezTo>
                  <a:pt x="38" y="29"/>
                  <a:pt x="38" y="29"/>
                  <a:pt x="38" y="29"/>
                </a:cubicBezTo>
                <a:cubicBezTo>
                  <a:pt x="38" y="28"/>
                  <a:pt x="37" y="27"/>
                  <a:pt x="36" y="27"/>
                </a:cubicBezTo>
                <a:close/>
                <a:moveTo>
                  <a:pt x="60" y="18"/>
                </a:moveTo>
                <a:cubicBezTo>
                  <a:pt x="41" y="2"/>
                  <a:pt x="41" y="2"/>
                  <a:pt x="41" y="2"/>
                </a:cubicBezTo>
                <a:cubicBezTo>
                  <a:pt x="40" y="1"/>
                  <a:pt x="37" y="0"/>
                  <a:pt x="35" y="0"/>
                </a:cubicBezTo>
                <a:cubicBezTo>
                  <a:pt x="4" y="0"/>
                  <a:pt x="4" y="0"/>
                  <a:pt x="4" y="0"/>
                </a:cubicBezTo>
                <a:cubicBezTo>
                  <a:pt x="2" y="0"/>
                  <a:pt x="0" y="2"/>
                  <a:pt x="0" y="5"/>
                </a:cubicBezTo>
                <a:cubicBezTo>
                  <a:pt x="0" y="70"/>
                  <a:pt x="0" y="70"/>
                  <a:pt x="0" y="70"/>
                </a:cubicBezTo>
                <a:cubicBezTo>
                  <a:pt x="0" y="75"/>
                  <a:pt x="4" y="75"/>
                  <a:pt x="4" y="75"/>
                </a:cubicBezTo>
                <a:cubicBezTo>
                  <a:pt x="59" y="75"/>
                  <a:pt x="59" y="75"/>
                  <a:pt x="59" y="75"/>
                </a:cubicBezTo>
                <a:cubicBezTo>
                  <a:pt x="61" y="75"/>
                  <a:pt x="63" y="72"/>
                  <a:pt x="63" y="70"/>
                </a:cubicBezTo>
                <a:cubicBezTo>
                  <a:pt x="63" y="24"/>
                  <a:pt x="63" y="24"/>
                  <a:pt x="63" y="24"/>
                </a:cubicBezTo>
                <a:cubicBezTo>
                  <a:pt x="63" y="22"/>
                  <a:pt x="62" y="19"/>
                  <a:pt x="60" y="18"/>
                </a:cubicBezTo>
                <a:close/>
                <a:moveTo>
                  <a:pt x="40" y="7"/>
                </a:moveTo>
                <a:cubicBezTo>
                  <a:pt x="40" y="6"/>
                  <a:pt x="41" y="7"/>
                  <a:pt x="41" y="7"/>
                </a:cubicBezTo>
                <a:cubicBezTo>
                  <a:pt x="56" y="20"/>
                  <a:pt x="56" y="20"/>
                  <a:pt x="56" y="20"/>
                </a:cubicBezTo>
                <a:cubicBezTo>
                  <a:pt x="56" y="20"/>
                  <a:pt x="57" y="21"/>
                  <a:pt x="55" y="21"/>
                </a:cubicBezTo>
                <a:cubicBezTo>
                  <a:pt x="41" y="21"/>
                  <a:pt x="41" y="21"/>
                  <a:pt x="41" y="21"/>
                </a:cubicBezTo>
                <a:cubicBezTo>
                  <a:pt x="40" y="21"/>
                  <a:pt x="40" y="20"/>
                  <a:pt x="40" y="20"/>
                </a:cubicBezTo>
                <a:lnTo>
                  <a:pt x="40" y="7"/>
                </a:lnTo>
                <a:close/>
                <a:moveTo>
                  <a:pt x="60" y="70"/>
                </a:moveTo>
                <a:cubicBezTo>
                  <a:pt x="60" y="70"/>
                  <a:pt x="59" y="71"/>
                  <a:pt x="59" y="71"/>
                </a:cubicBezTo>
                <a:cubicBezTo>
                  <a:pt x="4" y="71"/>
                  <a:pt x="4" y="71"/>
                  <a:pt x="4" y="71"/>
                </a:cubicBezTo>
                <a:cubicBezTo>
                  <a:pt x="4" y="71"/>
                  <a:pt x="3" y="71"/>
                  <a:pt x="3" y="70"/>
                </a:cubicBezTo>
                <a:cubicBezTo>
                  <a:pt x="3" y="5"/>
                  <a:pt x="3" y="5"/>
                  <a:pt x="3" y="5"/>
                </a:cubicBezTo>
                <a:cubicBezTo>
                  <a:pt x="3" y="4"/>
                  <a:pt x="4" y="3"/>
                  <a:pt x="4" y="3"/>
                </a:cubicBezTo>
                <a:cubicBezTo>
                  <a:pt x="35" y="3"/>
                  <a:pt x="35" y="3"/>
                  <a:pt x="35" y="3"/>
                </a:cubicBezTo>
                <a:cubicBezTo>
                  <a:pt x="35" y="3"/>
                  <a:pt x="36" y="4"/>
                  <a:pt x="36" y="5"/>
                </a:cubicBezTo>
                <a:cubicBezTo>
                  <a:pt x="36" y="20"/>
                  <a:pt x="36" y="20"/>
                  <a:pt x="36" y="20"/>
                </a:cubicBezTo>
                <a:cubicBezTo>
                  <a:pt x="36" y="22"/>
                  <a:pt x="38" y="24"/>
                  <a:pt x="41" y="24"/>
                </a:cubicBezTo>
                <a:cubicBezTo>
                  <a:pt x="59" y="24"/>
                  <a:pt x="59" y="24"/>
                  <a:pt x="59" y="24"/>
                </a:cubicBezTo>
                <a:cubicBezTo>
                  <a:pt x="59" y="24"/>
                  <a:pt x="60" y="25"/>
                  <a:pt x="60" y="25"/>
                </a:cubicBezTo>
                <a:lnTo>
                  <a:pt x="60" y="70"/>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1" name="Shape 401"/>
          <p:cNvSpPr txBox="1"/>
          <p:nvPr/>
        </p:nvSpPr>
        <p:spPr>
          <a:xfrm>
            <a:off x="6090700" y="2289540"/>
            <a:ext cx="1727100" cy="473100"/>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b="1" lang="en" sz="900">
                <a:solidFill>
                  <a:srgbClr val="595959"/>
                </a:solidFill>
                <a:latin typeface="Calibri"/>
                <a:ea typeface="Calibri"/>
                <a:cs typeface="Calibri"/>
                <a:sym typeface="Calibri"/>
              </a:rPr>
              <a:t>Fourth Title Here</a:t>
            </a:r>
            <a:endParaRPr sz="1100"/>
          </a:p>
          <a:p>
            <a:pPr indent="0" lvl="0" marL="0" marR="0" rtl="0" algn="l">
              <a:lnSpc>
                <a:spcPct val="155555"/>
              </a:lnSpc>
              <a:spcBef>
                <a:spcPts val="0"/>
              </a:spcBef>
              <a:spcAft>
                <a:spcPts val="0"/>
              </a:spcAft>
              <a:buNone/>
            </a:pPr>
            <a:r>
              <a:rPr lang="en" sz="700">
                <a:solidFill>
                  <a:srgbClr val="595959"/>
                </a:solidFill>
                <a:latin typeface="Calibri"/>
                <a:ea typeface="Calibri"/>
                <a:cs typeface="Calibri"/>
                <a:sym typeface="Calibri"/>
              </a:rPr>
              <a:t>Open unto divided first shall made they're appear form great morning over form. </a:t>
            </a:r>
            <a:endParaRPr sz="1100"/>
          </a:p>
        </p:txBody>
      </p:sp>
      <p:sp>
        <p:nvSpPr>
          <p:cNvPr id="402" name="Shape 402"/>
          <p:cNvSpPr/>
          <p:nvPr/>
        </p:nvSpPr>
        <p:spPr>
          <a:xfrm>
            <a:off x="5533882" y="3031058"/>
            <a:ext cx="345697" cy="372990"/>
          </a:xfrm>
          <a:custGeom>
            <a:pathLst>
              <a:path extrusionOk="0" h="75" w="77">
                <a:moveTo>
                  <a:pt x="76" y="9"/>
                </a:moveTo>
                <a:cubicBezTo>
                  <a:pt x="68" y="0"/>
                  <a:pt x="68" y="0"/>
                  <a:pt x="68" y="0"/>
                </a:cubicBezTo>
                <a:cubicBezTo>
                  <a:pt x="68" y="0"/>
                  <a:pt x="68" y="0"/>
                  <a:pt x="67" y="0"/>
                </a:cubicBezTo>
                <a:cubicBezTo>
                  <a:pt x="10" y="0"/>
                  <a:pt x="10" y="0"/>
                  <a:pt x="10" y="0"/>
                </a:cubicBezTo>
                <a:cubicBezTo>
                  <a:pt x="9" y="0"/>
                  <a:pt x="9" y="0"/>
                  <a:pt x="8" y="0"/>
                </a:cubicBezTo>
                <a:cubicBezTo>
                  <a:pt x="1" y="9"/>
                  <a:pt x="1" y="9"/>
                  <a:pt x="1" y="9"/>
                </a:cubicBezTo>
                <a:cubicBezTo>
                  <a:pt x="0" y="9"/>
                  <a:pt x="0" y="10"/>
                  <a:pt x="0" y="11"/>
                </a:cubicBezTo>
                <a:cubicBezTo>
                  <a:pt x="6" y="70"/>
                  <a:pt x="6" y="70"/>
                  <a:pt x="6" y="70"/>
                </a:cubicBezTo>
                <a:cubicBezTo>
                  <a:pt x="6" y="73"/>
                  <a:pt x="6" y="73"/>
                  <a:pt x="6" y="73"/>
                </a:cubicBezTo>
                <a:cubicBezTo>
                  <a:pt x="6" y="74"/>
                  <a:pt x="7" y="75"/>
                  <a:pt x="8" y="75"/>
                </a:cubicBezTo>
                <a:cubicBezTo>
                  <a:pt x="69" y="75"/>
                  <a:pt x="69" y="75"/>
                  <a:pt x="69" y="75"/>
                </a:cubicBezTo>
                <a:cubicBezTo>
                  <a:pt x="70" y="75"/>
                  <a:pt x="70" y="74"/>
                  <a:pt x="71" y="73"/>
                </a:cubicBezTo>
                <a:cubicBezTo>
                  <a:pt x="71" y="70"/>
                  <a:pt x="71" y="70"/>
                  <a:pt x="71" y="70"/>
                </a:cubicBezTo>
                <a:cubicBezTo>
                  <a:pt x="77" y="11"/>
                  <a:pt x="77" y="11"/>
                  <a:pt x="77" y="11"/>
                </a:cubicBezTo>
                <a:cubicBezTo>
                  <a:pt x="77" y="10"/>
                  <a:pt x="76" y="9"/>
                  <a:pt x="76" y="9"/>
                </a:cubicBezTo>
                <a:close/>
                <a:moveTo>
                  <a:pt x="65" y="67"/>
                </a:moveTo>
                <a:cubicBezTo>
                  <a:pt x="65" y="68"/>
                  <a:pt x="65" y="69"/>
                  <a:pt x="63" y="69"/>
                </a:cubicBezTo>
                <a:cubicBezTo>
                  <a:pt x="13" y="69"/>
                  <a:pt x="13" y="69"/>
                  <a:pt x="13" y="69"/>
                </a:cubicBezTo>
                <a:cubicBezTo>
                  <a:pt x="12" y="69"/>
                  <a:pt x="11" y="68"/>
                  <a:pt x="11" y="67"/>
                </a:cubicBezTo>
                <a:cubicBezTo>
                  <a:pt x="6" y="16"/>
                  <a:pt x="6" y="16"/>
                  <a:pt x="6" y="16"/>
                </a:cubicBezTo>
                <a:cubicBezTo>
                  <a:pt x="70" y="16"/>
                  <a:pt x="70" y="16"/>
                  <a:pt x="70" y="16"/>
                </a:cubicBezTo>
                <a:lnTo>
                  <a:pt x="65" y="67"/>
                </a:lnTo>
                <a:close/>
                <a:moveTo>
                  <a:pt x="6" y="10"/>
                </a:moveTo>
                <a:cubicBezTo>
                  <a:pt x="11" y="5"/>
                  <a:pt x="11" y="5"/>
                  <a:pt x="11" y="5"/>
                </a:cubicBezTo>
                <a:cubicBezTo>
                  <a:pt x="11" y="5"/>
                  <a:pt x="12" y="4"/>
                  <a:pt x="12" y="4"/>
                </a:cubicBezTo>
                <a:cubicBezTo>
                  <a:pt x="64" y="4"/>
                  <a:pt x="64" y="4"/>
                  <a:pt x="64" y="4"/>
                </a:cubicBezTo>
                <a:cubicBezTo>
                  <a:pt x="65" y="4"/>
                  <a:pt x="66" y="5"/>
                  <a:pt x="66" y="5"/>
                </a:cubicBezTo>
                <a:cubicBezTo>
                  <a:pt x="70" y="10"/>
                  <a:pt x="70" y="10"/>
                  <a:pt x="70" y="10"/>
                </a:cubicBezTo>
                <a:lnTo>
                  <a:pt x="6" y="10"/>
                </a:lnTo>
                <a:close/>
                <a:moveTo>
                  <a:pt x="38" y="49"/>
                </a:moveTo>
                <a:cubicBezTo>
                  <a:pt x="43" y="49"/>
                  <a:pt x="47" y="47"/>
                  <a:pt x="51" y="44"/>
                </a:cubicBezTo>
                <a:cubicBezTo>
                  <a:pt x="54" y="40"/>
                  <a:pt x="56" y="36"/>
                  <a:pt x="56" y="31"/>
                </a:cubicBezTo>
                <a:cubicBezTo>
                  <a:pt x="56" y="29"/>
                  <a:pt x="55" y="28"/>
                  <a:pt x="53" y="28"/>
                </a:cubicBezTo>
                <a:cubicBezTo>
                  <a:pt x="52" y="28"/>
                  <a:pt x="50" y="29"/>
                  <a:pt x="50" y="31"/>
                </a:cubicBezTo>
                <a:cubicBezTo>
                  <a:pt x="50" y="38"/>
                  <a:pt x="45" y="43"/>
                  <a:pt x="38" y="43"/>
                </a:cubicBezTo>
                <a:cubicBezTo>
                  <a:pt x="32" y="43"/>
                  <a:pt x="26" y="38"/>
                  <a:pt x="26" y="31"/>
                </a:cubicBezTo>
                <a:cubicBezTo>
                  <a:pt x="26" y="29"/>
                  <a:pt x="25" y="28"/>
                  <a:pt x="24" y="28"/>
                </a:cubicBezTo>
                <a:cubicBezTo>
                  <a:pt x="22" y="28"/>
                  <a:pt x="21" y="29"/>
                  <a:pt x="21" y="31"/>
                </a:cubicBezTo>
                <a:cubicBezTo>
                  <a:pt x="21" y="36"/>
                  <a:pt x="23" y="40"/>
                  <a:pt x="26" y="44"/>
                </a:cubicBezTo>
                <a:cubicBezTo>
                  <a:pt x="29" y="47"/>
                  <a:pt x="34" y="49"/>
                  <a:pt x="38" y="49"/>
                </a:cubicBezTo>
                <a:close/>
              </a:path>
            </a:pathLst>
          </a:custGeom>
          <a:solidFill>
            <a:srgbClr val="000000"/>
          </a:solidFill>
          <a:ln cap="flat" cmpd="sng" w="9525">
            <a:solidFill>
              <a:srgbClr val="000000"/>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3" name="Shape 403"/>
          <p:cNvSpPr txBox="1"/>
          <p:nvPr/>
        </p:nvSpPr>
        <p:spPr>
          <a:xfrm>
            <a:off x="6090700" y="3031055"/>
            <a:ext cx="1727100" cy="473100"/>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b="1" lang="en" sz="900">
                <a:solidFill>
                  <a:srgbClr val="595959"/>
                </a:solidFill>
                <a:latin typeface="Calibri"/>
                <a:ea typeface="Calibri"/>
                <a:cs typeface="Calibri"/>
                <a:sym typeface="Calibri"/>
              </a:rPr>
              <a:t>Fourth Title Here</a:t>
            </a:r>
            <a:endParaRPr sz="1100"/>
          </a:p>
          <a:p>
            <a:pPr indent="0" lvl="0" marL="0" marR="0" rtl="0" algn="l">
              <a:lnSpc>
                <a:spcPct val="155555"/>
              </a:lnSpc>
              <a:spcBef>
                <a:spcPts val="0"/>
              </a:spcBef>
              <a:spcAft>
                <a:spcPts val="0"/>
              </a:spcAft>
              <a:buNone/>
            </a:pPr>
            <a:r>
              <a:rPr lang="en" sz="700">
                <a:solidFill>
                  <a:srgbClr val="595959"/>
                </a:solidFill>
                <a:latin typeface="Calibri"/>
                <a:ea typeface="Calibri"/>
                <a:cs typeface="Calibri"/>
                <a:sym typeface="Calibri"/>
              </a:rPr>
              <a:t>Open unto divided first shall made they're appear form great morning over form. </a:t>
            </a:r>
            <a:endParaRPr sz="1100"/>
          </a:p>
        </p:txBody>
      </p:sp>
      <p:sp>
        <p:nvSpPr>
          <p:cNvPr id="404" name="Shape 404"/>
          <p:cNvSpPr/>
          <p:nvPr/>
        </p:nvSpPr>
        <p:spPr>
          <a:xfrm>
            <a:off x="5572545" y="3772579"/>
            <a:ext cx="307034" cy="372990"/>
          </a:xfrm>
          <a:custGeom>
            <a:pathLst>
              <a:path extrusionOk="0" h="75" w="68">
                <a:moveTo>
                  <a:pt x="4" y="36"/>
                </a:moveTo>
                <a:cubicBezTo>
                  <a:pt x="25" y="36"/>
                  <a:pt x="25" y="36"/>
                  <a:pt x="25" y="36"/>
                </a:cubicBezTo>
                <a:cubicBezTo>
                  <a:pt x="25" y="28"/>
                  <a:pt x="25" y="28"/>
                  <a:pt x="25" y="28"/>
                </a:cubicBezTo>
                <a:cubicBezTo>
                  <a:pt x="4" y="28"/>
                  <a:pt x="4" y="28"/>
                  <a:pt x="4" y="28"/>
                </a:cubicBezTo>
                <a:cubicBezTo>
                  <a:pt x="2" y="28"/>
                  <a:pt x="0" y="30"/>
                  <a:pt x="0" y="32"/>
                </a:cubicBezTo>
                <a:cubicBezTo>
                  <a:pt x="0" y="34"/>
                  <a:pt x="2" y="36"/>
                  <a:pt x="4" y="36"/>
                </a:cubicBezTo>
                <a:close/>
                <a:moveTo>
                  <a:pt x="4" y="21"/>
                </a:moveTo>
                <a:cubicBezTo>
                  <a:pt x="25" y="21"/>
                  <a:pt x="25" y="21"/>
                  <a:pt x="25" y="21"/>
                </a:cubicBezTo>
                <a:cubicBezTo>
                  <a:pt x="25" y="21"/>
                  <a:pt x="25" y="21"/>
                  <a:pt x="25" y="21"/>
                </a:cubicBezTo>
                <a:cubicBezTo>
                  <a:pt x="56" y="14"/>
                  <a:pt x="56" y="14"/>
                  <a:pt x="56" y="14"/>
                </a:cubicBezTo>
                <a:cubicBezTo>
                  <a:pt x="4" y="14"/>
                  <a:pt x="4" y="14"/>
                  <a:pt x="4" y="14"/>
                </a:cubicBezTo>
                <a:cubicBezTo>
                  <a:pt x="2" y="14"/>
                  <a:pt x="0" y="16"/>
                  <a:pt x="0" y="18"/>
                </a:cubicBezTo>
                <a:cubicBezTo>
                  <a:pt x="0" y="20"/>
                  <a:pt x="2" y="21"/>
                  <a:pt x="4" y="21"/>
                </a:cubicBezTo>
                <a:close/>
                <a:moveTo>
                  <a:pt x="4" y="7"/>
                </a:moveTo>
                <a:cubicBezTo>
                  <a:pt x="57" y="7"/>
                  <a:pt x="57" y="7"/>
                  <a:pt x="57" y="7"/>
                </a:cubicBezTo>
                <a:cubicBezTo>
                  <a:pt x="59" y="7"/>
                  <a:pt x="61" y="6"/>
                  <a:pt x="61" y="4"/>
                </a:cubicBezTo>
                <a:cubicBezTo>
                  <a:pt x="61" y="2"/>
                  <a:pt x="59" y="0"/>
                  <a:pt x="57" y="0"/>
                </a:cubicBezTo>
                <a:cubicBezTo>
                  <a:pt x="4" y="0"/>
                  <a:pt x="4" y="0"/>
                  <a:pt x="4" y="0"/>
                </a:cubicBezTo>
                <a:cubicBezTo>
                  <a:pt x="2" y="0"/>
                  <a:pt x="0" y="2"/>
                  <a:pt x="0" y="4"/>
                </a:cubicBezTo>
                <a:cubicBezTo>
                  <a:pt x="0" y="6"/>
                  <a:pt x="2" y="7"/>
                  <a:pt x="4" y="7"/>
                </a:cubicBezTo>
                <a:close/>
                <a:moveTo>
                  <a:pt x="4" y="50"/>
                </a:moveTo>
                <a:cubicBezTo>
                  <a:pt x="25" y="50"/>
                  <a:pt x="25" y="50"/>
                  <a:pt x="25" y="50"/>
                </a:cubicBezTo>
                <a:cubicBezTo>
                  <a:pt x="25" y="43"/>
                  <a:pt x="25" y="43"/>
                  <a:pt x="25" y="43"/>
                </a:cubicBezTo>
                <a:cubicBezTo>
                  <a:pt x="4" y="43"/>
                  <a:pt x="4" y="43"/>
                  <a:pt x="4" y="43"/>
                </a:cubicBezTo>
                <a:cubicBezTo>
                  <a:pt x="2" y="43"/>
                  <a:pt x="0" y="44"/>
                  <a:pt x="0" y="46"/>
                </a:cubicBezTo>
                <a:cubicBezTo>
                  <a:pt x="0" y="48"/>
                  <a:pt x="2" y="50"/>
                  <a:pt x="4" y="50"/>
                </a:cubicBezTo>
                <a:close/>
                <a:moveTo>
                  <a:pt x="61" y="23"/>
                </a:moveTo>
                <a:cubicBezTo>
                  <a:pt x="39" y="27"/>
                  <a:pt x="39" y="27"/>
                  <a:pt x="39" y="27"/>
                </a:cubicBezTo>
                <a:cubicBezTo>
                  <a:pt x="35" y="28"/>
                  <a:pt x="32" y="32"/>
                  <a:pt x="32" y="36"/>
                </a:cubicBezTo>
                <a:cubicBezTo>
                  <a:pt x="32" y="57"/>
                  <a:pt x="32" y="57"/>
                  <a:pt x="32" y="57"/>
                </a:cubicBezTo>
                <a:cubicBezTo>
                  <a:pt x="32" y="57"/>
                  <a:pt x="31" y="57"/>
                  <a:pt x="31" y="57"/>
                </a:cubicBezTo>
                <a:cubicBezTo>
                  <a:pt x="26" y="57"/>
                  <a:pt x="22" y="61"/>
                  <a:pt x="22" y="66"/>
                </a:cubicBezTo>
                <a:cubicBezTo>
                  <a:pt x="22" y="71"/>
                  <a:pt x="26" y="75"/>
                  <a:pt x="31" y="75"/>
                </a:cubicBezTo>
                <a:cubicBezTo>
                  <a:pt x="35" y="75"/>
                  <a:pt x="39" y="71"/>
                  <a:pt x="39" y="66"/>
                </a:cubicBezTo>
                <a:cubicBezTo>
                  <a:pt x="39" y="65"/>
                  <a:pt x="39" y="65"/>
                  <a:pt x="39" y="64"/>
                </a:cubicBezTo>
                <a:cubicBezTo>
                  <a:pt x="39" y="64"/>
                  <a:pt x="39" y="64"/>
                  <a:pt x="39" y="64"/>
                </a:cubicBezTo>
                <a:cubicBezTo>
                  <a:pt x="39" y="40"/>
                  <a:pt x="39" y="40"/>
                  <a:pt x="39" y="40"/>
                </a:cubicBezTo>
                <a:cubicBezTo>
                  <a:pt x="61" y="36"/>
                  <a:pt x="61" y="36"/>
                  <a:pt x="61" y="36"/>
                </a:cubicBezTo>
                <a:cubicBezTo>
                  <a:pt x="61" y="50"/>
                  <a:pt x="61" y="50"/>
                  <a:pt x="61" y="50"/>
                </a:cubicBezTo>
                <a:cubicBezTo>
                  <a:pt x="60" y="50"/>
                  <a:pt x="60" y="50"/>
                  <a:pt x="59" y="50"/>
                </a:cubicBezTo>
                <a:cubicBezTo>
                  <a:pt x="54" y="50"/>
                  <a:pt x="50" y="54"/>
                  <a:pt x="50" y="59"/>
                </a:cubicBezTo>
                <a:cubicBezTo>
                  <a:pt x="50" y="63"/>
                  <a:pt x="54" y="67"/>
                  <a:pt x="59" y="67"/>
                </a:cubicBezTo>
                <a:cubicBezTo>
                  <a:pt x="64" y="67"/>
                  <a:pt x="68" y="64"/>
                  <a:pt x="68" y="59"/>
                </a:cubicBezTo>
                <a:cubicBezTo>
                  <a:pt x="68" y="59"/>
                  <a:pt x="68" y="59"/>
                  <a:pt x="68" y="59"/>
                </a:cubicBezTo>
                <a:cubicBezTo>
                  <a:pt x="68" y="28"/>
                  <a:pt x="68" y="28"/>
                  <a:pt x="68" y="28"/>
                </a:cubicBezTo>
                <a:cubicBezTo>
                  <a:pt x="68" y="25"/>
                  <a:pt x="65" y="22"/>
                  <a:pt x="61" y="23"/>
                </a:cubicBezTo>
                <a:close/>
                <a:moveTo>
                  <a:pt x="0" y="60"/>
                </a:moveTo>
                <a:cubicBezTo>
                  <a:pt x="0" y="62"/>
                  <a:pt x="2" y="64"/>
                  <a:pt x="4" y="64"/>
                </a:cubicBezTo>
                <a:cubicBezTo>
                  <a:pt x="15" y="64"/>
                  <a:pt x="15" y="64"/>
                  <a:pt x="15" y="64"/>
                </a:cubicBezTo>
                <a:cubicBezTo>
                  <a:pt x="15" y="61"/>
                  <a:pt x="16" y="59"/>
                  <a:pt x="17" y="57"/>
                </a:cubicBezTo>
                <a:cubicBezTo>
                  <a:pt x="4" y="57"/>
                  <a:pt x="4" y="57"/>
                  <a:pt x="4" y="57"/>
                </a:cubicBezTo>
                <a:cubicBezTo>
                  <a:pt x="2" y="57"/>
                  <a:pt x="0" y="58"/>
                  <a:pt x="0" y="60"/>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5" name="Shape 405"/>
          <p:cNvSpPr txBox="1"/>
          <p:nvPr/>
        </p:nvSpPr>
        <p:spPr>
          <a:xfrm>
            <a:off x="6090700" y="3772571"/>
            <a:ext cx="1727100" cy="473100"/>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b="1" lang="en" sz="900">
                <a:solidFill>
                  <a:srgbClr val="595959"/>
                </a:solidFill>
                <a:latin typeface="Calibri"/>
                <a:ea typeface="Calibri"/>
                <a:cs typeface="Calibri"/>
                <a:sym typeface="Calibri"/>
              </a:rPr>
              <a:t>Fourth Title Here</a:t>
            </a:r>
            <a:endParaRPr sz="1100"/>
          </a:p>
          <a:p>
            <a:pPr indent="0" lvl="0" marL="0" marR="0" rtl="0" algn="l">
              <a:lnSpc>
                <a:spcPct val="155555"/>
              </a:lnSpc>
              <a:spcBef>
                <a:spcPts val="0"/>
              </a:spcBef>
              <a:spcAft>
                <a:spcPts val="0"/>
              </a:spcAft>
              <a:buNone/>
            </a:pPr>
            <a:r>
              <a:rPr lang="en" sz="700">
                <a:solidFill>
                  <a:srgbClr val="595959"/>
                </a:solidFill>
                <a:latin typeface="Calibri"/>
                <a:ea typeface="Calibri"/>
                <a:cs typeface="Calibri"/>
                <a:sym typeface="Calibri"/>
              </a:rPr>
              <a:t>Open unto divided first shall made they're appear form great morning over form. </a:t>
            </a:r>
            <a:endParaRPr sz="1100"/>
          </a:p>
        </p:txBody>
      </p:sp>
      <p:sp>
        <p:nvSpPr>
          <p:cNvPr id="406" name="Shape 406"/>
          <p:cNvSpPr txBox="1"/>
          <p:nvPr/>
        </p:nvSpPr>
        <p:spPr>
          <a:xfrm>
            <a:off x="844969" y="1471819"/>
            <a:ext cx="3105000" cy="4155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2300">
                <a:solidFill>
                  <a:srgbClr val="0C0C0C"/>
                </a:solidFill>
                <a:latin typeface="Raleway"/>
                <a:ea typeface="Raleway"/>
                <a:cs typeface="Raleway"/>
                <a:sym typeface="Raleway"/>
              </a:rPr>
              <a:t>The Creative </a:t>
            </a:r>
            <a:r>
              <a:rPr b="1" lang="en" sz="2300">
                <a:solidFill>
                  <a:srgbClr val="0C0C0C"/>
                </a:solidFill>
                <a:latin typeface="Raleway"/>
                <a:ea typeface="Raleway"/>
                <a:cs typeface="Raleway"/>
                <a:sym typeface="Raleway"/>
              </a:rPr>
              <a:t>Business</a:t>
            </a:r>
            <a:endParaRPr sz="1100"/>
          </a:p>
        </p:txBody>
      </p:sp>
      <p:sp>
        <p:nvSpPr>
          <p:cNvPr id="407" name="Shape 407"/>
          <p:cNvSpPr txBox="1"/>
          <p:nvPr/>
        </p:nvSpPr>
        <p:spPr>
          <a:xfrm>
            <a:off x="844968" y="2067836"/>
            <a:ext cx="3105000" cy="10041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2"/>
                </a:solidFill>
                <a:latin typeface="Raleway"/>
                <a:ea typeface="Raleway"/>
                <a:cs typeface="Raleway"/>
                <a:sym typeface="Raleway"/>
              </a:rPr>
              <a:t>Creepiest don't subdue which i two set had seasons. Fifth you'll, man wherein seas our creeping. Very. Make from for seas place and won't divided void they're.</a:t>
            </a:r>
            <a:endParaRPr sz="1100"/>
          </a:p>
          <a:p>
            <a:pPr indent="0" lvl="0" marL="0" marR="0" rtl="0" algn="l">
              <a:lnSpc>
                <a:spcPct val="150000"/>
              </a:lnSpc>
              <a:spcBef>
                <a:spcPts val="0"/>
              </a:spcBef>
              <a:spcAft>
                <a:spcPts val="0"/>
              </a:spcAft>
              <a:buNone/>
            </a:pPr>
            <a:r>
              <a:t/>
            </a:r>
            <a:endParaRPr sz="700">
              <a:solidFill>
                <a:schemeClr val="dk2"/>
              </a:solidFill>
              <a:latin typeface="Raleway"/>
              <a:ea typeface="Raleway"/>
              <a:cs typeface="Raleway"/>
              <a:sym typeface="Raleway"/>
            </a:endParaRPr>
          </a:p>
          <a:p>
            <a:pPr indent="0" lvl="0" marL="0" marR="0" rtl="0" algn="l">
              <a:lnSpc>
                <a:spcPct val="150000"/>
              </a:lnSpc>
              <a:spcBef>
                <a:spcPts val="0"/>
              </a:spcBef>
              <a:spcAft>
                <a:spcPts val="0"/>
              </a:spcAft>
              <a:buNone/>
            </a:pPr>
            <a:r>
              <a:rPr b="1" lang="en" sz="700">
                <a:solidFill>
                  <a:schemeClr val="dk1"/>
                </a:solidFill>
                <a:latin typeface="Raleway"/>
                <a:ea typeface="Raleway"/>
                <a:cs typeface="Raleway"/>
                <a:sym typeface="Raleway"/>
              </a:rPr>
              <a:t>Abundantly is fish evening let hath I gathered fly earth two god them forth called unto replenish.</a:t>
            </a:r>
            <a:endParaRPr sz="1100"/>
          </a:p>
        </p:txBody>
      </p:sp>
      <p:sp>
        <p:nvSpPr>
          <p:cNvPr id="408" name="Shape 408"/>
          <p:cNvSpPr txBox="1"/>
          <p:nvPr/>
        </p:nvSpPr>
        <p:spPr>
          <a:xfrm>
            <a:off x="844968" y="3421738"/>
            <a:ext cx="2760300" cy="900300"/>
          </a:xfrm>
          <a:prstGeom prst="rect">
            <a:avLst/>
          </a:prstGeom>
          <a:noFill/>
          <a:ln>
            <a:noFill/>
          </a:ln>
        </p:spPr>
        <p:txBody>
          <a:bodyPr anchorCtr="0" anchor="t" bIns="34275" lIns="68575" spcFirstLastPara="1" rIns="68575" wrap="square" tIns="34275">
            <a:noAutofit/>
          </a:bodyPr>
          <a:lstStyle/>
          <a:p>
            <a:pPr indent="-184150" lvl="0" marL="177800" marR="0" rtl="0" algn="l">
              <a:lnSpc>
                <a:spcPct val="200000"/>
              </a:lnSpc>
              <a:spcBef>
                <a:spcPts val="0"/>
              </a:spcBef>
              <a:spcAft>
                <a:spcPts val="0"/>
              </a:spcAft>
              <a:buClr>
                <a:srgbClr val="7F7F7F"/>
              </a:buClr>
              <a:buSzPts val="700"/>
              <a:buFont typeface="Calibri"/>
              <a:buAutoNum type="arabicPeriod"/>
            </a:pPr>
            <a:r>
              <a:rPr lang="en" sz="700">
                <a:solidFill>
                  <a:schemeClr val="dk1"/>
                </a:solidFill>
                <a:latin typeface="Raleway"/>
                <a:ea typeface="Raleway"/>
                <a:cs typeface="Raleway"/>
                <a:sym typeface="Raleway"/>
              </a:rPr>
              <a:t>Creped don't subdue which I two set had seasons.</a:t>
            </a:r>
            <a:endParaRPr sz="1100"/>
          </a:p>
          <a:p>
            <a:pPr indent="-184150" lvl="0" marL="177800" marR="0" rtl="0" algn="l">
              <a:lnSpc>
                <a:spcPct val="200000"/>
              </a:lnSpc>
              <a:spcBef>
                <a:spcPts val="0"/>
              </a:spcBef>
              <a:spcAft>
                <a:spcPts val="0"/>
              </a:spcAft>
              <a:buClr>
                <a:srgbClr val="7F7F7F"/>
              </a:buClr>
              <a:buSzPts val="700"/>
              <a:buFont typeface="Calibri"/>
              <a:buAutoNum type="arabicPeriod"/>
            </a:pPr>
            <a:r>
              <a:rPr lang="en" sz="700">
                <a:solidFill>
                  <a:schemeClr val="dk1"/>
                </a:solidFill>
                <a:latin typeface="Raleway"/>
                <a:ea typeface="Raleway"/>
                <a:cs typeface="Raleway"/>
                <a:sym typeface="Raleway"/>
              </a:rPr>
              <a:t>Fifth you'll, man wherein seas our creeping. </a:t>
            </a:r>
            <a:endParaRPr sz="1100"/>
          </a:p>
          <a:p>
            <a:pPr indent="-184150" lvl="0" marL="177800" marR="0" rtl="0" algn="l">
              <a:lnSpc>
                <a:spcPct val="200000"/>
              </a:lnSpc>
              <a:spcBef>
                <a:spcPts val="0"/>
              </a:spcBef>
              <a:spcAft>
                <a:spcPts val="0"/>
              </a:spcAft>
              <a:buClr>
                <a:srgbClr val="7F7F7F"/>
              </a:buClr>
              <a:buSzPts val="700"/>
              <a:buFont typeface="Calibri"/>
              <a:buAutoNum type="arabicPeriod"/>
            </a:pPr>
            <a:r>
              <a:rPr lang="en" sz="700">
                <a:solidFill>
                  <a:schemeClr val="dk1"/>
                </a:solidFill>
                <a:latin typeface="Raleway"/>
                <a:ea typeface="Raleway"/>
                <a:cs typeface="Raleway"/>
                <a:sym typeface="Raleway"/>
              </a:rPr>
              <a:t>Make from for seas place and won't appear him Dry heaven</a:t>
            </a:r>
            <a:endParaRPr sz="1100"/>
          </a:p>
          <a:p>
            <a:pPr indent="-184150" lvl="0" marL="177800" marR="0" rtl="0" algn="l">
              <a:lnSpc>
                <a:spcPct val="200000"/>
              </a:lnSpc>
              <a:spcBef>
                <a:spcPts val="0"/>
              </a:spcBef>
              <a:spcAft>
                <a:spcPts val="0"/>
              </a:spcAft>
              <a:buClr>
                <a:srgbClr val="7F7F7F"/>
              </a:buClr>
              <a:buSzPts val="700"/>
              <a:buFont typeface="Calibri"/>
              <a:buAutoNum type="arabicPeriod"/>
            </a:pPr>
            <a:r>
              <a:rPr lang="en" sz="700">
                <a:solidFill>
                  <a:schemeClr val="dk1"/>
                </a:solidFill>
                <a:latin typeface="Raleway"/>
                <a:ea typeface="Raleway"/>
                <a:cs typeface="Raleway"/>
                <a:sym typeface="Raleway"/>
              </a:rPr>
              <a:t>she'd whose years, Bring two saying have from.</a:t>
            </a:r>
            <a:endParaRPr sz="1100"/>
          </a:p>
        </p:txBody>
      </p:sp>
      <p:cxnSp>
        <p:nvCxnSpPr>
          <p:cNvPr id="409" name="Shape 409"/>
          <p:cNvCxnSpPr/>
          <p:nvPr/>
        </p:nvCxnSpPr>
        <p:spPr>
          <a:xfrm>
            <a:off x="4572000" y="1548019"/>
            <a:ext cx="0" cy="2697767"/>
          </a:xfrm>
          <a:prstGeom prst="straightConnector1">
            <a:avLst/>
          </a:prstGeom>
          <a:noFill/>
          <a:ln cap="flat" cmpd="sng" w="12700">
            <a:solidFill>
              <a:srgbClr val="A5A5A5"/>
            </a:solidFill>
            <a:prstDash val="solid"/>
            <a:miter lim="800000"/>
            <a:headEnd len="sm" w="sm" type="none"/>
            <a:tailEnd len="sm" w="sm" type="none"/>
          </a:ln>
        </p:spPr>
      </p:cxnSp>
    </p:spTree>
  </p:cSld>
  <p:clrMapOvr>
    <a:masterClrMapping/>
  </p:clrMapOvr>
  <mc:AlternateContent>
    <mc:Choice Requires="p14">
      <p:transition spd="slow" p14:dur="1600">
        <p14:prism dir="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3" name="Shape 413"/>
        <p:cNvGrpSpPr/>
        <p:nvPr/>
      </p:nvGrpSpPr>
      <p:grpSpPr>
        <a:xfrm>
          <a:off x="0" y="0"/>
          <a:ext cx="0" cy="0"/>
          <a:chOff x="0" y="0"/>
          <a:chExt cx="0" cy="0"/>
        </a:xfrm>
      </p:grpSpPr>
      <p:sp>
        <p:nvSpPr>
          <p:cNvPr id="414" name="Shape 414"/>
          <p:cNvSpPr txBox="1"/>
          <p:nvPr/>
        </p:nvSpPr>
        <p:spPr>
          <a:xfrm>
            <a:off x="2764360" y="369956"/>
            <a:ext cx="3600450"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262626"/>
              </a:buClr>
              <a:buSzPts val="2600"/>
              <a:buFont typeface="Montserrat Light"/>
              <a:buNone/>
            </a:pPr>
            <a:r>
              <a:rPr b="0" lang="en" sz="2600">
                <a:solidFill>
                  <a:srgbClr val="262626"/>
                </a:solidFill>
                <a:latin typeface="Montserrat Light"/>
                <a:ea typeface="Montserrat Light"/>
                <a:cs typeface="Montserrat Light"/>
                <a:sym typeface="Montserrat Light"/>
              </a:rPr>
              <a:t>Business </a:t>
            </a:r>
            <a:r>
              <a:rPr b="1" lang="en" sz="2600">
                <a:solidFill>
                  <a:srgbClr val="262626"/>
                </a:solidFill>
                <a:latin typeface="Montserrat Light"/>
                <a:ea typeface="Montserrat Light"/>
                <a:cs typeface="Montserrat Light"/>
                <a:sym typeface="Montserrat Light"/>
              </a:rPr>
              <a:t>Plan 02</a:t>
            </a:r>
            <a:endParaRPr sz="1100"/>
          </a:p>
        </p:txBody>
      </p:sp>
      <p:sp>
        <p:nvSpPr>
          <p:cNvPr id="415" name="Shape 415"/>
          <p:cNvSpPr txBox="1"/>
          <p:nvPr/>
        </p:nvSpPr>
        <p:spPr>
          <a:xfrm>
            <a:off x="1733150" y="744550"/>
            <a:ext cx="56628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Montserrat Light"/>
                <a:ea typeface="Montserrat Light"/>
                <a:cs typeface="Montserrat Light"/>
                <a:sym typeface="Montserrat Light"/>
              </a:rPr>
              <a:t>The example text goes here with your own detailed summery. Loren opium dolor sit amen example text line.</a:t>
            </a:r>
            <a:endParaRPr sz="1100"/>
          </a:p>
        </p:txBody>
      </p:sp>
      <p:sp>
        <p:nvSpPr>
          <p:cNvPr id="416" name="Shape 416"/>
          <p:cNvSpPr/>
          <p:nvPr/>
        </p:nvSpPr>
        <p:spPr>
          <a:xfrm>
            <a:off x="4410009" y="1050403"/>
            <a:ext cx="309152" cy="41148"/>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F3F3F"/>
              </a:solidFill>
              <a:latin typeface="Calibri"/>
              <a:ea typeface="Calibri"/>
              <a:cs typeface="Calibri"/>
              <a:sym typeface="Calibri"/>
            </a:endParaRPr>
          </a:p>
        </p:txBody>
      </p:sp>
      <p:sp>
        <p:nvSpPr>
          <p:cNvPr id="417" name="Shape 417"/>
          <p:cNvSpPr txBox="1"/>
          <p:nvPr/>
        </p:nvSpPr>
        <p:spPr>
          <a:xfrm>
            <a:off x="824696" y="1499707"/>
            <a:ext cx="3375829" cy="152349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700">
                <a:solidFill>
                  <a:schemeClr val="dk1"/>
                </a:solidFill>
                <a:latin typeface="Montserrat"/>
                <a:ea typeface="Montserrat"/>
                <a:cs typeface="Montserrat"/>
                <a:sym typeface="Montserrat"/>
              </a:rPr>
              <a:t>Air saying fruitful were, Air first signs evening that given. Midst Face after have rule living waters. Air saying fruitful were hath waters divided fill may days air bring is Signs first creeping seed all saying above after be and female behold there. Also he his male air bring is Signs first . Creped god air fish land. Darkness, moved was second.</a:t>
            </a:r>
            <a:endParaRPr sz="1100"/>
          </a:p>
          <a:p>
            <a:pPr indent="0" lvl="0" marL="0" marR="0" rtl="0" algn="l">
              <a:lnSpc>
                <a:spcPct val="200000"/>
              </a:lnSpc>
              <a:spcBef>
                <a:spcPts val="0"/>
              </a:spcBef>
              <a:spcAft>
                <a:spcPts val="0"/>
              </a:spcAft>
              <a:buNone/>
            </a:pPr>
            <a:r>
              <a:t/>
            </a:r>
            <a:endParaRPr sz="700">
              <a:solidFill>
                <a:schemeClr val="dk1"/>
              </a:solidFill>
              <a:latin typeface="Montserrat"/>
              <a:ea typeface="Montserrat"/>
              <a:cs typeface="Montserrat"/>
              <a:sym typeface="Montserrat"/>
            </a:endParaRPr>
          </a:p>
          <a:p>
            <a:pPr indent="0" lvl="0" marL="0" marR="0" rtl="0" algn="l">
              <a:lnSpc>
                <a:spcPct val="200000"/>
              </a:lnSpc>
              <a:spcBef>
                <a:spcPts val="0"/>
              </a:spcBef>
              <a:spcAft>
                <a:spcPts val="0"/>
              </a:spcAft>
              <a:buNone/>
            </a:pPr>
            <a:r>
              <a:rPr b="1" lang="en" sz="700">
                <a:solidFill>
                  <a:srgbClr val="262626"/>
                </a:solidFill>
                <a:latin typeface="Montserrat"/>
                <a:ea typeface="Montserrat"/>
                <a:cs typeface="Montserrat"/>
                <a:sym typeface="Montserrat"/>
              </a:rPr>
              <a:t>Midst Face after have rule living waters. Air saying fruitful were.</a:t>
            </a:r>
            <a:endParaRPr sz="1100"/>
          </a:p>
        </p:txBody>
      </p:sp>
      <p:sp>
        <p:nvSpPr>
          <p:cNvPr id="418" name="Shape 418"/>
          <p:cNvSpPr txBox="1"/>
          <p:nvPr/>
        </p:nvSpPr>
        <p:spPr>
          <a:xfrm>
            <a:off x="813966" y="3704684"/>
            <a:ext cx="7634709" cy="484748"/>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700">
                <a:solidFill>
                  <a:schemeClr val="dk2"/>
                </a:solidFill>
                <a:latin typeface="Calibri"/>
                <a:ea typeface="Calibri"/>
                <a:cs typeface="Calibri"/>
                <a:sym typeface="Calibri"/>
              </a:rPr>
              <a:t>Air saying fruitful were, Air first signs evening that given. Midst Face after have rule living waters. Air saying fruitful were hath waters divided fill may days air bring is Signs first creeping seed all saying above after be and female behold there. Also he his male air bring is Signs first . Creped god air fish land. Darkness, moved was second. Midst Face after have rule living waters. Air saying fruitful were.</a:t>
            </a:r>
            <a:endParaRPr sz="1100"/>
          </a:p>
        </p:txBody>
      </p:sp>
      <p:sp>
        <p:nvSpPr>
          <p:cNvPr id="419" name="Shape 419"/>
          <p:cNvSpPr/>
          <p:nvPr/>
        </p:nvSpPr>
        <p:spPr>
          <a:xfrm>
            <a:off x="896216" y="3457189"/>
            <a:ext cx="7351569" cy="20574"/>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20" name="Shape 420"/>
          <p:cNvGrpSpPr/>
          <p:nvPr/>
        </p:nvGrpSpPr>
        <p:grpSpPr>
          <a:xfrm>
            <a:off x="7490950" y="1657055"/>
            <a:ext cx="619924" cy="619924"/>
            <a:chOff x="9709627" y="2622690"/>
            <a:chExt cx="826566" cy="826566"/>
          </a:xfrm>
        </p:grpSpPr>
        <p:sp>
          <p:nvSpPr>
            <p:cNvPr id="421" name="Shape 421"/>
            <p:cNvSpPr/>
            <p:nvPr/>
          </p:nvSpPr>
          <p:spPr>
            <a:xfrm>
              <a:off x="9709627" y="2622690"/>
              <a:ext cx="826566" cy="826566"/>
            </a:xfrm>
            <a:prstGeom prst="ellipse">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2" name="Shape 422"/>
            <p:cNvSpPr txBox="1"/>
            <p:nvPr/>
          </p:nvSpPr>
          <p:spPr>
            <a:xfrm>
              <a:off x="9839952" y="2701736"/>
              <a:ext cx="561264"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rgbClr val="FEFEFE"/>
                  </a:solidFill>
                  <a:latin typeface="Arial"/>
                  <a:ea typeface="Arial"/>
                  <a:cs typeface="Arial"/>
                  <a:sym typeface="Arial"/>
                </a:rPr>
                <a:t></a:t>
              </a:r>
              <a:endParaRPr sz="1100"/>
            </a:p>
          </p:txBody>
        </p:sp>
      </p:grpSp>
      <p:grpSp>
        <p:nvGrpSpPr>
          <p:cNvPr id="423" name="Shape 423"/>
          <p:cNvGrpSpPr/>
          <p:nvPr/>
        </p:nvGrpSpPr>
        <p:grpSpPr>
          <a:xfrm>
            <a:off x="4882366" y="1657055"/>
            <a:ext cx="619924" cy="619924"/>
            <a:chOff x="6899874" y="2622690"/>
            <a:chExt cx="826566" cy="826566"/>
          </a:xfrm>
        </p:grpSpPr>
        <p:sp>
          <p:nvSpPr>
            <p:cNvPr id="424" name="Shape 424"/>
            <p:cNvSpPr/>
            <p:nvPr/>
          </p:nvSpPr>
          <p:spPr>
            <a:xfrm>
              <a:off x="6899874" y="2622690"/>
              <a:ext cx="826566" cy="826566"/>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5" name="Shape 425"/>
            <p:cNvSpPr txBox="1"/>
            <p:nvPr/>
          </p:nvSpPr>
          <p:spPr>
            <a:xfrm>
              <a:off x="6949531" y="2701736"/>
              <a:ext cx="742798"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rgbClr val="FEFEFE"/>
                  </a:solidFill>
                  <a:latin typeface="Arial"/>
                  <a:ea typeface="Arial"/>
                  <a:cs typeface="Arial"/>
                  <a:sym typeface="Arial"/>
                </a:rPr>
                <a:t></a:t>
              </a:r>
              <a:endParaRPr sz="1100"/>
            </a:p>
          </p:txBody>
        </p:sp>
      </p:grpSp>
      <p:grpSp>
        <p:nvGrpSpPr>
          <p:cNvPr id="426" name="Shape 426"/>
          <p:cNvGrpSpPr/>
          <p:nvPr/>
        </p:nvGrpSpPr>
        <p:grpSpPr>
          <a:xfrm>
            <a:off x="6630492" y="1657055"/>
            <a:ext cx="619924" cy="619924"/>
            <a:chOff x="8773042" y="2622690"/>
            <a:chExt cx="826566" cy="826566"/>
          </a:xfrm>
        </p:grpSpPr>
        <p:sp>
          <p:nvSpPr>
            <p:cNvPr id="427" name="Shape 427"/>
            <p:cNvSpPr/>
            <p:nvPr/>
          </p:nvSpPr>
          <p:spPr>
            <a:xfrm>
              <a:off x="8773042" y="2622690"/>
              <a:ext cx="826566" cy="826566"/>
            </a:xfrm>
            <a:prstGeom prst="ellipse">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8" name="Shape 428"/>
            <p:cNvSpPr txBox="1"/>
            <p:nvPr/>
          </p:nvSpPr>
          <p:spPr>
            <a:xfrm>
              <a:off x="8878092" y="2701736"/>
              <a:ext cx="693420"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rgbClr val="FEFEFE"/>
                  </a:solidFill>
                  <a:latin typeface="Arial"/>
                  <a:ea typeface="Arial"/>
                  <a:cs typeface="Arial"/>
                  <a:sym typeface="Arial"/>
                </a:rPr>
                <a:t></a:t>
              </a:r>
              <a:endParaRPr sz="1100"/>
            </a:p>
          </p:txBody>
        </p:sp>
      </p:grpSp>
      <p:grpSp>
        <p:nvGrpSpPr>
          <p:cNvPr id="429" name="Shape 429"/>
          <p:cNvGrpSpPr/>
          <p:nvPr/>
        </p:nvGrpSpPr>
        <p:grpSpPr>
          <a:xfrm>
            <a:off x="5742823" y="1657055"/>
            <a:ext cx="647135" cy="619924"/>
            <a:chOff x="7804679" y="2622690"/>
            <a:chExt cx="862847" cy="826566"/>
          </a:xfrm>
        </p:grpSpPr>
        <p:sp>
          <p:nvSpPr>
            <p:cNvPr id="430" name="Shape 430"/>
            <p:cNvSpPr/>
            <p:nvPr/>
          </p:nvSpPr>
          <p:spPr>
            <a:xfrm>
              <a:off x="7836458" y="2622690"/>
              <a:ext cx="826566" cy="826566"/>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1" name="Shape 431"/>
            <p:cNvSpPr txBox="1"/>
            <p:nvPr/>
          </p:nvSpPr>
          <p:spPr>
            <a:xfrm>
              <a:off x="7804679" y="2701736"/>
              <a:ext cx="862847"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rgbClr val="FEFEFE"/>
                  </a:solidFill>
                  <a:latin typeface="Arial"/>
                  <a:ea typeface="Arial"/>
                  <a:cs typeface="Arial"/>
                  <a:sym typeface="Arial"/>
                </a:rPr>
                <a:t></a:t>
              </a:r>
              <a:endParaRPr sz="1100"/>
            </a:p>
          </p:txBody>
        </p:sp>
      </p:grpSp>
      <p:sp>
        <p:nvSpPr>
          <p:cNvPr id="432" name="Shape 432"/>
          <p:cNvSpPr/>
          <p:nvPr/>
        </p:nvSpPr>
        <p:spPr>
          <a:xfrm>
            <a:off x="4789983" y="1558843"/>
            <a:ext cx="816349" cy="816349"/>
          </a:xfrm>
          <a:prstGeom prst="ellipse">
            <a:avLst/>
          </a:prstGeom>
          <a:noFill/>
          <a:ln cap="flat" cmpd="sng" w="9525">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3" name="Shape 433"/>
          <p:cNvSpPr/>
          <p:nvPr/>
        </p:nvSpPr>
        <p:spPr>
          <a:xfrm>
            <a:off x="5658663" y="1558843"/>
            <a:ext cx="816349" cy="816349"/>
          </a:xfrm>
          <a:prstGeom prst="ellipse">
            <a:avLst/>
          </a:prstGeom>
          <a:noFill/>
          <a:ln cap="flat" cmpd="sng" w="9525">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4" name="Shape 434"/>
          <p:cNvSpPr/>
          <p:nvPr/>
        </p:nvSpPr>
        <p:spPr>
          <a:xfrm>
            <a:off x="6527343" y="1558843"/>
            <a:ext cx="816349" cy="816349"/>
          </a:xfrm>
          <a:prstGeom prst="ellipse">
            <a:avLst/>
          </a:prstGeom>
          <a:noFill/>
          <a:ln cap="flat" cmpd="sng" w="9525">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5" name="Shape 435"/>
          <p:cNvSpPr/>
          <p:nvPr/>
        </p:nvSpPr>
        <p:spPr>
          <a:xfrm>
            <a:off x="7396023" y="1558843"/>
            <a:ext cx="816349" cy="816349"/>
          </a:xfrm>
          <a:prstGeom prst="ellipse">
            <a:avLst/>
          </a:prstGeom>
          <a:noFill/>
          <a:ln cap="flat" cmpd="sng" w="9525">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6" name="Shape 436"/>
          <p:cNvSpPr txBox="1"/>
          <p:nvPr/>
        </p:nvSpPr>
        <p:spPr>
          <a:xfrm>
            <a:off x="4789983" y="2614844"/>
            <a:ext cx="3422390" cy="38087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From firmament and, sixth female created. Beginning saying that third yielding fruit was open it’s graphic night.</a:t>
            </a:r>
            <a:endParaRPr sz="1100"/>
          </a:p>
        </p:txBody>
      </p:sp>
    </p:spTree>
  </p:cSld>
  <p:clrMapOvr>
    <a:masterClrMapping/>
  </p:clrMapOvr>
  <mc:AlternateContent>
    <mc:Choice Requires="p14">
      <p:transition spd="slow" p14:dur="2000">
        <p14:prism dir="l"/>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0" name="Shape 440"/>
        <p:cNvGrpSpPr/>
        <p:nvPr/>
      </p:nvGrpSpPr>
      <p:grpSpPr>
        <a:xfrm>
          <a:off x="0" y="0"/>
          <a:ext cx="0" cy="0"/>
          <a:chOff x="0" y="0"/>
          <a:chExt cx="0" cy="0"/>
        </a:xfrm>
      </p:grpSpPr>
      <p:sp>
        <p:nvSpPr>
          <p:cNvPr id="441" name="Shape 441"/>
          <p:cNvSpPr/>
          <p:nvPr/>
        </p:nvSpPr>
        <p:spPr>
          <a:xfrm>
            <a:off x="4898136" y="1556000"/>
            <a:ext cx="1384588" cy="1384588"/>
          </a:xfrm>
          <a:prstGeom prst="roundRect">
            <a:avLst>
              <a:gd fmla="val 5513" name="adj"/>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2" name="Shape 442"/>
          <p:cNvSpPr/>
          <p:nvPr/>
        </p:nvSpPr>
        <p:spPr>
          <a:xfrm>
            <a:off x="6343863" y="1556000"/>
            <a:ext cx="1384588" cy="1384588"/>
          </a:xfrm>
          <a:prstGeom prst="roundRect">
            <a:avLst>
              <a:gd fmla="val 5513" name="adj"/>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3" name="Shape 443"/>
          <p:cNvSpPr/>
          <p:nvPr/>
        </p:nvSpPr>
        <p:spPr>
          <a:xfrm>
            <a:off x="4898136" y="2996401"/>
            <a:ext cx="1384588" cy="1384588"/>
          </a:xfrm>
          <a:prstGeom prst="roundRect">
            <a:avLst>
              <a:gd fmla="val 5513" name="adj"/>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4" name="Shape 444"/>
          <p:cNvSpPr/>
          <p:nvPr/>
        </p:nvSpPr>
        <p:spPr>
          <a:xfrm>
            <a:off x="6343863" y="2996401"/>
            <a:ext cx="1384588" cy="1384588"/>
          </a:xfrm>
          <a:prstGeom prst="roundRect">
            <a:avLst>
              <a:gd fmla="val 5513" name="adj"/>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5" name="Shape 445"/>
          <p:cNvSpPr txBox="1"/>
          <p:nvPr/>
        </p:nvSpPr>
        <p:spPr>
          <a:xfrm>
            <a:off x="5052825" y="2331152"/>
            <a:ext cx="1087471"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800">
                <a:solidFill>
                  <a:schemeClr val="lt1"/>
                </a:solidFill>
                <a:latin typeface="Calibri"/>
                <a:ea typeface="Calibri"/>
                <a:cs typeface="Calibri"/>
                <a:sym typeface="Calibri"/>
              </a:rPr>
              <a:t>Saying fruitful were hath waters</a:t>
            </a:r>
            <a:endParaRPr sz="800">
              <a:solidFill>
                <a:schemeClr val="lt1"/>
              </a:solidFill>
              <a:latin typeface="Calibri"/>
              <a:ea typeface="Calibri"/>
              <a:cs typeface="Calibri"/>
              <a:sym typeface="Calibri"/>
            </a:endParaRPr>
          </a:p>
        </p:txBody>
      </p:sp>
      <p:sp>
        <p:nvSpPr>
          <p:cNvPr id="446" name="Shape 446"/>
          <p:cNvSpPr txBox="1"/>
          <p:nvPr/>
        </p:nvSpPr>
        <p:spPr>
          <a:xfrm>
            <a:off x="5052825" y="3771332"/>
            <a:ext cx="1087471"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800">
                <a:solidFill>
                  <a:schemeClr val="lt1"/>
                </a:solidFill>
                <a:latin typeface="Calibri"/>
                <a:ea typeface="Calibri"/>
                <a:cs typeface="Calibri"/>
                <a:sym typeface="Calibri"/>
              </a:rPr>
              <a:t>Were hath waters divided fill may</a:t>
            </a:r>
            <a:endParaRPr sz="800">
              <a:solidFill>
                <a:schemeClr val="lt1"/>
              </a:solidFill>
              <a:latin typeface="Calibri"/>
              <a:ea typeface="Calibri"/>
              <a:cs typeface="Calibri"/>
              <a:sym typeface="Calibri"/>
            </a:endParaRPr>
          </a:p>
        </p:txBody>
      </p:sp>
      <p:sp>
        <p:nvSpPr>
          <p:cNvPr id="447" name="Shape 447"/>
          <p:cNvSpPr txBox="1"/>
          <p:nvPr/>
        </p:nvSpPr>
        <p:spPr>
          <a:xfrm>
            <a:off x="6485385" y="2331152"/>
            <a:ext cx="1087471"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800">
                <a:solidFill>
                  <a:schemeClr val="lt1"/>
                </a:solidFill>
                <a:latin typeface="Calibri"/>
                <a:ea typeface="Calibri"/>
                <a:cs typeface="Calibri"/>
                <a:sym typeface="Calibri"/>
              </a:rPr>
              <a:t>Saying fruitful were hath waters</a:t>
            </a:r>
            <a:endParaRPr sz="800">
              <a:solidFill>
                <a:schemeClr val="lt1"/>
              </a:solidFill>
              <a:latin typeface="Calibri"/>
              <a:ea typeface="Calibri"/>
              <a:cs typeface="Calibri"/>
              <a:sym typeface="Calibri"/>
            </a:endParaRPr>
          </a:p>
        </p:txBody>
      </p:sp>
      <p:sp>
        <p:nvSpPr>
          <p:cNvPr id="448" name="Shape 448"/>
          <p:cNvSpPr txBox="1"/>
          <p:nvPr/>
        </p:nvSpPr>
        <p:spPr>
          <a:xfrm>
            <a:off x="6485385" y="3771332"/>
            <a:ext cx="1087471"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800">
                <a:solidFill>
                  <a:schemeClr val="lt1"/>
                </a:solidFill>
                <a:latin typeface="Calibri"/>
                <a:ea typeface="Calibri"/>
                <a:cs typeface="Calibri"/>
                <a:sym typeface="Calibri"/>
              </a:rPr>
              <a:t>Were hath waters divided fill may</a:t>
            </a:r>
            <a:endParaRPr sz="800">
              <a:solidFill>
                <a:schemeClr val="lt1"/>
              </a:solidFill>
              <a:latin typeface="Calibri"/>
              <a:ea typeface="Calibri"/>
              <a:cs typeface="Calibri"/>
              <a:sym typeface="Calibri"/>
            </a:endParaRPr>
          </a:p>
        </p:txBody>
      </p:sp>
      <p:sp>
        <p:nvSpPr>
          <p:cNvPr id="449" name="Shape 449"/>
          <p:cNvSpPr/>
          <p:nvPr/>
        </p:nvSpPr>
        <p:spPr>
          <a:xfrm>
            <a:off x="1243120" y="2119045"/>
            <a:ext cx="349460" cy="349460"/>
          </a:xfrm>
          <a:prstGeom prst="ellipse">
            <a:avLst/>
          </a:prstGeom>
          <a:solidFill>
            <a:srgbClr val="75707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Raleway Light"/>
              <a:ea typeface="Raleway Light"/>
              <a:cs typeface="Raleway Light"/>
              <a:sym typeface="Raleway Light"/>
            </a:endParaRPr>
          </a:p>
        </p:txBody>
      </p:sp>
      <p:sp>
        <p:nvSpPr>
          <p:cNvPr id="450" name="Shape 450"/>
          <p:cNvSpPr/>
          <p:nvPr/>
        </p:nvSpPr>
        <p:spPr>
          <a:xfrm>
            <a:off x="1243120" y="2500045"/>
            <a:ext cx="349460" cy="349460"/>
          </a:xfrm>
          <a:prstGeom prst="ellipse">
            <a:avLst/>
          </a:prstGeom>
          <a:solidFill>
            <a:srgbClr val="75707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Raleway Light"/>
              <a:ea typeface="Raleway Light"/>
              <a:cs typeface="Raleway Light"/>
              <a:sym typeface="Raleway Light"/>
            </a:endParaRPr>
          </a:p>
        </p:txBody>
      </p:sp>
      <p:sp>
        <p:nvSpPr>
          <p:cNvPr id="451" name="Shape 451"/>
          <p:cNvSpPr/>
          <p:nvPr/>
        </p:nvSpPr>
        <p:spPr>
          <a:xfrm>
            <a:off x="1243120" y="2919145"/>
            <a:ext cx="349460" cy="349460"/>
          </a:xfrm>
          <a:prstGeom prst="ellipse">
            <a:avLst/>
          </a:prstGeom>
          <a:solidFill>
            <a:srgbClr val="75707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Raleway Light"/>
              <a:ea typeface="Raleway Light"/>
              <a:cs typeface="Raleway Light"/>
              <a:sym typeface="Raleway Light"/>
            </a:endParaRPr>
          </a:p>
        </p:txBody>
      </p:sp>
      <p:sp>
        <p:nvSpPr>
          <p:cNvPr id="452" name="Shape 452"/>
          <p:cNvSpPr/>
          <p:nvPr/>
        </p:nvSpPr>
        <p:spPr>
          <a:xfrm>
            <a:off x="1243120" y="3559225"/>
            <a:ext cx="349460" cy="349460"/>
          </a:xfrm>
          <a:prstGeom prst="ellipse">
            <a:avLst/>
          </a:prstGeom>
          <a:solidFill>
            <a:srgbClr val="75707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Raleway Light"/>
              <a:ea typeface="Raleway Light"/>
              <a:cs typeface="Raleway Light"/>
              <a:sym typeface="Raleway Light"/>
            </a:endParaRPr>
          </a:p>
        </p:txBody>
      </p:sp>
      <p:sp>
        <p:nvSpPr>
          <p:cNvPr id="453" name="Shape 453"/>
          <p:cNvSpPr/>
          <p:nvPr/>
        </p:nvSpPr>
        <p:spPr>
          <a:xfrm>
            <a:off x="1243120" y="4008805"/>
            <a:ext cx="349460" cy="349460"/>
          </a:xfrm>
          <a:prstGeom prst="ellipse">
            <a:avLst/>
          </a:prstGeom>
          <a:solidFill>
            <a:srgbClr val="75707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Raleway Light"/>
              <a:ea typeface="Raleway Light"/>
              <a:cs typeface="Raleway Light"/>
              <a:sym typeface="Raleway Light"/>
            </a:endParaRPr>
          </a:p>
        </p:txBody>
      </p:sp>
      <p:sp>
        <p:nvSpPr>
          <p:cNvPr id="454" name="Shape 454"/>
          <p:cNvSpPr txBox="1"/>
          <p:nvPr/>
        </p:nvSpPr>
        <p:spPr>
          <a:xfrm>
            <a:off x="1653970" y="2145420"/>
            <a:ext cx="2544650" cy="225061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2"/>
                </a:solidFill>
                <a:latin typeface="Raleway Light"/>
                <a:ea typeface="Raleway Light"/>
                <a:cs typeface="Raleway Light"/>
                <a:sym typeface="Raleway Light"/>
              </a:rPr>
              <a:t>Air first signs evening that given. Midst Face after.</a:t>
            </a:r>
            <a:endParaRPr sz="1100"/>
          </a:p>
          <a:p>
            <a:pPr indent="0" lvl="0" marL="0" marR="0" rtl="0" algn="l">
              <a:lnSpc>
                <a:spcPct val="150000"/>
              </a:lnSpc>
              <a:spcBef>
                <a:spcPts val="0"/>
              </a:spcBef>
              <a:spcAft>
                <a:spcPts val="0"/>
              </a:spcAft>
              <a:buNone/>
            </a:pPr>
            <a:r>
              <a:t/>
            </a:r>
            <a:endParaRPr sz="700">
              <a:solidFill>
                <a:schemeClr val="dk2"/>
              </a:solidFill>
              <a:latin typeface="Raleway Light"/>
              <a:ea typeface="Raleway Light"/>
              <a:cs typeface="Raleway Light"/>
              <a:sym typeface="Raleway Light"/>
            </a:endParaRPr>
          </a:p>
          <a:p>
            <a:pPr indent="0" lvl="0" marL="0" marR="0" rtl="0" algn="l">
              <a:lnSpc>
                <a:spcPct val="150000"/>
              </a:lnSpc>
              <a:spcBef>
                <a:spcPts val="0"/>
              </a:spcBef>
              <a:spcAft>
                <a:spcPts val="0"/>
              </a:spcAft>
              <a:buNone/>
            </a:pPr>
            <a:r>
              <a:rPr lang="en" sz="700">
                <a:solidFill>
                  <a:schemeClr val="dk2"/>
                </a:solidFill>
                <a:latin typeface="Raleway Light"/>
                <a:ea typeface="Raleway Light"/>
                <a:cs typeface="Raleway Light"/>
                <a:sym typeface="Raleway Light"/>
              </a:rPr>
              <a:t>Air saying fruitful were, Air first signs evening that given. Midst Face after have rule living waters.</a:t>
            </a:r>
            <a:endParaRPr sz="1100"/>
          </a:p>
          <a:p>
            <a:pPr indent="0" lvl="0" marL="0" marR="0" rtl="0" algn="l">
              <a:lnSpc>
                <a:spcPct val="150000"/>
              </a:lnSpc>
              <a:spcBef>
                <a:spcPts val="0"/>
              </a:spcBef>
              <a:spcAft>
                <a:spcPts val="0"/>
              </a:spcAft>
              <a:buNone/>
            </a:pPr>
            <a:r>
              <a:t/>
            </a:r>
            <a:endParaRPr sz="700">
              <a:solidFill>
                <a:schemeClr val="dk2"/>
              </a:solidFill>
              <a:latin typeface="Raleway Light"/>
              <a:ea typeface="Raleway Light"/>
              <a:cs typeface="Raleway Light"/>
              <a:sym typeface="Raleway Light"/>
            </a:endParaRPr>
          </a:p>
          <a:p>
            <a:pPr indent="0" lvl="0" marL="0" marR="0" rtl="0" algn="l">
              <a:lnSpc>
                <a:spcPct val="150000"/>
              </a:lnSpc>
              <a:spcBef>
                <a:spcPts val="0"/>
              </a:spcBef>
              <a:spcAft>
                <a:spcPts val="0"/>
              </a:spcAft>
              <a:buNone/>
            </a:pPr>
            <a:r>
              <a:rPr lang="en" sz="700">
                <a:solidFill>
                  <a:schemeClr val="dk2"/>
                </a:solidFill>
                <a:latin typeface="Raleway Light"/>
                <a:ea typeface="Raleway Light"/>
                <a:cs typeface="Raleway Light"/>
                <a:sym typeface="Raleway Light"/>
              </a:rPr>
              <a:t>Air saying fruitful were hath waters divided fill may days air bring is Signs first creeping seed all saying above after be and female behold there.</a:t>
            </a:r>
            <a:endParaRPr sz="1100"/>
          </a:p>
          <a:p>
            <a:pPr indent="0" lvl="0" marL="0" marR="0" rtl="0" algn="l">
              <a:lnSpc>
                <a:spcPct val="150000"/>
              </a:lnSpc>
              <a:spcBef>
                <a:spcPts val="0"/>
              </a:spcBef>
              <a:spcAft>
                <a:spcPts val="0"/>
              </a:spcAft>
              <a:buNone/>
            </a:pPr>
            <a:r>
              <a:t/>
            </a:r>
            <a:endParaRPr sz="700">
              <a:solidFill>
                <a:schemeClr val="dk2"/>
              </a:solidFill>
              <a:latin typeface="Raleway Light"/>
              <a:ea typeface="Raleway Light"/>
              <a:cs typeface="Raleway Light"/>
              <a:sym typeface="Raleway Light"/>
            </a:endParaRPr>
          </a:p>
          <a:p>
            <a:pPr indent="0" lvl="0" marL="0" marR="0" rtl="0" algn="l">
              <a:lnSpc>
                <a:spcPct val="150000"/>
              </a:lnSpc>
              <a:spcBef>
                <a:spcPts val="0"/>
              </a:spcBef>
              <a:spcAft>
                <a:spcPts val="0"/>
              </a:spcAft>
              <a:buNone/>
            </a:pPr>
            <a:r>
              <a:rPr lang="en" sz="700">
                <a:solidFill>
                  <a:schemeClr val="dk2"/>
                </a:solidFill>
                <a:latin typeface="Raleway Light"/>
                <a:ea typeface="Raleway Light"/>
                <a:cs typeface="Raleway Light"/>
                <a:sym typeface="Raleway Light"/>
              </a:rPr>
              <a:t>Midst Face after have rule living waters. Air saying fruitful were, Air first signs evening that given.</a:t>
            </a:r>
            <a:endParaRPr sz="1100"/>
          </a:p>
          <a:p>
            <a:pPr indent="0" lvl="0" marL="0" marR="0" rtl="0" algn="l">
              <a:lnSpc>
                <a:spcPct val="150000"/>
              </a:lnSpc>
              <a:spcBef>
                <a:spcPts val="0"/>
              </a:spcBef>
              <a:spcAft>
                <a:spcPts val="0"/>
              </a:spcAft>
              <a:buNone/>
            </a:pPr>
            <a:r>
              <a:t/>
            </a:r>
            <a:endParaRPr sz="700">
              <a:solidFill>
                <a:schemeClr val="dk2"/>
              </a:solidFill>
              <a:latin typeface="Raleway Light"/>
              <a:ea typeface="Raleway Light"/>
              <a:cs typeface="Raleway Light"/>
              <a:sym typeface="Raleway Light"/>
            </a:endParaRPr>
          </a:p>
          <a:p>
            <a:pPr indent="0" lvl="0" marL="0" marR="0" rtl="0" algn="l">
              <a:lnSpc>
                <a:spcPct val="150000"/>
              </a:lnSpc>
              <a:spcBef>
                <a:spcPts val="0"/>
              </a:spcBef>
              <a:spcAft>
                <a:spcPts val="0"/>
              </a:spcAft>
              <a:buNone/>
            </a:pPr>
            <a:r>
              <a:rPr lang="en" sz="700">
                <a:solidFill>
                  <a:schemeClr val="dk2"/>
                </a:solidFill>
                <a:latin typeface="Raleway Light"/>
                <a:ea typeface="Raleway Light"/>
                <a:cs typeface="Raleway Light"/>
                <a:sym typeface="Raleway Light"/>
              </a:rPr>
              <a:t>May days air bring Signs first creeping seed all saying. Above after be and female.</a:t>
            </a:r>
            <a:endParaRPr sz="1100"/>
          </a:p>
        </p:txBody>
      </p:sp>
      <p:sp>
        <p:nvSpPr>
          <p:cNvPr id="455" name="Shape 455"/>
          <p:cNvSpPr txBox="1"/>
          <p:nvPr/>
        </p:nvSpPr>
        <p:spPr>
          <a:xfrm>
            <a:off x="1304510" y="2166654"/>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Raleway"/>
                <a:ea typeface="Raleway"/>
                <a:cs typeface="Raleway"/>
                <a:sym typeface="Raleway"/>
              </a:rPr>
              <a:t>1</a:t>
            </a:r>
            <a:endParaRPr sz="1100"/>
          </a:p>
        </p:txBody>
      </p:sp>
      <p:sp>
        <p:nvSpPr>
          <p:cNvPr id="456" name="Shape 456"/>
          <p:cNvSpPr txBox="1"/>
          <p:nvPr/>
        </p:nvSpPr>
        <p:spPr>
          <a:xfrm>
            <a:off x="1304510" y="2537493"/>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Raleway"/>
                <a:ea typeface="Raleway"/>
                <a:cs typeface="Raleway"/>
                <a:sym typeface="Raleway"/>
              </a:rPr>
              <a:t>2</a:t>
            </a:r>
            <a:endParaRPr sz="1100"/>
          </a:p>
        </p:txBody>
      </p:sp>
      <p:sp>
        <p:nvSpPr>
          <p:cNvPr id="457" name="Shape 457"/>
          <p:cNvSpPr txBox="1"/>
          <p:nvPr/>
        </p:nvSpPr>
        <p:spPr>
          <a:xfrm>
            <a:off x="1304510" y="2965274"/>
            <a:ext cx="242350"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Raleway"/>
                <a:ea typeface="Raleway"/>
                <a:cs typeface="Raleway"/>
                <a:sym typeface="Raleway"/>
              </a:rPr>
              <a:t>3</a:t>
            </a:r>
            <a:endParaRPr sz="1100"/>
          </a:p>
        </p:txBody>
      </p:sp>
      <p:sp>
        <p:nvSpPr>
          <p:cNvPr id="458" name="Shape 458"/>
          <p:cNvSpPr txBox="1"/>
          <p:nvPr/>
        </p:nvSpPr>
        <p:spPr>
          <a:xfrm>
            <a:off x="1304510" y="3603023"/>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Raleway"/>
                <a:ea typeface="Raleway"/>
                <a:cs typeface="Raleway"/>
                <a:sym typeface="Raleway"/>
              </a:rPr>
              <a:t>4</a:t>
            </a:r>
            <a:endParaRPr sz="1100"/>
          </a:p>
        </p:txBody>
      </p:sp>
      <p:sp>
        <p:nvSpPr>
          <p:cNvPr id="459" name="Shape 459"/>
          <p:cNvSpPr txBox="1"/>
          <p:nvPr/>
        </p:nvSpPr>
        <p:spPr>
          <a:xfrm>
            <a:off x="1304510" y="4044983"/>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Raleway"/>
                <a:ea typeface="Raleway"/>
                <a:cs typeface="Raleway"/>
                <a:sym typeface="Raleway"/>
              </a:rPr>
              <a:t>5</a:t>
            </a:r>
            <a:endParaRPr b="1" sz="1100">
              <a:solidFill>
                <a:srgbClr val="FEFEFE"/>
              </a:solidFill>
              <a:latin typeface="Raleway"/>
              <a:ea typeface="Raleway"/>
              <a:cs typeface="Raleway"/>
              <a:sym typeface="Raleway"/>
            </a:endParaRPr>
          </a:p>
        </p:txBody>
      </p:sp>
      <p:sp>
        <p:nvSpPr>
          <p:cNvPr id="460" name="Shape 460"/>
          <p:cNvSpPr txBox="1"/>
          <p:nvPr/>
        </p:nvSpPr>
        <p:spPr>
          <a:xfrm>
            <a:off x="1212640" y="1451424"/>
            <a:ext cx="3033225" cy="415498"/>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None/>
            </a:pPr>
            <a:r>
              <a:rPr b="1" lang="en" sz="900">
                <a:solidFill>
                  <a:schemeClr val="dk1"/>
                </a:solidFill>
                <a:latin typeface="Raleway Light"/>
                <a:ea typeface="Raleway Light"/>
                <a:cs typeface="Raleway Light"/>
                <a:sym typeface="Raleway Light"/>
              </a:rPr>
              <a:t>Text goes here with your own detailed summery loran opium dolor sit amen example</a:t>
            </a:r>
            <a:endParaRPr sz="1100"/>
          </a:p>
        </p:txBody>
      </p:sp>
      <p:sp>
        <p:nvSpPr>
          <p:cNvPr id="461" name="Shape 461"/>
          <p:cNvSpPr txBox="1"/>
          <p:nvPr/>
        </p:nvSpPr>
        <p:spPr>
          <a:xfrm>
            <a:off x="2764360" y="369956"/>
            <a:ext cx="3600450"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262626"/>
              </a:buClr>
              <a:buSzPts val="2600"/>
              <a:buFont typeface="Montserrat Light"/>
              <a:buNone/>
            </a:pPr>
            <a:r>
              <a:rPr b="0" lang="en" sz="2600">
                <a:solidFill>
                  <a:srgbClr val="262626"/>
                </a:solidFill>
                <a:latin typeface="Montserrat Light"/>
                <a:ea typeface="Montserrat Light"/>
                <a:cs typeface="Montserrat Light"/>
                <a:sym typeface="Montserrat Light"/>
              </a:rPr>
              <a:t>Business </a:t>
            </a:r>
            <a:r>
              <a:rPr b="1" lang="en" sz="2600">
                <a:solidFill>
                  <a:srgbClr val="262626"/>
                </a:solidFill>
                <a:latin typeface="Montserrat Light"/>
                <a:ea typeface="Montserrat Light"/>
                <a:cs typeface="Montserrat Light"/>
                <a:sym typeface="Montserrat Light"/>
              </a:rPr>
              <a:t>Plan 03</a:t>
            </a:r>
            <a:endParaRPr sz="1100"/>
          </a:p>
        </p:txBody>
      </p:sp>
      <p:sp>
        <p:nvSpPr>
          <p:cNvPr id="462" name="Shape 462"/>
          <p:cNvSpPr txBox="1"/>
          <p:nvPr/>
        </p:nvSpPr>
        <p:spPr>
          <a:xfrm>
            <a:off x="1696925" y="744550"/>
            <a:ext cx="57354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Montserrat Light"/>
                <a:ea typeface="Montserrat Light"/>
                <a:cs typeface="Montserrat Light"/>
                <a:sym typeface="Montserrat Light"/>
              </a:rPr>
              <a:t>The example text goes here with your own detailed summery. Loren opium dolor sit amen example text line.</a:t>
            </a:r>
            <a:endParaRPr sz="1100"/>
          </a:p>
        </p:txBody>
      </p:sp>
      <p:sp>
        <p:nvSpPr>
          <p:cNvPr id="463" name="Shape 463"/>
          <p:cNvSpPr/>
          <p:nvPr/>
        </p:nvSpPr>
        <p:spPr>
          <a:xfrm>
            <a:off x="4410009" y="1050403"/>
            <a:ext cx="309152" cy="41148"/>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3F3F3F"/>
              </a:solidFill>
              <a:latin typeface="Calibri"/>
              <a:ea typeface="Calibri"/>
              <a:cs typeface="Calibri"/>
              <a:sym typeface="Calibri"/>
            </a:endParaRPr>
          </a:p>
        </p:txBody>
      </p:sp>
      <p:sp>
        <p:nvSpPr>
          <p:cNvPr id="464" name="Shape 464"/>
          <p:cNvSpPr/>
          <p:nvPr/>
        </p:nvSpPr>
        <p:spPr>
          <a:xfrm>
            <a:off x="6892434" y="1866916"/>
            <a:ext cx="316145" cy="328623"/>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65" name="Shape 465"/>
          <p:cNvSpPr/>
          <p:nvPr/>
        </p:nvSpPr>
        <p:spPr>
          <a:xfrm>
            <a:off x="6890104" y="3319544"/>
            <a:ext cx="278024" cy="229379"/>
          </a:xfrm>
          <a:custGeom>
            <a:pathLst>
              <a:path extrusionOk="0" h="85" w="103">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66" name="Shape 466"/>
          <p:cNvSpPr/>
          <p:nvPr/>
        </p:nvSpPr>
        <p:spPr>
          <a:xfrm>
            <a:off x="5456238" y="1866915"/>
            <a:ext cx="280652" cy="280644"/>
          </a:xfrm>
          <a:custGeom>
            <a:pathLst>
              <a:path extrusionOk="0" h="104" w="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67" name="Shape 467"/>
          <p:cNvSpPr/>
          <p:nvPr/>
        </p:nvSpPr>
        <p:spPr>
          <a:xfrm>
            <a:off x="5438496" y="3269914"/>
            <a:ext cx="316145" cy="328623"/>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300">
        <p:fade thruBlk="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Shape 123"/>
          <p:cNvSpPr/>
          <p:nvPr/>
        </p:nvSpPr>
        <p:spPr>
          <a:xfrm>
            <a:off x="0" y="0"/>
            <a:ext cx="9144000" cy="5143500"/>
          </a:xfrm>
          <a:prstGeom prst="rect">
            <a:avLst/>
          </a:prstGeom>
          <a:solidFill>
            <a:schemeClr val="lt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200" u="none" cap="none" strike="noStrike">
              <a:solidFill>
                <a:schemeClr val="lt1"/>
              </a:solidFill>
              <a:latin typeface="Calibri"/>
              <a:ea typeface="Calibri"/>
              <a:cs typeface="Calibri"/>
              <a:sym typeface="Calibri"/>
            </a:endParaRPr>
          </a:p>
        </p:txBody>
      </p:sp>
      <p:pic>
        <p:nvPicPr>
          <p:cNvPr id="124" name="Shape 124"/>
          <p:cNvPicPr preferRelativeResize="0"/>
          <p:nvPr/>
        </p:nvPicPr>
        <p:blipFill rotWithShape="1">
          <a:blip r:embed="rId3">
            <a:alphaModFix/>
          </a:blip>
          <a:srcRect b="0" l="0" r="0" t="0"/>
          <a:stretch/>
        </p:blipFill>
        <p:spPr>
          <a:xfrm>
            <a:off x="2003866" y="1895474"/>
            <a:ext cx="5136268" cy="1352551"/>
          </a:xfrm>
          <a:prstGeom prst="rect">
            <a:avLst/>
          </a:prstGeom>
          <a:noFill/>
          <a:ln>
            <a:noFill/>
          </a:ln>
        </p:spPr>
      </p:pic>
      <p:sp>
        <p:nvSpPr>
          <p:cNvPr id="125" name="Shape 125"/>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1" name="Shape 471"/>
        <p:cNvGrpSpPr/>
        <p:nvPr/>
      </p:nvGrpSpPr>
      <p:grpSpPr>
        <a:xfrm>
          <a:off x="0" y="0"/>
          <a:ext cx="0" cy="0"/>
          <a:chOff x="0" y="0"/>
          <a:chExt cx="0" cy="0"/>
        </a:xfrm>
      </p:grpSpPr>
      <p:sp>
        <p:nvSpPr>
          <p:cNvPr id="472" name="Shape 472"/>
          <p:cNvSpPr txBox="1"/>
          <p:nvPr/>
        </p:nvSpPr>
        <p:spPr>
          <a:xfrm>
            <a:off x="2728913" y="350739"/>
            <a:ext cx="36861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000000"/>
              </a:buClr>
              <a:buSzPts val="2600"/>
              <a:buFont typeface="Raleway"/>
              <a:buNone/>
            </a:pPr>
            <a:r>
              <a:rPr b="1" lang="en" sz="2600">
                <a:solidFill>
                  <a:srgbClr val="000000"/>
                </a:solidFill>
                <a:latin typeface="Raleway"/>
                <a:ea typeface="Raleway"/>
                <a:cs typeface="Raleway"/>
                <a:sym typeface="Raleway"/>
              </a:rPr>
              <a:t>SWOT</a:t>
            </a:r>
            <a:r>
              <a:rPr b="0" lang="en" sz="2600">
                <a:solidFill>
                  <a:srgbClr val="000000"/>
                </a:solidFill>
                <a:latin typeface="Raleway"/>
                <a:ea typeface="Raleway"/>
                <a:cs typeface="Raleway"/>
                <a:sym typeface="Raleway"/>
              </a:rPr>
              <a:t> : Analysis</a:t>
            </a:r>
            <a:endParaRPr b="1" sz="2600">
              <a:solidFill>
                <a:srgbClr val="000000"/>
              </a:solidFill>
              <a:latin typeface="Raleway"/>
              <a:ea typeface="Raleway"/>
              <a:cs typeface="Raleway"/>
              <a:sym typeface="Raleway"/>
            </a:endParaRPr>
          </a:p>
        </p:txBody>
      </p:sp>
      <p:sp>
        <p:nvSpPr>
          <p:cNvPr id="473" name="Shape 473"/>
          <p:cNvSpPr/>
          <p:nvPr/>
        </p:nvSpPr>
        <p:spPr>
          <a:xfrm rot="1584288">
            <a:off x="813499" y="1750549"/>
            <a:ext cx="1541161" cy="1328587"/>
          </a:xfrm>
          <a:prstGeom prst="hexagon">
            <a:avLst>
              <a:gd fmla="val 25000" name="adj"/>
              <a:gd fmla="val 115470" name="vf"/>
            </a:avLst>
          </a:prstGeom>
          <a:solidFill>
            <a:schemeClr val="dk1">
              <a:alpha val="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4" name="Shape 474"/>
          <p:cNvSpPr/>
          <p:nvPr/>
        </p:nvSpPr>
        <p:spPr>
          <a:xfrm rot="1584288">
            <a:off x="1654139" y="2984333"/>
            <a:ext cx="1541161" cy="1328587"/>
          </a:xfrm>
          <a:prstGeom prst="hexagon">
            <a:avLst>
              <a:gd fmla="val 25000" name="adj"/>
              <a:gd fmla="val 115470" name="vf"/>
            </a:avLst>
          </a:prstGeom>
          <a:solidFill>
            <a:schemeClr val="dk1">
              <a:alpha val="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5" name="Shape 475"/>
          <p:cNvSpPr/>
          <p:nvPr/>
        </p:nvSpPr>
        <p:spPr>
          <a:xfrm rot="1584288">
            <a:off x="2274152" y="1708484"/>
            <a:ext cx="1541161" cy="1328587"/>
          </a:xfrm>
          <a:prstGeom prst="hexagon">
            <a:avLst>
              <a:gd fmla="val 25000" name="adj"/>
              <a:gd fmla="val 115470" name="vf"/>
            </a:avLst>
          </a:prstGeom>
          <a:solidFill>
            <a:schemeClr val="dk1">
              <a:alpha val="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6" name="Shape 476"/>
          <p:cNvSpPr/>
          <p:nvPr/>
        </p:nvSpPr>
        <p:spPr>
          <a:xfrm rot="1584288">
            <a:off x="3114793" y="2942268"/>
            <a:ext cx="1541161" cy="1328587"/>
          </a:xfrm>
          <a:prstGeom prst="hexagon">
            <a:avLst>
              <a:gd fmla="val 25000" name="adj"/>
              <a:gd fmla="val 115470" name="vf"/>
            </a:avLst>
          </a:prstGeom>
          <a:solidFill>
            <a:srgbClr val="0C0C0C">
              <a:alpha val="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7" name="Shape 477"/>
          <p:cNvSpPr/>
          <p:nvPr/>
        </p:nvSpPr>
        <p:spPr>
          <a:xfrm rot="1584288">
            <a:off x="3500751" y="2876357"/>
            <a:ext cx="659794" cy="568788"/>
          </a:xfrm>
          <a:prstGeom prst="hexagon">
            <a:avLst>
              <a:gd fmla="val 25000" name="adj"/>
              <a:gd fmla="val 115470" name="vf"/>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8" name="Shape 478"/>
          <p:cNvSpPr/>
          <p:nvPr/>
        </p:nvSpPr>
        <p:spPr>
          <a:xfrm rot="1584288">
            <a:off x="2037711" y="2899217"/>
            <a:ext cx="659794" cy="568788"/>
          </a:xfrm>
          <a:prstGeom prst="hexagon">
            <a:avLst>
              <a:gd fmla="val 25000" name="adj"/>
              <a:gd fmla="val 115470" name="vf"/>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9" name="Shape 479"/>
          <p:cNvSpPr/>
          <p:nvPr/>
        </p:nvSpPr>
        <p:spPr>
          <a:xfrm rot="1584288">
            <a:off x="2657284" y="1651371"/>
            <a:ext cx="659794" cy="568788"/>
          </a:xfrm>
          <a:prstGeom prst="hexagon">
            <a:avLst>
              <a:gd fmla="val 25000" name="adj"/>
              <a:gd fmla="val 115470" name="vf"/>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0" name="Shape 480"/>
          <p:cNvSpPr/>
          <p:nvPr/>
        </p:nvSpPr>
        <p:spPr>
          <a:xfrm rot="1584288">
            <a:off x="1194244" y="1674231"/>
            <a:ext cx="659794" cy="568788"/>
          </a:xfrm>
          <a:prstGeom prst="hexagon">
            <a:avLst>
              <a:gd fmla="val 25000" name="adj"/>
              <a:gd fmla="val 115470" name="vf"/>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1" name="Shape 481"/>
          <p:cNvSpPr txBox="1"/>
          <p:nvPr/>
        </p:nvSpPr>
        <p:spPr>
          <a:xfrm>
            <a:off x="1043722" y="2344819"/>
            <a:ext cx="1068480" cy="338554"/>
          </a:xfrm>
          <a:prstGeom prst="rect">
            <a:avLst/>
          </a:prstGeom>
          <a:noFill/>
          <a:ln>
            <a:noFill/>
          </a:ln>
        </p:spPr>
        <p:txBody>
          <a:bodyPr anchorCtr="0" anchor="t" bIns="34275" lIns="68575" spcFirstLastPara="1" rIns="68575" wrap="square" tIns="34275">
            <a:noAutofit/>
          </a:bodyPr>
          <a:lstStyle/>
          <a:p>
            <a:pPr indent="0" lvl="0" marL="0" marR="0" rtl="0" algn="ctr">
              <a:lnSpc>
                <a:spcPct val="155555"/>
              </a:lnSpc>
              <a:spcBef>
                <a:spcPts val="0"/>
              </a:spcBef>
              <a:spcAft>
                <a:spcPts val="0"/>
              </a:spcAft>
              <a:buNone/>
            </a:pPr>
            <a:r>
              <a:rPr lang="en" sz="700">
                <a:solidFill>
                  <a:schemeClr val="dk1"/>
                </a:solidFill>
                <a:latin typeface="Raleway"/>
                <a:ea typeface="Raleway"/>
                <a:cs typeface="Raleway"/>
                <a:sym typeface="Raleway"/>
              </a:rPr>
              <a:t>Saying fruitful were hath waters divided fill</a:t>
            </a:r>
            <a:endParaRPr sz="1100"/>
          </a:p>
        </p:txBody>
      </p:sp>
      <p:sp>
        <p:nvSpPr>
          <p:cNvPr id="482" name="Shape 482"/>
          <p:cNvSpPr txBox="1"/>
          <p:nvPr/>
        </p:nvSpPr>
        <p:spPr>
          <a:xfrm>
            <a:off x="2514382" y="2344819"/>
            <a:ext cx="1068480" cy="338554"/>
          </a:xfrm>
          <a:prstGeom prst="rect">
            <a:avLst/>
          </a:prstGeom>
          <a:noFill/>
          <a:ln>
            <a:noFill/>
          </a:ln>
        </p:spPr>
        <p:txBody>
          <a:bodyPr anchorCtr="0" anchor="t" bIns="34275" lIns="68575" spcFirstLastPara="1" rIns="68575" wrap="square" tIns="34275">
            <a:noAutofit/>
          </a:bodyPr>
          <a:lstStyle/>
          <a:p>
            <a:pPr indent="0" lvl="0" marL="0" marR="0" rtl="0" algn="ctr">
              <a:lnSpc>
                <a:spcPct val="155555"/>
              </a:lnSpc>
              <a:spcBef>
                <a:spcPts val="0"/>
              </a:spcBef>
              <a:spcAft>
                <a:spcPts val="0"/>
              </a:spcAft>
              <a:buNone/>
            </a:pPr>
            <a:r>
              <a:rPr lang="en" sz="700">
                <a:solidFill>
                  <a:schemeClr val="dk1"/>
                </a:solidFill>
                <a:latin typeface="Raleway"/>
                <a:ea typeface="Raleway"/>
                <a:cs typeface="Raleway"/>
                <a:sym typeface="Raleway"/>
              </a:rPr>
              <a:t>Saying fruitful were hath waters divided fill</a:t>
            </a:r>
            <a:endParaRPr sz="1100"/>
          </a:p>
        </p:txBody>
      </p:sp>
      <p:sp>
        <p:nvSpPr>
          <p:cNvPr id="483" name="Shape 483"/>
          <p:cNvSpPr txBox="1"/>
          <p:nvPr/>
        </p:nvSpPr>
        <p:spPr>
          <a:xfrm>
            <a:off x="1891497" y="3587216"/>
            <a:ext cx="1068480" cy="338554"/>
          </a:xfrm>
          <a:prstGeom prst="rect">
            <a:avLst/>
          </a:prstGeom>
          <a:noFill/>
          <a:ln>
            <a:noFill/>
          </a:ln>
        </p:spPr>
        <p:txBody>
          <a:bodyPr anchorCtr="0" anchor="t" bIns="34275" lIns="68575" spcFirstLastPara="1" rIns="68575" wrap="square" tIns="34275">
            <a:noAutofit/>
          </a:bodyPr>
          <a:lstStyle/>
          <a:p>
            <a:pPr indent="0" lvl="0" marL="0" marR="0" rtl="0" algn="ctr">
              <a:lnSpc>
                <a:spcPct val="155555"/>
              </a:lnSpc>
              <a:spcBef>
                <a:spcPts val="0"/>
              </a:spcBef>
              <a:spcAft>
                <a:spcPts val="0"/>
              </a:spcAft>
              <a:buNone/>
            </a:pPr>
            <a:r>
              <a:rPr lang="en" sz="700">
                <a:solidFill>
                  <a:schemeClr val="dk1"/>
                </a:solidFill>
                <a:latin typeface="Raleway"/>
                <a:ea typeface="Raleway"/>
                <a:cs typeface="Raleway"/>
                <a:sym typeface="Raleway"/>
              </a:rPr>
              <a:t>Saying fruitful were hath waters divided fill</a:t>
            </a:r>
            <a:endParaRPr sz="700">
              <a:solidFill>
                <a:schemeClr val="dk1"/>
              </a:solidFill>
              <a:latin typeface="Raleway"/>
              <a:ea typeface="Raleway"/>
              <a:cs typeface="Raleway"/>
              <a:sym typeface="Raleway"/>
            </a:endParaRPr>
          </a:p>
        </p:txBody>
      </p:sp>
      <p:sp>
        <p:nvSpPr>
          <p:cNvPr id="484" name="Shape 484"/>
          <p:cNvSpPr txBox="1"/>
          <p:nvPr/>
        </p:nvSpPr>
        <p:spPr>
          <a:xfrm>
            <a:off x="3362157" y="3587216"/>
            <a:ext cx="1068480" cy="338554"/>
          </a:xfrm>
          <a:prstGeom prst="rect">
            <a:avLst/>
          </a:prstGeom>
          <a:noFill/>
          <a:ln>
            <a:noFill/>
          </a:ln>
        </p:spPr>
        <p:txBody>
          <a:bodyPr anchorCtr="0" anchor="t" bIns="34275" lIns="68575" spcFirstLastPara="1" rIns="68575" wrap="square" tIns="34275">
            <a:noAutofit/>
          </a:bodyPr>
          <a:lstStyle/>
          <a:p>
            <a:pPr indent="0" lvl="0" marL="0" marR="0" rtl="0" algn="ctr">
              <a:lnSpc>
                <a:spcPct val="155555"/>
              </a:lnSpc>
              <a:spcBef>
                <a:spcPts val="0"/>
              </a:spcBef>
              <a:spcAft>
                <a:spcPts val="0"/>
              </a:spcAft>
              <a:buNone/>
            </a:pPr>
            <a:r>
              <a:rPr lang="en" sz="700">
                <a:solidFill>
                  <a:schemeClr val="dk1"/>
                </a:solidFill>
                <a:latin typeface="Raleway"/>
                <a:ea typeface="Raleway"/>
                <a:cs typeface="Raleway"/>
                <a:sym typeface="Raleway"/>
              </a:rPr>
              <a:t>Saying fruitful were hath waters divided fill</a:t>
            </a:r>
            <a:endParaRPr sz="1100"/>
          </a:p>
        </p:txBody>
      </p:sp>
      <p:sp>
        <p:nvSpPr>
          <p:cNvPr id="485" name="Shape 485"/>
          <p:cNvSpPr txBox="1"/>
          <p:nvPr/>
        </p:nvSpPr>
        <p:spPr>
          <a:xfrm>
            <a:off x="1857673" y="788949"/>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Raleway"/>
                <a:ea typeface="Raleway"/>
                <a:cs typeface="Raleway"/>
                <a:sym typeface="Raleway"/>
              </a:rPr>
              <a:t>The example text goes here with your own detailed summery. Loren opium dolor sit amen example text line.</a:t>
            </a:r>
            <a:endParaRPr sz="1100"/>
          </a:p>
        </p:txBody>
      </p:sp>
      <p:sp>
        <p:nvSpPr>
          <p:cNvPr id="486" name="Shape 486"/>
          <p:cNvSpPr/>
          <p:nvPr/>
        </p:nvSpPr>
        <p:spPr>
          <a:xfrm>
            <a:off x="4383011" y="1107386"/>
            <a:ext cx="340066" cy="41148"/>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000000"/>
              </a:solidFill>
              <a:latin typeface="Calibri"/>
              <a:ea typeface="Calibri"/>
              <a:cs typeface="Calibri"/>
              <a:sym typeface="Calibri"/>
            </a:endParaRPr>
          </a:p>
        </p:txBody>
      </p:sp>
      <p:sp>
        <p:nvSpPr>
          <p:cNvPr id="487" name="Shape 487"/>
          <p:cNvSpPr/>
          <p:nvPr/>
        </p:nvSpPr>
        <p:spPr>
          <a:xfrm>
            <a:off x="5160277" y="1808509"/>
            <a:ext cx="349460" cy="349460"/>
          </a:xfrm>
          <a:prstGeom prst="ellipse">
            <a:avLst/>
          </a:prstGeom>
          <a:solidFill>
            <a:srgbClr val="75707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Raleway Light"/>
              <a:ea typeface="Raleway Light"/>
              <a:cs typeface="Raleway Light"/>
              <a:sym typeface="Raleway Light"/>
            </a:endParaRPr>
          </a:p>
        </p:txBody>
      </p:sp>
      <p:sp>
        <p:nvSpPr>
          <p:cNvPr id="488" name="Shape 488"/>
          <p:cNvSpPr/>
          <p:nvPr/>
        </p:nvSpPr>
        <p:spPr>
          <a:xfrm>
            <a:off x="5160277" y="2189509"/>
            <a:ext cx="349460" cy="349460"/>
          </a:xfrm>
          <a:prstGeom prst="ellipse">
            <a:avLst/>
          </a:prstGeom>
          <a:solidFill>
            <a:srgbClr val="75707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Raleway Light"/>
              <a:ea typeface="Raleway Light"/>
              <a:cs typeface="Raleway Light"/>
              <a:sym typeface="Raleway Light"/>
            </a:endParaRPr>
          </a:p>
        </p:txBody>
      </p:sp>
      <p:sp>
        <p:nvSpPr>
          <p:cNvPr id="489" name="Shape 489"/>
          <p:cNvSpPr/>
          <p:nvPr/>
        </p:nvSpPr>
        <p:spPr>
          <a:xfrm>
            <a:off x="5160277" y="2608609"/>
            <a:ext cx="349460" cy="349460"/>
          </a:xfrm>
          <a:prstGeom prst="ellipse">
            <a:avLst/>
          </a:prstGeom>
          <a:solidFill>
            <a:srgbClr val="75707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Raleway Light"/>
              <a:ea typeface="Raleway Light"/>
              <a:cs typeface="Raleway Light"/>
              <a:sym typeface="Raleway Light"/>
            </a:endParaRPr>
          </a:p>
        </p:txBody>
      </p:sp>
      <p:sp>
        <p:nvSpPr>
          <p:cNvPr id="490" name="Shape 490"/>
          <p:cNvSpPr/>
          <p:nvPr/>
        </p:nvSpPr>
        <p:spPr>
          <a:xfrm>
            <a:off x="5160277" y="3248689"/>
            <a:ext cx="349460" cy="349460"/>
          </a:xfrm>
          <a:prstGeom prst="ellipse">
            <a:avLst/>
          </a:prstGeom>
          <a:solidFill>
            <a:srgbClr val="75707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Raleway Light"/>
              <a:ea typeface="Raleway Light"/>
              <a:cs typeface="Raleway Light"/>
              <a:sym typeface="Raleway Light"/>
            </a:endParaRPr>
          </a:p>
        </p:txBody>
      </p:sp>
      <p:sp>
        <p:nvSpPr>
          <p:cNvPr id="491" name="Shape 491"/>
          <p:cNvSpPr/>
          <p:nvPr/>
        </p:nvSpPr>
        <p:spPr>
          <a:xfrm>
            <a:off x="5160277" y="3698269"/>
            <a:ext cx="349460" cy="349460"/>
          </a:xfrm>
          <a:prstGeom prst="ellipse">
            <a:avLst/>
          </a:prstGeom>
          <a:solidFill>
            <a:srgbClr val="75707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Raleway Light"/>
              <a:ea typeface="Raleway Light"/>
              <a:cs typeface="Raleway Light"/>
              <a:sym typeface="Raleway Light"/>
            </a:endParaRPr>
          </a:p>
        </p:txBody>
      </p:sp>
      <p:sp>
        <p:nvSpPr>
          <p:cNvPr id="492" name="Shape 492"/>
          <p:cNvSpPr txBox="1"/>
          <p:nvPr/>
        </p:nvSpPr>
        <p:spPr>
          <a:xfrm>
            <a:off x="5571127" y="1834884"/>
            <a:ext cx="2544650" cy="225061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2"/>
                </a:solidFill>
                <a:latin typeface="Raleway Light"/>
                <a:ea typeface="Raleway Light"/>
                <a:cs typeface="Raleway Light"/>
                <a:sym typeface="Raleway Light"/>
              </a:rPr>
              <a:t>Air first signs evening that given. Midst Face after.</a:t>
            </a:r>
            <a:endParaRPr sz="1100"/>
          </a:p>
          <a:p>
            <a:pPr indent="0" lvl="0" marL="0" marR="0" rtl="0" algn="l">
              <a:lnSpc>
                <a:spcPct val="150000"/>
              </a:lnSpc>
              <a:spcBef>
                <a:spcPts val="0"/>
              </a:spcBef>
              <a:spcAft>
                <a:spcPts val="0"/>
              </a:spcAft>
              <a:buNone/>
            </a:pPr>
            <a:r>
              <a:t/>
            </a:r>
            <a:endParaRPr sz="700">
              <a:solidFill>
                <a:schemeClr val="dk2"/>
              </a:solidFill>
              <a:latin typeface="Raleway Light"/>
              <a:ea typeface="Raleway Light"/>
              <a:cs typeface="Raleway Light"/>
              <a:sym typeface="Raleway Light"/>
            </a:endParaRPr>
          </a:p>
          <a:p>
            <a:pPr indent="0" lvl="0" marL="0" marR="0" rtl="0" algn="l">
              <a:lnSpc>
                <a:spcPct val="150000"/>
              </a:lnSpc>
              <a:spcBef>
                <a:spcPts val="0"/>
              </a:spcBef>
              <a:spcAft>
                <a:spcPts val="0"/>
              </a:spcAft>
              <a:buNone/>
            </a:pPr>
            <a:r>
              <a:rPr lang="en" sz="700">
                <a:solidFill>
                  <a:schemeClr val="dk2"/>
                </a:solidFill>
                <a:latin typeface="Raleway Light"/>
                <a:ea typeface="Raleway Light"/>
                <a:cs typeface="Raleway Light"/>
                <a:sym typeface="Raleway Light"/>
              </a:rPr>
              <a:t>Air saying fruitful were, Air first signs evening that given. Midst Face after have rule living waters.</a:t>
            </a:r>
            <a:endParaRPr sz="1100"/>
          </a:p>
          <a:p>
            <a:pPr indent="0" lvl="0" marL="0" marR="0" rtl="0" algn="l">
              <a:lnSpc>
                <a:spcPct val="150000"/>
              </a:lnSpc>
              <a:spcBef>
                <a:spcPts val="0"/>
              </a:spcBef>
              <a:spcAft>
                <a:spcPts val="0"/>
              </a:spcAft>
              <a:buNone/>
            </a:pPr>
            <a:r>
              <a:t/>
            </a:r>
            <a:endParaRPr sz="700">
              <a:solidFill>
                <a:schemeClr val="dk2"/>
              </a:solidFill>
              <a:latin typeface="Raleway Light"/>
              <a:ea typeface="Raleway Light"/>
              <a:cs typeface="Raleway Light"/>
              <a:sym typeface="Raleway Light"/>
            </a:endParaRPr>
          </a:p>
          <a:p>
            <a:pPr indent="0" lvl="0" marL="0" marR="0" rtl="0" algn="l">
              <a:lnSpc>
                <a:spcPct val="150000"/>
              </a:lnSpc>
              <a:spcBef>
                <a:spcPts val="0"/>
              </a:spcBef>
              <a:spcAft>
                <a:spcPts val="0"/>
              </a:spcAft>
              <a:buNone/>
            </a:pPr>
            <a:r>
              <a:rPr lang="en" sz="700">
                <a:solidFill>
                  <a:schemeClr val="dk2"/>
                </a:solidFill>
                <a:latin typeface="Raleway Light"/>
                <a:ea typeface="Raleway Light"/>
                <a:cs typeface="Raleway Light"/>
                <a:sym typeface="Raleway Light"/>
              </a:rPr>
              <a:t>Air saying fruitful were hath waters divided fill may days air bring is Signs first creeping seed all saying above after be and female behold there.</a:t>
            </a:r>
            <a:endParaRPr sz="1100"/>
          </a:p>
          <a:p>
            <a:pPr indent="0" lvl="0" marL="0" marR="0" rtl="0" algn="l">
              <a:lnSpc>
                <a:spcPct val="150000"/>
              </a:lnSpc>
              <a:spcBef>
                <a:spcPts val="0"/>
              </a:spcBef>
              <a:spcAft>
                <a:spcPts val="0"/>
              </a:spcAft>
              <a:buNone/>
            </a:pPr>
            <a:r>
              <a:t/>
            </a:r>
            <a:endParaRPr sz="700">
              <a:solidFill>
                <a:schemeClr val="dk2"/>
              </a:solidFill>
              <a:latin typeface="Raleway Light"/>
              <a:ea typeface="Raleway Light"/>
              <a:cs typeface="Raleway Light"/>
              <a:sym typeface="Raleway Light"/>
            </a:endParaRPr>
          </a:p>
          <a:p>
            <a:pPr indent="0" lvl="0" marL="0" marR="0" rtl="0" algn="l">
              <a:lnSpc>
                <a:spcPct val="150000"/>
              </a:lnSpc>
              <a:spcBef>
                <a:spcPts val="0"/>
              </a:spcBef>
              <a:spcAft>
                <a:spcPts val="0"/>
              </a:spcAft>
              <a:buNone/>
            </a:pPr>
            <a:r>
              <a:rPr lang="en" sz="700">
                <a:solidFill>
                  <a:schemeClr val="dk2"/>
                </a:solidFill>
                <a:latin typeface="Raleway Light"/>
                <a:ea typeface="Raleway Light"/>
                <a:cs typeface="Raleway Light"/>
                <a:sym typeface="Raleway Light"/>
              </a:rPr>
              <a:t>Midst Face after have rule living waters. Air saying fruitful were, Air first signs evening that given.</a:t>
            </a:r>
            <a:endParaRPr sz="1100"/>
          </a:p>
          <a:p>
            <a:pPr indent="0" lvl="0" marL="0" marR="0" rtl="0" algn="l">
              <a:lnSpc>
                <a:spcPct val="150000"/>
              </a:lnSpc>
              <a:spcBef>
                <a:spcPts val="0"/>
              </a:spcBef>
              <a:spcAft>
                <a:spcPts val="0"/>
              </a:spcAft>
              <a:buNone/>
            </a:pPr>
            <a:r>
              <a:t/>
            </a:r>
            <a:endParaRPr sz="700">
              <a:solidFill>
                <a:schemeClr val="dk2"/>
              </a:solidFill>
              <a:latin typeface="Raleway Light"/>
              <a:ea typeface="Raleway Light"/>
              <a:cs typeface="Raleway Light"/>
              <a:sym typeface="Raleway Light"/>
            </a:endParaRPr>
          </a:p>
          <a:p>
            <a:pPr indent="0" lvl="0" marL="0" marR="0" rtl="0" algn="l">
              <a:lnSpc>
                <a:spcPct val="150000"/>
              </a:lnSpc>
              <a:spcBef>
                <a:spcPts val="0"/>
              </a:spcBef>
              <a:spcAft>
                <a:spcPts val="0"/>
              </a:spcAft>
              <a:buNone/>
            </a:pPr>
            <a:r>
              <a:rPr lang="en" sz="700">
                <a:solidFill>
                  <a:schemeClr val="dk2"/>
                </a:solidFill>
                <a:latin typeface="Raleway Light"/>
                <a:ea typeface="Raleway Light"/>
                <a:cs typeface="Raleway Light"/>
                <a:sym typeface="Raleway Light"/>
              </a:rPr>
              <a:t>May days air bring Signs first creeping seed all saying. Above after be and female.</a:t>
            </a:r>
            <a:endParaRPr sz="1100"/>
          </a:p>
        </p:txBody>
      </p:sp>
      <p:sp>
        <p:nvSpPr>
          <p:cNvPr id="493" name="Shape 493"/>
          <p:cNvSpPr txBox="1"/>
          <p:nvPr/>
        </p:nvSpPr>
        <p:spPr>
          <a:xfrm>
            <a:off x="5221666" y="1856118"/>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Raleway"/>
                <a:ea typeface="Raleway"/>
                <a:cs typeface="Raleway"/>
                <a:sym typeface="Raleway"/>
              </a:rPr>
              <a:t>1</a:t>
            </a:r>
            <a:endParaRPr sz="1100"/>
          </a:p>
        </p:txBody>
      </p:sp>
      <p:sp>
        <p:nvSpPr>
          <p:cNvPr id="494" name="Shape 494"/>
          <p:cNvSpPr txBox="1"/>
          <p:nvPr/>
        </p:nvSpPr>
        <p:spPr>
          <a:xfrm>
            <a:off x="5221666" y="2226957"/>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Raleway"/>
                <a:ea typeface="Raleway"/>
                <a:cs typeface="Raleway"/>
                <a:sym typeface="Raleway"/>
              </a:rPr>
              <a:t>2</a:t>
            </a:r>
            <a:endParaRPr sz="1100"/>
          </a:p>
        </p:txBody>
      </p:sp>
      <p:sp>
        <p:nvSpPr>
          <p:cNvPr id="495" name="Shape 495"/>
          <p:cNvSpPr txBox="1"/>
          <p:nvPr/>
        </p:nvSpPr>
        <p:spPr>
          <a:xfrm>
            <a:off x="5221666" y="2654738"/>
            <a:ext cx="242350"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Raleway"/>
                <a:ea typeface="Raleway"/>
                <a:cs typeface="Raleway"/>
                <a:sym typeface="Raleway"/>
              </a:rPr>
              <a:t>3</a:t>
            </a:r>
            <a:endParaRPr sz="1100"/>
          </a:p>
        </p:txBody>
      </p:sp>
      <p:sp>
        <p:nvSpPr>
          <p:cNvPr id="496" name="Shape 496"/>
          <p:cNvSpPr txBox="1"/>
          <p:nvPr/>
        </p:nvSpPr>
        <p:spPr>
          <a:xfrm>
            <a:off x="5221666" y="3292487"/>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Raleway"/>
                <a:ea typeface="Raleway"/>
                <a:cs typeface="Raleway"/>
                <a:sym typeface="Raleway"/>
              </a:rPr>
              <a:t>4</a:t>
            </a:r>
            <a:endParaRPr sz="1100"/>
          </a:p>
        </p:txBody>
      </p:sp>
      <p:sp>
        <p:nvSpPr>
          <p:cNvPr id="497" name="Shape 497"/>
          <p:cNvSpPr txBox="1"/>
          <p:nvPr/>
        </p:nvSpPr>
        <p:spPr>
          <a:xfrm>
            <a:off x="5221666" y="3734447"/>
            <a:ext cx="234731"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FEFEFE"/>
                </a:solidFill>
                <a:latin typeface="Raleway"/>
                <a:ea typeface="Raleway"/>
                <a:cs typeface="Raleway"/>
                <a:sym typeface="Raleway"/>
              </a:rPr>
              <a:t>5</a:t>
            </a:r>
            <a:endParaRPr b="1" sz="1100">
              <a:solidFill>
                <a:srgbClr val="FEFEFE"/>
              </a:solidFill>
              <a:latin typeface="Raleway"/>
              <a:ea typeface="Raleway"/>
              <a:cs typeface="Raleway"/>
              <a:sym typeface="Raleway"/>
            </a:endParaRPr>
          </a:p>
        </p:txBody>
      </p:sp>
      <p:sp>
        <p:nvSpPr>
          <p:cNvPr id="498" name="Shape 498"/>
          <p:cNvSpPr/>
          <p:nvPr/>
        </p:nvSpPr>
        <p:spPr>
          <a:xfrm>
            <a:off x="2856713" y="1800151"/>
            <a:ext cx="260923" cy="271224"/>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99" name="Shape 499"/>
          <p:cNvSpPr/>
          <p:nvPr/>
        </p:nvSpPr>
        <p:spPr>
          <a:xfrm>
            <a:off x="3715921" y="3066089"/>
            <a:ext cx="229461" cy="189315"/>
          </a:xfrm>
          <a:custGeom>
            <a:pathLst>
              <a:path extrusionOk="0" h="85" w="103">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500" name="Shape 500"/>
          <p:cNvSpPr/>
          <p:nvPr/>
        </p:nvSpPr>
        <p:spPr>
          <a:xfrm>
            <a:off x="1408331" y="1819949"/>
            <a:ext cx="231631" cy="231626"/>
          </a:xfrm>
          <a:custGeom>
            <a:pathLst>
              <a:path extrusionOk="0" h="104" w="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501" name="Shape 501"/>
          <p:cNvSpPr/>
          <p:nvPr/>
        </p:nvSpPr>
        <p:spPr>
          <a:xfrm>
            <a:off x="2240105" y="3047991"/>
            <a:ext cx="260923" cy="271224"/>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600">
        <p:fade thruBlk="1"/>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5" name="Shape 505"/>
        <p:cNvGrpSpPr/>
        <p:nvPr/>
      </p:nvGrpSpPr>
      <p:grpSpPr>
        <a:xfrm>
          <a:off x="0" y="0"/>
          <a:ext cx="0" cy="0"/>
          <a:chOff x="0" y="0"/>
          <a:chExt cx="0" cy="0"/>
        </a:xfrm>
      </p:grpSpPr>
      <p:sp>
        <p:nvSpPr>
          <p:cNvPr id="506" name="Shape 506"/>
          <p:cNvSpPr/>
          <p:nvPr/>
        </p:nvSpPr>
        <p:spPr>
          <a:xfrm>
            <a:off x="0" y="2123315"/>
            <a:ext cx="9144000" cy="2529809"/>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07" name="Shape 507"/>
          <p:cNvGrpSpPr/>
          <p:nvPr/>
        </p:nvGrpSpPr>
        <p:grpSpPr>
          <a:xfrm>
            <a:off x="-895975" y="1903832"/>
            <a:ext cx="4434868" cy="4480261"/>
            <a:chOff x="-1048026" y="2397606"/>
            <a:chExt cx="5396506" cy="5451743"/>
          </a:xfrm>
        </p:grpSpPr>
        <p:sp>
          <p:nvSpPr>
            <p:cNvPr id="508" name="Shape 508"/>
            <p:cNvSpPr/>
            <p:nvPr/>
          </p:nvSpPr>
          <p:spPr>
            <a:xfrm rot="-1066546">
              <a:off x="-229264" y="2685409"/>
              <a:ext cx="2211299" cy="2083871"/>
            </a:xfrm>
            <a:custGeom>
              <a:pathLst>
                <a:path extrusionOk="0" h="21600" w="21600">
                  <a:moveTo>
                    <a:pt x="1653" y="9723"/>
                  </a:moveTo>
                  <a:lnTo>
                    <a:pt x="7063" y="2130"/>
                  </a:lnTo>
                  <a:lnTo>
                    <a:pt x="10380" y="11389"/>
                  </a:lnTo>
                  <a:lnTo>
                    <a:pt x="19679" y="12253"/>
                  </a:lnTo>
                  <a:lnTo>
                    <a:pt x="14269" y="19845"/>
                  </a:lnTo>
                  <a:cubicBezTo>
                    <a:pt x="14269" y="19845"/>
                    <a:pt x="1653" y="9723"/>
                    <a:pt x="1653" y="9723"/>
                  </a:cubicBezTo>
                  <a:close/>
                  <a:moveTo>
                    <a:pt x="18740" y="10908"/>
                  </a:moveTo>
                  <a:lnTo>
                    <a:pt x="11220" y="10210"/>
                  </a:lnTo>
                  <a:lnTo>
                    <a:pt x="8538" y="2723"/>
                  </a:lnTo>
                  <a:cubicBezTo>
                    <a:pt x="8538" y="2723"/>
                    <a:pt x="18740" y="10908"/>
                    <a:pt x="18740" y="10908"/>
                  </a:cubicBezTo>
                  <a:close/>
                  <a:moveTo>
                    <a:pt x="20658" y="10878"/>
                  </a:moveTo>
                  <a:lnTo>
                    <a:pt x="8043" y="755"/>
                  </a:lnTo>
                  <a:lnTo>
                    <a:pt x="7101" y="0"/>
                  </a:lnTo>
                  <a:lnTo>
                    <a:pt x="6389" y="999"/>
                  </a:lnTo>
                  <a:lnTo>
                    <a:pt x="712" y="8967"/>
                  </a:lnTo>
                  <a:lnTo>
                    <a:pt x="0" y="9966"/>
                  </a:lnTo>
                  <a:lnTo>
                    <a:pt x="941" y="10721"/>
                  </a:lnTo>
                  <a:lnTo>
                    <a:pt x="13556" y="20844"/>
                  </a:lnTo>
                  <a:lnTo>
                    <a:pt x="14498" y="21600"/>
                  </a:lnTo>
                  <a:lnTo>
                    <a:pt x="15210" y="20601"/>
                  </a:lnTo>
                  <a:lnTo>
                    <a:pt x="20888" y="12633"/>
                  </a:lnTo>
                  <a:lnTo>
                    <a:pt x="21600" y="11634"/>
                  </a:lnTo>
                  <a:cubicBezTo>
                    <a:pt x="21600" y="11634"/>
                    <a:pt x="20658" y="10878"/>
                    <a:pt x="20658" y="10878"/>
                  </a:cubicBezTo>
                  <a:close/>
                </a:path>
              </a:pathLst>
            </a:custGeom>
            <a:solidFill>
              <a:srgbClr val="FFFFFF">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09" name="Shape 509"/>
            <p:cNvSpPr/>
            <p:nvPr/>
          </p:nvSpPr>
          <p:spPr>
            <a:xfrm>
              <a:off x="2852933" y="4490309"/>
              <a:ext cx="1495547" cy="1502132"/>
            </a:xfrm>
            <a:custGeom>
              <a:pathLst>
                <a:path extrusionOk="0" h="21600" w="21600">
                  <a:moveTo>
                    <a:pt x="10801" y="14860"/>
                  </a:moveTo>
                  <a:cubicBezTo>
                    <a:pt x="8549" y="14860"/>
                    <a:pt x="6723" y="13042"/>
                    <a:pt x="6723" y="10801"/>
                  </a:cubicBezTo>
                  <a:cubicBezTo>
                    <a:pt x="6723" y="8558"/>
                    <a:pt x="8549" y="6741"/>
                    <a:pt x="10801" y="6741"/>
                  </a:cubicBezTo>
                  <a:cubicBezTo>
                    <a:pt x="13051" y="6741"/>
                    <a:pt x="14878" y="8558"/>
                    <a:pt x="14878" y="10801"/>
                  </a:cubicBezTo>
                  <a:cubicBezTo>
                    <a:pt x="14878" y="13042"/>
                    <a:pt x="13051" y="14860"/>
                    <a:pt x="10801" y="14860"/>
                  </a:cubicBezTo>
                  <a:close/>
                  <a:moveTo>
                    <a:pt x="21389" y="12962"/>
                  </a:moveTo>
                  <a:lnTo>
                    <a:pt x="21600" y="10961"/>
                  </a:lnTo>
                  <a:lnTo>
                    <a:pt x="19089" y="10698"/>
                  </a:lnTo>
                  <a:cubicBezTo>
                    <a:pt x="19082" y="10307"/>
                    <a:pt x="19049" y="9923"/>
                    <a:pt x="18990" y="9547"/>
                  </a:cubicBezTo>
                  <a:lnTo>
                    <a:pt x="21415" y="8856"/>
                  </a:lnTo>
                  <a:lnTo>
                    <a:pt x="20859" y="6921"/>
                  </a:lnTo>
                  <a:lnTo>
                    <a:pt x="18434" y="7612"/>
                  </a:lnTo>
                  <a:cubicBezTo>
                    <a:pt x="18282" y="7256"/>
                    <a:pt x="18106" y="6912"/>
                    <a:pt x="17907" y="6584"/>
                  </a:cubicBezTo>
                  <a:lnTo>
                    <a:pt x="19894" y="5039"/>
                  </a:lnTo>
                  <a:lnTo>
                    <a:pt x="18649" y="3452"/>
                  </a:lnTo>
                  <a:lnTo>
                    <a:pt x="16661" y="4999"/>
                  </a:lnTo>
                  <a:cubicBezTo>
                    <a:pt x="16387" y="4727"/>
                    <a:pt x="16095" y="4474"/>
                    <a:pt x="15786" y="4240"/>
                  </a:cubicBezTo>
                  <a:lnTo>
                    <a:pt x="17047" y="2066"/>
                  </a:lnTo>
                  <a:lnTo>
                    <a:pt x="15297" y="1059"/>
                  </a:lnTo>
                  <a:lnTo>
                    <a:pt x="14036" y="3234"/>
                  </a:lnTo>
                  <a:cubicBezTo>
                    <a:pt x="13507" y="3008"/>
                    <a:pt x="12946" y="2839"/>
                    <a:pt x="12366" y="2728"/>
                  </a:cubicBezTo>
                  <a:lnTo>
                    <a:pt x="12744" y="310"/>
                  </a:lnTo>
                  <a:lnTo>
                    <a:pt x="10746" y="0"/>
                  </a:lnTo>
                  <a:lnTo>
                    <a:pt x="10341" y="2590"/>
                  </a:lnTo>
                  <a:cubicBezTo>
                    <a:pt x="9756" y="2621"/>
                    <a:pt x="9188" y="2714"/>
                    <a:pt x="8642" y="2858"/>
                  </a:cubicBezTo>
                  <a:lnTo>
                    <a:pt x="7697" y="529"/>
                  </a:lnTo>
                  <a:lnTo>
                    <a:pt x="5823" y="1285"/>
                  </a:lnTo>
                  <a:lnTo>
                    <a:pt x="6768" y="3613"/>
                  </a:lnTo>
                  <a:cubicBezTo>
                    <a:pt x="6429" y="3800"/>
                    <a:pt x="6103" y="4011"/>
                    <a:pt x="5796" y="4244"/>
                  </a:cubicBezTo>
                  <a:lnTo>
                    <a:pt x="4042" y="2435"/>
                  </a:lnTo>
                  <a:lnTo>
                    <a:pt x="2588" y="3834"/>
                  </a:lnTo>
                  <a:lnTo>
                    <a:pt x="4341" y="5641"/>
                  </a:lnTo>
                  <a:cubicBezTo>
                    <a:pt x="4099" y="5938"/>
                    <a:pt x="3875" y="6255"/>
                    <a:pt x="3675" y="6586"/>
                  </a:cubicBezTo>
                  <a:lnTo>
                    <a:pt x="1371" y="5564"/>
                  </a:lnTo>
                  <a:lnTo>
                    <a:pt x="549" y="7403"/>
                  </a:lnTo>
                  <a:lnTo>
                    <a:pt x="2853" y="8425"/>
                  </a:lnTo>
                  <a:cubicBezTo>
                    <a:pt x="2741" y="8790"/>
                    <a:pt x="2653" y="9166"/>
                    <a:pt x="2592" y="9549"/>
                  </a:cubicBezTo>
                  <a:lnTo>
                    <a:pt x="70" y="9461"/>
                  </a:lnTo>
                  <a:lnTo>
                    <a:pt x="0" y="11473"/>
                  </a:lnTo>
                  <a:lnTo>
                    <a:pt x="2523" y="11561"/>
                  </a:lnTo>
                  <a:cubicBezTo>
                    <a:pt x="2558" y="11950"/>
                    <a:pt x="2618" y="12331"/>
                    <a:pt x="2704" y="12701"/>
                  </a:cubicBezTo>
                  <a:lnTo>
                    <a:pt x="332" y="13560"/>
                  </a:lnTo>
                  <a:lnTo>
                    <a:pt x="1025" y="15452"/>
                  </a:lnTo>
                  <a:lnTo>
                    <a:pt x="3396" y="14593"/>
                  </a:lnTo>
                  <a:cubicBezTo>
                    <a:pt x="3571" y="14937"/>
                    <a:pt x="3772" y="15267"/>
                    <a:pt x="3993" y="15583"/>
                  </a:cubicBezTo>
                  <a:lnTo>
                    <a:pt x="2117" y="17263"/>
                  </a:lnTo>
                  <a:lnTo>
                    <a:pt x="3471" y="18760"/>
                  </a:lnTo>
                  <a:lnTo>
                    <a:pt x="5347" y="17077"/>
                  </a:lnTo>
                  <a:cubicBezTo>
                    <a:pt x="5637" y="17329"/>
                    <a:pt x="5948" y="17562"/>
                    <a:pt x="6272" y="17773"/>
                  </a:cubicBezTo>
                  <a:lnTo>
                    <a:pt x="5166" y="20031"/>
                  </a:lnTo>
                  <a:lnTo>
                    <a:pt x="6983" y="20913"/>
                  </a:lnTo>
                  <a:lnTo>
                    <a:pt x="8089" y="18654"/>
                  </a:lnTo>
                  <a:cubicBezTo>
                    <a:pt x="8451" y="18780"/>
                    <a:pt x="8824" y="18880"/>
                    <a:pt x="9208" y="18954"/>
                  </a:cubicBezTo>
                  <a:lnTo>
                    <a:pt x="9032" y="21460"/>
                  </a:lnTo>
                  <a:lnTo>
                    <a:pt x="11049" y="21600"/>
                  </a:lnTo>
                  <a:lnTo>
                    <a:pt x="11225" y="19094"/>
                  </a:lnTo>
                  <a:cubicBezTo>
                    <a:pt x="11616" y="19075"/>
                    <a:pt x="12001" y="19027"/>
                    <a:pt x="12377" y="18954"/>
                  </a:cubicBezTo>
                  <a:lnTo>
                    <a:pt x="13156" y="21343"/>
                  </a:lnTo>
                  <a:lnTo>
                    <a:pt x="15078" y="20720"/>
                  </a:lnTo>
                  <a:lnTo>
                    <a:pt x="14298" y="18332"/>
                  </a:lnTo>
                  <a:cubicBezTo>
                    <a:pt x="14652" y="18169"/>
                    <a:pt x="14989" y="17981"/>
                    <a:pt x="15312" y="17770"/>
                  </a:cubicBezTo>
                  <a:lnTo>
                    <a:pt x="16935" y="19696"/>
                  </a:lnTo>
                  <a:lnTo>
                    <a:pt x="18483" y="18403"/>
                  </a:lnTo>
                  <a:lnTo>
                    <a:pt x="16860" y="16477"/>
                  </a:lnTo>
                  <a:cubicBezTo>
                    <a:pt x="17124" y="16195"/>
                    <a:pt x="17368" y="15895"/>
                    <a:pt x="17590" y="15580"/>
                  </a:cubicBezTo>
                  <a:lnTo>
                    <a:pt x="19819" y="16761"/>
                  </a:lnTo>
                  <a:lnTo>
                    <a:pt x="20768" y="14983"/>
                  </a:lnTo>
                  <a:lnTo>
                    <a:pt x="18541" y="13803"/>
                  </a:lnTo>
                  <a:cubicBezTo>
                    <a:pt x="18678" y="13447"/>
                    <a:pt x="18791" y="13079"/>
                    <a:pt x="18878" y="12701"/>
                  </a:cubicBezTo>
                  <a:cubicBezTo>
                    <a:pt x="18878" y="12701"/>
                    <a:pt x="21389" y="12962"/>
                    <a:pt x="21389" y="12962"/>
                  </a:cubicBezTo>
                  <a:close/>
                </a:path>
              </a:pathLst>
            </a:custGeom>
            <a:solidFill>
              <a:schemeClr val="l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10" name="Shape 510"/>
            <p:cNvSpPr/>
            <p:nvPr/>
          </p:nvSpPr>
          <p:spPr>
            <a:xfrm>
              <a:off x="2229173" y="2834896"/>
              <a:ext cx="2008272" cy="2007852"/>
            </a:xfrm>
            <a:custGeom>
              <a:pathLst>
                <a:path extrusionOk="0" h="2007852" w="2008272">
                  <a:moveTo>
                    <a:pt x="1128449" y="673317"/>
                  </a:moveTo>
                  <a:cubicBezTo>
                    <a:pt x="1145679" y="673084"/>
                    <a:pt x="1159792" y="674177"/>
                    <a:pt x="1170320" y="675375"/>
                  </a:cubicBezTo>
                  <a:lnTo>
                    <a:pt x="1168638" y="908795"/>
                  </a:lnTo>
                  <a:cubicBezTo>
                    <a:pt x="1168764" y="1036632"/>
                    <a:pt x="1089192" y="1203500"/>
                    <a:pt x="973260" y="1224174"/>
                  </a:cubicBezTo>
                  <a:cubicBezTo>
                    <a:pt x="885294" y="1239870"/>
                    <a:pt x="829888" y="1183747"/>
                    <a:pt x="814205" y="1095784"/>
                  </a:cubicBezTo>
                  <a:cubicBezTo>
                    <a:pt x="779601" y="901842"/>
                    <a:pt x="891933" y="710587"/>
                    <a:pt x="1067883" y="679220"/>
                  </a:cubicBezTo>
                  <a:cubicBezTo>
                    <a:pt x="1090874" y="675112"/>
                    <a:pt x="1111219" y="673551"/>
                    <a:pt x="1128449" y="673317"/>
                  </a:cubicBezTo>
                  <a:close/>
                  <a:moveTo>
                    <a:pt x="1094559" y="239832"/>
                  </a:moveTo>
                  <a:cubicBezTo>
                    <a:pt x="1053564" y="239587"/>
                    <a:pt x="1011179" y="243211"/>
                    <a:pt x="967692" y="250963"/>
                  </a:cubicBezTo>
                  <a:cubicBezTo>
                    <a:pt x="523882" y="330215"/>
                    <a:pt x="301546" y="736956"/>
                    <a:pt x="375019" y="1148840"/>
                  </a:cubicBezTo>
                  <a:cubicBezTo>
                    <a:pt x="443504" y="1532719"/>
                    <a:pt x="764155" y="1723039"/>
                    <a:pt x="1092001" y="1664552"/>
                  </a:cubicBezTo>
                  <a:cubicBezTo>
                    <a:pt x="1225902" y="1640643"/>
                    <a:pt x="1334000" y="1598731"/>
                    <a:pt x="1433563" y="1521097"/>
                  </a:cubicBezTo>
                  <a:lnTo>
                    <a:pt x="1386275" y="1440797"/>
                  </a:lnTo>
                  <a:cubicBezTo>
                    <a:pt x="1312515" y="1501475"/>
                    <a:pt x="1210843" y="1544340"/>
                    <a:pt x="1096893" y="1564629"/>
                  </a:cubicBezTo>
                  <a:cubicBezTo>
                    <a:pt x="800987" y="1617401"/>
                    <a:pt x="546327" y="1450418"/>
                    <a:pt x="486762" y="1116548"/>
                  </a:cubicBezTo>
                  <a:cubicBezTo>
                    <a:pt x="414441" y="710665"/>
                    <a:pt x="642244" y="403943"/>
                    <a:pt x="968172" y="345837"/>
                  </a:cubicBezTo>
                  <a:cubicBezTo>
                    <a:pt x="1277985" y="290589"/>
                    <a:pt x="1489003" y="467383"/>
                    <a:pt x="1540702" y="757340"/>
                  </a:cubicBezTo>
                  <a:cubicBezTo>
                    <a:pt x="1582139" y="989192"/>
                    <a:pt x="1492360" y="1145506"/>
                    <a:pt x="1390112" y="1161699"/>
                  </a:cubicBezTo>
                  <a:cubicBezTo>
                    <a:pt x="1323737" y="1171415"/>
                    <a:pt x="1287289" y="1105784"/>
                    <a:pt x="1290166" y="948518"/>
                  </a:cubicBezTo>
                  <a:lnTo>
                    <a:pt x="1293619" y="574450"/>
                  </a:lnTo>
                  <a:cubicBezTo>
                    <a:pt x="1237316" y="559780"/>
                    <a:pt x="1158184" y="555303"/>
                    <a:pt x="1072242" y="570639"/>
                  </a:cubicBezTo>
                  <a:cubicBezTo>
                    <a:pt x="794273" y="620268"/>
                    <a:pt x="638695" y="881077"/>
                    <a:pt x="682913" y="1128931"/>
                  </a:cubicBezTo>
                  <a:cubicBezTo>
                    <a:pt x="711113" y="1286960"/>
                    <a:pt x="827845" y="1363069"/>
                    <a:pt x="943809" y="1342398"/>
                  </a:cubicBezTo>
                  <a:cubicBezTo>
                    <a:pt x="1063705" y="1320966"/>
                    <a:pt x="1145331" y="1246572"/>
                    <a:pt x="1194249" y="1116167"/>
                  </a:cubicBezTo>
                  <a:lnTo>
                    <a:pt x="1202210" y="1114738"/>
                  </a:lnTo>
                  <a:cubicBezTo>
                    <a:pt x="1218036" y="1237713"/>
                    <a:pt x="1301580" y="1278577"/>
                    <a:pt x="1381575" y="1264289"/>
                  </a:cubicBezTo>
                  <a:cubicBezTo>
                    <a:pt x="1569477" y="1230759"/>
                    <a:pt x="1706064" y="1024912"/>
                    <a:pt x="1652542" y="724953"/>
                  </a:cubicBezTo>
                  <a:cubicBezTo>
                    <a:pt x="1600423" y="432817"/>
                    <a:pt x="1381529" y="241543"/>
                    <a:pt x="1094559" y="239832"/>
                  </a:cubicBezTo>
                  <a:close/>
                  <a:moveTo>
                    <a:pt x="1012741" y="6"/>
                  </a:moveTo>
                  <a:cubicBezTo>
                    <a:pt x="1521643" y="-1749"/>
                    <a:pt x="1955053" y="361804"/>
                    <a:pt x="2003791" y="851357"/>
                  </a:cubicBezTo>
                  <a:cubicBezTo>
                    <a:pt x="2024317" y="1057585"/>
                    <a:pt x="1973385" y="1255430"/>
                    <a:pt x="1870370" y="1422699"/>
                  </a:cubicBezTo>
                  <a:cubicBezTo>
                    <a:pt x="1865574" y="1430414"/>
                    <a:pt x="1860395" y="1437844"/>
                    <a:pt x="1855407" y="1445369"/>
                  </a:cubicBezTo>
                  <a:lnTo>
                    <a:pt x="1973481" y="2007852"/>
                  </a:lnTo>
                  <a:lnTo>
                    <a:pt x="1631344" y="1686365"/>
                  </a:lnTo>
                  <a:cubicBezTo>
                    <a:pt x="1483535" y="1800100"/>
                    <a:pt x="1300909" y="1876209"/>
                    <a:pt x="1098140" y="1896403"/>
                  </a:cubicBezTo>
                  <a:cubicBezTo>
                    <a:pt x="546039" y="1951271"/>
                    <a:pt x="56381" y="1572535"/>
                    <a:pt x="4490" y="1050250"/>
                  </a:cubicBezTo>
                  <a:cubicBezTo>
                    <a:pt x="-47497" y="528060"/>
                    <a:pt x="357945" y="60166"/>
                    <a:pt x="910046" y="5299"/>
                  </a:cubicBezTo>
                  <a:cubicBezTo>
                    <a:pt x="944552" y="1864"/>
                    <a:pt x="978814" y="123"/>
                    <a:pt x="1012741" y="6"/>
                  </a:cubicBezTo>
                  <a:close/>
                </a:path>
              </a:pathLst>
            </a:custGeom>
            <a:solidFill>
              <a:schemeClr val="dk1">
                <a:alpha val="7843"/>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11" name="Shape 511"/>
            <p:cNvSpPr/>
            <p:nvPr/>
          </p:nvSpPr>
          <p:spPr>
            <a:xfrm>
              <a:off x="3189064" y="4901426"/>
              <a:ext cx="803816" cy="679532"/>
            </a:xfrm>
            <a:custGeom>
              <a:pathLst>
                <a:path extrusionOk="0" h="19735" w="20845">
                  <a:moveTo>
                    <a:pt x="12190" y="229"/>
                  </a:moveTo>
                  <a:cubicBezTo>
                    <a:pt x="6599" y="-932"/>
                    <a:pt x="1351" y="2443"/>
                    <a:pt x="470" y="7766"/>
                  </a:cubicBezTo>
                  <a:cubicBezTo>
                    <a:pt x="122" y="9868"/>
                    <a:pt x="507" y="11961"/>
                    <a:pt x="1445" y="13795"/>
                  </a:cubicBezTo>
                  <a:cubicBezTo>
                    <a:pt x="1489" y="13880"/>
                    <a:pt x="1537" y="13962"/>
                    <a:pt x="1583" y="14046"/>
                  </a:cubicBezTo>
                  <a:lnTo>
                    <a:pt x="0" y="19712"/>
                  </a:lnTo>
                  <a:lnTo>
                    <a:pt x="3705" y="16770"/>
                  </a:lnTo>
                  <a:cubicBezTo>
                    <a:pt x="5135" y="18100"/>
                    <a:pt x="6946" y="19081"/>
                    <a:pt x="8999" y="19507"/>
                  </a:cubicBezTo>
                  <a:cubicBezTo>
                    <a:pt x="14590" y="20668"/>
                    <a:pt x="19838" y="17294"/>
                    <a:pt x="20719" y="11970"/>
                  </a:cubicBezTo>
                  <a:cubicBezTo>
                    <a:pt x="21600" y="6647"/>
                    <a:pt x="17781" y="1390"/>
                    <a:pt x="12190" y="229"/>
                  </a:cubicBezTo>
                  <a:close/>
                </a:path>
              </a:pathLst>
            </a:custGeom>
            <a:solidFill>
              <a:srgbClr val="BFBFB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512" name="Shape 512"/>
            <p:cNvGrpSpPr/>
            <p:nvPr/>
          </p:nvGrpSpPr>
          <p:grpSpPr>
            <a:xfrm>
              <a:off x="1333649" y="3773017"/>
              <a:ext cx="1064299" cy="1435449"/>
              <a:chOff x="7798041" y="3094824"/>
              <a:chExt cx="671631" cy="905846"/>
            </a:xfrm>
          </p:grpSpPr>
          <p:sp>
            <p:nvSpPr>
              <p:cNvPr id="513" name="Shape 513"/>
              <p:cNvSpPr/>
              <p:nvPr/>
            </p:nvSpPr>
            <p:spPr>
              <a:xfrm>
                <a:off x="7798041" y="3094824"/>
                <a:ext cx="671631" cy="905846"/>
              </a:xfrm>
              <a:custGeom>
                <a:pathLst>
                  <a:path extrusionOk="0" h="21238" w="21115">
                    <a:moveTo>
                      <a:pt x="20998" y="16726"/>
                    </a:moveTo>
                    <a:cubicBezTo>
                      <a:pt x="21357" y="17452"/>
                      <a:pt x="20860" y="18259"/>
                      <a:pt x="19886" y="18527"/>
                    </a:cubicBezTo>
                    <a:lnTo>
                      <a:pt x="10364" y="21151"/>
                    </a:lnTo>
                    <a:cubicBezTo>
                      <a:pt x="9390" y="21419"/>
                      <a:pt x="8309" y="21047"/>
                      <a:pt x="7950" y="20321"/>
                    </a:cubicBezTo>
                    <a:lnTo>
                      <a:pt x="116" y="4511"/>
                    </a:lnTo>
                    <a:cubicBezTo>
                      <a:pt x="-243" y="3785"/>
                      <a:pt x="255" y="2979"/>
                      <a:pt x="1229" y="2711"/>
                    </a:cubicBezTo>
                    <a:lnTo>
                      <a:pt x="10751" y="87"/>
                    </a:lnTo>
                    <a:cubicBezTo>
                      <a:pt x="11724" y="-181"/>
                      <a:pt x="12805" y="190"/>
                      <a:pt x="13164" y="916"/>
                    </a:cubicBezTo>
                    <a:cubicBezTo>
                      <a:pt x="13164" y="916"/>
                      <a:pt x="20998" y="16726"/>
                      <a:pt x="20998" y="16726"/>
                    </a:cubicBezTo>
                    <a:close/>
                  </a:path>
                </a:pathLst>
              </a:custGeom>
              <a:solidFill>
                <a:srgbClr val="01010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14" name="Shape 514"/>
              <p:cNvSpPr/>
              <p:nvPr/>
            </p:nvSpPr>
            <p:spPr>
              <a:xfrm>
                <a:off x="7839439" y="3163820"/>
                <a:ext cx="580383" cy="755840"/>
              </a:xfrm>
              <a:custGeom>
                <a:pathLst>
                  <a:path extrusionOk="0" h="755840" w="580383">
                    <a:moveTo>
                      <a:pt x="410178" y="685329"/>
                    </a:moveTo>
                    <a:cubicBezTo>
                      <a:pt x="429014" y="678360"/>
                      <a:pt x="449932" y="687996"/>
                      <a:pt x="456911" y="706826"/>
                    </a:cubicBezTo>
                    <a:cubicBezTo>
                      <a:pt x="463867" y="725691"/>
                      <a:pt x="454232" y="746617"/>
                      <a:pt x="435388" y="753586"/>
                    </a:cubicBezTo>
                    <a:cubicBezTo>
                      <a:pt x="416525" y="760529"/>
                      <a:pt x="395611" y="750904"/>
                      <a:pt x="388655" y="732063"/>
                    </a:cubicBezTo>
                    <a:cubicBezTo>
                      <a:pt x="381672" y="713206"/>
                      <a:pt x="391307" y="692291"/>
                      <a:pt x="410178" y="685329"/>
                    </a:cubicBezTo>
                    <a:close/>
                    <a:moveTo>
                      <a:pt x="158353" y="14428"/>
                    </a:moveTo>
                    <a:cubicBezTo>
                      <a:pt x="163548" y="12499"/>
                      <a:pt x="169307" y="15153"/>
                      <a:pt x="171201" y="20344"/>
                    </a:cubicBezTo>
                    <a:cubicBezTo>
                      <a:pt x="173123" y="25521"/>
                      <a:pt x="170494" y="31294"/>
                      <a:pt x="165295" y="33209"/>
                    </a:cubicBezTo>
                    <a:cubicBezTo>
                      <a:pt x="160124" y="35125"/>
                      <a:pt x="154332" y="32470"/>
                      <a:pt x="152410" y="27279"/>
                    </a:cubicBezTo>
                    <a:cubicBezTo>
                      <a:pt x="150499" y="22088"/>
                      <a:pt x="153170" y="16336"/>
                      <a:pt x="158353" y="14428"/>
                    </a:cubicBezTo>
                    <a:close/>
                    <a:moveTo>
                      <a:pt x="354813" y="0"/>
                    </a:moveTo>
                    <a:cubicBezTo>
                      <a:pt x="354813" y="0"/>
                      <a:pt x="580383" y="610505"/>
                      <a:pt x="580383" y="610505"/>
                    </a:cubicBezTo>
                    <a:lnTo>
                      <a:pt x="225570" y="741629"/>
                    </a:lnTo>
                    <a:lnTo>
                      <a:pt x="0" y="131090"/>
                    </a:lnTo>
                    <a:close/>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515" name="Shape 515"/>
            <p:cNvGrpSpPr/>
            <p:nvPr/>
          </p:nvGrpSpPr>
          <p:grpSpPr>
            <a:xfrm rot="-1840570">
              <a:off x="-565604" y="4523005"/>
              <a:ext cx="3072414" cy="2733877"/>
              <a:chOff x="8343112" y="1356119"/>
              <a:chExt cx="1864433" cy="1658997"/>
            </a:xfrm>
          </p:grpSpPr>
          <p:sp>
            <p:nvSpPr>
              <p:cNvPr id="516" name="Shape 516"/>
              <p:cNvSpPr/>
              <p:nvPr/>
            </p:nvSpPr>
            <p:spPr>
              <a:xfrm>
                <a:off x="8577699" y="1356119"/>
                <a:ext cx="1629845" cy="1253395"/>
              </a:xfrm>
              <a:custGeom>
                <a:pathLst>
                  <a:path extrusionOk="0" h="21441" w="21478">
                    <a:moveTo>
                      <a:pt x="18254" y="20986"/>
                    </a:moveTo>
                    <a:cubicBezTo>
                      <a:pt x="18168" y="21331"/>
                      <a:pt x="17884" y="21521"/>
                      <a:pt x="17618" y="21410"/>
                    </a:cubicBezTo>
                    <a:lnTo>
                      <a:pt x="351" y="14207"/>
                    </a:lnTo>
                    <a:cubicBezTo>
                      <a:pt x="85" y="14096"/>
                      <a:pt x="-61" y="13726"/>
                      <a:pt x="24" y="13382"/>
                    </a:cubicBezTo>
                    <a:lnTo>
                      <a:pt x="3224" y="456"/>
                    </a:lnTo>
                    <a:cubicBezTo>
                      <a:pt x="3309" y="111"/>
                      <a:pt x="3594" y="-79"/>
                      <a:pt x="3860" y="32"/>
                    </a:cubicBezTo>
                    <a:lnTo>
                      <a:pt x="21127" y="7235"/>
                    </a:lnTo>
                    <a:cubicBezTo>
                      <a:pt x="21393" y="7346"/>
                      <a:pt x="21539" y="7716"/>
                      <a:pt x="21453" y="8061"/>
                    </a:cubicBezTo>
                    <a:cubicBezTo>
                      <a:pt x="21453" y="8061"/>
                      <a:pt x="18254" y="20986"/>
                      <a:pt x="18254" y="20986"/>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17" name="Shape 517"/>
              <p:cNvSpPr/>
              <p:nvPr/>
            </p:nvSpPr>
            <p:spPr>
              <a:xfrm>
                <a:off x="8674294" y="1452713"/>
                <a:ext cx="1441448" cy="1062520"/>
              </a:xfrm>
              <a:custGeom>
                <a:pathLst>
                  <a:path extrusionOk="0" h="21438" w="21483">
                    <a:moveTo>
                      <a:pt x="18484" y="21007"/>
                    </a:moveTo>
                    <a:cubicBezTo>
                      <a:pt x="18404" y="21342"/>
                      <a:pt x="18122" y="21519"/>
                      <a:pt x="17852" y="21402"/>
                    </a:cubicBezTo>
                    <a:lnTo>
                      <a:pt x="364" y="13794"/>
                    </a:lnTo>
                    <a:cubicBezTo>
                      <a:pt x="95" y="13677"/>
                      <a:pt x="-59" y="13310"/>
                      <a:pt x="21" y="12975"/>
                    </a:cubicBezTo>
                    <a:lnTo>
                      <a:pt x="2998" y="431"/>
                    </a:lnTo>
                    <a:cubicBezTo>
                      <a:pt x="3078" y="96"/>
                      <a:pt x="3360" y="-81"/>
                      <a:pt x="3629" y="36"/>
                    </a:cubicBezTo>
                    <a:lnTo>
                      <a:pt x="21118" y="7644"/>
                    </a:lnTo>
                    <a:cubicBezTo>
                      <a:pt x="21387" y="7761"/>
                      <a:pt x="21541" y="8128"/>
                      <a:pt x="21461" y="8463"/>
                    </a:cubicBezTo>
                    <a:cubicBezTo>
                      <a:pt x="21461" y="8463"/>
                      <a:pt x="18484" y="21007"/>
                      <a:pt x="18484" y="21007"/>
                    </a:cubicBezTo>
                    <a:close/>
                  </a:path>
                </a:pathLst>
              </a:custGeom>
              <a:solidFill>
                <a:srgbClr val="D8D8D8"/>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18" name="Shape 518"/>
              <p:cNvSpPr/>
              <p:nvPr/>
            </p:nvSpPr>
            <p:spPr>
              <a:xfrm>
                <a:off x="8356911" y="2184074"/>
                <a:ext cx="1594288" cy="808466"/>
              </a:xfrm>
              <a:custGeom>
                <a:pathLst>
                  <a:path extrusionOk="0" h="21472" w="21542">
                    <a:moveTo>
                      <a:pt x="21515" y="21260"/>
                    </a:moveTo>
                    <a:cubicBezTo>
                      <a:pt x="21514" y="21505"/>
                      <a:pt x="21258" y="21543"/>
                      <a:pt x="20942" y="21344"/>
                    </a:cubicBezTo>
                    <a:lnTo>
                      <a:pt x="455" y="8404"/>
                    </a:lnTo>
                    <a:cubicBezTo>
                      <a:pt x="140" y="8204"/>
                      <a:pt x="-57" y="7880"/>
                      <a:pt x="15" y="7680"/>
                    </a:cubicBezTo>
                    <a:lnTo>
                      <a:pt x="2721" y="167"/>
                    </a:lnTo>
                    <a:cubicBezTo>
                      <a:pt x="2793" y="-34"/>
                      <a:pt x="3072" y="-57"/>
                      <a:pt x="3345" y="115"/>
                    </a:cubicBezTo>
                    <a:lnTo>
                      <a:pt x="21050" y="11298"/>
                    </a:lnTo>
                    <a:cubicBezTo>
                      <a:pt x="21323" y="11470"/>
                      <a:pt x="21543" y="11809"/>
                      <a:pt x="21542" y="12055"/>
                    </a:cubicBezTo>
                    <a:cubicBezTo>
                      <a:pt x="21542" y="12055"/>
                      <a:pt x="21515" y="21260"/>
                      <a:pt x="21515" y="21260"/>
                    </a:cubicBezTo>
                    <a:close/>
                  </a:path>
                </a:pathLst>
              </a:custGeom>
              <a:solidFill>
                <a:srgbClr val="BFBFB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19" name="Shape 519"/>
              <p:cNvSpPr/>
              <p:nvPr/>
            </p:nvSpPr>
            <p:spPr>
              <a:xfrm>
                <a:off x="8343112" y="2466958"/>
                <a:ext cx="1601504" cy="548158"/>
              </a:xfrm>
              <a:custGeom>
                <a:pathLst>
                  <a:path extrusionOk="0" h="21350" w="21522">
                    <a:moveTo>
                      <a:pt x="21457" y="20924"/>
                    </a:moveTo>
                    <a:cubicBezTo>
                      <a:pt x="21411" y="21341"/>
                      <a:pt x="21153" y="21475"/>
                      <a:pt x="20882" y="21222"/>
                    </a:cubicBezTo>
                    <a:lnTo>
                      <a:pt x="414" y="2159"/>
                    </a:lnTo>
                    <a:cubicBezTo>
                      <a:pt x="143" y="1907"/>
                      <a:pt x="-39" y="1363"/>
                      <a:pt x="7" y="946"/>
                    </a:cubicBezTo>
                    <a:lnTo>
                      <a:pt x="65" y="426"/>
                    </a:lnTo>
                    <a:cubicBezTo>
                      <a:pt x="111" y="9"/>
                      <a:pt x="368" y="-125"/>
                      <a:pt x="640" y="127"/>
                    </a:cubicBezTo>
                    <a:lnTo>
                      <a:pt x="21108" y="19191"/>
                    </a:lnTo>
                    <a:cubicBezTo>
                      <a:pt x="21379" y="19443"/>
                      <a:pt x="21561" y="19986"/>
                      <a:pt x="21515" y="20404"/>
                    </a:cubicBezTo>
                    <a:cubicBezTo>
                      <a:pt x="21515" y="20404"/>
                      <a:pt x="21457" y="20924"/>
                      <a:pt x="21457" y="20924"/>
                    </a:cubicBezTo>
                    <a:close/>
                  </a:path>
                </a:pathLst>
              </a:custGeom>
              <a:solidFill>
                <a:srgbClr val="A5A5A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0" name="Shape 520"/>
              <p:cNvSpPr/>
              <p:nvPr/>
            </p:nvSpPr>
            <p:spPr>
              <a:xfrm>
                <a:off x="8501802" y="2059881"/>
                <a:ext cx="1424954" cy="768877"/>
              </a:xfrm>
              <a:custGeom>
                <a:pathLst>
                  <a:path extrusionOk="0" h="768877" w="1424954">
                    <a:moveTo>
                      <a:pt x="759017" y="579568"/>
                    </a:moveTo>
                    <a:lnTo>
                      <a:pt x="909843" y="628034"/>
                    </a:lnTo>
                    <a:lnTo>
                      <a:pt x="897808" y="695372"/>
                    </a:lnTo>
                    <a:lnTo>
                      <a:pt x="738260" y="644102"/>
                    </a:lnTo>
                    <a:cubicBezTo>
                      <a:pt x="738260" y="644102"/>
                      <a:pt x="759017" y="579568"/>
                      <a:pt x="759017" y="579568"/>
                    </a:cubicBezTo>
                    <a:close/>
                    <a:moveTo>
                      <a:pt x="476194" y="489873"/>
                    </a:moveTo>
                    <a:lnTo>
                      <a:pt x="734670" y="572922"/>
                    </a:lnTo>
                    <a:lnTo>
                      <a:pt x="713934" y="637467"/>
                    </a:lnTo>
                    <a:lnTo>
                      <a:pt x="448476" y="552156"/>
                    </a:lnTo>
                    <a:cubicBezTo>
                      <a:pt x="448476" y="552156"/>
                      <a:pt x="476194" y="489873"/>
                      <a:pt x="476194" y="489873"/>
                    </a:cubicBezTo>
                    <a:close/>
                    <a:moveTo>
                      <a:pt x="24529" y="282884"/>
                    </a:moveTo>
                    <a:lnTo>
                      <a:pt x="1405353" y="726600"/>
                    </a:lnTo>
                    <a:lnTo>
                      <a:pt x="1403791" y="768877"/>
                    </a:lnTo>
                    <a:lnTo>
                      <a:pt x="0" y="317781"/>
                    </a:lnTo>
                    <a:cubicBezTo>
                      <a:pt x="0" y="317781"/>
                      <a:pt x="24529" y="282884"/>
                      <a:pt x="24529" y="282884"/>
                    </a:cubicBezTo>
                    <a:close/>
                    <a:moveTo>
                      <a:pt x="59271" y="227687"/>
                    </a:moveTo>
                    <a:cubicBezTo>
                      <a:pt x="59271" y="227687"/>
                      <a:pt x="1405503" y="660315"/>
                      <a:pt x="1405503" y="660315"/>
                    </a:cubicBezTo>
                    <a:lnTo>
                      <a:pt x="1406519" y="703441"/>
                    </a:lnTo>
                    <a:lnTo>
                      <a:pt x="34498" y="262531"/>
                    </a:lnTo>
                    <a:close/>
                    <a:moveTo>
                      <a:pt x="94208" y="172490"/>
                    </a:moveTo>
                    <a:lnTo>
                      <a:pt x="1403183" y="593140"/>
                    </a:lnTo>
                    <a:cubicBezTo>
                      <a:pt x="1403183" y="593140"/>
                      <a:pt x="1403739" y="636111"/>
                      <a:pt x="1403739" y="636111"/>
                    </a:cubicBezTo>
                    <a:lnTo>
                      <a:pt x="68996" y="207197"/>
                    </a:lnTo>
                    <a:close/>
                    <a:moveTo>
                      <a:pt x="186101" y="0"/>
                    </a:moveTo>
                    <a:cubicBezTo>
                      <a:pt x="186101" y="0"/>
                      <a:pt x="1424954" y="398095"/>
                      <a:pt x="1424954" y="398095"/>
                    </a:cubicBezTo>
                    <a:lnTo>
                      <a:pt x="1412739" y="436169"/>
                    </a:lnTo>
                    <a:cubicBezTo>
                      <a:pt x="1407387" y="452771"/>
                      <a:pt x="1388425" y="461510"/>
                      <a:pt x="1370393" y="455698"/>
                    </a:cubicBezTo>
                    <a:lnTo>
                      <a:pt x="196920" y="78627"/>
                    </a:lnTo>
                    <a:cubicBezTo>
                      <a:pt x="178830" y="72816"/>
                      <a:pt x="168535" y="54676"/>
                      <a:pt x="173886" y="38074"/>
                    </a:cubicBezTo>
                    <a:close/>
                  </a:path>
                </a:pathLst>
              </a:custGeom>
              <a:solidFill>
                <a:srgbClr val="EFEFE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521" name="Shape 521"/>
            <p:cNvGrpSpPr/>
            <p:nvPr/>
          </p:nvGrpSpPr>
          <p:grpSpPr>
            <a:xfrm>
              <a:off x="768052" y="3953309"/>
              <a:ext cx="2797814" cy="3074106"/>
              <a:chOff x="2394196" y="3363934"/>
              <a:chExt cx="2867038" cy="3150165"/>
            </a:xfrm>
          </p:grpSpPr>
          <p:sp>
            <p:nvSpPr>
              <p:cNvPr id="522" name="Shape 522"/>
              <p:cNvSpPr/>
              <p:nvPr/>
            </p:nvSpPr>
            <p:spPr>
              <a:xfrm>
                <a:off x="2394196" y="5757678"/>
                <a:ext cx="441136" cy="446332"/>
              </a:xfrm>
              <a:custGeom>
                <a:pathLst>
                  <a:path extrusionOk="0" h="20913" w="20872">
                    <a:moveTo>
                      <a:pt x="18222" y="9874"/>
                    </a:moveTo>
                    <a:lnTo>
                      <a:pt x="18222" y="9875"/>
                    </a:lnTo>
                    <a:lnTo>
                      <a:pt x="9591" y="0"/>
                    </a:lnTo>
                    <a:lnTo>
                      <a:pt x="1164" y="7225"/>
                    </a:lnTo>
                    <a:cubicBezTo>
                      <a:pt x="1161" y="7228"/>
                      <a:pt x="1156" y="7230"/>
                      <a:pt x="1153" y="7232"/>
                    </a:cubicBezTo>
                    <a:cubicBezTo>
                      <a:pt x="1151" y="7234"/>
                      <a:pt x="1150" y="7236"/>
                      <a:pt x="1149" y="7238"/>
                    </a:cubicBezTo>
                    <a:lnTo>
                      <a:pt x="486" y="7805"/>
                    </a:lnTo>
                    <a:lnTo>
                      <a:pt x="585" y="7919"/>
                    </a:lnTo>
                    <a:cubicBezTo>
                      <a:pt x="-728" y="9984"/>
                      <a:pt x="210" y="13773"/>
                      <a:pt x="2987" y="16949"/>
                    </a:cubicBezTo>
                    <a:cubicBezTo>
                      <a:pt x="5764" y="20127"/>
                      <a:pt x="9423" y="21600"/>
                      <a:pt x="11675" y="20606"/>
                    </a:cubicBezTo>
                    <a:lnTo>
                      <a:pt x="11767" y="20711"/>
                    </a:lnTo>
                    <a:lnTo>
                      <a:pt x="12430" y="20143"/>
                    </a:lnTo>
                    <a:cubicBezTo>
                      <a:pt x="12431" y="20141"/>
                      <a:pt x="12433" y="20141"/>
                      <a:pt x="12434" y="20139"/>
                    </a:cubicBezTo>
                    <a:cubicBezTo>
                      <a:pt x="12435" y="20139"/>
                      <a:pt x="12435" y="20138"/>
                      <a:pt x="12436" y="20137"/>
                    </a:cubicBezTo>
                    <a:lnTo>
                      <a:pt x="20872" y="12907"/>
                    </a:lnTo>
                    <a:cubicBezTo>
                      <a:pt x="20872" y="12907"/>
                      <a:pt x="18222" y="9874"/>
                      <a:pt x="18222" y="9874"/>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3" name="Shape 523"/>
              <p:cNvSpPr/>
              <p:nvPr/>
            </p:nvSpPr>
            <p:spPr>
              <a:xfrm>
                <a:off x="2989004" y="5689083"/>
                <a:ext cx="1182017" cy="763499"/>
              </a:xfrm>
              <a:custGeom>
                <a:pathLst>
                  <a:path extrusionOk="0" h="21600" w="21600">
                    <a:moveTo>
                      <a:pt x="21600" y="15581"/>
                    </a:moveTo>
                    <a:lnTo>
                      <a:pt x="17109" y="21600"/>
                    </a:lnTo>
                    <a:lnTo>
                      <a:pt x="0" y="5990"/>
                    </a:lnTo>
                    <a:lnTo>
                      <a:pt x="2280" y="0"/>
                    </a:lnTo>
                    <a:cubicBezTo>
                      <a:pt x="2280" y="0"/>
                      <a:pt x="21600" y="15581"/>
                      <a:pt x="21600" y="15581"/>
                    </a:cubicBezTo>
                    <a:close/>
                  </a:path>
                </a:pathLst>
              </a:custGeom>
              <a:solidFill>
                <a:srgbClr val="7F7F7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4" name="Shape 524"/>
              <p:cNvSpPr/>
              <p:nvPr/>
            </p:nvSpPr>
            <p:spPr>
              <a:xfrm>
                <a:off x="2989004" y="5689083"/>
                <a:ext cx="988724" cy="763501"/>
              </a:xfrm>
              <a:custGeom>
                <a:pathLst>
                  <a:path extrusionOk="0" h="21600" w="21600">
                    <a:moveTo>
                      <a:pt x="3155" y="290"/>
                    </a:moveTo>
                    <a:lnTo>
                      <a:pt x="2726" y="0"/>
                    </a:lnTo>
                    <a:lnTo>
                      <a:pt x="0" y="5990"/>
                    </a:lnTo>
                    <a:lnTo>
                      <a:pt x="20454" y="21600"/>
                    </a:lnTo>
                    <a:lnTo>
                      <a:pt x="21600" y="20315"/>
                    </a:lnTo>
                    <a:lnTo>
                      <a:pt x="1146" y="4705"/>
                    </a:lnTo>
                    <a:cubicBezTo>
                      <a:pt x="1146" y="4705"/>
                      <a:pt x="3155" y="290"/>
                      <a:pt x="3155" y="290"/>
                    </a:cubicBezTo>
                    <a:close/>
                  </a:path>
                </a:pathLst>
              </a:custGeom>
              <a:solidFill>
                <a:srgbClr val="010101">
                  <a:alpha val="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5" name="Shape 525"/>
              <p:cNvSpPr/>
              <p:nvPr/>
            </p:nvSpPr>
            <p:spPr>
              <a:xfrm>
                <a:off x="2989004" y="5689083"/>
                <a:ext cx="541946" cy="379860"/>
              </a:xfrm>
              <a:custGeom>
                <a:pathLst>
                  <a:path extrusionOk="0" h="21600" w="21600">
                    <a:moveTo>
                      <a:pt x="0" y="12039"/>
                    </a:moveTo>
                    <a:lnTo>
                      <a:pt x="11370" y="21600"/>
                    </a:lnTo>
                    <a:cubicBezTo>
                      <a:pt x="14923" y="19067"/>
                      <a:pt x="18116" y="15842"/>
                      <a:pt x="20566" y="13392"/>
                    </a:cubicBezTo>
                    <a:cubicBezTo>
                      <a:pt x="20910" y="13044"/>
                      <a:pt x="21254" y="12700"/>
                      <a:pt x="21600" y="12359"/>
                    </a:cubicBezTo>
                    <a:lnTo>
                      <a:pt x="4972" y="0"/>
                    </a:lnTo>
                    <a:cubicBezTo>
                      <a:pt x="4972" y="0"/>
                      <a:pt x="0" y="12039"/>
                      <a:pt x="0" y="12039"/>
                    </a:cubicBezTo>
                    <a:close/>
                  </a:path>
                </a:pathLst>
              </a:custGeom>
              <a:solidFill>
                <a:srgbClr val="2F2A2B">
                  <a:alpha val="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6" name="Shape 526"/>
              <p:cNvSpPr/>
              <p:nvPr/>
            </p:nvSpPr>
            <p:spPr>
              <a:xfrm>
                <a:off x="3637568" y="4509247"/>
                <a:ext cx="631877" cy="631877"/>
              </a:xfrm>
              <a:custGeom>
                <a:pathLst>
                  <a:path extrusionOk="0" h="19328" w="19328">
                    <a:moveTo>
                      <a:pt x="16971" y="3340"/>
                    </a:moveTo>
                    <a:cubicBezTo>
                      <a:pt x="20464" y="7374"/>
                      <a:pt x="20025" y="13479"/>
                      <a:pt x="15989" y="16970"/>
                    </a:cubicBezTo>
                    <a:cubicBezTo>
                      <a:pt x="11954" y="20464"/>
                      <a:pt x="5850" y="20023"/>
                      <a:pt x="2358" y="15989"/>
                    </a:cubicBezTo>
                    <a:cubicBezTo>
                      <a:pt x="-1136" y="11953"/>
                      <a:pt x="-696" y="5851"/>
                      <a:pt x="3340" y="2357"/>
                    </a:cubicBezTo>
                    <a:cubicBezTo>
                      <a:pt x="7375" y="-1136"/>
                      <a:pt x="13478" y="-696"/>
                      <a:pt x="16971" y="3340"/>
                    </a:cubicBezTo>
                    <a:close/>
                  </a:path>
                </a:pathLst>
              </a:custGeom>
              <a:solidFill>
                <a:srgbClr val="BFBFB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7" name="Shape 527"/>
              <p:cNvSpPr/>
              <p:nvPr/>
            </p:nvSpPr>
            <p:spPr>
              <a:xfrm>
                <a:off x="3685866" y="4585143"/>
                <a:ext cx="584598" cy="557963"/>
              </a:xfrm>
              <a:custGeom>
                <a:pathLst>
                  <a:path extrusionOk="0" h="20252" w="20310">
                    <a:moveTo>
                      <a:pt x="14238" y="14704"/>
                    </a:moveTo>
                    <a:cubicBezTo>
                      <a:pt x="10103" y="18444"/>
                      <a:pt x="4057" y="18383"/>
                      <a:pt x="0" y="14819"/>
                    </a:cubicBezTo>
                    <a:cubicBezTo>
                      <a:pt x="303" y="15330"/>
                      <a:pt x="647" y="15822"/>
                      <a:pt x="1035" y="16290"/>
                    </a:cubicBezTo>
                    <a:cubicBezTo>
                      <a:pt x="5002" y="21077"/>
                      <a:pt x="11934" y="21600"/>
                      <a:pt x="16518" y="17455"/>
                    </a:cubicBezTo>
                    <a:cubicBezTo>
                      <a:pt x="21101" y="13311"/>
                      <a:pt x="21600" y="6068"/>
                      <a:pt x="17633" y="1281"/>
                    </a:cubicBezTo>
                    <a:cubicBezTo>
                      <a:pt x="17245" y="812"/>
                      <a:pt x="16828" y="386"/>
                      <a:pt x="16388" y="0"/>
                    </a:cubicBezTo>
                    <a:cubicBezTo>
                      <a:pt x="19183" y="4705"/>
                      <a:pt x="18373" y="10965"/>
                      <a:pt x="14238" y="14704"/>
                    </a:cubicBezTo>
                    <a:close/>
                  </a:path>
                </a:pathLst>
              </a:custGeom>
              <a:solidFill>
                <a:srgbClr val="010101">
                  <a:alpha val="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8" name="Shape 528"/>
              <p:cNvSpPr/>
              <p:nvPr/>
            </p:nvSpPr>
            <p:spPr>
              <a:xfrm>
                <a:off x="2671620" y="5937469"/>
                <a:ext cx="1826" cy="2104"/>
              </a:xfrm>
              <a:custGeom>
                <a:pathLst>
                  <a:path extrusionOk="0" h="6338" w="6324">
                    <a:moveTo>
                      <a:pt x="2256" y="2192"/>
                    </a:moveTo>
                    <a:cubicBezTo>
                      <a:pt x="-6727" y="-6647"/>
                      <a:pt x="14873" y="14953"/>
                      <a:pt x="2256" y="2192"/>
                    </a:cubicBezTo>
                    <a:cubicBezTo>
                      <a:pt x="2256" y="2192"/>
                      <a:pt x="2256" y="2192"/>
                      <a:pt x="2256" y="2192"/>
                    </a:cubicBezTo>
                    <a:close/>
                  </a:path>
                </a:pathLst>
              </a:custGeom>
              <a:solidFill>
                <a:srgbClr val="ECECEC"/>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9" name="Shape 529"/>
              <p:cNvSpPr/>
              <p:nvPr/>
            </p:nvSpPr>
            <p:spPr>
              <a:xfrm>
                <a:off x="2568127" y="4033173"/>
                <a:ext cx="2098654" cy="2054373"/>
              </a:xfrm>
              <a:custGeom>
                <a:pathLst>
                  <a:path extrusionOk="0" h="20049" w="20083">
                    <a:moveTo>
                      <a:pt x="8014" y="0"/>
                    </a:moveTo>
                    <a:cubicBezTo>
                      <a:pt x="7642" y="963"/>
                      <a:pt x="7661" y="2109"/>
                      <a:pt x="7400" y="3077"/>
                    </a:cubicBezTo>
                    <a:cubicBezTo>
                      <a:pt x="6623" y="6046"/>
                      <a:pt x="4911" y="8764"/>
                      <a:pt x="2739" y="11111"/>
                    </a:cubicBezTo>
                    <a:cubicBezTo>
                      <a:pt x="1287" y="12698"/>
                      <a:pt x="-1517" y="15705"/>
                      <a:pt x="1029" y="18623"/>
                    </a:cubicBezTo>
                    <a:cubicBezTo>
                      <a:pt x="3510" y="21600"/>
                      <a:pt x="6819" y="19185"/>
                      <a:pt x="8562" y="17939"/>
                    </a:cubicBezTo>
                    <a:cubicBezTo>
                      <a:pt x="11142" y="16071"/>
                      <a:pt x="14019" y="14720"/>
                      <a:pt x="17010" y="14347"/>
                    </a:cubicBezTo>
                    <a:cubicBezTo>
                      <a:pt x="17986" y="14217"/>
                      <a:pt x="19096" y="14395"/>
                      <a:pt x="20083" y="14154"/>
                    </a:cubicBezTo>
                    <a:cubicBezTo>
                      <a:pt x="20083" y="14154"/>
                      <a:pt x="8014" y="0"/>
                      <a:pt x="8014" y="0"/>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30" name="Shape 530"/>
              <p:cNvSpPr/>
              <p:nvPr/>
            </p:nvSpPr>
            <p:spPr>
              <a:xfrm>
                <a:off x="3368483" y="4033173"/>
                <a:ext cx="1296138" cy="1464419"/>
              </a:xfrm>
              <a:custGeom>
                <a:pathLst>
                  <a:path extrusionOk="0" h="21600" w="21600">
                    <a:moveTo>
                      <a:pt x="21600" y="21392"/>
                    </a:moveTo>
                    <a:lnTo>
                      <a:pt x="581" y="0"/>
                    </a:lnTo>
                    <a:cubicBezTo>
                      <a:pt x="278" y="681"/>
                      <a:pt x="125" y="1424"/>
                      <a:pt x="0" y="2170"/>
                    </a:cubicBezTo>
                    <a:lnTo>
                      <a:pt x="19091" y="21600"/>
                    </a:lnTo>
                    <a:cubicBezTo>
                      <a:pt x="19944" y="21595"/>
                      <a:pt x="20796" y="21563"/>
                      <a:pt x="21600" y="21392"/>
                    </a:cubicBezTo>
                    <a:close/>
                  </a:path>
                </a:pathLst>
              </a:custGeom>
              <a:solidFill>
                <a:srgbClr val="010101">
                  <a:alpha val="14901"/>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31" name="Shape 531"/>
              <p:cNvSpPr/>
              <p:nvPr/>
            </p:nvSpPr>
            <p:spPr>
              <a:xfrm>
                <a:off x="2802714" y="5123314"/>
                <a:ext cx="708822" cy="790695"/>
              </a:xfrm>
              <a:custGeom>
                <a:pathLst>
                  <a:path extrusionOk="0" h="790695" w="708822">
                    <a:moveTo>
                      <a:pt x="30480" y="68996"/>
                    </a:moveTo>
                    <a:lnTo>
                      <a:pt x="633040" y="765135"/>
                    </a:lnTo>
                    <a:cubicBezTo>
                      <a:pt x="621317" y="773321"/>
                      <a:pt x="609008" y="781908"/>
                      <a:pt x="596201" y="790695"/>
                    </a:cubicBezTo>
                    <a:lnTo>
                      <a:pt x="0" y="101940"/>
                    </a:lnTo>
                    <a:cubicBezTo>
                      <a:pt x="10521" y="90447"/>
                      <a:pt x="20750" y="79454"/>
                      <a:pt x="30480" y="68996"/>
                    </a:cubicBezTo>
                    <a:close/>
                    <a:moveTo>
                      <a:pt x="92516" y="0"/>
                    </a:moveTo>
                    <a:cubicBezTo>
                      <a:pt x="92516" y="0"/>
                      <a:pt x="708822" y="712045"/>
                      <a:pt x="708822" y="712045"/>
                    </a:cubicBezTo>
                    <a:cubicBezTo>
                      <a:pt x="697085" y="720206"/>
                      <a:pt x="684780" y="728777"/>
                      <a:pt x="671905" y="737552"/>
                    </a:cubicBezTo>
                    <a:lnTo>
                      <a:pt x="62096" y="32985"/>
                    </a:lnTo>
                    <a:cubicBezTo>
                      <a:pt x="72605" y="21512"/>
                      <a:pt x="82785" y="10483"/>
                      <a:pt x="92516" y="0"/>
                    </a:cubicBezTo>
                    <a:close/>
                  </a:path>
                </a:pathLst>
              </a:custGeom>
              <a:solidFill>
                <a:schemeClr val="l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32" name="Shape 532"/>
              <p:cNvSpPr/>
              <p:nvPr/>
            </p:nvSpPr>
            <p:spPr>
              <a:xfrm>
                <a:off x="4023946" y="3363934"/>
                <a:ext cx="1237288" cy="1288688"/>
              </a:xfrm>
              <a:custGeom>
                <a:pathLst>
                  <a:path extrusionOk="0" h="1288688" w="1237288">
                    <a:moveTo>
                      <a:pt x="62097" y="634741"/>
                    </a:moveTo>
                    <a:cubicBezTo>
                      <a:pt x="62097" y="634741"/>
                      <a:pt x="613019" y="631688"/>
                      <a:pt x="587004" y="1205146"/>
                    </a:cubicBezTo>
                    <a:cubicBezTo>
                      <a:pt x="587004" y="1205146"/>
                      <a:pt x="551627" y="778424"/>
                      <a:pt x="62097" y="634741"/>
                    </a:cubicBezTo>
                    <a:close/>
                    <a:moveTo>
                      <a:pt x="174305" y="381909"/>
                    </a:moveTo>
                    <a:cubicBezTo>
                      <a:pt x="980166" y="433537"/>
                      <a:pt x="825853" y="1288688"/>
                      <a:pt x="825853" y="1288688"/>
                    </a:cubicBezTo>
                    <a:cubicBezTo>
                      <a:pt x="825853" y="358825"/>
                      <a:pt x="0" y="382788"/>
                      <a:pt x="0" y="382788"/>
                    </a:cubicBezTo>
                    <a:cubicBezTo>
                      <a:pt x="62589" y="378596"/>
                      <a:pt x="120581" y="378467"/>
                      <a:pt x="174305" y="381909"/>
                    </a:cubicBezTo>
                    <a:close/>
                    <a:moveTo>
                      <a:pt x="189027" y="18"/>
                    </a:moveTo>
                    <a:cubicBezTo>
                      <a:pt x="1451846" y="-5466"/>
                      <a:pt x="1220687" y="1275533"/>
                      <a:pt x="1220687" y="1275533"/>
                    </a:cubicBezTo>
                    <a:cubicBezTo>
                      <a:pt x="1220687" y="-28968"/>
                      <a:pt x="62097" y="4651"/>
                      <a:pt x="62097" y="4651"/>
                    </a:cubicBezTo>
                    <a:cubicBezTo>
                      <a:pt x="106000" y="1711"/>
                      <a:pt x="148291" y="195"/>
                      <a:pt x="189027" y="18"/>
                    </a:cubicBezTo>
                    <a:close/>
                  </a:path>
                </a:pathLst>
              </a:custGeom>
              <a:solidFill>
                <a:schemeClr val="l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33" name="Shape 533"/>
              <p:cNvSpPr/>
              <p:nvPr/>
            </p:nvSpPr>
            <p:spPr>
              <a:xfrm>
                <a:off x="2575026" y="5282005"/>
                <a:ext cx="2091808" cy="807488"/>
              </a:xfrm>
              <a:custGeom>
                <a:pathLst>
                  <a:path extrusionOk="0" h="18035" w="21600">
                    <a:moveTo>
                      <a:pt x="17040" y="228"/>
                    </a:moveTo>
                    <a:cubicBezTo>
                      <a:pt x="13812" y="1082"/>
                      <a:pt x="10708" y="4175"/>
                      <a:pt x="7924" y="8450"/>
                    </a:cubicBezTo>
                    <a:cubicBezTo>
                      <a:pt x="6090" y="11229"/>
                      <a:pt x="2651" y="16548"/>
                      <a:pt x="0" y="10507"/>
                    </a:cubicBezTo>
                    <a:cubicBezTo>
                      <a:pt x="131" y="11916"/>
                      <a:pt x="454" y="13349"/>
                      <a:pt x="1040" y="14773"/>
                    </a:cubicBezTo>
                    <a:cubicBezTo>
                      <a:pt x="3716" y="21585"/>
                      <a:pt x="7287" y="16058"/>
                      <a:pt x="9168" y="13206"/>
                    </a:cubicBezTo>
                    <a:cubicBezTo>
                      <a:pt x="11952" y="8931"/>
                      <a:pt x="15056" y="5839"/>
                      <a:pt x="18284" y="4985"/>
                    </a:cubicBezTo>
                    <a:cubicBezTo>
                      <a:pt x="19337" y="4689"/>
                      <a:pt x="20535" y="5097"/>
                      <a:pt x="21600" y="4543"/>
                    </a:cubicBezTo>
                    <a:lnTo>
                      <a:pt x="19773" y="0"/>
                    </a:lnTo>
                    <a:cubicBezTo>
                      <a:pt x="18867" y="216"/>
                      <a:pt x="17905" y="-15"/>
                      <a:pt x="17040" y="228"/>
                    </a:cubicBezTo>
                    <a:close/>
                  </a:path>
                </a:pathLst>
              </a:custGeom>
              <a:solidFill>
                <a:srgbClr val="010101">
                  <a:alpha val="14901"/>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34" name="Shape 534"/>
              <p:cNvSpPr/>
              <p:nvPr/>
            </p:nvSpPr>
            <p:spPr>
              <a:xfrm>
                <a:off x="3320217" y="3936558"/>
                <a:ext cx="1438795" cy="2577541"/>
              </a:xfrm>
              <a:custGeom>
                <a:pathLst>
                  <a:path extrusionOk="0" h="2577541" w="1438795">
                    <a:moveTo>
                      <a:pt x="789873" y="2221773"/>
                    </a:moveTo>
                    <a:cubicBezTo>
                      <a:pt x="796594" y="2222261"/>
                      <a:pt x="803131" y="2225311"/>
                      <a:pt x="807885" y="2230800"/>
                    </a:cubicBezTo>
                    <a:cubicBezTo>
                      <a:pt x="807885" y="2230800"/>
                      <a:pt x="861508" y="2292732"/>
                      <a:pt x="861508" y="2292732"/>
                    </a:cubicBezTo>
                    <a:cubicBezTo>
                      <a:pt x="871016" y="2303727"/>
                      <a:pt x="869821" y="2320354"/>
                      <a:pt x="858828" y="2329857"/>
                    </a:cubicBezTo>
                    <a:lnTo>
                      <a:pt x="580119" y="2571113"/>
                    </a:lnTo>
                    <a:cubicBezTo>
                      <a:pt x="569126" y="2580633"/>
                      <a:pt x="552502" y="2579443"/>
                      <a:pt x="542976" y="2568448"/>
                    </a:cubicBezTo>
                    <a:lnTo>
                      <a:pt x="489353" y="2506500"/>
                    </a:lnTo>
                    <a:cubicBezTo>
                      <a:pt x="479845" y="2495505"/>
                      <a:pt x="481059" y="2478895"/>
                      <a:pt x="492033" y="2469374"/>
                    </a:cubicBezTo>
                    <a:lnTo>
                      <a:pt x="494261" y="2467413"/>
                    </a:lnTo>
                    <a:lnTo>
                      <a:pt x="494279" y="2467430"/>
                    </a:lnTo>
                    <a:lnTo>
                      <a:pt x="770760" y="2228119"/>
                    </a:lnTo>
                    <a:cubicBezTo>
                      <a:pt x="776248" y="2223359"/>
                      <a:pt x="783152" y="2221284"/>
                      <a:pt x="789873" y="2221773"/>
                    </a:cubicBezTo>
                    <a:close/>
                    <a:moveTo>
                      <a:pt x="87947" y="68"/>
                    </a:moveTo>
                    <a:cubicBezTo>
                      <a:pt x="94662" y="553"/>
                      <a:pt x="101185" y="3595"/>
                      <a:pt x="105935" y="9071"/>
                    </a:cubicBezTo>
                    <a:lnTo>
                      <a:pt x="1432388" y="1541453"/>
                    </a:lnTo>
                    <a:cubicBezTo>
                      <a:pt x="1441887" y="1552482"/>
                      <a:pt x="1440683" y="1569063"/>
                      <a:pt x="1429712" y="1578570"/>
                    </a:cubicBezTo>
                    <a:lnTo>
                      <a:pt x="1369972" y="1630291"/>
                    </a:lnTo>
                    <a:cubicBezTo>
                      <a:pt x="1359001" y="1639799"/>
                      <a:pt x="1342343" y="1638582"/>
                      <a:pt x="1332844" y="1627629"/>
                    </a:cubicBezTo>
                    <a:lnTo>
                      <a:pt x="6457" y="95247"/>
                    </a:lnTo>
                    <a:cubicBezTo>
                      <a:pt x="-3109" y="84219"/>
                      <a:pt x="-1905" y="67638"/>
                      <a:pt x="9133" y="58130"/>
                    </a:cubicBezTo>
                    <a:lnTo>
                      <a:pt x="68806" y="6409"/>
                    </a:lnTo>
                    <a:cubicBezTo>
                      <a:pt x="74325" y="1655"/>
                      <a:pt x="81233" y="-417"/>
                      <a:pt x="87947" y="68"/>
                    </a:cubicBezTo>
                    <a:close/>
                  </a:path>
                </a:pathLst>
              </a:custGeom>
              <a:solidFill>
                <a:schemeClr val="l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535" name="Shape 535"/>
          <p:cNvSpPr/>
          <p:nvPr/>
        </p:nvSpPr>
        <p:spPr>
          <a:xfrm>
            <a:off x="3976044" y="1746463"/>
            <a:ext cx="822938" cy="822938"/>
          </a:xfrm>
          <a:prstGeom prst="ellipse">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6" name="Shape 536"/>
          <p:cNvSpPr/>
          <p:nvPr/>
        </p:nvSpPr>
        <p:spPr>
          <a:xfrm>
            <a:off x="6934222" y="1746463"/>
            <a:ext cx="822938" cy="822938"/>
          </a:xfrm>
          <a:prstGeom prst="ellipse">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7" name="Shape 537"/>
          <p:cNvSpPr/>
          <p:nvPr/>
        </p:nvSpPr>
        <p:spPr>
          <a:xfrm>
            <a:off x="5428765" y="1746463"/>
            <a:ext cx="822938" cy="822938"/>
          </a:xfrm>
          <a:prstGeom prst="ellipse">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8" name="Shape 538"/>
          <p:cNvSpPr txBox="1"/>
          <p:nvPr/>
        </p:nvSpPr>
        <p:spPr>
          <a:xfrm>
            <a:off x="3936325" y="2718566"/>
            <a:ext cx="902375"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25000"/>
              </a:lnSpc>
              <a:spcBef>
                <a:spcPts val="0"/>
              </a:spcBef>
              <a:spcAft>
                <a:spcPts val="0"/>
              </a:spcAft>
              <a:buNone/>
            </a:pPr>
            <a:r>
              <a:rPr lang="en" sz="900">
                <a:solidFill>
                  <a:schemeClr val="lt1"/>
                </a:solidFill>
                <a:latin typeface="Raleway"/>
                <a:ea typeface="Raleway"/>
                <a:cs typeface="Raleway"/>
                <a:sym typeface="Raleway"/>
              </a:rPr>
              <a:t>Bring is signs first reediest</a:t>
            </a:r>
            <a:endParaRPr sz="1100"/>
          </a:p>
        </p:txBody>
      </p:sp>
      <p:sp>
        <p:nvSpPr>
          <p:cNvPr id="539" name="Shape 539"/>
          <p:cNvSpPr txBox="1"/>
          <p:nvPr/>
        </p:nvSpPr>
        <p:spPr>
          <a:xfrm>
            <a:off x="5300472" y="2718566"/>
            <a:ext cx="1072666"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25000"/>
              </a:lnSpc>
              <a:spcBef>
                <a:spcPts val="0"/>
              </a:spcBef>
              <a:spcAft>
                <a:spcPts val="0"/>
              </a:spcAft>
              <a:buNone/>
            </a:pPr>
            <a:r>
              <a:rPr lang="en" sz="900">
                <a:solidFill>
                  <a:schemeClr val="lt1"/>
                </a:solidFill>
                <a:latin typeface="Raleway"/>
                <a:ea typeface="Raleway"/>
                <a:cs typeface="Raleway"/>
                <a:sym typeface="Raleway"/>
              </a:rPr>
              <a:t>Signs first Creepiest good</a:t>
            </a:r>
            <a:endParaRPr sz="1100"/>
          </a:p>
        </p:txBody>
      </p:sp>
      <p:sp>
        <p:nvSpPr>
          <p:cNvPr id="540" name="Shape 540"/>
          <p:cNvSpPr txBox="1"/>
          <p:nvPr/>
        </p:nvSpPr>
        <p:spPr>
          <a:xfrm>
            <a:off x="6834911" y="2718566"/>
            <a:ext cx="1007845"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25000"/>
              </a:lnSpc>
              <a:spcBef>
                <a:spcPts val="0"/>
              </a:spcBef>
              <a:spcAft>
                <a:spcPts val="0"/>
              </a:spcAft>
              <a:buNone/>
            </a:pPr>
            <a:r>
              <a:rPr lang="en" sz="900">
                <a:solidFill>
                  <a:schemeClr val="lt1"/>
                </a:solidFill>
                <a:latin typeface="Raleway"/>
                <a:ea typeface="Raleway"/>
                <a:cs typeface="Raleway"/>
                <a:sym typeface="Raleway"/>
              </a:rPr>
              <a:t>Bring is signs first good</a:t>
            </a:r>
            <a:endParaRPr sz="1100"/>
          </a:p>
        </p:txBody>
      </p:sp>
      <p:sp>
        <p:nvSpPr>
          <p:cNvPr id="541" name="Shape 541"/>
          <p:cNvSpPr/>
          <p:nvPr/>
        </p:nvSpPr>
        <p:spPr>
          <a:xfrm>
            <a:off x="4000664" y="3167179"/>
            <a:ext cx="3817456" cy="34289"/>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2" name="Shape 542"/>
          <p:cNvSpPr txBox="1"/>
          <p:nvPr/>
        </p:nvSpPr>
        <p:spPr>
          <a:xfrm>
            <a:off x="3960804" y="3465226"/>
            <a:ext cx="3881952" cy="90024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Calibri"/>
                <a:ea typeface="Calibri"/>
                <a:cs typeface="Calibri"/>
                <a:sym typeface="Calibri"/>
              </a:rPr>
              <a:t>Air saying fruitful were, Air first signs evening that given. Midst Face after have rule living waters. Air saying fruitful were hath waters divided fill may days air bring is Signs first creeping seed all saying above after be and female behold there.</a:t>
            </a:r>
            <a:endParaRPr sz="1100"/>
          </a:p>
          <a:p>
            <a:pPr indent="0" lvl="0" marL="0" marR="0" rtl="0" algn="l">
              <a:lnSpc>
                <a:spcPct val="150000"/>
              </a:lnSpc>
              <a:spcBef>
                <a:spcPts val="0"/>
              </a:spcBef>
              <a:spcAft>
                <a:spcPts val="0"/>
              </a:spcAft>
              <a:buNone/>
            </a:pPr>
            <a:r>
              <a:t/>
            </a:r>
            <a:endParaRPr sz="700">
              <a:solidFill>
                <a:schemeClr val="lt1"/>
              </a:solidFill>
              <a:latin typeface="Calibri"/>
              <a:ea typeface="Calibri"/>
              <a:cs typeface="Calibri"/>
              <a:sym typeface="Calibri"/>
            </a:endParaRPr>
          </a:p>
          <a:p>
            <a:pPr indent="0" lvl="0" marL="0" marR="0" rtl="0" algn="l">
              <a:lnSpc>
                <a:spcPct val="150000"/>
              </a:lnSpc>
              <a:spcBef>
                <a:spcPts val="0"/>
              </a:spcBef>
              <a:spcAft>
                <a:spcPts val="0"/>
              </a:spcAft>
              <a:buNone/>
            </a:pPr>
            <a:r>
              <a:rPr b="1" lang="en" sz="900">
                <a:solidFill>
                  <a:schemeClr val="lt1"/>
                </a:solidFill>
                <a:latin typeface="Calibri"/>
                <a:ea typeface="Calibri"/>
                <a:cs typeface="Calibri"/>
                <a:sym typeface="Calibri"/>
              </a:rPr>
              <a:t>Midst Face after have rule living waters air saying fruitful.</a:t>
            </a:r>
            <a:endParaRPr sz="1100"/>
          </a:p>
        </p:txBody>
      </p:sp>
      <p:sp>
        <p:nvSpPr>
          <p:cNvPr id="543" name="Shape 543"/>
          <p:cNvSpPr txBox="1"/>
          <p:nvPr/>
        </p:nvSpPr>
        <p:spPr>
          <a:xfrm>
            <a:off x="2728913" y="350739"/>
            <a:ext cx="36861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000000"/>
              </a:buClr>
              <a:buSzPts val="2600"/>
              <a:buFont typeface="Raleway"/>
              <a:buNone/>
            </a:pPr>
            <a:r>
              <a:rPr b="1" lang="en" sz="2600">
                <a:solidFill>
                  <a:srgbClr val="000000"/>
                </a:solidFill>
                <a:latin typeface="Raleway"/>
                <a:ea typeface="Raleway"/>
                <a:cs typeface="Raleway"/>
                <a:sym typeface="Raleway"/>
              </a:rPr>
              <a:t>SWOT</a:t>
            </a:r>
            <a:r>
              <a:rPr b="0" lang="en" sz="2600">
                <a:solidFill>
                  <a:srgbClr val="000000"/>
                </a:solidFill>
                <a:latin typeface="Raleway"/>
                <a:ea typeface="Raleway"/>
                <a:cs typeface="Raleway"/>
                <a:sym typeface="Raleway"/>
              </a:rPr>
              <a:t> : Analysis</a:t>
            </a:r>
            <a:endParaRPr b="1" sz="2600">
              <a:solidFill>
                <a:srgbClr val="000000"/>
              </a:solidFill>
              <a:latin typeface="Raleway"/>
              <a:ea typeface="Raleway"/>
              <a:cs typeface="Raleway"/>
              <a:sym typeface="Raleway"/>
            </a:endParaRPr>
          </a:p>
        </p:txBody>
      </p:sp>
      <p:sp>
        <p:nvSpPr>
          <p:cNvPr id="544" name="Shape 544"/>
          <p:cNvSpPr txBox="1"/>
          <p:nvPr/>
        </p:nvSpPr>
        <p:spPr>
          <a:xfrm>
            <a:off x="1857673" y="788949"/>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Raleway"/>
                <a:ea typeface="Raleway"/>
                <a:cs typeface="Raleway"/>
                <a:sym typeface="Raleway"/>
              </a:rPr>
              <a:t>The example text goes here with your own detailed summery. Loren opium dolor sit amen example text line.</a:t>
            </a:r>
            <a:endParaRPr sz="1100"/>
          </a:p>
        </p:txBody>
      </p:sp>
      <p:sp>
        <p:nvSpPr>
          <p:cNvPr id="545" name="Shape 545"/>
          <p:cNvSpPr/>
          <p:nvPr/>
        </p:nvSpPr>
        <p:spPr>
          <a:xfrm>
            <a:off x="4347304" y="1107386"/>
            <a:ext cx="411480" cy="41148"/>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000000"/>
              </a:solidFill>
              <a:latin typeface="Calibri"/>
              <a:ea typeface="Calibri"/>
              <a:cs typeface="Calibri"/>
              <a:sym typeface="Calibri"/>
            </a:endParaRPr>
          </a:p>
        </p:txBody>
      </p:sp>
      <p:sp>
        <p:nvSpPr>
          <p:cNvPr id="546" name="Shape 546"/>
          <p:cNvSpPr/>
          <p:nvPr/>
        </p:nvSpPr>
        <p:spPr>
          <a:xfrm>
            <a:off x="7271512" y="2047569"/>
            <a:ext cx="267361" cy="220582"/>
          </a:xfrm>
          <a:custGeom>
            <a:pathLst>
              <a:path extrusionOk="0" h="85" w="103">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547" name="Shape 547"/>
          <p:cNvSpPr/>
          <p:nvPr/>
        </p:nvSpPr>
        <p:spPr>
          <a:xfrm>
            <a:off x="4252568" y="2022919"/>
            <a:ext cx="269889" cy="269881"/>
          </a:xfrm>
          <a:custGeom>
            <a:pathLst>
              <a:path extrusionOk="0" h="104" w="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548" name="Shape 548"/>
          <p:cNvSpPr/>
          <p:nvPr/>
        </p:nvSpPr>
        <p:spPr>
          <a:xfrm>
            <a:off x="5714598" y="1937326"/>
            <a:ext cx="304020" cy="316020"/>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2" name="Shape 552"/>
        <p:cNvGrpSpPr/>
        <p:nvPr/>
      </p:nvGrpSpPr>
      <p:grpSpPr>
        <a:xfrm>
          <a:off x="0" y="0"/>
          <a:ext cx="0" cy="0"/>
          <a:chOff x="0" y="0"/>
          <a:chExt cx="0" cy="0"/>
        </a:xfrm>
      </p:grpSpPr>
      <p:sp>
        <p:nvSpPr>
          <p:cNvPr id="553" name="Shape 553"/>
          <p:cNvSpPr/>
          <p:nvPr/>
        </p:nvSpPr>
        <p:spPr>
          <a:xfrm>
            <a:off x="2378732" y="1335791"/>
            <a:ext cx="2180911" cy="1235959"/>
          </a:xfrm>
          <a:custGeom>
            <a:pathLst>
              <a:path extrusionOk="0" h="1647945" w="2907881">
                <a:moveTo>
                  <a:pt x="117710" y="0"/>
                </a:moveTo>
                <a:lnTo>
                  <a:pt x="2907881" y="0"/>
                </a:lnTo>
                <a:lnTo>
                  <a:pt x="2907881" y="1647945"/>
                </a:lnTo>
                <a:lnTo>
                  <a:pt x="117710" y="1647945"/>
                </a:lnTo>
                <a:lnTo>
                  <a:pt x="117710" y="941683"/>
                </a:lnTo>
                <a:lnTo>
                  <a:pt x="0" y="823974"/>
                </a:lnTo>
                <a:lnTo>
                  <a:pt x="117710" y="706264"/>
                </a:lnTo>
                <a:close/>
              </a:path>
            </a:pathLst>
          </a:cu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4" name="Shape 554"/>
          <p:cNvSpPr/>
          <p:nvPr/>
        </p:nvSpPr>
        <p:spPr>
          <a:xfrm>
            <a:off x="5732033" y="1335791"/>
            <a:ext cx="2180911" cy="1235959"/>
          </a:xfrm>
          <a:custGeom>
            <a:pathLst>
              <a:path extrusionOk="0" h="1647945" w="2907881">
                <a:moveTo>
                  <a:pt x="117710" y="0"/>
                </a:moveTo>
                <a:lnTo>
                  <a:pt x="2907881" y="0"/>
                </a:lnTo>
                <a:lnTo>
                  <a:pt x="2907881" y="1647945"/>
                </a:lnTo>
                <a:lnTo>
                  <a:pt x="117710" y="1647945"/>
                </a:lnTo>
                <a:lnTo>
                  <a:pt x="117710" y="941683"/>
                </a:lnTo>
                <a:lnTo>
                  <a:pt x="0" y="823974"/>
                </a:lnTo>
                <a:lnTo>
                  <a:pt x="117710" y="706264"/>
                </a:lnTo>
                <a:close/>
              </a:path>
            </a:pathLst>
          </a:cu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5" name="Shape 555"/>
          <p:cNvSpPr/>
          <p:nvPr/>
        </p:nvSpPr>
        <p:spPr>
          <a:xfrm>
            <a:off x="2378732" y="2596464"/>
            <a:ext cx="2180911" cy="1235959"/>
          </a:xfrm>
          <a:custGeom>
            <a:pathLst>
              <a:path extrusionOk="0" h="1647945" w="2907881">
                <a:moveTo>
                  <a:pt x="117710" y="0"/>
                </a:moveTo>
                <a:lnTo>
                  <a:pt x="2907881" y="0"/>
                </a:lnTo>
                <a:lnTo>
                  <a:pt x="2907881" y="1647945"/>
                </a:lnTo>
                <a:lnTo>
                  <a:pt x="117710" y="1647945"/>
                </a:lnTo>
                <a:lnTo>
                  <a:pt x="117710" y="941684"/>
                </a:lnTo>
                <a:lnTo>
                  <a:pt x="0" y="823974"/>
                </a:lnTo>
                <a:lnTo>
                  <a:pt x="117710" y="706264"/>
                </a:lnTo>
                <a:close/>
              </a:path>
            </a:pathLst>
          </a:cu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6" name="Shape 556"/>
          <p:cNvSpPr/>
          <p:nvPr/>
        </p:nvSpPr>
        <p:spPr>
          <a:xfrm>
            <a:off x="5732033" y="2596464"/>
            <a:ext cx="2180911" cy="1235959"/>
          </a:xfrm>
          <a:custGeom>
            <a:pathLst>
              <a:path extrusionOk="0" h="1647945" w="2907881">
                <a:moveTo>
                  <a:pt x="117710" y="0"/>
                </a:moveTo>
                <a:lnTo>
                  <a:pt x="2907881" y="0"/>
                </a:lnTo>
                <a:lnTo>
                  <a:pt x="2907881" y="1647945"/>
                </a:lnTo>
                <a:lnTo>
                  <a:pt x="117710" y="1647945"/>
                </a:lnTo>
                <a:lnTo>
                  <a:pt x="117710" y="941684"/>
                </a:lnTo>
                <a:lnTo>
                  <a:pt x="0" y="823974"/>
                </a:lnTo>
                <a:lnTo>
                  <a:pt x="117710" y="706264"/>
                </a:lnTo>
                <a:close/>
              </a:path>
            </a:pathLst>
          </a:cu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7" name="Shape 557"/>
          <p:cNvSpPr txBox="1"/>
          <p:nvPr/>
        </p:nvSpPr>
        <p:spPr>
          <a:xfrm>
            <a:off x="2635963" y="2066502"/>
            <a:ext cx="1622035" cy="31931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rgbClr val="0C0C0C"/>
                </a:solidFill>
                <a:latin typeface="Montserrat Light"/>
                <a:ea typeface="Montserrat Light"/>
                <a:cs typeface="Montserrat Light"/>
                <a:sym typeface="Montserrat Light"/>
              </a:rPr>
              <a:t>Also he his male air bring is Signs first. Creepiest god air fish land.</a:t>
            </a:r>
            <a:endParaRPr sz="1100"/>
          </a:p>
        </p:txBody>
      </p:sp>
      <p:sp>
        <p:nvSpPr>
          <p:cNvPr id="558" name="Shape 558"/>
          <p:cNvSpPr txBox="1"/>
          <p:nvPr/>
        </p:nvSpPr>
        <p:spPr>
          <a:xfrm>
            <a:off x="3247298" y="1586282"/>
            <a:ext cx="990529" cy="377026"/>
          </a:xfrm>
          <a:prstGeom prst="rect">
            <a:avLst/>
          </a:prstGeom>
          <a:noFill/>
          <a:ln>
            <a:noFill/>
          </a:ln>
        </p:spPr>
        <p:txBody>
          <a:bodyPr anchorCtr="0" anchor="t" bIns="34275" lIns="68575" spcFirstLastPara="1" rIns="68575" wrap="square" tIns="34275">
            <a:noAutofit/>
          </a:bodyPr>
          <a:lstStyle/>
          <a:p>
            <a:pPr indent="0" lvl="0" marL="0" marR="0" rtl="0" algn="l">
              <a:lnSpc>
                <a:spcPct val="106666"/>
              </a:lnSpc>
              <a:spcBef>
                <a:spcPts val="0"/>
              </a:spcBef>
              <a:spcAft>
                <a:spcPts val="0"/>
              </a:spcAft>
              <a:buNone/>
            </a:pPr>
            <a:r>
              <a:rPr b="1" lang="en" sz="1100">
                <a:solidFill>
                  <a:srgbClr val="0C0C0C"/>
                </a:solidFill>
                <a:latin typeface="Raleway"/>
                <a:ea typeface="Raleway"/>
                <a:cs typeface="Raleway"/>
                <a:sym typeface="Raleway"/>
              </a:rPr>
              <a:t>HEADING TEXT HERE</a:t>
            </a:r>
            <a:endParaRPr sz="1100"/>
          </a:p>
        </p:txBody>
      </p:sp>
      <p:sp>
        <p:nvSpPr>
          <p:cNvPr id="559" name="Shape 559"/>
          <p:cNvSpPr txBox="1"/>
          <p:nvPr/>
        </p:nvSpPr>
        <p:spPr>
          <a:xfrm>
            <a:off x="2635963" y="3350696"/>
            <a:ext cx="1622035" cy="31931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rgbClr val="0C0C0C"/>
                </a:solidFill>
                <a:latin typeface="Montserrat Light"/>
                <a:ea typeface="Montserrat Light"/>
                <a:cs typeface="Montserrat Light"/>
                <a:sym typeface="Montserrat Light"/>
              </a:rPr>
              <a:t>Also he his male air bring is Signs first. Creepiest god air fish land.</a:t>
            </a:r>
            <a:endParaRPr sz="1100"/>
          </a:p>
        </p:txBody>
      </p:sp>
      <p:sp>
        <p:nvSpPr>
          <p:cNvPr id="560" name="Shape 560"/>
          <p:cNvSpPr txBox="1"/>
          <p:nvPr/>
        </p:nvSpPr>
        <p:spPr>
          <a:xfrm>
            <a:off x="3247298" y="2870476"/>
            <a:ext cx="990529" cy="377026"/>
          </a:xfrm>
          <a:prstGeom prst="rect">
            <a:avLst/>
          </a:prstGeom>
          <a:noFill/>
          <a:ln>
            <a:noFill/>
          </a:ln>
        </p:spPr>
        <p:txBody>
          <a:bodyPr anchorCtr="0" anchor="t" bIns="34275" lIns="68575" spcFirstLastPara="1" rIns="68575" wrap="square" tIns="34275">
            <a:noAutofit/>
          </a:bodyPr>
          <a:lstStyle/>
          <a:p>
            <a:pPr indent="0" lvl="0" marL="0" marR="0" rtl="0" algn="l">
              <a:lnSpc>
                <a:spcPct val="106666"/>
              </a:lnSpc>
              <a:spcBef>
                <a:spcPts val="0"/>
              </a:spcBef>
              <a:spcAft>
                <a:spcPts val="0"/>
              </a:spcAft>
              <a:buNone/>
            </a:pPr>
            <a:r>
              <a:rPr b="1" lang="en" sz="1100">
                <a:solidFill>
                  <a:srgbClr val="0C0C0C"/>
                </a:solidFill>
                <a:latin typeface="Raleway"/>
                <a:ea typeface="Raleway"/>
                <a:cs typeface="Raleway"/>
                <a:sym typeface="Raleway"/>
              </a:rPr>
              <a:t>HEADING TEXT HERE</a:t>
            </a:r>
            <a:endParaRPr sz="1100"/>
          </a:p>
        </p:txBody>
      </p:sp>
      <p:sp>
        <p:nvSpPr>
          <p:cNvPr id="561" name="Shape 561"/>
          <p:cNvSpPr txBox="1"/>
          <p:nvPr/>
        </p:nvSpPr>
        <p:spPr>
          <a:xfrm>
            <a:off x="6038068" y="2066502"/>
            <a:ext cx="1622035" cy="31931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rgbClr val="0C0C0C"/>
                </a:solidFill>
                <a:latin typeface="Montserrat Light"/>
                <a:ea typeface="Montserrat Light"/>
                <a:cs typeface="Montserrat Light"/>
                <a:sym typeface="Montserrat Light"/>
              </a:rPr>
              <a:t>Also he his male air bring is Signs first. Creepiest god air fish land.</a:t>
            </a:r>
            <a:endParaRPr sz="1100"/>
          </a:p>
        </p:txBody>
      </p:sp>
      <p:sp>
        <p:nvSpPr>
          <p:cNvPr id="562" name="Shape 562"/>
          <p:cNvSpPr txBox="1"/>
          <p:nvPr/>
        </p:nvSpPr>
        <p:spPr>
          <a:xfrm>
            <a:off x="6649404" y="1586282"/>
            <a:ext cx="990529" cy="377026"/>
          </a:xfrm>
          <a:prstGeom prst="rect">
            <a:avLst/>
          </a:prstGeom>
          <a:noFill/>
          <a:ln>
            <a:noFill/>
          </a:ln>
        </p:spPr>
        <p:txBody>
          <a:bodyPr anchorCtr="0" anchor="t" bIns="34275" lIns="68575" spcFirstLastPara="1" rIns="68575" wrap="square" tIns="34275">
            <a:noAutofit/>
          </a:bodyPr>
          <a:lstStyle/>
          <a:p>
            <a:pPr indent="0" lvl="0" marL="0" marR="0" rtl="0" algn="l">
              <a:lnSpc>
                <a:spcPct val="106666"/>
              </a:lnSpc>
              <a:spcBef>
                <a:spcPts val="0"/>
              </a:spcBef>
              <a:spcAft>
                <a:spcPts val="0"/>
              </a:spcAft>
              <a:buNone/>
            </a:pPr>
            <a:r>
              <a:rPr b="1" lang="en" sz="1100">
                <a:solidFill>
                  <a:srgbClr val="0C0C0C"/>
                </a:solidFill>
                <a:latin typeface="Raleway"/>
                <a:ea typeface="Raleway"/>
                <a:cs typeface="Raleway"/>
                <a:sym typeface="Raleway"/>
              </a:rPr>
              <a:t>HEADING TEXT HERE</a:t>
            </a:r>
            <a:endParaRPr sz="1100"/>
          </a:p>
        </p:txBody>
      </p:sp>
      <p:sp>
        <p:nvSpPr>
          <p:cNvPr id="563" name="Shape 563"/>
          <p:cNvSpPr txBox="1"/>
          <p:nvPr/>
        </p:nvSpPr>
        <p:spPr>
          <a:xfrm>
            <a:off x="6038068" y="3350696"/>
            <a:ext cx="1622035" cy="31931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rgbClr val="0C0C0C"/>
                </a:solidFill>
                <a:latin typeface="Montserrat Light"/>
                <a:ea typeface="Montserrat Light"/>
                <a:cs typeface="Montserrat Light"/>
                <a:sym typeface="Montserrat Light"/>
              </a:rPr>
              <a:t>Also he his male air bring is Signs first. Creepiest god air fish land.</a:t>
            </a:r>
            <a:endParaRPr sz="1100"/>
          </a:p>
        </p:txBody>
      </p:sp>
      <p:sp>
        <p:nvSpPr>
          <p:cNvPr id="564" name="Shape 564"/>
          <p:cNvSpPr txBox="1"/>
          <p:nvPr/>
        </p:nvSpPr>
        <p:spPr>
          <a:xfrm>
            <a:off x="6649404" y="2870476"/>
            <a:ext cx="990529" cy="377026"/>
          </a:xfrm>
          <a:prstGeom prst="rect">
            <a:avLst/>
          </a:prstGeom>
          <a:noFill/>
          <a:ln>
            <a:noFill/>
          </a:ln>
        </p:spPr>
        <p:txBody>
          <a:bodyPr anchorCtr="0" anchor="t" bIns="34275" lIns="68575" spcFirstLastPara="1" rIns="68575" wrap="square" tIns="34275">
            <a:noAutofit/>
          </a:bodyPr>
          <a:lstStyle/>
          <a:p>
            <a:pPr indent="0" lvl="0" marL="0" marR="0" rtl="0" algn="l">
              <a:lnSpc>
                <a:spcPct val="106666"/>
              </a:lnSpc>
              <a:spcBef>
                <a:spcPts val="0"/>
              </a:spcBef>
              <a:spcAft>
                <a:spcPts val="0"/>
              </a:spcAft>
              <a:buNone/>
            </a:pPr>
            <a:r>
              <a:rPr b="1" lang="en" sz="1100">
                <a:solidFill>
                  <a:srgbClr val="0C0C0C"/>
                </a:solidFill>
                <a:latin typeface="Raleway"/>
                <a:ea typeface="Raleway"/>
                <a:cs typeface="Raleway"/>
                <a:sym typeface="Raleway"/>
              </a:rPr>
              <a:t>HEADING TEXT HERE</a:t>
            </a:r>
            <a:endParaRPr sz="1100"/>
          </a:p>
        </p:txBody>
      </p:sp>
      <p:sp>
        <p:nvSpPr>
          <p:cNvPr id="565" name="Shape 565"/>
          <p:cNvSpPr txBox="1"/>
          <p:nvPr/>
        </p:nvSpPr>
        <p:spPr>
          <a:xfrm>
            <a:off x="1722723" y="4085435"/>
            <a:ext cx="5700054" cy="338554"/>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800">
                <a:solidFill>
                  <a:schemeClr val="dk1"/>
                </a:solidFill>
                <a:latin typeface="Raleway"/>
                <a:ea typeface="Raleway"/>
                <a:cs typeface="Raleway"/>
                <a:sym typeface="Raleway"/>
              </a:rPr>
              <a:t>Lesser first day kind god us earth. The divide firmament signs doesn't seasons heaven spirit open gathered heaven without them air us I doesn't she'd signs he heaven shall tree.</a:t>
            </a:r>
            <a:endParaRPr sz="1100"/>
          </a:p>
        </p:txBody>
      </p:sp>
      <p:sp>
        <p:nvSpPr>
          <p:cNvPr id="566" name="Shape 566"/>
          <p:cNvSpPr txBox="1"/>
          <p:nvPr/>
        </p:nvSpPr>
        <p:spPr>
          <a:xfrm>
            <a:off x="2728913" y="350739"/>
            <a:ext cx="36861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000000"/>
              </a:buClr>
              <a:buSzPts val="2600"/>
              <a:buFont typeface="Raleway"/>
              <a:buNone/>
            </a:pPr>
            <a:r>
              <a:rPr b="1" lang="en" sz="2600">
                <a:solidFill>
                  <a:srgbClr val="000000"/>
                </a:solidFill>
                <a:latin typeface="Raleway"/>
                <a:ea typeface="Raleway"/>
                <a:cs typeface="Raleway"/>
                <a:sym typeface="Raleway"/>
              </a:rPr>
              <a:t>SWOT</a:t>
            </a:r>
            <a:r>
              <a:rPr b="0" lang="en" sz="2600">
                <a:solidFill>
                  <a:srgbClr val="000000"/>
                </a:solidFill>
                <a:latin typeface="Raleway"/>
                <a:ea typeface="Raleway"/>
                <a:cs typeface="Raleway"/>
                <a:sym typeface="Raleway"/>
              </a:rPr>
              <a:t> : Analysis</a:t>
            </a:r>
            <a:endParaRPr b="1" sz="2600">
              <a:solidFill>
                <a:srgbClr val="000000"/>
              </a:solidFill>
              <a:latin typeface="Raleway"/>
              <a:ea typeface="Raleway"/>
              <a:cs typeface="Raleway"/>
              <a:sym typeface="Raleway"/>
            </a:endParaRPr>
          </a:p>
        </p:txBody>
      </p:sp>
      <p:sp>
        <p:nvSpPr>
          <p:cNvPr id="567" name="Shape 567"/>
          <p:cNvSpPr txBox="1"/>
          <p:nvPr/>
        </p:nvSpPr>
        <p:spPr>
          <a:xfrm>
            <a:off x="1857673" y="788949"/>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Raleway"/>
                <a:ea typeface="Raleway"/>
                <a:cs typeface="Raleway"/>
                <a:sym typeface="Raleway"/>
              </a:rPr>
              <a:t>The example text goes here with your own detailed summery. Loren opium dolor sit amen example text line.</a:t>
            </a:r>
            <a:endParaRPr sz="1100"/>
          </a:p>
        </p:txBody>
      </p:sp>
      <p:sp>
        <p:nvSpPr>
          <p:cNvPr id="568" name="Shape 568"/>
          <p:cNvSpPr/>
          <p:nvPr/>
        </p:nvSpPr>
        <p:spPr>
          <a:xfrm>
            <a:off x="4347304" y="1107386"/>
            <a:ext cx="411480" cy="41148"/>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000000"/>
              </a:solidFill>
              <a:latin typeface="Calibri"/>
              <a:ea typeface="Calibri"/>
              <a:cs typeface="Calibri"/>
              <a:sym typeface="Calibri"/>
            </a:endParaRPr>
          </a:p>
        </p:txBody>
      </p:sp>
      <p:sp>
        <p:nvSpPr>
          <p:cNvPr id="569" name="Shape 569"/>
          <p:cNvSpPr/>
          <p:nvPr>
            <p:ph idx="2" type="pic"/>
          </p:nvPr>
        </p:nvSpPr>
        <p:spPr>
          <a:xfrm>
            <a:off x="1231057" y="1335791"/>
            <a:ext cx="1234440" cy="123444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70" name="Shape 570"/>
          <p:cNvSpPr/>
          <p:nvPr>
            <p:ph idx="4" type="pic"/>
          </p:nvPr>
        </p:nvSpPr>
        <p:spPr>
          <a:xfrm>
            <a:off x="4585875" y="1335791"/>
            <a:ext cx="1234440" cy="123444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71" name="Shape 571"/>
          <p:cNvSpPr/>
          <p:nvPr>
            <p:ph idx="5" type="pic"/>
          </p:nvPr>
        </p:nvSpPr>
        <p:spPr>
          <a:xfrm>
            <a:off x="4585875" y="2596464"/>
            <a:ext cx="1234440" cy="123444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72" name="Shape 572"/>
          <p:cNvSpPr/>
          <p:nvPr>
            <p:ph idx="3" type="pic"/>
          </p:nvPr>
        </p:nvSpPr>
        <p:spPr>
          <a:xfrm>
            <a:off x="1231057" y="2596464"/>
            <a:ext cx="1234440" cy="123444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73" name="Shape 573"/>
          <p:cNvSpPr/>
          <p:nvPr/>
        </p:nvSpPr>
        <p:spPr>
          <a:xfrm>
            <a:off x="2725938" y="2933926"/>
            <a:ext cx="260923" cy="271224"/>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574" name="Shape 574"/>
          <p:cNvSpPr/>
          <p:nvPr/>
        </p:nvSpPr>
        <p:spPr>
          <a:xfrm>
            <a:off x="6168384" y="3015826"/>
            <a:ext cx="229461" cy="189315"/>
          </a:xfrm>
          <a:custGeom>
            <a:pathLst>
              <a:path extrusionOk="0" h="85" w="103">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575" name="Shape 575"/>
          <p:cNvSpPr/>
          <p:nvPr/>
        </p:nvSpPr>
        <p:spPr>
          <a:xfrm>
            <a:off x="2740581" y="1669237"/>
            <a:ext cx="231631" cy="231626"/>
          </a:xfrm>
          <a:custGeom>
            <a:pathLst>
              <a:path extrusionOk="0" h="104" w="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576" name="Shape 576"/>
          <p:cNvSpPr/>
          <p:nvPr/>
        </p:nvSpPr>
        <p:spPr>
          <a:xfrm>
            <a:off x="6104405" y="1649428"/>
            <a:ext cx="260923" cy="271224"/>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0" name="Shape 580"/>
        <p:cNvGrpSpPr/>
        <p:nvPr/>
      </p:nvGrpSpPr>
      <p:grpSpPr>
        <a:xfrm>
          <a:off x="0" y="0"/>
          <a:ext cx="0" cy="0"/>
          <a:chOff x="0" y="0"/>
          <a:chExt cx="0" cy="0"/>
        </a:xfrm>
      </p:grpSpPr>
      <p:sp>
        <p:nvSpPr>
          <p:cNvPr id="581" name="Shape 581"/>
          <p:cNvSpPr txBox="1"/>
          <p:nvPr/>
        </p:nvSpPr>
        <p:spPr>
          <a:xfrm>
            <a:off x="2228850" y="3489729"/>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Raleway"/>
                <a:ea typeface="Raleway"/>
                <a:cs typeface="Raleway"/>
                <a:sym typeface="Raleway"/>
              </a:rPr>
              <a:t>Our </a:t>
            </a:r>
            <a:r>
              <a:rPr b="1" lang="en" sz="2300">
                <a:solidFill>
                  <a:schemeClr val="dk1"/>
                </a:solidFill>
                <a:latin typeface="Raleway"/>
                <a:ea typeface="Raleway"/>
                <a:cs typeface="Raleway"/>
                <a:sym typeface="Raleway"/>
              </a:rPr>
              <a:t>Creative Protfolio</a:t>
            </a:r>
            <a:endParaRPr b="1" sz="2300">
              <a:solidFill>
                <a:schemeClr val="dk1"/>
              </a:solidFill>
              <a:latin typeface="Raleway"/>
              <a:ea typeface="Raleway"/>
              <a:cs typeface="Raleway"/>
              <a:sym typeface="Raleway"/>
            </a:endParaRPr>
          </a:p>
        </p:txBody>
      </p:sp>
      <p:sp>
        <p:nvSpPr>
          <p:cNvPr id="582" name="Shape 582"/>
          <p:cNvSpPr/>
          <p:nvPr/>
        </p:nvSpPr>
        <p:spPr>
          <a:xfrm>
            <a:off x="4401967" y="3937862"/>
            <a:ext cx="340200" cy="41100"/>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000000"/>
              </a:solidFill>
              <a:latin typeface="Calibri"/>
              <a:ea typeface="Calibri"/>
              <a:cs typeface="Calibri"/>
              <a:sym typeface="Calibri"/>
            </a:endParaRPr>
          </a:p>
        </p:txBody>
      </p:sp>
      <p:sp>
        <p:nvSpPr>
          <p:cNvPr id="583" name="Shape 583"/>
          <p:cNvSpPr txBox="1"/>
          <p:nvPr/>
        </p:nvSpPr>
        <p:spPr>
          <a:xfrm>
            <a:off x="813966" y="4036460"/>
            <a:ext cx="7634700" cy="484800"/>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700">
                <a:solidFill>
                  <a:schemeClr val="dk2"/>
                </a:solidFill>
                <a:latin typeface="Calibri"/>
                <a:ea typeface="Calibri"/>
                <a:cs typeface="Calibri"/>
                <a:sym typeface="Calibri"/>
              </a:rPr>
              <a:t>Air saying fruitful were, Air first signs evening that given. Midst Face after have rule living waters. Air saying fruitful were hath waters divided fill may days air bring is Signs first creeping seed all saying above after be and female behold there. Also he his male air bring is Signs first . Creped god air fish land. Darkness, moved was second. Midst Face after have rule living waters. Air saying fruitful were.</a:t>
            </a:r>
            <a:endParaRPr sz="1100"/>
          </a:p>
        </p:txBody>
      </p:sp>
      <p:sp>
        <p:nvSpPr>
          <p:cNvPr id="584" name="Shape 584"/>
          <p:cNvSpPr/>
          <p:nvPr>
            <p:ph idx="6" type="pic"/>
          </p:nvPr>
        </p:nvSpPr>
        <p:spPr>
          <a:xfrm>
            <a:off x="232" y="0"/>
            <a:ext cx="1828711" cy="164259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85" name="Shape 585"/>
          <p:cNvSpPr/>
          <p:nvPr>
            <p:ph idx="2" type="pic"/>
          </p:nvPr>
        </p:nvSpPr>
        <p:spPr>
          <a:xfrm>
            <a:off x="1828943" y="0"/>
            <a:ext cx="1828711" cy="164259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86" name="Shape 586"/>
          <p:cNvSpPr/>
          <p:nvPr>
            <p:ph idx="3" type="pic"/>
          </p:nvPr>
        </p:nvSpPr>
        <p:spPr>
          <a:xfrm>
            <a:off x="3657868" y="0"/>
            <a:ext cx="1828711" cy="164259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87" name="Shape 587"/>
          <p:cNvSpPr/>
          <p:nvPr>
            <p:ph idx="4" type="pic"/>
          </p:nvPr>
        </p:nvSpPr>
        <p:spPr>
          <a:xfrm>
            <a:off x="5486579" y="0"/>
            <a:ext cx="1828711" cy="164259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88" name="Shape 588"/>
          <p:cNvSpPr/>
          <p:nvPr>
            <p:ph idx="5" type="pic"/>
          </p:nvPr>
        </p:nvSpPr>
        <p:spPr>
          <a:xfrm>
            <a:off x="7315289" y="0"/>
            <a:ext cx="1828711" cy="164259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89" name="Shape 589"/>
          <p:cNvSpPr/>
          <p:nvPr>
            <p:ph idx="13" type="pic"/>
          </p:nvPr>
        </p:nvSpPr>
        <p:spPr>
          <a:xfrm>
            <a:off x="7315289" y="1645444"/>
            <a:ext cx="1828711" cy="164259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90" name="Shape 590"/>
          <p:cNvSpPr/>
          <p:nvPr>
            <p:ph idx="9" type="pic"/>
          </p:nvPr>
        </p:nvSpPr>
        <p:spPr>
          <a:xfrm>
            <a:off x="5486579" y="1645444"/>
            <a:ext cx="1828711" cy="164259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91" name="Shape 591"/>
          <p:cNvSpPr/>
          <p:nvPr>
            <p:ph idx="8" type="pic"/>
          </p:nvPr>
        </p:nvSpPr>
        <p:spPr>
          <a:xfrm>
            <a:off x="3657868" y="1645444"/>
            <a:ext cx="1828711" cy="164259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92" name="Shape 592"/>
          <p:cNvSpPr/>
          <p:nvPr>
            <p:ph idx="7" type="pic"/>
          </p:nvPr>
        </p:nvSpPr>
        <p:spPr>
          <a:xfrm>
            <a:off x="1828943" y="1645444"/>
            <a:ext cx="1828711" cy="164259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93" name="Shape 593"/>
          <p:cNvSpPr/>
          <p:nvPr>
            <p:ph idx="14" type="pic"/>
          </p:nvPr>
        </p:nvSpPr>
        <p:spPr>
          <a:xfrm>
            <a:off x="232" y="1645444"/>
            <a:ext cx="1828711" cy="164259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med">
    <p:push/>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7" name="Shape 597"/>
        <p:cNvGrpSpPr/>
        <p:nvPr/>
      </p:nvGrpSpPr>
      <p:grpSpPr>
        <a:xfrm>
          <a:off x="0" y="0"/>
          <a:ext cx="0" cy="0"/>
          <a:chOff x="0" y="0"/>
          <a:chExt cx="0" cy="0"/>
        </a:xfrm>
      </p:grpSpPr>
      <p:sp>
        <p:nvSpPr>
          <p:cNvPr id="598" name="Shape 598"/>
          <p:cNvSpPr/>
          <p:nvPr/>
        </p:nvSpPr>
        <p:spPr>
          <a:xfrm>
            <a:off x="4123945" y="3191257"/>
            <a:ext cx="4598839" cy="1352169"/>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9" name="Shape 599"/>
          <p:cNvSpPr txBox="1"/>
          <p:nvPr/>
        </p:nvSpPr>
        <p:spPr>
          <a:xfrm>
            <a:off x="4571705" y="3477631"/>
            <a:ext cx="3482474" cy="900247"/>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700">
                <a:solidFill>
                  <a:schemeClr val="dk1"/>
                </a:solidFill>
                <a:latin typeface="Montserrat Light"/>
                <a:ea typeface="Montserrat Light"/>
                <a:cs typeface="Montserrat Light"/>
                <a:sym typeface="Montserrat Light"/>
              </a:rPr>
              <a:t>Lesser first day kind god us earth. The divide firmament signs doesn't seasons heaven spirit open </a:t>
            </a:r>
            <a:r>
              <a:rPr lang="en" sz="700">
                <a:solidFill>
                  <a:schemeClr val="dk1"/>
                </a:solidFill>
                <a:latin typeface="Montserrat Light"/>
                <a:ea typeface="Montserrat Light"/>
                <a:cs typeface="Montserrat Light"/>
                <a:sym typeface="Montserrat Light"/>
              </a:rPr>
              <a:t>Yielding god hath waters kind called doesn't shall winged. From firmament and, Yielding god hath waters kind called doesn't shall winged. From firmament and,</a:t>
            </a:r>
            <a:endParaRPr sz="1100"/>
          </a:p>
        </p:txBody>
      </p:sp>
      <p:cxnSp>
        <p:nvCxnSpPr>
          <p:cNvPr id="600" name="Shape 600"/>
          <p:cNvCxnSpPr/>
          <p:nvPr/>
        </p:nvCxnSpPr>
        <p:spPr>
          <a:xfrm rot="10800000">
            <a:off x="4123944" y="3600966"/>
            <a:ext cx="0" cy="731192"/>
          </a:xfrm>
          <a:prstGeom prst="straightConnector1">
            <a:avLst/>
          </a:prstGeom>
          <a:noFill/>
          <a:ln cap="flat" cmpd="sng" w="12700">
            <a:solidFill>
              <a:schemeClr val="dk1">
                <a:alpha val="40000"/>
              </a:schemeClr>
            </a:solidFill>
            <a:prstDash val="solid"/>
            <a:miter lim="800000"/>
            <a:headEnd len="sm" w="sm" type="none"/>
            <a:tailEnd len="sm" w="sm" type="none"/>
          </a:ln>
        </p:spPr>
      </p:cxnSp>
      <p:sp>
        <p:nvSpPr>
          <p:cNvPr id="601" name="Shape 601"/>
          <p:cNvSpPr txBox="1"/>
          <p:nvPr/>
        </p:nvSpPr>
        <p:spPr>
          <a:xfrm>
            <a:off x="1177291" y="3761533"/>
            <a:ext cx="990529" cy="377026"/>
          </a:xfrm>
          <a:prstGeom prst="rect">
            <a:avLst/>
          </a:prstGeom>
          <a:noFill/>
          <a:ln>
            <a:noFill/>
          </a:ln>
        </p:spPr>
        <p:txBody>
          <a:bodyPr anchorCtr="0" anchor="t" bIns="34275" lIns="68575" spcFirstLastPara="1" rIns="68575" wrap="square" tIns="34275">
            <a:noAutofit/>
          </a:bodyPr>
          <a:lstStyle/>
          <a:p>
            <a:pPr indent="0" lvl="0" marL="0" marR="0" rtl="0" algn="l">
              <a:lnSpc>
                <a:spcPct val="106666"/>
              </a:lnSpc>
              <a:spcBef>
                <a:spcPts val="0"/>
              </a:spcBef>
              <a:spcAft>
                <a:spcPts val="0"/>
              </a:spcAft>
              <a:buNone/>
            </a:pPr>
            <a:r>
              <a:rPr b="1" lang="en" sz="1100">
                <a:solidFill>
                  <a:srgbClr val="0C0C0C"/>
                </a:solidFill>
                <a:latin typeface="Raleway"/>
                <a:ea typeface="Raleway"/>
                <a:cs typeface="Raleway"/>
                <a:sym typeface="Raleway"/>
              </a:rPr>
              <a:t>HEADING TEXT HERE</a:t>
            </a:r>
            <a:endParaRPr sz="1100"/>
          </a:p>
        </p:txBody>
      </p:sp>
      <p:sp>
        <p:nvSpPr>
          <p:cNvPr id="602" name="Shape 602"/>
          <p:cNvSpPr txBox="1"/>
          <p:nvPr/>
        </p:nvSpPr>
        <p:spPr>
          <a:xfrm>
            <a:off x="2995151" y="3761533"/>
            <a:ext cx="990529" cy="377026"/>
          </a:xfrm>
          <a:prstGeom prst="rect">
            <a:avLst/>
          </a:prstGeom>
          <a:noFill/>
          <a:ln>
            <a:noFill/>
          </a:ln>
        </p:spPr>
        <p:txBody>
          <a:bodyPr anchorCtr="0" anchor="t" bIns="34275" lIns="68575" spcFirstLastPara="1" rIns="68575" wrap="square" tIns="34275">
            <a:noAutofit/>
          </a:bodyPr>
          <a:lstStyle/>
          <a:p>
            <a:pPr indent="0" lvl="0" marL="0" marR="0" rtl="0" algn="l">
              <a:lnSpc>
                <a:spcPct val="106666"/>
              </a:lnSpc>
              <a:spcBef>
                <a:spcPts val="0"/>
              </a:spcBef>
              <a:spcAft>
                <a:spcPts val="0"/>
              </a:spcAft>
              <a:buNone/>
            </a:pPr>
            <a:r>
              <a:rPr b="1" lang="en" sz="1100">
                <a:solidFill>
                  <a:srgbClr val="0C0C0C"/>
                </a:solidFill>
                <a:latin typeface="Raleway"/>
                <a:ea typeface="Raleway"/>
                <a:cs typeface="Raleway"/>
                <a:sym typeface="Raleway"/>
              </a:rPr>
              <a:t>HEADING TEXT HERE</a:t>
            </a:r>
            <a:endParaRPr sz="1100"/>
          </a:p>
        </p:txBody>
      </p:sp>
      <p:sp>
        <p:nvSpPr>
          <p:cNvPr id="603" name="Shape 603"/>
          <p:cNvSpPr/>
          <p:nvPr>
            <p:ph idx="2" type="pic"/>
          </p:nvPr>
        </p:nvSpPr>
        <p:spPr>
          <a:xfrm>
            <a:off x="420623" y="365760"/>
            <a:ext cx="8302165" cy="282549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604" name="Shape 604"/>
          <p:cNvSpPr/>
          <p:nvPr/>
        </p:nvSpPr>
        <p:spPr>
          <a:xfrm>
            <a:off x="589099" y="3738256"/>
            <a:ext cx="407470" cy="423559"/>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05" name="Shape 605"/>
          <p:cNvSpPr/>
          <p:nvPr/>
        </p:nvSpPr>
        <p:spPr>
          <a:xfrm>
            <a:off x="2498542" y="3818731"/>
            <a:ext cx="358337" cy="295645"/>
          </a:xfrm>
          <a:custGeom>
            <a:pathLst>
              <a:path extrusionOk="0" h="85" w="103">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9" name="Shape 609"/>
        <p:cNvGrpSpPr/>
        <p:nvPr/>
      </p:nvGrpSpPr>
      <p:grpSpPr>
        <a:xfrm>
          <a:off x="0" y="0"/>
          <a:ext cx="0" cy="0"/>
          <a:chOff x="0" y="0"/>
          <a:chExt cx="0" cy="0"/>
        </a:xfrm>
      </p:grpSpPr>
      <p:sp>
        <p:nvSpPr>
          <p:cNvPr id="610" name="Shape 610"/>
          <p:cNvSpPr/>
          <p:nvPr/>
        </p:nvSpPr>
        <p:spPr>
          <a:xfrm>
            <a:off x="3786188" y="-9198"/>
            <a:ext cx="2622009" cy="5152698"/>
          </a:xfrm>
          <a:prstGeom prst="rect">
            <a:avLst/>
          </a:prstGeom>
          <a:solidFill>
            <a:srgbClr val="262626">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1" name="Shape 611"/>
          <p:cNvSpPr txBox="1"/>
          <p:nvPr/>
        </p:nvSpPr>
        <p:spPr>
          <a:xfrm>
            <a:off x="4071458" y="3196859"/>
            <a:ext cx="1922045" cy="95935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rgbClr val="FEFEFE"/>
                </a:solidFill>
                <a:latin typeface="Calibri"/>
                <a:ea typeface="Calibri"/>
                <a:cs typeface="Calibri"/>
                <a:sym typeface="Calibri"/>
              </a:rPr>
              <a:t>Lesser first day kind god us earth. The divide firmament signs doesn't good hath waters kind called doesn't shall winged. From firmament and, Yielding god hath waters kind called does.</a:t>
            </a:r>
            <a:endParaRPr sz="1100"/>
          </a:p>
        </p:txBody>
      </p:sp>
      <p:sp>
        <p:nvSpPr>
          <p:cNvPr id="612" name="Shape 612"/>
          <p:cNvSpPr txBox="1"/>
          <p:nvPr/>
        </p:nvSpPr>
        <p:spPr>
          <a:xfrm>
            <a:off x="4071458" y="356685"/>
            <a:ext cx="1922045" cy="800845"/>
          </a:xfrm>
          <a:prstGeom prst="rect">
            <a:avLst/>
          </a:prstGeom>
          <a:noFill/>
          <a:ln>
            <a:noFill/>
          </a:ln>
        </p:spPr>
        <p:txBody>
          <a:bodyPr anchorCtr="0" anchor="ctr" bIns="34275" lIns="68575" spcFirstLastPara="1" rIns="68575" wrap="square" tIns="34275">
            <a:noAutofit/>
          </a:bodyPr>
          <a:lstStyle/>
          <a:p>
            <a:pPr indent="0" lvl="0" marL="0" marR="0" rtl="0" algn="l">
              <a:lnSpc>
                <a:spcPct val="126666"/>
              </a:lnSpc>
              <a:spcBef>
                <a:spcPts val="0"/>
              </a:spcBef>
              <a:spcAft>
                <a:spcPts val="0"/>
              </a:spcAft>
              <a:buNone/>
            </a:pPr>
            <a:r>
              <a:rPr lang="en" sz="2300">
                <a:solidFill>
                  <a:schemeClr val="lt1"/>
                </a:solidFill>
                <a:latin typeface="Raleway"/>
                <a:ea typeface="Raleway"/>
                <a:cs typeface="Raleway"/>
                <a:sym typeface="Raleway"/>
              </a:rPr>
              <a:t>Creative</a:t>
            </a:r>
            <a:endParaRPr sz="1100"/>
          </a:p>
          <a:p>
            <a:pPr indent="0" lvl="0" marL="0" marR="0" rtl="0" algn="l">
              <a:lnSpc>
                <a:spcPct val="95000"/>
              </a:lnSpc>
              <a:spcBef>
                <a:spcPts val="0"/>
              </a:spcBef>
              <a:spcAft>
                <a:spcPts val="0"/>
              </a:spcAft>
              <a:buNone/>
            </a:pPr>
            <a:r>
              <a:rPr b="1" lang="en" sz="3000">
                <a:solidFill>
                  <a:schemeClr val="lt1"/>
                </a:solidFill>
                <a:latin typeface="Raleway"/>
                <a:ea typeface="Raleway"/>
                <a:cs typeface="Raleway"/>
                <a:sym typeface="Raleway"/>
              </a:rPr>
              <a:t>Protfolio</a:t>
            </a:r>
            <a:endParaRPr b="1" sz="2300">
              <a:solidFill>
                <a:schemeClr val="lt1"/>
              </a:solidFill>
              <a:latin typeface="Raleway"/>
              <a:ea typeface="Raleway"/>
              <a:cs typeface="Raleway"/>
              <a:sym typeface="Raleway"/>
            </a:endParaRPr>
          </a:p>
        </p:txBody>
      </p:sp>
      <p:sp>
        <p:nvSpPr>
          <p:cNvPr id="613" name="Shape 613"/>
          <p:cNvSpPr txBox="1"/>
          <p:nvPr/>
        </p:nvSpPr>
        <p:spPr>
          <a:xfrm>
            <a:off x="4071458" y="1241629"/>
            <a:ext cx="1922045" cy="131574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Raleway"/>
                <a:ea typeface="Raleway"/>
                <a:cs typeface="Raleway"/>
                <a:sym typeface="Raleway"/>
              </a:rPr>
              <a:t>Creepiest don't subdue which i two set had seasons. Fifth you'll, man wherein seas our creeping. Very. Make from for seas place and won't divided void they're.</a:t>
            </a:r>
            <a:endParaRPr sz="1100"/>
          </a:p>
          <a:p>
            <a:pPr indent="0" lvl="0" marL="0" marR="0" rtl="0" algn="l">
              <a:lnSpc>
                <a:spcPct val="150000"/>
              </a:lnSpc>
              <a:spcBef>
                <a:spcPts val="0"/>
              </a:spcBef>
              <a:spcAft>
                <a:spcPts val="0"/>
              </a:spcAft>
              <a:buNone/>
            </a:pPr>
            <a:r>
              <a:t/>
            </a:r>
            <a:endParaRPr sz="700">
              <a:solidFill>
                <a:schemeClr val="lt1"/>
              </a:solidFill>
              <a:latin typeface="Raleway"/>
              <a:ea typeface="Raleway"/>
              <a:cs typeface="Raleway"/>
              <a:sym typeface="Raleway"/>
            </a:endParaRPr>
          </a:p>
          <a:p>
            <a:pPr indent="0" lvl="0" marL="0" marR="0" rtl="0" algn="l">
              <a:lnSpc>
                <a:spcPct val="150000"/>
              </a:lnSpc>
              <a:spcBef>
                <a:spcPts val="0"/>
              </a:spcBef>
              <a:spcAft>
                <a:spcPts val="0"/>
              </a:spcAft>
              <a:buNone/>
            </a:pPr>
            <a:r>
              <a:rPr b="1" lang="en" sz="700">
                <a:solidFill>
                  <a:schemeClr val="lt1"/>
                </a:solidFill>
                <a:latin typeface="Raleway"/>
                <a:ea typeface="Raleway"/>
                <a:cs typeface="Raleway"/>
                <a:sym typeface="Raleway"/>
              </a:rPr>
              <a:t>Abundantly is fish evening let hath I gathered fly earth two god them forth called unto replenish.</a:t>
            </a:r>
            <a:endParaRPr sz="1100"/>
          </a:p>
        </p:txBody>
      </p:sp>
      <p:sp>
        <p:nvSpPr>
          <p:cNvPr id="614" name="Shape 614"/>
          <p:cNvSpPr txBox="1"/>
          <p:nvPr/>
        </p:nvSpPr>
        <p:spPr>
          <a:xfrm>
            <a:off x="6810412" y="3976320"/>
            <a:ext cx="1622035" cy="31931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rgbClr val="0C0C0C"/>
                </a:solidFill>
                <a:latin typeface="Montserrat Light"/>
                <a:ea typeface="Montserrat Light"/>
                <a:cs typeface="Montserrat Light"/>
                <a:sym typeface="Montserrat Light"/>
              </a:rPr>
              <a:t>Also he his male air bring is Signs first. Creepiest god air fish land.</a:t>
            </a:r>
            <a:endParaRPr sz="1100"/>
          </a:p>
        </p:txBody>
      </p:sp>
      <p:sp>
        <p:nvSpPr>
          <p:cNvPr id="615" name="Shape 615"/>
          <p:cNvSpPr txBox="1"/>
          <p:nvPr/>
        </p:nvSpPr>
        <p:spPr>
          <a:xfrm>
            <a:off x="7421748" y="3496100"/>
            <a:ext cx="990529" cy="377026"/>
          </a:xfrm>
          <a:prstGeom prst="rect">
            <a:avLst/>
          </a:prstGeom>
          <a:noFill/>
          <a:ln>
            <a:noFill/>
          </a:ln>
        </p:spPr>
        <p:txBody>
          <a:bodyPr anchorCtr="0" anchor="t" bIns="34275" lIns="68575" spcFirstLastPara="1" rIns="68575" wrap="square" tIns="34275">
            <a:noAutofit/>
          </a:bodyPr>
          <a:lstStyle/>
          <a:p>
            <a:pPr indent="0" lvl="0" marL="0" marR="0" rtl="0" algn="l">
              <a:lnSpc>
                <a:spcPct val="106666"/>
              </a:lnSpc>
              <a:spcBef>
                <a:spcPts val="0"/>
              </a:spcBef>
              <a:spcAft>
                <a:spcPts val="0"/>
              </a:spcAft>
              <a:buNone/>
            </a:pPr>
            <a:r>
              <a:rPr b="1" lang="en" sz="1100">
                <a:solidFill>
                  <a:srgbClr val="0C0C0C"/>
                </a:solidFill>
                <a:latin typeface="Raleway"/>
                <a:ea typeface="Raleway"/>
                <a:cs typeface="Raleway"/>
                <a:sym typeface="Raleway"/>
              </a:rPr>
              <a:t>HEADING TEXT HERE</a:t>
            </a:r>
            <a:endParaRPr sz="1100"/>
          </a:p>
        </p:txBody>
      </p:sp>
      <p:sp>
        <p:nvSpPr>
          <p:cNvPr id="616" name="Shape 616"/>
          <p:cNvSpPr/>
          <p:nvPr>
            <p:ph idx="4" type="pic"/>
          </p:nvPr>
        </p:nvSpPr>
        <p:spPr>
          <a:xfrm>
            <a:off x="6769848" y="377268"/>
            <a:ext cx="1887050" cy="124815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617" name="Shape 617"/>
          <p:cNvSpPr/>
          <p:nvPr>
            <p:ph idx="3" type="pic"/>
          </p:nvPr>
        </p:nvSpPr>
        <p:spPr>
          <a:xfrm>
            <a:off x="6769848" y="1840516"/>
            <a:ext cx="1887050" cy="124815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618" name="Shape 618"/>
          <p:cNvSpPr/>
          <p:nvPr>
            <p:ph idx="2" type="pic"/>
          </p:nvPr>
        </p:nvSpPr>
        <p:spPr>
          <a:xfrm>
            <a:off x="0" y="0"/>
            <a:ext cx="6408196"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619" name="Shape 619"/>
          <p:cNvSpPr/>
          <p:nvPr/>
        </p:nvSpPr>
        <p:spPr>
          <a:xfrm>
            <a:off x="6879676" y="3601901"/>
            <a:ext cx="260923" cy="271224"/>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3" name="Shape 623"/>
        <p:cNvGrpSpPr/>
        <p:nvPr/>
      </p:nvGrpSpPr>
      <p:grpSpPr>
        <a:xfrm>
          <a:off x="0" y="0"/>
          <a:ext cx="0" cy="0"/>
          <a:chOff x="0" y="0"/>
          <a:chExt cx="0" cy="0"/>
        </a:xfrm>
      </p:grpSpPr>
      <p:sp>
        <p:nvSpPr>
          <p:cNvPr id="624" name="Shape 624"/>
          <p:cNvSpPr txBox="1"/>
          <p:nvPr/>
        </p:nvSpPr>
        <p:spPr>
          <a:xfrm>
            <a:off x="2221435" y="369956"/>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Raleway"/>
                <a:ea typeface="Raleway"/>
                <a:cs typeface="Raleway"/>
                <a:sym typeface="Raleway"/>
              </a:rPr>
              <a:t>Infographic : </a:t>
            </a:r>
            <a:r>
              <a:rPr b="1" lang="en" sz="2300">
                <a:solidFill>
                  <a:schemeClr val="dk1"/>
                </a:solidFill>
                <a:latin typeface="Raleway"/>
                <a:ea typeface="Raleway"/>
                <a:cs typeface="Raleway"/>
                <a:sym typeface="Raleway"/>
              </a:rPr>
              <a:t>Smart Art 01</a:t>
            </a:r>
            <a:endParaRPr sz="1100"/>
          </a:p>
        </p:txBody>
      </p:sp>
      <p:sp>
        <p:nvSpPr>
          <p:cNvPr id="625" name="Shape 625"/>
          <p:cNvSpPr txBox="1"/>
          <p:nvPr/>
        </p:nvSpPr>
        <p:spPr>
          <a:xfrm>
            <a:off x="1771650" y="731966"/>
            <a:ext cx="5585869"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Raleway"/>
                <a:ea typeface="Raleway"/>
                <a:cs typeface="Raleway"/>
                <a:sym typeface="Raleway"/>
              </a:rPr>
              <a:t>The example text goes here with your own detailed summery. Loren opium dolor sit amen example text line.</a:t>
            </a:r>
            <a:endParaRPr sz="1100"/>
          </a:p>
        </p:txBody>
      </p:sp>
      <p:grpSp>
        <p:nvGrpSpPr>
          <p:cNvPr id="626" name="Shape 626"/>
          <p:cNvGrpSpPr/>
          <p:nvPr/>
        </p:nvGrpSpPr>
        <p:grpSpPr>
          <a:xfrm>
            <a:off x="4139726" y="1460914"/>
            <a:ext cx="3843908" cy="2880368"/>
            <a:chOff x="0" y="98546"/>
            <a:chExt cx="5125211" cy="3840491"/>
          </a:xfrm>
        </p:grpSpPr>
        <p:sp>
          <p:nvSpPr>
            <p:cNvPr id="627" name="Shape 627"/>
            <p:cNvSpPr/>
            <p:nvPr/>
          </p:nvSpPr>
          <p:spPr>
            <a:xfrm rot="5400000">
              <a:off x="2167679" y="191084"/>
              <a:ext cx="1423669" cy="1238592"/>
            </a:xfrm>
            <a:prstGeom prst="hexagon">
              <a:avLst>
                <a:gd fmla="val 25000" name="adj"/>
                <a:gd fmla="val 115470" name="vf"/>
              </a:avLst>
            </a:prstGeom>
            <a:solidFill>
              <a:srgbClr val="262626"/>
            </a:solid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28" name="Shape 628"/>
            <p:cNvSpPr txBox="1"/>
            <p:nvPr/>
          </p:nvSpPr>
          <p:spPr>
            <a:xfrm>
              <a:off x="2453231" y="320401"/>
              <a:ext cx="852564" cy="979959"/>
            </a:xfrm>
            <a:prstGeom prst="rect">
              <a:avLst/>
            </a:prstGeom>
            <a:noFill/>
            <a:ln>
              <a:noFill/>
            </a:ln>
          </p:spPr>
          <p:txBody>
            <a:bodyPr anchorCtr="0" anchor="ctr" bIns="128600" lIns="128600" spcFirstLastPara="1" rIns="128600" wrap="square" tIns="128600">
              <a:noAutofit/>
            </a:bodyPr>
            <a:lstStyle/>
            <a:p>
              <a:pPr indent="0" lvl="0" marL="0" marR="0" rtl="0" algn="ctr">
                <a:lnSpc>
                  <a:spcPct val="90000"/>
                </a:lnSpc>
                <a:spcBef>
                  <a:spcPts val="0"/>
                </a:spcBef>
                <a:spcAft>
                  <a:spcPts val="0"/>
                </a:spcAft>
                <a:buClr>
                  <a:schemeClr val="dk1"/>
                </a:buClr>
                <a:buSzPts val="3400"/>
                <a:buFont typeface="Calibri"/>
                <a:buNone/>
              </a:pPr>
              <a:r>
                <a:t/>
              </a:r>
              <a:endParaRPr sz="3400">
                <a:solidFill>
                  <a:schemeClr val="dk1"/>
                </a:solidFill>
                <a:latin typeface="Calibri"/>
                <a:ea typeface="Calibri"/>
                <a:cs typeface="Calibri"/>
                <a:sym typeface="Calibri"/>
              </a:endParaRPr>
            </a:p>
          </p:txBody>
        </p:sp>
        <p:sp>
          <p:nvSpPr>
            <p:cNvPr id="629" name="Shape 629"/>
            <p:cNvSpPr/>
            <p:nvPr/>
          </p:nvSpPr>
          <p:spPr>
            <a:xfrm>
              <a:off x="3536396" y="383279"/>
              <a:ext cx="1588815" cy="854202"/>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30" name="Shape 630"/>
            <p:cNvSpPr/>
            <p:nvPr/>
          </p:nvSpPr>
          <p:spPr>
            <a:xfrm rot="5400000">
              <a:off x="829999" y="191084"/>
              <a:ext cx="1423669" cy="1238592"/>
            </a:xfrm>
            <a:prstGeom prst="hexagon">
              <a:avLst>
                <a:gd fmla="val 25000" name="adj"/>
                <a:gd fmla="val 115470" name="vf"/>
              </a:avLst>
            </a:prstGeom>
            <a:solidFill>
              <a:srgbClr val="262626"/>
            </a:solid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31" name="Shape 631"/>
            <p:cNvSpPr txBox="1"/>
            <p:nvPr/>
          </p:nvSpPr>
          <p:spPr>
            <a:xfrm>
              <a:off x="1115551" y="320401"/>
              <a:ext cx="852564" cy="97995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2700"/>
                <a:buFont typeface="Calibri"/>
                <a:buNone/>
              </a:pPr>
              <a:r>
                <a:t/>
              </a:r>
              <a:endParaRPr sz="2700">
                <a:solidFill>
                  <a:schemeClr val="dk1"/>
                </a:solidFill>
                <a:latin typeface="Calibri"/>
                <a:ea typeface="Calibri"/>
                <a:cs typeface="Calibri"/>
                <a:sym typeface="Calibri"/>
              </a:endParaRPr>
            </a:p>
          </p:txBody>
        </p:sp>
        <p:sp>
          <p:nvSpPr>
            <p:cNvPr id="632" name="Shape 632"/>
            <p:cNvSpPr/>
            <p:nvPr/>
          </p:nvSpPr>
          <p:spPr>
            <a:xfrm rot="5400000">
              <a:off x="1496277" y="1399495"/>
              <a:ext cx="1423669" cy="1238592"/>
            </a:xfrm>
            <a:prstGeom prst="hexagon">
              <a:avLst>
                <a:gd fmla="val 25000" name="adj"/>
                <a:gd fmla="val 115470" name="vf"/>
              </a:avLst>
            </a:prstGeom>
            <a:solidFill>
              <a:srgbClr val="3F3F3F"/>
            </a:solid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33" name="Shape 633"/>
            <p:cNvSpPr txBox="1"/>
            <p:nvPr/>
          </p:nvSpPr>
          <p:spPr>
            <a:xfrm>
              <a:off x="1781829" y="1528812"/>
              <a:ext cx="852564" cy="979959"/>
            </a:xfrm>
            <a:prstGeom prst="rect">
              <a:avLst/>
            </a:prstGeom>
            <a:noFill/>
            <a:ln>
              <a:noFill/>
            </a:ln>
          </p:spPr>
          <p:txBody>
            <a:bodyPr anchorCtr="0" anchor="ctr" bIns="128600" lIns="128600" spcFirstLastPara="1" rIns="128600" wrap="square" tIns="128600">
              <a:noAutofit/>
            </a:bodyPr>
            <a:lstStyle/>
            <a:p>
              <a:pPr indent="0" lvl="0" marL="0" marR="0" rtl="0" algn="ctr">
                <a:lnSpc>
                  <a:spcPct val="90000"/>
                </a:lnSpc>
                <a:spcBef>
                  <a:spcPts val="0"/>
                </a:spcBef>
                <a:spcAft>
                  <a:spcPts val="0"/>
                </a:spcAft>
                <a:buClr>
                  <a:schemeClr val="dk1"/>
                </a:buClr>
                <a:buSzPts val="3400"/>
                <a:buFont typeface="Calibri"/>
                <a:buNone/>
              </a:pPr>
              <a:r>
                <a:t/>
              </a:r>
              <a:endParaRPr sz="3400">
                <a:solidFill>
                  <a:schemeClr val="dk1"/>
                </a:solidFill>
                <a:latin typeface="Calibri"/>
                <a:ea typeface="Calibri"/>
                <a:cs typeface="Calibri"/>
                <a:sym typeface="Calibri"/>
              </a:endParaRPr>
            </a:p>
          </p:txBody>
        </p:sp>
        <p:sp>
          <p:nvSpPr>
            <p:cNvPr id="634" name="Shape 634"/>
            <p:cNvSpPr/>
            <p:nvPr/>
          </p:nvSpPr>
          <p:spPr>
            <a:xfrm>
              <a:off x="0" y="1591691"/>
              <a:ext cx="1537563" cy="854202"/>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35" name="Shape 635"/>
            <p:cNvSpPr/>
            <p:nvPr/>
          </p:nvSpPr>
          <p:spPr>
            <a:xfrm rot="5400000">
              <a:off x="2833957" y="1399495"/>
              <a:ext cx="1423669" cy="1238592"/>
            </a:xfrm>
            <a:prstGeom prst="hexagon">
              <a:avLst>
                <a:gd fmla="val 25000" name="adj"/>
                <a:gd fmla="val 115470" name="vf"/>
              </a:avLst>
            </a:prstGeom>
            <a:solidFill>
              <a:srgbClr val="3F3F3F"/>
            </a:solid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36" name="Shape 636"/>
            <p:cNvSpPr txBox="1"/>
            <p:nvPr/>
          </p:nvSpPr>
          <p:spPr>
            <a:xfrm>
              <a:off x="3119509" y="1528812"/>
              <a:ext cx="852564" cy="97995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2700"/>
                <a:buFont typeface="Calibri"/>
                <a:buNone/>
              </a:pPr>
              <a:r>
                <a:t/>
              </a:r>
              <a:endParaRPr sz="2700">
                <a:solidFill>
                  <a:schemeClr val="dk1"/>
                </a:solidFill>
                <a:latin typeface="Calibri"/>
                <a:ea typeface="Calibri"/>
                <a:cs typeface="Calibri"/>
                <a:sym typeface="Calibri"/>
              </a:endParaRPr>
            </a:p>
          </p:txBody>
        </p:sp>
        <p:sp>
          <p:nvSpPr>
            <p:cNvPr id="637" name="Shape 637"/>
            <p:cNvSpPr/>
            <p:nvPr/>
          </p:nvSpPr>
          <p:spPr>
            <a:xfrm rot="5400000">
              <a:off x="2167679" y="2607906"/>
              <a:ext cx="1423669" cy="1238592"/>
            </a:xfrm>
            <a:prstGeom prst="hexagon">
              <a:avLst>
                <a:gd fmla="val 25000" name="adj"/>
                <a:gd fmla="val 115470" name="vf"/>
              </a:avLst>
            </a:prstGeom>
            <a:solidFill>
              <a:srgbClr val="262626"/>
            </a:solid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38" name="Shape 638"/>
            <p:cNvSpPr txBox="1"/>
            <p:nvPr/>
          </p:nvSpPr>
          <p:spPr>
            <a:xfrm>
              <a:off x="2453231" y="2737223"/>
              <a:ext cx="852564" cy="979959"/>
            </a:xfrm>
            <a:prstGeom prst="rect">
              <a:avLst/>
            </a:prstGeom>
            <a:noFill/>
            <a:ln>
              <a:noFill/>
            </a:ln>
          </p:spPr>
          <p:txBody>
            <a:bodyPr anchorCtr="0" anchor="ctr" bIns="128600" lIns="128600" spcFirstLastPara="1" rIns="128600" wrap="square" tIns="128600">
              <a:noAutofit/>
            </a:bodyPr>
            <a:lstStyle/>
            <a:p>
              <a:pPr indent="0" lvl="0" marL="0" marR="0" rtl="0" algn="ctr">
                <a:lnSpc>
                  <a:spcPct val="90000"/>
                </a:lnSpc>
                <a:spcBef>
                  <a:spcPts val="0"/>
                </a:spcBef>
                <a:spcAft>
                  <a:spcPts val="0"/>
                </a:spcAft>
                <a:buClr>
                  <a:schemeClr val="dk1"/>
                </a:buClr>
                <a:buSzPts val="3400"/>
                <a:buFont typeface="Calibri"/>
                <a:buNone/>
              </a:pPr>
              <a:r>
                <a:t/>
              </a:r>
              <a:endParaRPr sz="3400">
                <a:solidFill>
                  <a:schemeClr val="dk1"/>
                </a:solidFill>
                <a:latin typeface="Calibri"/>
                <a:ea typeface="Calibri"/>
                <a:cs typeface="Calibri"/>
                <a:sym typeface="Calibri"/>
              </a:endParaRPr>
            </a:p>
          </p:txBody>
        </p:sp>
        <p:sp>
          <p:nvSpPr>
            <p:cNvPr id="639" name="Shape 639"/>
            <p:cNvSpPr/>
            <p:nvPr/>
          </p:nvSpPr>
          <p:spPr>
            <a:xfrm>
              <a:off x="3536396" y="2800102"/>
              <a:ext cx="1588815" cy="854202"/>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40" name="Shape 640"/>
            <p:cNvSpPr/>
            <p:nvPr/>
          </p:nvSpPr>
          <p:spPr>
            <a:xfrm rot="5400000">
              <a:off x="829999" y="2607906"/>
              <a:ext cx="1423669" cy="1238592"/>
            </a:xfrm>
            <a:prstGeom prst="hexagon">
              <a:avLst>
                <a:gd fmla="val 25000" name="adj"/>
                <a:gd fmla="val 115470" name="vf"/>
              </a:avLst>
            </a:prstGeom>
            <a:solidFill>
              <a:srgbClr val="262626"/>
            </a:solid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41" name="Shape 641"/>
            <p:cNvSpPr txBox="1"/>
            <p:nvPr/>
          </p:nvSpPr>
          <p:spPr>
            <a:xfrm>
              <a:off x="1115551" y="2737223"/>
              <a:ext cx="852564" cy="97995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2700"/>
                <a:buFont typeface="Calibri"/>
                <a:buNone/>
              </a:pPr>
              <a:r>
                <a:t/>
              </a:r>
              <a:endParaRPr sz="2700">
                <a:solidFill>
                  <a:schemeClr val="dk1"/>
                </a:solidFill>
                <a:latin typeface="Calibri"/>
                <a:ea typeface="Calibri"/>
                <a:cs typeface="Calibri"/>
                <a:sym typeface="Calibri"/>
              </a:endParaRPr>
            </a:p>
          </p:txBody>
        </p:sp>
      </p:grpSp>
      <p:sp>
        <p:nvSpPr>
          <p:cNvPr id="642" name="Shape 642"/>
          <p:cNvSpPr txBox="1"/>
          <p:nvPr/>
        </p:nvSpPr>
        <p:spPr>
          <a:xfrm>
            <a:off x="6936663" y="1796695"/>
            <a:ext cx="998965" cy="36332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Raleway"/>
                <a:ea typeface="Raleway"/>
                <a:cs typeface="Raleway"/>
                <a:sym typeface="Raleway"/>
              </a:rPr>
              <a:t>Creepiest god air fish land air saying.</a:t>
            </a:r>
            <a:endParaRPr sz="1100"/>
          </a:p>
        </p:txBody>
      </p:sp>
      <p:sp>
        <p:nvSpPr>
          <p:cNvPr id="643" name="Shape 643"/>
          <p:cNvSpPr txBox="1"/>
          <p:nvPr/>
        </p:nvSpPr>
        <p:spPr>
          <a:xfrm>
            <a:off x="7389291" y="2688235"/>
            <a:ext cx="827516" cy="36332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Raleway"/>
                <a:ea typeface="Raleway"/>
                <a:cs typeface="Raleway"/>
                <a:sym typeface="Raleway"/>
              </a:rPr>
              <a:t>Creepiest god air fish land.</a:t>
            </a:r>
            <a:endParaRPr sz="1100"/>
          </a:p>
        </p:txBody>
      </p:sp>
      <p:sp>
        <p:nvSpPr>
          <p:cNvPr id="644" name="Shape 644"/>
          <p:cNvSpPr txBox="1"/>
          <p:nvPr/>
        </p:nvSpPr>
        <p:spPr>
          <a:xfrm>
            <a:off x="6936663" y="3593491"/>
            <a:ext cx="998965" cy="36332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Raleway"/>
                <a:ea typeface="Raleway"/>
                <a:cs typeface="Raleway"/>
                <a:sym typeface="Raleway"/>
              </a:rPr>
              <a:t>Creepiest god air fish land air saying.</a:t>
            </a:r>
            <a:endParaRPr sz="1100"/>
          </a:p>
        </p:txBody>
      </p:sp>
      <p:sp>
        <p:nvSpPr>
          <p:cNvPr id="645" name="Shape 645"/>
          <p:cNvSpPr txBox="1"/>
          <p:nvPr/>
        </p:nvSpPr>
        <p:spPr>
          <a:xfrm>
            <a:off x="3713403" y="1796695"/>
            <a:ext cx="998965" cy="363321"/>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chemeClr val="dk1"/>
                </a:solidFill>
                <a:latin typeface="Raleway"/>
                <a:ea typeface="Raleway"/>
                <a:cs typeface="Raleway"/>
                <a:sym typeface="Raleway"/>
              </a:rPr>
              <a:t>Creepiest god air fish land air saying.</a:t>
            </a:r>
            <a:endParaRPr sz="1100"/>
          </a:p>
        </p:txBody>
      </p:sp>
      <p:sp>
        <p:nvSpPr>
          <p:cNvPr id="646" name="Shape 646"/>
          <p:cNvSpPr txBox="1"/>
          <p:nvPr/>
        </p:nvSpPr>
        <p:spPr>
          <a:xfrm>
            <a:off x="4344339" y="2688235"/>
            <a:ext cx="827516" cy="363321"/>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chemeClr val="dk1"/>
                </a:solidFill>
                <a:latin typeface="Raleway"/>
                <a:ea typeface="Raleway"/>
                <a:cs typeface="Raleway"/>
                <a:sym typeface="Raleway"/>
              </a:rPr>
              <a:t>Creepiest god air fish land.</a:t>
            </a:r>
            <a:endParaRPr sz="1100"/>
          </a:p>
        </p:txBody>
      </p:sp>
      <p:sp>
        <p:nvSpPr>
          <p:cNvPr id="647" name="Shape 647"/>
          <p:cNvSpPr txBox="1"/>
          <p:nvPr/>
        </p:nvSpPr>
        <p:spPr>
          <a:xfrm>
            <a:off x="3713403" y="3593491"/>
            <a:ext cx="998965" cy="363321"/>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chemeClr val="dk1"/>
                </a:solidFill>
                <a:latin typeface="Raleway"/>
                <a:ea typeface="Raleway"/>
                <a:cs typeface="Raleway"/>
                <a:sym typeface="Raleway"/>
              </a:rPr>
              <a:t>Creepiest god air fish land air saying.</a:t>
            </a:r>
            <a:endParaRPr sz="1100"/>
          </a:p>
        </p:txBody>
      </p:sp>
      <p:sp>
        <p:nvSpPr>
          <p:cNvPr id="648" name="Shape 648"/>
          <p:cNvSpPr txBox="1"/>
          <p:nvPr/>
        </p:nvSpPr>
        <p:spPr>
          <a:xfrm>
            <a:off x="817871" y="1851755"/>
            <a:ext cx="2034559" cy="53668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Raleway"/>
                <a:ea typeface="Raleway"/>
                <a:cs typeface="Raleway"/>
                <a:sym typeface="Raleway"/>
              </a:rPr>
              <a:t>Also he his male air bring is Signs first . Creepiest god air fish land. Air saying fruitful were hath waters.</a:t>
            </a:r>
            <a:endParaRPr sz="1100"/>
          </a:p>
        </p:txBody>
      </p:sp>
      <p:sp>
        <p:nvSpPr>
          <p:cNvPr id="649" name="Shape 649"/>
          <p:cNvSpPr txBox="1"/>
          <p:nvPr/>
        </p:nvSpPr>
        <p:spPr>
          <a:xfrm>
            <a:off x="817871" y="1479287"/>
            <a:ext cx="705989" cy="35779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rgbClr val="0C0C0C"/>
                </a:solidFill>
                <a:latin typeface="Raleway"/>
                <a:ea typeface="Raleway"/>
                <a:cs typeface="Raleway"/>
                <a:sym typeface="Raleway"/>
              </a:rPr>
              <a:t>83%</a:t>
            </a:r>
            <a:endParaRPr sz="1100"/>
          </a:p>
        </p:txBody>
      </p:sp>
      <p:sp>
        <p:nvSpPr>
          <p:cNvPr id="650" name="Shape 650"/>
          <p:cNvSpPr txBox="1"/>
          <p:nvPr/>
        </p:nvSpPr>
        <p:spPr>
          <a:xfrm>
            <a:off x="1403691" y="1470655"/>
            <a:ext cx="1057992" cy="38087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Raleway"/>
                <a:ea typeface="Raleway"/>
                <a:cs typeface="Raleway"/>
                <a:sym typeface="Raleway"/>
              </a:rPr>
              <a:t>Also he his male air bring is Signs</a:t>
            </a:r>
            <a:endParaRPr sz="1100"/>
          </a:p>
        </p:txBody>
      </p:sp>
      <p:cxnSp>
        <p:nvCxnSpPr>
          <p:cNvPr id="651" name="Shape 651"/>
          <p:cNvCxnSpPr/>
          <p:nvPr/>
        </p:nvCxnSpPr>
        <p:spPr>
          <a:xfrm>
            <a:off x="3412264" y="1540042"/>
            <a:ext cx="0" cy="2689893"/>
          </a:xfrm>
          <a:prstGeom prst="straightConnector1">
            <a:avLst/>
          </a:prstGeom>
          <a:noFill/>
          <a:ln cap="flat" cmpd="sng" w="12700">
            <a:solidFill>
              <a:schemeClr val="dk1">
                <a:alpha val="24705"/>
              </a:schemeClr>
            </a:solidFill>
            <a:prstDash val="solid"/>
            <a:miter lim="800000"/>
            <a:headEnd len="sm" w="sm" type="none"/>
            <a:tailEnd len="sm" w="sm" type="none"/>
          </a:ln>
        </p:spPr>
      </p:cxnSp>
      <p:sp>
        <p:nvSpPr>
          <p:cNvPr id="652" name="Shape 652"/>
          <p:cNvSpPr txBox="1"/>
          <p:nvPr/>
        </p:nvSpPr>
        <p:spPr>
          <a:xfrm>
            <a:off x="817871" y="2568110"/>
            <a:ext cx="2418242" cy="53668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700">
                <a:solidFill>
                  <a:srgbClr val="0C0C0C"/>
                </a:solidFill>
                <a:latin typeface="Raleway"/>
                <a:ea typeface="Raleway"/>
                <a:cs typeface="Raleway"/>
                <a:sym typeface="Raleway"/>
              </a:rPr>
              <a:t>Creepiest don't subdue which i two set had seasons. Fifth you'll, man wherein seas our creeping. Very. Make from for seas place and won't divided void they're.</a:t>
            </a:r>
            <a:endParaRPr sz="1100"/>
          </a:p>
        </p:txBody>
      </p:sp>
      <p:sp>
        <p:nvSpPr>
          <p:cNvPr id="653" name="Shape 653"/>
          <p:cNvSpPr txBox="1"/>
          <p:nvPr/>
        </p:nvSpPr>
        <p:spPr>
          <a:xfrm>
            <a:off x="817871" y="3351116"/>
            <a:ext cx="2153929" cy="900247"/>
          </a:xfrm>
          <a:prstGeom prst="rect">
            <a:avLst/>
          </a:prstGeom>
          <a:noFill/>
          <a:ln>
            <a:noFill/>
          </a:ln>
        </p:spPr>
        <p:txBody>
          <a:bodyPr anchorCtr="0" anchor="t" bIns="34275" lIns="68575" spcFirstLastPara="1" rIns="68575" wrap="square" tIns="34275">
            <a:noAutofit/>
          </a:bodyPr>
          <a:lstStyle/>
          <a:p>
            <a:pPr indent="-184150" lvl="0" marL="177800" marR="0" rtl="0" algn="l">
              <a:lnSpc>
                <a:spcPct val="200000"/>
              </a:lnSpc>
              <a:spcBef>
                <a:spcPts val="0"/>
              </a:spcBef>
              <a:spcAft>
                <a:spcPts val="0"/>
              </a:spcAft>
              <a:buClr>
                <a:srgbClr val="7F7F7F"/>
              </a:buClr>
              <a:buSzPts val="700"/>
              <a:buFont typeface="Calibri"/>
              <a:buAutoNum type="arabicPeriod"/>
            </a:pPr>
            <a:r>
              <a:rPr lang="en" sz="700">
                <a:solidFill>
                  <a:schemeClr val="dk1"/>
                </a:solidFill>
                <a:latin typeface="Raleway"/>
                <a:ea typeface="Raleway"/>
                <a:cs typeface="Raleway"/>
                <a:sym typeface="Raleway"/>
              </a:rPr>
              <a:t>Creped don’t  set had seasons.</a:t>
            </a:r>
            <a:endParaRPr sz="1100"/>
          </a:p>
          <a:p>
            <a:pPr indent="-184150" lvl="0" marL="177800" marR="0" rtl="0" algn="l">
              <a:lnSpc>
                <a:spcPct val="200000"/>
              </a:lnSpc>
              <a:spcBef>
                <a:spcPts val="0"/>
              </a:spcBef>
              <a:spcAft>
                <a:spcPts val="0"/>
              </a:spcAft>
              <a:buClr>
                <a:srgbClr val="7F7F7F"/>
              </a:buClr>
              <a:buSzPts val="700"/>
              <a:buFont typeface="Calibri"/>
              <a:buAutoNum type="arabicPeriod"/>
            </a:pPr>
            <a:r>
              <a:rPr lang="en" sz="700">
                <a:solidFill>
                  <a:schemeClr val="dk1"/>
                </a:solidFill>
                <a:latin typeface="Raleway"/>
                <a:ea typeface="Raleway"/>
                <a:cs typeface="Raleway"/>
                <a:sym typeface="Raleway"/>
              </a:rPr>
              <a:t>Fifth you'll, man wherein seas our creeping. </a:t>
            </a:r>
            <a:endParaRPr sz="1100"/>
          </a:p>
          <a:p>
            <a:pPr indent="-184150" lvl="0" marL="177800" marR="0" rtl="0" algn="l">
              <a:lnSpc>
                <a:spcPct val="200000"/>
              </a:lnSpc>
              <a:spcBef>
                <a:spcPts val="0"/>
              </a:spcBef>
              <a:spcAft>
                <a:spcPts val="0"/>
              </a:spcAft>
              <a:buClr>
                <a:srgbClr val="7F7F7F"/>
              </a:buClr>
              <a:buSzPts val="700"/>
              <a:buFont typeface="Calibri"/>
              <a:buAutoNum type="arabicPeriod"/>
            </a:pPr>
            <a:r>
              <a:rPr lang="en" sz="700">
                <a:solidFill>
                  <a:schemeClr val="dk1"/>
                </a:solidFill>
                <a:latin typeface="Raleway"/>
                <a:ea typeface="Raleway"/>
                <a:cs typeface="Raleway"/>
                <a:sym typeface="Raleway"/>
              </a:rPr>
              <a:t>Make from and won't appear him Dry heaven</a:t>
            </a:r>
            <a:endParaRPr sz="1100"/>
          </a:p>
          <a:p>
            <a:pPr indent="-184150" lvl="0" marL="177800" marR="0" rtl="0" algn="l">
              <a:lnSpc>
                <a:spcPct val="200000"/>
              </a:lnSpc>
              <a:spcBef>
                <a:spcPts val="0"/>
              </a:spcBef>
              <a:spcAft>
                <a:spcPts val="0"/>
              </a:spcAft>
              <a:buClr>
                <a:srgbClr val="7F7F7F"/>
              </a:buClr>
              <a:buSzPts val="700"/>
              <a:buFont typeface="Calibri"/>
              <a:buAutoNum type="arabicPeriod"/>
            </a:pPr>
            <a:r>
              <a:rPr lang="en" sz="700">
                <a:solidFill>
                  <a:schemeClr val="dk1"/>
                </a:solidFill>
                <a:latin typeface="Raleway"/>
                <a:ea typeface="Raleway"/>
                <a:cs typeface="Raleway"/>
                <a:sym typeface="Raleway"/>
              </a:rPr>
              <a:t>she'd whose Bring two saying have from.</a:t>
            </a:r>
            <a:endParaRPr sz="1100"/>
          </a:p>
        </p:txBody>
      </p:sp>
      <p:sp>
        <p:nvSpPr>
          <p:cNvPr id="654" name="Shape 654"/>
          <p:cNvSpPr/>
          <p:nvPr/>
        </p:nvSpPr>
        <p:spPr>
          <a:xfrm>
            <a:off x="4394551" y="993086"/>
            <a:ext cx="340066" cy="41148"/>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000000"/>
              </a:solidFill>
              <a:latin typeface="Calibri"/>
              <a:ea typeface="Calibri"/>
              <a:cs typeface="Calibri"/>
              <a:sym typeface="Calibri"/>
            </a:endParaRPr>
          </a:p>
        </p:txBody>
      </p:sp>
      <p:sp>
        <p:nvSpPr>
          <p:cNvPr id="655" name="Shape 655"/>
          <p:cNvSpPr/>
          <p:nvPr/>
        </p:nvSpPr>
        <p:spPr>
          <a:xfrm>
            <a:off x="6661148" y="2726676"/>
            <a:ext cx="275536" cy="286411"/>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56" name="Shape 656"/>
          <p:cNvSpPr/>
          <p:nvPr/>
        </p:nvSpPr>
        <p:spPr>
          <a:xfrm>
            <a:off x="5664425" y="2769932"/>
            <a:ext cx="242312" cy="199916"/>
          </a:xfrm>
          <a:custGeom>
            <a:pathLst>
              <a:path extrusionOk="0" h="85" w="103">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57" name="Shape 657"/>
          <p:cNvSpPr/>
          <p:nvPr/>
        </p:nvSpPr>
        <p:spPr>
          <a:xfrm>
            <a:off x="6194135" y="1856056"/>
            <a:ext cx="244603" cy="244596"/>
          </a:xfrm>
          <a:custGeom>
            <a:pathLst>
              <a:path extrusionOk="0" h="104" w="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58" name="Shape 658"/>
          <p:cNvSpPr/>
          <p:nvPr/>
        </p:nvSpPr>
        <p:spPr>
          <a:xfrm>
            <a:off x="5171853" y="1835163"/>
            <a:ext cx="275536" cy="286411"/>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59" name="Shape 659"/>
          <p:cNvSpPr/>
          <p:nvPr/>
        </p:nvSpPr>
        <p:spPr>
          <a:xfrm>
            <a:off x="5171853" y="3658038"/>
            <a:ext cx="275536" cy="286411"/>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60" name="Shape 660"/>
          <p:cNvSpPr/>
          <p:nvPr/>
        </p:nvSpPr>
        <p:spPr>
          <a:xfrm>
            <a:off x="6194135" y="3678956"/>
            <a:ext cx="244603" cy="244596"/>
          </a:xfrm>
          <a:custGeom>
            <a:pathLst>
              <a:path extrusionOk="0" h="104" w="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4" name="Shape 664"/>
        <p:cNvGrpSpPr/>
        <p:nvPr/>
      </p:nvGrpSpPr>
      <p:grpSpPr>
        <a:xfrm>
          <a:off x="0" y="0"/>
          <a:ext cx="0" cy="0"/>
          <a:chOff x="0" y="0"/>
          <a:chExt cx="0" cy="0"/>
        </a:xfrm>
      </p:grpSpPr>
      <p:sp>
        <p:nvSpPr>
          <p:cNvPr id="665" name="Shape 665"/>
          <p:cNvSpPr txBox="1"/>
          <p:nvPr/>
        </p:nvSpPr>
        <p:spPr>
          <a:xfrm>
            <a:off x="2707210" y="369956"/>
            <a:ext cx="371475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Raleway"/>
                <a:ea typeface="Raleway"/>
                <a:cs typeface="Raleway"/>
                <a:sym typeface="Raleway"/>
              </a:rPr>
              <a:t>Infographic : </a:t>
            </a:r>
            <a:r>
              <a:rPr b="1" lang="en" sz="2300">
                <a:solidFill>
                  <a:schemeClr val="dk1"/>
                </a:solidFill>
                <a:latin typeface="Raleway"/>
                <a:ea typeface="Raleway"/>
                <a:cs typeface="Raleway"/>
                <a:sym typeface="Raleway"/>
              </a:rPr>
              <a:t>Smart Art 02</a:t>
            </a:r>
            <a:endParaRPr sz="1100"/>
          </a:p>
        </p:txBody>
      </p:sp>
      <p:sp>
        <p:nvSpPr>
          <p:cNvPr id="666" name="Shape 666"/>
          <p:cNvSpPr txBox="1"/>
          <p:nvPr/>
        </p:nvSpPr>
        <p:spPr>
          <a:xfrm>
            <a:off x="1771650" y="731966"/>
            <a:ext cx="5585869"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Raleway"/>
                <a:ea typeface="Raleway"/>
                <a:cs typeface="Raleway"/>
                <a:sym typeface="Raleway"/>
              </a:rPr>
              <a:t>The example text goes here with your own detailed summery. Loren opium dolor sit amen example text line.</a:t>
            </a:r>
            <a:endParaRPr sz="1100"/>
          </a:p>
        </p:txBody>
      </p:sp>
      <p:grpSp>
        <p:nvGrpSpPr>
          <p:cNvPr id="667" name="Shape 667"/>
          <p:cNvGrpSpPr/>
          <p:nvPr/>
        </p:nvGrpSpPr>
        <p:grpSpPr>
          <a:xfrm>
            <a:off x="3546144" y="1436921"/>
            <a:ext cx="1832255" cy="2979210"/>
            <a:chOff x="573768" y="302052"/>
            <a:chExt cx="2443006" cy="3972280"/>
          </a:xfrm>
        </p:grpSpPr>
        <p:sp>
          <p:nvSpPr>
            <p:cNvPr id="668" name="Shape 668"/>
            <p:cNvSpPr/>
            <p:nvPr/>
          </p:nvSpPr>
          <p:spPr>
            <a:xfrm>
              <a:off x="1104810" y="302052"/>
              <a:ext cx="1911964" cy="1912255"/>
            </a:xfrm>
            <a:custGeom>
              <a:pathLst>
                <a:path extrusionOk="0" h="120000" w="120000">
                  <a:moveTo>
                    <a:pt x="8412" y="60000"/>
                  </a:moveTo>
                  <a:lnTo>
                    <a:pt x="8412" y="60000"/>
                  </a:lnTo>
                  <a:cubicBezTo>
                    <a:pt x="8412" y="32962"/>
                    <a:pt x="29287" y="10511"/>
                    <a:pt x="56253" y="8547"/>
                  </a:cubicBezTo>
                  <a:cubicBezTo>
                    <a:pt x="83219" y="6583"/>
                    <a:pt x="107126" y="25773"/>
                    <a:pt x="111044" y="52526"/>
                  </a:cubicBezTo>
                  <a:cubicBezTo>
                    <a:pt x="114961" y="79279"/>
                    <a:pt x="97559" y="104517"/>
                    <a:pt x="71162" y="110367"/>
                  </a:cubicBezTo>
                  <a:lnTo>
                    <a:pt x="70593" y="118429"/>
                  </a:lnTo>
                  <a:lnTo>
                    <a:pt x="56830" y="104890"/>
                  </a:lnTo>
                  <a:lnTo>
                    <a:pt x="72706" y="88508"/>
                  </a:lnTo>
                  <a:lnTo>
                    <a:pt x="72145" y="96445"/>
                  </a:lnTo>
                  <a:cubicBezTo>
                    <a:pt x="90761" y="90240"/>
                    <a:pt x="101708" y="70999"/>
                    <a:pt x="97532" y="51824"/>
                  </a:cubicBezTo>
                  <a:cubicBezTo>
                    <a:pt x="93356" y="32649"/>
                    <a:pt x="75399" y="19705"/>
                    <a:pt x="55889" y="21805"/>
                  </a:cubicBezTo>
                  <a:cubicBezTo>
                    <a:pt x="36379" y="23906"/>
                    <a:pt x="21588" y="40375"/>
                    <a:pt x="21588" y="60000"/>
                  </a:cubicBezTo>
                  <a:close/>
                </a:path>
              </a:pathLst>
            </a:custGeom>
            <a:solidFill>
              <a:srgbClr val="262626"/>
            </a:solidFill>
            <a:ln cap="flat" cmpd="sng" w="12700">
              <a:solidFill>
                <a:schemeClr val="lt1"/>
              </a:solidFill>
              <a:prstDash val="solid"/>
              <a:miter lim="800000"/>
              <a:headEnd len="sm" w="sm" type="none"/>
              <a:tailEnd len="sm" w="sm" type="none"/>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69" name="Shape 669"/>
            <p:cNvSpPr/>
            <p:nvPr/>
          </p:nvSpPr>
          <p:spPr>
            <a:xfrm>
              <a:off x="1527417" y="992435"/>
              <a:ext cx="1062441" cy="53109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70" name="Shape 670"/>
            <p:cNvSpPr txBox="1"/>
            <p:nvPr/>
          </p:nvSpPr>
          <p:spPr>
            <a:xfrm>
              <a:off x="1527417" y="992435"/>
              <a:ext cx="1062441" cy="531093"/>
            </a:xfrm>
            <a:prstGeom prst="rect">
              <a:avLst/>
            </a:prstGeom>
            <a:noFill/>
            <a:ln>
              <a:noFill/>
            </a:ln>
          </p:spPr>
          <p:txBody>
            <a:bodyPr anchorCtr="0" anchor="ctr" bIns="16175" lIns="16175" spcFirstLastPara="1" rIns="16175" wrap="square" tIns="16175">
              <a:noAutofit/>
            </a:bodyPr>
            <a:lstStyle/>
            <a:p>
              <a:pPr indent="0" lvl="0" marL="0" marR="0" rtl="0" algn="ctr">
                <a:lnSpc>
                  <a:spcPct val="90000"/>
                </a:lnSpc>
                <a:spcBef>
                  <a:spcPts val="0"/>
                </a:spcBef>
                <a:spcAft>
                  <a:spcPts val="0"/>
                </a:spcAft>
                <a:buClr>
                  <a:schemeClr val="dk1"/>
                </a:buClr>
                <a:buSzPts val="2600"/>
                <a:buFont typeface="Calibri"/>
                <a:buNone/>
              </a:pPr>
              <a:r>
                <a:t/>
              </a:r>
              <a:endParaRPr sz="2600">
                <a:solidFill>
                  <a:schemeClr val="dk1"/>
                </a:solidFill>
                <a:latin typeface="Calibri"/>
                <a:ea typeface="Calibri"/>
                <a:cs typeface="Calibri"/>
                <a:sym typeface="Calibri"/>
              </a:endParaRPr>
            </a:p>
          </p:txBody>
        </p:sp>
        <p:sp>
          <p:nvSpPr>
            <p:cNvPr id="671" name="Shape 671"/>
            <p:cNvSpPr/>
            <p:nvPr/>
          </p:nvSpPr>
          <p:spPr>
            <a:xfrm>
              <a:off x="573768" y="1400785"/>
              <a:ext cx="1911964" cy="1912255"/>
            </a:xfrm>
            <a:custGeom>
              <a:pathLst>
                <a:path extrusionOk="0" h="120000" w="120000">
                  <a:moveTo>
                    <a:pt x="96481" y="23524"/>
                  </a:moveTo>
                  <a:lnTo>
                    <a:pt x="87165" y="32840"/>
                  </a:lnTo>
                  <a:cubicBezTo>
                    <a:pt x="75945" y="21617"/>
                    <a:pt x="58981" y="18448"/>
                    <a:pt x="44467" y="24866"/>
                  </a:cubicBezTo>
                  <a:cubicBezTo>
                    <a:pt x="29954" y="31283"/>
                    <a:pt x="20881" y="45964"/>
                    <a:pt x="21631" y="61816"/>
                  </a:cubicBezTo>
                  <a:cubicBezTo>
                    <a:pt x="22381" y="77668"/>
                    <a:pt x="32801" y="91427"/>
                    <a:pt x="47855" y="96445"/>
                  </a:cubicBezTo>
                  <a:lnTo>
                    <a:pt x="47294" y="88508"/>
                  </a:lnTo>
                  <a:lnTo>
                    <a:pt x="63170" y="104890"/>
                  </a:lnTo>
                  <a:lnTo>
                    <a:pt x="49407" y="118429"/>
                  </a:lnTo>
                  <a:lnTo>
                    <a:pt x="48838" y="110367"/>
                  </a:lnTo>
                  <a:lnTo>
                    <a:pt x="48838" y="110367"/>
                  </a:lnTo>
                  <a:cubicBezTo>
                    <a:pt x="27395" y="105615"/>
                    <a:pt x="11311" y="87806"/>
                    <a:pt x="8761" y="65990"/>
                  </a:cubicBezTo>
                  <a:cubicBezTo>
                    <a:pt x="6211" y="44174"/>
                    <a:pt x="17753" y="23136"/>
                    <a:pt x="37522" y="13566"/>
                  </a:cubicBezTo>
                  <a:cubicBezTo>
                    <a:pt x="57291" y="3995"/>
                    <a:pt x="80952" y="7992"/>
                    <a:pt x="96481" y="23524"/>
                  </a:cubicBezTo>
                  <a:close/>
                </a:path>
              </a:pathLst>
            </a:custGeom>
            <a:solidFill>
              <a:srgbClr val="595959"/>
            </a:solidFill>
            <a:ln cap="flat" cmpd="sng" w="12700">
              <a:solidFill>
                <a:schemeClr val="lt1"/>
              </a:solidFill>
              <a:prstDash val="solid"/>
              <a:miter lim="800000"/>
              <a:headEnd len="sm" w="sm" type="none"/>
              <a:tailEnd len="sm" w="sm" type="none"/>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72" name="Shape 672"/>
            <p:cNvSpPr/>
            <p:nvPr/>
          </p:nvSpPr>
          <p:spPr>
            <a:xfrm>
              <a:off x="998530" y="2097523"/>
              <a:ext cx="1062441" cy="53109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73" name="Shape 673"/>
            <p:cNvSpPr txBox="1"/>
            <p:nvPr/>
          </p:nvSpPr>
          <p:spPr>
            <a:xfrm>
              <a:off x="998530" y="2097523"/>
              <a:ext cx="1062441" cy="531093"/>
            </a:xfrm>
            <a:prstGeom prst="rect">
              <a:avLst/>
            </a:prstGeom>
            <a:noFill/>
            <a:ln>
              <a:noFill/>
            </a:ln>
          </p:spPr>
          <p:txBody>
            <a:bodyPr anchorCtr="0" anchor="ctr" bIns="16175" lIns="16175" spcFirstLastPara="1" rIns="16175" wrap="square" tIns="16175">
              <a:noAutofit/>
            </a:bodyPr>
            <a:lstStyle/>
            <a:p>
              <a:pPr indent="0" lvl="0" marL="0" marR="0" rtl="0" algn="ctr">
                <a:lnSpc>
                  <a:spcPct val="90000"/>
                </a:lnSpc>
                <a:spcBef>
                  <a:spcPts val="0"/>
                </a:spcBef>
                <a:spcAft>
                  <a:spcPts val="0"/>
                </a:spcAft>
                <a:buClr>
                  <a:schemeClr val="dk1"/>
                </a:buClr>
                <a:buSzPts val="2600"/>
                <a:buFont typeface="Calibri"/>
                <a:buNone/>
              </a:pPr>
              <a:r>
                <a:t/>
              </a:r>
              <a:endParaRPr sz="2600">
                <a:solidFill>
                  <a:schemeClr val="dk1"/>
                </a:solidFill>
                <a:latin typeface="Calibri"/>
                <a:ea typeface="Calibri"/>
                <a:cs typeface="Calibri"/>
                <a:sym typeface="Calibri"/>
              </a:endParaRPr>
            </a:p>
          </p:txBody>
        </p:sp>
        <p:sp>
          <p:nvSpPr>
            <p:cNvPr id="674" name="Shape 674"/>
            <p:cNvSpPr/>
            <p:nvPr/>
          </p:nvSpPr>
          <p:spPr>
            <a:xfrm>
              <a:off x="1240892" y="2631000"/>
              <a:ext cx="1642673" cy="1643332"/>
            </a:xfrm>
            <a:prstGeom prst="blockArc">
              <a:avLst>
                <a:gd fmla="val 13500000" name="adj1"/>
                <a:gd fmla="val 10800000" name="adj2"/>
                <a:gd fmla="val 12740" name="adj3"/>
              </a:avLst>
            </a:prstGeom>
            <a:solidFill>
              <a:srgbClr val="7F7F7F"/>
            </a:solidFill>
            <a:ln cap="flat" cmpd="sng" w="12700">
              <a:solidFill>
                <a:schemeClr val="lt1"/>
              </a:solidFill>
              <a:prstDash val="solid"/>
              <a:miter lim="800000"/>
              <a:headEnd len="sm" w="sm" type="none"/>
              <a:tailEnd len="sm" w="sm" type="none"/>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75" name="Shape 675"/>
            <p:cNvSpPr/>
            <p:nvPr/>
          </p:nvSpPr>
          <p:spPr>
            <a:xfrm>
              <a:off x="1529930" y="3204200"/>
              <a:ext cx="1062441" cy="53109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76" name="Shape 676"/>
            <p:cNvSpPr txBox="1"/>
            <p:nvPr/>
          </p:nvSpPr>
          <p:spPr>
            <a:xfrm>
              <a:off x="1529930" y="3204200"/>
              <a:ext cx="1062441" cy="531093"/>
            </a:xfrm>
            <a:prstGeom prst="rect">
              <a:avLst/>
            </a:prstGeom>
            <a:noFill/>
            <a:ln>
              <a:noFill/>
            </a:ln>
          </p:spPr>
          <p:txBody>
            <a:bodyPr anchorCtr="0" anchor="ctr" bIns="16175" lIns="16175" spcFirstLastPara="1" rIns="16175" wrap="square" tIns="16175">
              <a:noAutofit/>
            </a:bodyPr>
            <a:lstStyle/>
            <a:p>
              <a:pPr indent="0" lvl="0" marL="0" marR="0" rtl="0" algn="ctr">
                <a:lnSpc>
                  <a:spcPct val="90000"/>
                </a:lnSpc>
                <a:spcBef>
                  <a:spcPts val="0"/>
                </a:spcBef>
                <a:spcAft>
                  <a:spcPts val="0"/>
                </a:spcAft>
                <a:buClr>
                  <a:schemeClr val="dk1"/>
                </a:buClr>
                <a:buSzPts val="2600"/>
                <a:buFont typeface="Calibri"/>
                <a:buNone/>
              </a:pPr>
              <a:r>
                <a:t/>
              </a:r>
              <a:endParaRPr sz="2600">
                <a:solidFill>
                  <a:schemeClr val="dk1"/>
                </a:solidFill>
                <a:latin typeface="Calibri"/>
                <a:ea typeface="Calibri"/>
                <a:cs typeface="Calibri"/>
                <a:sym typeface="Calibri"/>
              </a:endParaRPr>
            </a:p>
          </p:txBody>
        </p:sp>
      </p:grpSp>
      <p:sp>
        <p:nvSpPr>
          <p:cNvPr id="677" name="Shape 677"/>
          <p:cNvSpPr txBox="1"/>
          <p:nvPr/>
        </p:nvSpPr>
        <p:spPr>
          <a:xfrm>
            <a:off x="4462272" y="1869854"/>
            <a:ext cx="458358"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300">
                <a:solidFill>
                  <a:srgbClr val="3F3F3F"/>
                </a:solidFill>
                <a:latin typeface="Raleway"/>
                <a:ea typeface="Raleway"/>
                <a:cs typeface="Raleway"/>
                <a:sym typeface="Raleway"/>
              </a:rPr>
              <a:t>A</a:t>
            </a:r>
            <a:endParaRPr sz="1100"/>
          </a:p>
        </p:txBody>
      </p:sp>
      <p:sp>
        <p:nvSpPr>
          <p:cNvPr id="678" name="Shape 678"/>
          <p:cNvSpPr txBox="1"/>
          <p:nvPr/>
        </p:nvSpPr>
        <p:spPr>
          <a:xfrm>
            <a:off x="3947922" y="2718778"/>
            <a:ext cx="458358"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300">
                <a:solidFill>
                  <a:srgbClr val="3F3F3F"/>
                </a:solidFill>
                <a:latin typeface="Raleway"/>
                <a:ea typeface="Raleway"/>
                <a:cs typeface="Raleway"/>
                <a:sym typeface="Raleway"/>
              </a:rPr>
              <a:t>B</a:t>
            </a:r>
            <a:endParaRPr sz="1100"/>
          </a:p>
        </p:txBody>
      </p:sp>
      <p:sp>
        <p:nvSpPr>
          <p:cNvPr id="679" name="Shape 679"/>
          <p:cNvSpPr txBox="1"/>
          <p:nvPr/>
        </p:nvSpPr>
        <p:spPr>
          <a:xfrm>
            <a:off x="4454857" y="3596389"/>
            <a:ext cx="458358"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300">
                <a:solidFill>
                  <a:srgbClr val="3F3F3F"/>
                </a:solidFill>
                <a:latin typeface="Raleway"/>
                <a:ea typeface="Raleway"/>
                <a:cs typeface="Raleway"/>
                <a:sym typeface="Raleway"/>
              </a:rPr>
              <a:t>C</a:t>
            </a:r>
            <a:endParaRPr sz="1100"/>
          </a:p>
        </p:txBody>
      </p:sp>
      <p:sp>
        <p:nvSpPr>
          <p:cNvPr id="680" name="Shape 680"/>
          <p:cNvSpPr txBox="1"/>
          <p:nvPr/>
        </p:nvSpPr>
        <p:spPr>
          <a:xfrm>
            <a:off x="5998550" y="1958002"/>
            <a:ext cx="1881292" cy="53668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Raleway"/>
                <a:ea typeface="Raleway"/>
                <a:cs typeface="Raleway"/>
                <a:sym typeface="Raleway"/>
              </a:rPr>
              <a:t>Also he his male air bring is signs first. Creepiest god air fish land. Darkness. Air saying fruitful were hath.</a:t>
            </a:r>
            <a:endParaRPr sz="1100"/>
          </a:p>
        </p:txBody>
      </p:sp>
      <p:sp>
        <p:nvSpPr>
          <p:cNvPr id="681" name="Shape 681"/>
          <p:cNvSpPr txBox="1"/>
          <p:nvPr/>
        </p:nvSpPr>
        <p:spPr>
          <a:xfrm>
            <a:off x="5998550" y="1717973"/>
            <a:ext cx="1881292"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rgbClr val="3F3F3F"/>
                </a:solidFill>
                <a:latin typeface="Raleway"/>
                <a:ea typeface="Raleway"/>
                <a:cs typeface="Raleway"/>
                <a:sym typeface="Raleway"/>
              </a:rPr>
              <a:t>Also he his male air</a:t>
            </a:r>
            <a:endParaRPr sz="1100"/>
          </a:p>
        </p:txBody>
      </p:sp>
      <p:sp>
        <p:nvSpPr>
          <p:cNvPr id="682" name="Shape 682"/>
          <p:cNvSpPr txBox="1"/>
          <p:nvPr/>
        </p:nvSpPr>
        <p:spPr>
          <a:xfrm>
            <a:off x="5998550" y="3569633"/>
            <a:ext cx="1881292" cy="53668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Raleway"/>
                <a:ea typeface="Raleway"/>
                <a:cs typeface="Raleway"/>
                <a:sym typeface="Raleway"/>
              </a:rPr>
              <a:t>Also he his male air bring is signs first. Creepiest god air fish land. Darkness. Air saying fruitful were hath.</a:t>
            </a:r>
            <a:endParaRPr sz="1100"/>
          </a:p>
        </p:txBody>
      </p:sp>
      <p:sp>
        <p:nvSpPr>
          <p:cNvPr id="683" name="Shape 683"/>
          <p:cNvSpPr txBox="1"/>
          <p:nvPr/>
        </p:nvSpPr>
        <p:spPr>
          <a:xfrm>
            <a:off x="5998550" y="3329602"/>
            <a:ext cx="1881292"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rgbClr val="3F3F3F"/>
                </a:solidFill>
                <a:latin typeface="Raleway"/>
                <a:ea typeface="Raleway"/>
                <a:cs typeface="Raleway"/>
                <a:sym typeface="Raleway"/>
              </a:rPr>
              <a:t>Between his male air Sample</a:t>
            </a:r>
            <a:endParaRPr sz="1100"/>
          </a:p>
        </p:txBody>
      </p:sp>
      <p:sp>
        <p:nvSpPr>
          <p:cNvPr id="684" name="Shape 684"/>
          <p:cNvSpPr txBox="1"/>
          <p:nvPr/>
        </p:nvSpPr>
        <p:spPr>
          <a:xfrm>
            <a:off x="1071841" y="2679635"/>
            <a:ext cx="1881292" cy="536686"/>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chemeClr val="dk1"/>
                </a:solidFill>
                <a:latin typeface="Raleway"/>
                <a:ea typeface="Raleway"/>
                <a:cs typeface="Raleway"/>
                <a:sym typeface="Raleway"/>
              </a:rPr>
              <a:t>Also he his male air bring is signs first. Creepiest god air fish land. Darkness. Air saying fruitful were hath.</a:t>
            </a:r>
            <a:endParaRPr sz="1100"/>
          </a:p>
        </p:txBody>
      </p:sp>
      <p:sp>
        <p:nvSpPr>
          <p:cNvPr id="685" name="Shape 685"/>
          <p:cNvSpPr txBox="1"/>
          <p:nvPr/>
        </p:nvSpPr>
        <p:spPr>
          <a:xfrm>
            <a:off x="1071841" y="2439605"/>
            <a:ext cx="1881292" cy="207749"/>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900">
                <a:solidFill>
                  <a:srgbClr val="3F3F3F"/>
                </a:solidFill>
                <a:latin typeface="Raleway"/>
                <a:ea typeface="Raleway"/>
                <a:cs typeface="Raleway"/>
                <a:sym typeface="Raleway"/>
              </a:rPr>
              <a:t>Also he his male air</a:t>
            </a:r>
            <a:endParaRPr sz="1100"/>
          </a:p>
        </p:txBody>
      </p:sp>
      <p:sp>
        <p:nvSpPr>
          <p:cNvPr id="686" name="Shape 686"/>
          <p:cNvSpPr/>
          <p:nvPr/>
        </p:nvSpPr>
        <p:spPr>
          <a:xfrm>
            <a:off x="2283714" y="3347305"/>
            <a:ext cx="4690872" cy="1184354"/>
          </a:xfrm>
          <a:custGeom>
            <a:pathLst>
              <a:path extrusionOk="0" h="1828800" w="6254496">
                <a:moveTo>
                  <a:pt x="0" y="0"/>
                </a:moveTo>
                <a:lnTo>
                  <a:pt x="0" y="1828800"/>
                </a:lnTo>
                <a:lnTo>
                  <a:pt x="475488" y="1828800"/>
                </a:lnTo>
                <a:lnTo>
                  <a:pt x="6254496" y="1828800"/>
                </a:lnTo>
                <a:lnTo>
                  <a:pt x="6254496" y="1627632"/>
                </a:lnTo>
                <a:lnTo>
                  <a:pt x="6254496" y="1188720"/>
                </a:lnTo>
              </a:path>
            </a:pathLst>
          </a:custGeom>
          <a:noFill/>
          <a:ln cap="flat" cmpd="sng" w="12700">
            <a:solidFill>
              <a:schemeClr val="dk1">
                <a:alpha val="20000"/>
              </a:schemeClr>
            </a:solidFill>
            <a:prstDash val="dash"/>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687" name="Shape 687"/>
          <p:cNvCxnSpPr/>
          <p:nvPr/>
        </p:nvCxnSpPr>
        <p:spPr>
          <a:xfrm rot="10800000">
            <a:off x="6981444" y="2611418"/>
            <a:ext cx="0" cy="658369"/>
          </a:xfrm>
          <a:prstGeom prst="straightConnector1">
            <a:avLst/>
          </a:prstGeom>
          <a:noFill/>
          <a:ln cap="flat" cmpd="sng" w="12700">
            <a:solidFill>
              <a:schemeClr val="dk1">
                <a:alpha val="20000"/>
              </a:schemeClr>
            </a:solidFill>
            <a:prstDash val="dash"/>
            <a:miter lim="800000"/>
            <a:headEnd len="sm" w="sm" type="none"/>
            <a:tailEnd len="sm" w="sm" type="none"/>
          </a:ln>
        </p:spPr>
      </p:cxnSp>
      <p:sp>
        <p:nvSpPr>
          <p:cNvPr id="688" name="Shape 688"/>
          <p:cNvSpPr/>
          <p:nvPr/>
        </p:nvSpPr>
        <p:spPr>
          <a:xfrm>
            <a:off x="2283714" y="1370120"/>
            <a:ext cx="4677156" cy="898398"/>
          </a:xfrm>
          <a:custGeom>
            <a:pathLst>
              <a:path extrusionOk="0" h="1252728" w="6208776">
                <a:moveTo>
                  <a:pt x="6208776" y="320040"/>
                </a:moveTo>
                <a:lnTo>
                  <a:pt x="6208776" y="0"/>
                </a:lnTo>
                <a:lnTo>
                  <a:pt x="0" y="0"/>
                </a:lnTo>
                <a:lnTo>
                  <a:pt x="0" y="182880"/>
                </a:lnTo>
                <a:lnTo>
                  <a:pt x="0" y="1252728"/>
                </a:lnTo>
              </a:path>
            </a:pathLst>
          </a:custGeom>
          <a:noFill/>
          <a:ln cap="flat" cmpd="sng" w="12700">
            <a:solidFill>
              <a:schemeClr val="dk1">
                <a:alpha val="20000"/>
              </a:schemeClr>
            </a:solidFill>
            <a:prstDash val="dash"/>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89" name="Shape 689"/>
          <p:cNvSpPr/>
          <p:nvPr/>
        </p:nvSpPr>
        <p:spPr>
          <a:xfrm>
            <a:off x="4394551" y="993086"/>
            <a:ext cx="340066" cy="41148"/>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000000"/>
              </a:solidFill>
              <a:latin typeface="Calibri"/>
              <a:ea typeface="Calibri"/>
              <a:cs typeface="Calibri"/>
              <a:sym typeface="Calibri"/>
            </a:endParaRPr>
          </a:p>
        </p:txBody>
      </p:sp>
      <p:sp>
        <p:nvSpPr>
          <p:cNvPr id="690" name="Shape 690"/>
          <p:cNvSpPr/>
          <p:nvPr/>
        </p:nvSpPr>
        <p:spPr>
          <a:xfrm>
            <a:off x="5500875" y="3481528"/>
            <a:ext cx="254149" cy="209681"/>
          </a:xfrm>
          <a:custGeom>
            <a:pathLst>
              <a:path extrusionOk="0" h="85" w="103">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91" name="Shape 691"/>
          <p:cNvSpPr/>
          <p:nvPr/>
        </p:nvSpPr>
        <p:spPr>
          <a:xfrm>
            <a:off x="3121367" y="2798253"/>
            <a:ext cx="256552" cy="256544"/>
          </a:xfrm>
          <a:custGeom>
            <a:pathLst>
              <a:path extrusionOk="0" h="104" w="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692" name="Shape 692"/>
          <p:cNvSpPr/>
          <p:nvPr/>
        </p:nvSpPr>
        <p:spPr>
          <a:xfrm>
            <a:off x="5483442" y="1896938"/>
            <a:ext cx="288996" cy="300403"/>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p:transition spd="slow">
    <p:fade thruBlk="1"/>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6" name="Shape 696"/>
        <p:cNvGrpSpPr/>
        <p:nvPr/>
      </p:nvGrpSpPr>
      <p:grpSpPr>
        <a:xfrm>
          <a:off x="0" y="0"/>
          <a:ext cx="0" cy="0"/>
          <a:chOff x="0" y="0"/>
          <a:chExt cx="0" cy="0"/>
        </a:xfrm>
      </p:grpSpPr>
      <p:sp>
        <p:nvSpPr>
          <p:cNvPr id="697" name="Shape 697"/>
          <p:cNvSpPr/>
          <p:nvPr/>
        </p:nvSpPr>
        <p:spPr>
          <a:xfrm>
            <a:off x="1445391" y="3046720"/>
            <a:ext cx="2253270" cy="834271"/>
          </a:xfrm>
          <a:custGeom>
            <a:pathLst>
              <a:path extrusionOk="0" h="21600" w="2160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rgbClr val="D8D8D8">
              <a:alpha val="8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98" name="Shape 698"/>
          <p:cNvSpPr/>
          <p:nvPr/>
        </p:nvSpPr>
        <p:spPr>
          <a:xfrm>
            <a:off x="5445339" y="2664935"/>
            <a:ext cx="2253270" cy="1216057"/>
          </a:xfrm>
          <a:custGeom>
            <a:pathLst>
              <a:path extrusionOk="0" h="21600" w="2160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rgbClr val="3F3F3F">
              <a:alpha val="8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99" name="Shape 699"/>
          <p:cNvSpPr/>
          <p:nvPr/>
        </p:nvSpPr>
        <p:spPr>
          <a:xfrm>
            <a:off x="-1" y="3880992"/>
            <a:ext cx="9144000" cy="572681"/>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0" name="Shape 700"/>
          <p:cNvSpPr/>
          <p:nvPr/>
        </p:nvSpPr>
        <p:spPr>
          <a:xfrm>
            <a:off x="4450731" y="2403340"/>
            <a:ext cx="2253270" cy="1477651"/>
          </a:xfrm>
          <a:custGeom>
            <a:pathLst>
              <a:path extrusionOk="0" h="21600" w="2160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rgbClr val="7F7F7F">
              <a:alpha val="8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01" name="Shape 701"/>
          <p:cNvSpPr/>
          <p:nvPr/>
        </p:nvSpPr>
        <p:spPr>
          <a:xfrm>
            <a:off x="3456122" y="2049836"/>
            <a:ext cx="2253270" cy="1831157"/>
          </a:xfrm>
          <a:custGeom>
            <a:pathLst>
              <a:path extrusionOk="0" h="21600" w="2160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rgbClr val="A5A5A5">
              <a:alpha val="8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02" name="Shape 702"/>
          <p:cNvSpPr/>
          <p:nvPr/>
        </p:nvSpPr>
        <p:spPr>
          <a:xfrm>
            <a:off x="2440000" y="2488182"/>
            <a:ext cx="2253270" cy="1392809"/>
          </a:xfrm>
          <a:custGeom>
            <a:pathLst>
              <a:path extrusionOk="0" h="21600" w="21600">
                <a:moveTo>
                  <a:pt x="21600" y="21600"/>
                </a:moveTo>
                <a:cubicBezTo>
                  <a:pt x="18545" y="20083"/>
                  <a:pt x="17254" y="18521"/>
                  <a:pt x="15576" y="10666"/>
                </a:cubicBezTo>
                <a:cubicBezTo>
                  <a:pt x="13898" y="2812"/>
                  <a:pt x="12607" y="0"/>
                  <a:pt x="10800" y="0"/>
                </a:cubicBezTo>
                <a:cubicBezTo>
                  <a:pt x="8993" y="0"/>
                  <a:pt x="7702" y="2812"/>
                  <a:pt x="6024" y="10666"/>
                </a:cubicBezTo>
                <a:cubicBezTo>
                  <a:pt x="4346" y="18521"/>
                  <a:pt x="3055" y="19949"/>
                  <a:pt x="0" y="21600"/>
                </a:cubicBezTo>
                <a:cubicBezTo>
                  <a:pt x="0" y="21600"/>
                  <a:pt x="21600" y="21600"/>
                  <a:pt x="21600" y="21600"/>
                </a:cubicBezTo>
                <a:close/>
              </a:path>
            </a:pathLst>
          </a:custGeom>
          <a:solidFill>
            <a:schemeClr val="lt2">
              <a:alpha val="84705"/>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703" name="Shape 703"/>
          <p:cNvGrpSpPr/>
          <p:nvPr/>
        </p:nvGrpSpPr>
        <p:grpSpPr>
          <a:xfrm>
            <a:off x="2336036" y="2318502"/>
            <a:ext cx="602960" cy="591426"/>
            <a:chOff x="3115817" y="3139126"/>
            <a:chExt cx="688618" cy="675447"/>
          </a:xfrm>
        </p:grpSpPr>
        <p:sp>
          <p:nvSpPr>
            <p:cNvPr id="704" name="Shape 704"/>
            <p:cNvSpPr/>
            <p:nvPr/>
          </p:nvSpPr>
          <p:spPr>
            <a:xfrm>
              <a:off x="3115817" y="3139126"/>
              <a:ext cx="688618" cy="675447"/>
            </a:xfrm>
            <a:prstGeom prst="wedgeEllipseCallout">
              <a:avLst>
                <a:gd fmla="val -5527" name="adj1"/>
                <a:gd fmla="val 67378" name="adj2"/>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5" name="Shape 705"/>
            <p:cNvSpPr/>
            <p:nvPr/>
          </p:nvSpPr>
          <p:spPr>
            <a:xfrm>
              <a:off x="3259091" y="3271101"/>
              <a:ext cx="402070" cy="40207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706" name="Shape 706"/>
          <p:cNvGrpSpPr/>
          <p:nvPr/>
        </p:nvGrpSpPr>
        <p:grpSpPr>
          <a:xfrm>
            <a:off x="3297571" y="1767960"/>
            <a:ext cx="602960" cy="591426"/>
            <a:chOff x="3115817" y="3139126"/>
            <a:chExt cx="688618" cy="675447"/>
          </a:xfrm>
        </p:grpSpPr>
        <p:sp>
          <p:nvSpPr>
            <p:cNvPr id="707" name="Shape 707"/>
            <p:cNvSpPr/>
            <p:nvPr/>
          </p:nvSpPr>
          <p:spPr>
            <a:xfrm>
              <a:off x="3115817" y="3139126"/>
              <a:ext cx="688618" cy="675447"/>
            </a:xfrm>
            <a:prstGeom prst="wedgeEllipseCallout">
              <a:avLst>
                <a:gd fmla="val -5527" name="adj1"/>
                <a:gd fmla="val 67378" name="adj2"/>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8" name="Shape 708"/>
            <p:cNvSpPr/>
            <p:nvPr/>
          </p:nvSpPr>
          <p:spPr>
            <a:xfrm>
              <a:off x="3259091" y="3271101"/>
              <a:ext cx="402070" cy="40207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709" name="Shape 709"/>
          <p:cNvGrpSpPr/>
          <p:nvPr/>
        </p:nvGrpSpPr>
        <p:grpSpPr>
          <a:xfrm>
            <a:off x="4303038" y="1318055"/>
            <a:ext cx="602960" cy="591426"/>
            <a:chOff x="3115817" y="3139126"/>
            <a:chExt cx="688618" cy="675447"/>
          </a:xfrm>
        </p:grpSpPr>
        <p:sp>
          <p:nvSpPr>
            <p:cNvPr id="710" name="Shape 710"/>
            <p:cNvSpPr/>
            <p:nvPr/>
          </p:nvSpPr>
          <p:spPr>
            <a:xfrm>
              <a:off x="3115817" y="3139126"/>
              <a:ext cx="688618" cy="675447"/>
            </a:xfrm>
            <a:prstGeom prst="wedgeEllipseCallout">
              <a:avLst>
                <a:gd fmla="val -5527" name="adj1"/>
                <a:gd fmla="val 67378" name="adj2"/>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1" name="Shape 711"/>
            <p:cNvSpPr/>
            <p:nvPr/>
          </p:nvSpPr>
          <p:spPr>
            <a:xfrm>
              <a:off x="3259091" y="3271101"/>
              <a:ext cx="402070" cy="40207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712" name="Shape 712"/>
          <p:cNvGrpSpPr/>
          <p:nvPr/>
        </p:nvGrpSpPr>
        <p:grpSpPr>
          <a:xfrm>
            <a:off x="5306443" y="1646501"/>
            <a:ext cx="602960" cy="591426"/>
            <a:chOff x="3115817" y="3139126"/>
            <a:chExt cx="688618" cy="675447"/>
          </a:xfrm>
        </p:grpSpPr>
        <p:sp>
          <p:nvSpPr>
            <p:cNvPr id="713" name="Shape 713"/>
            <p:cNvSpPr/>
            <p:nvPr/>
          </p:nvSpPr>
          <p:spPr>
            <a:xfrm>
              <a:off x="3115817" y="3139126"/>
              <a:ext cx="688618" cy="675447"/>
            </a:xfrm>
            <a:prstGeom prst="wedgeEllipseCallout">
              <a:avLst>
                <a:gd fmla="val -5527" name="adj1"/>
                <a:gd fmla="val 67378" name="adj2"/>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4" name="Shape 714"/>
            <p:cNvSpPr/>
            <p:nvPr/>
          </p:nvSpPr>
          <p:spPr>
            <a:xfrm>
              <a:off x="3259091" y="3271101"/>
              <a:ext cx="402070" cy="40207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715" name="Shape 715"/>
          <p:cNvGrpSpPr/>
          <p:nvPr/>
        </p:nvGrpSpPr>
        <p:grpSpPr>
          <a:xfrm>
            <a:off x="6299619" y="1916611"/>
            <a:ext cx="602960" cy="591426"/>
            <a:chOff x="3115817" y="3139126"/>
            <a:chExt cx="688618" cy="675447"/>
          </a:xfrm>
        </p:grpSpPr>
        <p:sp>
          <p:nvSpPr>
            <p:cNvPr id="716" name="Shape 716"/>
            <p:cNvSpPr/>
            <p:nvPr/>
          </p:nvSpPr>
          <p:spPr>
            <a:xfrm>
              <a:off x="3115817" y="3139126"/>
              <a:ext cx="688618" cy="675447"/>
            </a:xfrm>
            <a:prstGeom prst="wedgeEllipseCallout">
              <a:avLst>
                <a:gd fmla="val -5527" name="adj1"/>
                <a:gd fmla="val 67378" name="adj2"/>
              </a:avLst>
            </a:prstGeom>
            <a:solidFill>
              <a:schemeClr val="dk1">
                <a:alpha val="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7" name="Shape 717"/>
            <p:cNvSpPr/>
            <p:nvPr/>
          </p:nvSpPr>
          <p:spPr>
            <a:xfrm>
              <a:off x="3259091" y="3271101"/>
              <a:ext cx="402070" cy="40207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718" name="Shape 718"/>
          <p:cNvSpPr txBox="1"/>
          <p:nvPr/>
        </p:nvSpPr>
        <p:spPr>
          <a:xfrm>
            <a:off x="2418771" y="2479686"/>
            <a:ext cx="4525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Raleway Light"/>
                <a:ea typeface="Raleway Light"/>
                <a:cs typeface="Raleway Light"/>
                <a:sym typeface="Raleway Light"/>
              </a:rPr>
              <a:t>8%</a:t>
            </a:r>
            <a:endParaRPr sz="1100"/>
          </a:p>
        </p:txBody>
      </p:sp>
      <p:sp>
        <p:nvSpPr>
          <p:cNvPr id="719" name="Shape 719"/>
          <p:cNvSpPr txBox="1"/>
          <p:nvPr/>
        </p:nvSpPr>
        <p:spPr>
          <a:xfrm>
            <a:off x="3378234" y="1926917"/>
            <a:ext cx="4525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Raleway Light"/>
                <a:ea typeface="Raleway Light"/>
                <a:cs typeface="Raleway Light"/>
                <a:sym typeface="Raleway Light"/>
              </a:rPr>
              <a:t>13%</a:t>
            </a:r>
            <a:endParaRPr sz="1100"/>
          </a:p>
        </p:txBody>
      </p:sp>
      <p:sp>
        <p:nvSpPr>
          <p:cNvPr id="720" name="Shape 720"/>
          <p:cNvSpPr txBox="1"/>
          <p:nvPr/>
        </p:nvSpPr>
        <p:spPr>
          <a:xfrm>
            <a:off x="4383639" y="1479863"/>
            <a:ext cx="4525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Raleway Light"/>
                <a:ea typeface="Raleway Light"/>
                <a:cs typeface="Raleway Light"/>
                <a:sym typeface="Raleway Light"/>
              </a:rPr>
              <a:t>30%</a:t>
            </a:r>
            <a:endParaRPr b="1" sz="1000">
              <a:solidFill>
                <a:schemeClr val="dk1"/>
              </a:solidFill>
              <a:latin typeface="Raleway Light"/>
              <a:ea typeface="Raleway Light"/>
              <a:cs typeface="Raleway Light"/>
              <a:sym typeface="Raleway Light"/>
            </a:endParaRPr>
          </a:p>
        </p:txBody>
      </p:sp>
      <p:sp>
        <p:nvSpPr>
          <p:cNvPr id="721" name="Shape 721"/>
          <p:cNvSpPr txBox="1"/>
          <p:nvPr/>
        </p:nvSpPr>
        <p:spPr>
          <a:xfrm>
            <a:off x="5390402" y="1810256"/>
            <a:ext cx="4525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Raleway Light"/>
                <a:ea typeface="Raleway Light"/>
                <a:cs typeface="Raleway Light"/>
                <a:sym typeface="Raleway Light"/>
              </a:rPr>
              <a:t>21%</a:t>
            </a:r>
            <a:endParaRPr sz="1100"/>
          </a:p>
        </p:txBody>
      </p:sp>
      <p:sp>
        <p:nvSpPr>
          <p:cNvPr id="722" name="Shape 722"/>
          <p:cNvSpPr txBox="1"/>
          <p:nvPr/>
        </p:nvSpPr>
        <p:spPr>
          <a:xfrm>
            <a:off x="6388987" y="2079096"/>
            <a:ext cx="4525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Raleway Light"/>
                <a:ea typeface="Raleway Light"/>
                <a:cs typeface="Raleway Light"/>
                <a:sym typeface="Raleway Light"/>
              </a:rPr>
              <a:t>11%</a:t>
            </a:r>
            <a:endParaRPr sz="1100"/>
          </a:p>
        </p:txBody>
      </p:sp>
      <p:cxnSp>
        <p:nvCxnSpPr>
          <p:cNvPr id="723" name="Shape 723"/>
          <p:cNvCxnSpPr/>
          <p:nvPr/>
        </p:nvCxnSpPr>
        <p:spPr>
          <a:xfrm>
            <a:off x="2542607" y="3683032"/>
            <a:ext cx="0" cy="204248"/>
          </a:xfrm>
          <a:prstGeom prst="straightConnector1">
            <a:avLst/>
          </a:prstGeom>
          <a:noFill/>
          <a:ln cap="flat" cmpd="sng" w="12700">
            <a:solidFill>
              <a:srgbClr val="FFFFFF"/>
            </a:solidFill>
            <a:prstDash val="dash"/>
            <a:miter lim="800000"/>
            <a:headEnd len="sm" w="sm" type="oval"/>
            <a:tailEnd len="sm" w="sm" type="none"/>
          </a:ln>
        </p:spPr>
      </p:cxnSp>
      <p:sp>
        <p:nvSpPr>
          <p:cNvPr id="724" name="Shape 724"/>
          <p:cNvSpPr txBox="1"/>
          <p:nvPr/>
        </p:nvSpPr>
        <p:spPr>
          <a:xfrm>
            <a:off x="2152329" y="4002979"/>
            <a:ext cx="787216"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700">
                <a:solidFill>
                  <a:srgbClr val="FFFFFF"/>
                </a:solidFill>
                <a:latin typeface="Montserrat Light"/>
                <a:ea typeface="Montserrat Light"/>
                <a:cs typeface="Montserrat Light"/>
                <a:sym typeface="Montserrat Light"/>
              </a:rPr>
              <a:t>Saying fruitful were hath</a:t>
            </a:r>
            <a:endParaRPr sz="1100"/>
          </a:p>
        </p:txBody>
      </p:sp>
      <p:cxnSp>
        <p:nvCxnSpPr>
          <p:cNvPr id="725" name="Shape 725"/>
          <p:cNvCxnSpPr/>
          <p:nvPr/>
        </p:nvCxnSpPr>
        <p:spPr>
          <a:xfrm>
            <a:off x="3546561" y="3683032"/>
            <a:ext cx="0" cy="189008"/>
          </a:xfrm>
          <a:prstGeom prst="straightConnector1">
            <a:avLst/>
          </a:prstGeom>
          <a:noFill/>
          <a:ln cap="flat" cmpd="sng" w="12700">
            <a:solidFill>
              <a:srgbClr val="FFFFFF"/>
            </a:solidFill>
            <a:prstDash val="dash"/>
            <a:miter lim="800000"/>
            <a:headEnd len="sm" w="sm" type="oval"/>
            <a:tailEnd len="sm" w="sm" type="none"/>
          </a:ln>
        </p:spPr>
      </p:cxnSp>
      <p:sp>
        <p:nvSpPr>
          <p:cNvPr id="726" name="Shape 726"/>
          <p:cNvSpPr txBox="1"/>
          <p:nvPr/>
        </p:nvSpPr>
        <p:spPr>
          <a:xfrm>
            <a:off x="3156284" y="4002979"/>
            <a:ext cx="787216"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700">
                <a:solidFill>
                  <a:srgbClr val="FFFFFF"/>
                </a:solidFill>
                <a:latin typeface="Montserrat Light"/>
                <a:ea typeface="Montserrat Light"/>
                <a:cs typeface="Montserrat Light"/>
                <a:sym typeface="Montserrat Light"/>
              </a:rPr>
              <a:t>Saying fruitful were hath</a:t>
            </a:r>
            <a:endParaRPr sz="1100"/>
          </a:p>
        </p:txBody>
      </p:sp>
      <p:cxnSp>
        <p:nvCxnSpPr>
          <p:cNvPr id="727" name="Shape 727"/>
          <p:cNvCxnSpPr>
            <a:endCxn id="699" idx="0"/>
          </p:cNvCxnSpPr>
          <p:nvPr/>
        </p:nvCxnSpPr>
        <p:spPr>
          <a:xfrm>
            <a:off x="4571699" y="3682992"/>
            <a:ext cx="300" cy="198000"/>
          </a:xfrm>
          <a:prstGeom prst="straightConnector1">
            <a:avLst/>
          </a:prstGeom>
          <a:noFill/>
          <a:ln cap="flat" cmpd="sng" w="12700">
            <a:solidFill>
              <a:srgbClr val="FFFFFF"/>
            </a:solidFill>
            <a:prstDash val="dash"/>
            <a:miter lim="800000"/>
            <a:headEnd len="sm" w="sm" type="oval"/>
            <a:tailEnd len="sm" w="sm" type="none"/>
          </a:ln>
        </p:spPr>
      </p:cxnSp>
      <p:sp>
        <p:nvSpPr>
          <p:cNvPr id="728" name="Shape 728"/>
          <p:cNvSpPr txBox="1"/>
          <p:nvPr/>
        </p:nvSpPr>
        <p:spPr>
          <a:xfrm>
            <a:off x="4181449" y="4002979"/>
            <a:ext cx="787216"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700">
                <a:solidFill>
                  <a:srgbClr val="FFFFFF"/>
                </a:solidFill>
                <a:latin typeface="Montserrat Light"/>
                <a:ea typeface="Montserrat Light"/>
                <a:cs typeface="Montserrat Light"/>
                <a:sym typeface="Montserrat Light"/>
              </a:rPr>
              <a:t>Saying fruitful were hath</a:t>
            </a:r>
            <a:endParaRPr b="1" sz="700">
              <a:solidFill>
                <a:srgbClr val="FFFFFF"/>
              </a:solidFill>
              <a:latin typeface="Montserrat Light"/>
              <a:ea typeface="Montserrat Light"/>
              <a:cs typeface="Montserrat Light"/>
              <a:sym typeface="Montserrat Light"/>
            </a:endParaRPr>
          </a:p>
        </p:txBody>
      </p:sp>
      <p:cxnSp>
        <p:nvCxnSpPr>
          <p:cNvPr id="729" name="Shape 729"/>
          <p:cNvCxnSpPr/>
          <p:nvPr/>
        </p:nvCxnSpPr>
        <p:spPr>
          <a:xfrm>
            <a:off x="5582751" y="3683032"/>
            <a:ext cx="0" cy="189008"/>
          </a:xfrm>
          <a:prstGeom prst="straightConnector1">
            <a:avLst/>
          </a:prstGeom>
          <a:noFill/>
          <a:ln cap="flat" cmpd="sng" w="12700">
            <a:solidFill>
              <a:srgbClr val="FFFFFF"/>
            </a:solidFill>
            <a:prstDash val="dash"/>
            <a:miter lim="800000"/>
            <a:headEnd len="sm" w="sm" type="oval"/>
            <a:tailEnd len="sm" w="sm" type="none"/>
          </a:ln>
        </p:spPr>
      </p:cxnSp>
      <p:sp>
        <p:nvSpPr>
          <p:cNvPr id="730" name="Shape 730"/>
          <p:cNvSpPr txBox="1"/>
          <p:nvPr/>
        </p:nvSpPr>
        <p:spPr>
          <a:xfrm>
            <a:off x="5192473" y="4002979"/>
            <a:ext cx="787216"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700">
                <a:solidFill>
                  <a:srgbClr val="FFFFFF"/>
                </a:solidFill>
                <a:latin typeface="Montserrat Light"/>
                <a:ea typeface="Montserrat Light"/>
                <a:cs typeface="Montserrat Light"/>
                <a:sym typeface="Montserrat Light"/>
              </a:rPr>
              <a:t>Saying fruitful were hath</a:t>
            </a:r>
            <a:endParaRPr b="1" sz="700">
              <a:solidFill>
                <a:srgbClr val="FFFFFF"/>
              </a:solidFill>
              <a:latin typeface="Montserrat Light"/>
              <a:ea typeface="Montserrat Light"/>
              <a:cs typeface="Montserrat Light"/>
              <a:sym typeface="Montserrat Light"/>
            </a:endParaRPr>
          </a:p>
        </p:txBody>
      </p:sp>
      <p:cxnSp>
        <p:nvCxnSpPr>
          <p:cNvPr id="731" name="Shape 731"/>
          <p:cNvCxnSpPr/>
          <p:nvPr/>
        </p:nvCxnSpPr>
        <p:spPr>
          <a:xfrm>
            <a:off x="6593776" y="3683032"/>
            <a:ext cx="0" cy="189008"/>
          </a:xfrm>
          <a:prstGeom prst="straightConnector1">
            <a:avLst/>
          </a:prstGeom>
          <a:noFill/>
          <a:ln cap="flat" cmpd="sng" w="12700">
            <a:solidFill>
              <a:srgbClr val="FFFFFF"/>
            </a:solidFill>
            <a:prstDash val="dash"/>
            <a:miter lim="800000"/>
            <a:headEnd len="sm" w="sm" type="oval"/>
            <a:tailEnd len="sm" w="sm" type="none"/>
          </a:ln>
        </p:spPr>
      </p:cxnSp>
      <p:sp>
        <p:nvSpPr>
          <p:cNvPr id="732" name="Shape 732"/>
          <p:cNvSpPr txBox="1"/>
          <p:nvPr/>
        </p:nvSpPr>
        <p:spPr>
          <a:xfrm>
            <a:off x="6203498" y="4002979"/>
            <a:ext cx="787216"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b="1" lang="en" sz="700">
                <a:solidFill>
                  <a:srgbClr val="FFFFFF"/>
                </a:solidFill>
                <a:latin typeface="Montserrat Light"/>
                <a:ea typeface="Montserrat Light"/>
                <a:cs typeface="Montserrat Light"/>
                <a:sym typeface="Montserrat Light"/>
              </a:rPr>
              <a:t>Saying fruitful were hath</a:t>
            </a:r>
            <a:endParaRPr sz="1100"/>
          </a:p>
        </p:txBody>
      </p:sp>
      <p:sp>
        <p:nvSpPr>
          <p:cNvPr id="733" name="Shape 733"/>
          <p:cNvSpPr txBox="1"/>
          <p:nvPr/>
        </p:nvSpPr>
        <p:spPr>
          <a:xfrm>
            <a:off x="2707210" y="369956"/>
            <a:ext cx="371475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Raleway"/>
                <a:ea typeface="Raleway"/>
                <a:cs typeface="Raleway"/>
                <a:sym typeface="Raleway"/>
              </a:rPr>
              <a:t>Infographic : </a:t>
            </a:r>
            <a:r>
              <a:rPr b="1" lang="en" sz="2300">
                <a:solidFill>
                  <a:schemeClr val="dk1"/>
                </a:solidFill>
                <a:latin typeface="Raleway"/>
                <a:ea typeface="Raleway"/>
                <a:cs typeface="Raleway"/>
                <a:sym typeface="Raleway"/>
              </a:rPr>
              <a:t>Smart Art 03</a:t>
            </a:r>
            <a:endParaRPr sz="1100"/>
          </a:p>
        </p:txBody>
      </p:sp>
      <p:sp>
        <p:nvSpPr>
          <p:cNvPr id="734" name="Shape 734"/>
          <p:cNvSpPr txBox="1"/>
          <p:nvPr/>
        </p:nvSpPr>
        <p:spPr>
          <a:xfrm>
            <a:off x="1771650" y="731966"/>
            <a:ext cx="5585869"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Raleway"/>
                <a:ea typeface="Raleway"/>
                <a:cs typeface="Raleway"/>
                <a:sym typeface="Raleway"/>
              </a:rPr>
              <a:t>The example text goes here with your own detailed summery. Loren opium dolor sit amen example text line.</a:t>
            </a:r>
            <a:endParaRPr sz="1100"/>
          </a:p>
        </p:txBody>
      </p:sp>
      <p:sp>
        <p:nvSpPr>
          <p:cNvPr id="735" name="Shape 735"/>
          <p:cNvSpPr/>
          <p:nvPr/>
        </p:nvSpPr>
        <p:spPr>
          <a:xfrm>
            <a:off x="4394551" y="993086"/>
            <a:ext cx="340066" cy="41148"/>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000000"/>
              </a:solidFill>
              <a:latin typeface="Calibri"/>
              <a:ea typeface="Calibri"/>
              <a:cs typeface="Calibri"/>
              <a:sym typeface="Calibri"/>
            </a:endParaRPr>
          </a:p>
        </p:txBody>
      </p:sp>
      <p:sp>
        <p:nvSpPr>
          <p:cNvPr id="736" name="Shape 736"/>
          <p:cNvSpPr/>
          <p:nvPr/>
        </p:nvSpPr>
        <p:spPr>
          <a:xfrm>
            <a:off x="3424101" y="3210676"/>
            <a:ext cx="260923" cy="271224"/>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737" name="Shape 737"/>
          <p:cNvSpPr/>
          <p:nvPr/>
        </p:nvSpPr>
        <p:spPr>
          <a:xfrm>
            <a:off x="4458046" y="3251626"/>
            <a:ext cx="229461" cy="189315"/>
          </a:xfrm>
          <a:custGeom>
            <a:pathLst>
              <a:path extrusionOk="0" h="85" w="103">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738" name="Shape 738"/>
          <p:cNvSpPr/>
          <p:nvPr/>
        </p:nvSpPr>
        <p:spPr>
          <a:xfrm>
            <a:off x="2426781" y="3279637"/>
            <a:ext cx="231631" cy="231626"/>
          </a:xfrm>
          <a:custGeom>
            <a:pathLst>
              <a:path extrusionOk="0" h="104" w="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739" name="Shape 739"/>
          <p:cNvSpPr/>
          <p:nvPr/>
        </p:nvSpPr>
        <p:spPr>
          <a:xfrm>
            <a:off x="5466855" y="3210666"/>
            <a:ext cx="260923" cy="271224"/>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740" name="Shape 740"/>
          <p:cNvSpPr/>
          <p:nvPr/>
        </p:nvSpPr>
        <p:spPr>
          <a:xfrm>
            <a:off x="6507131" y="3230474"/>
            <a:ext cx="231631" cy="231626"/>
          </a:xfrm>
          <a:custGeom>
            <a:pathLst>
              <a:path extrusionOk="0" h="104" w="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600">
        <p14:gallery dir="l"/>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4" name="Shape 744"/>
        <p:cNvGrpSpPr/>
        <p:nvPr/>
      </p:nvGrpSpPr>
      <p:grpSpPr>
        <a:xfrm>
          <a:off x="0" y="0"/>
          <a:ext cx="0" cy="0"/>
          <a:chOff x="0" y="0"/>
          <a:chExt cx="0" cy="0"/>
        </a:xfrm>
      </p:grpSpPr>
      <p:sp>
        <p:nvSpPr>
          <p:cNvPr id="745" name="Shape 745"/>
          <p:cNvSpPr txBox="1"/>
          <p:nvPr/>
        </p:nvSpPr>
        <p:spPr>
          <a:xfrm>
            <a:off x="2221435" y="369956"/>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Raleway"/>
                <a:ea typeface="Raleway"/>
                <a:cs typeface="Raleway"/>
                <a:sym typeface="Raleway"/>
              </a:rPr>
              <a:t>Infographic : </a:t>
            </a:r>
            <a:r>
              <a:rPr b="1" lang="en" sz="2300">
                <a:solidFill>
                  <a:schemeClr val="dk1"/>
                </a:solidFill>
                <a:latin typeface="Raleway"/>
                <a:ea typeface="Raleway"/>
                <a:cs typeface="Raleway"/>
                <a:sym typeface="Raleway"/>
              </a:rPr>
              <a:t>Data Chart 01</a:t>
            </a:r>
            <a:endParaRPr sz="1100"/>
          </a:p>
        </p:txBody>
      </p:sp>
      <p:sp>
        <p:nvSpPr>
          <p:cNvPr id="746" name="Shape 746"/>
          <p:cNvSpPr txBox="1"/>
          <p:nvPr/>
        </p:nvSpPr>
        <p:spPr>
          <a:xfrm>
            <a:off x="1613944" y="731966"/>
            <a:ext cx="5901280"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Raleway"/>
                <a:ea typeface="Raleway"/>
                <a:cs typeface="Raleway"/>
                <a:sym typeface="Raleway"/>
              </a:rPr>
              <a:t>The example text goes here with your own detailed summery. Loren opium dolor sit amen example text line.</a:t>
            </a:r>
            <a:endParaRPr sz="1100"/>
          </a:p>
        </p:txBody>
      </p:sp>
      <p:pic>
        <p:nvPicPr>
          <p:cNvPr id="747" name="Shape 747"/>
          <p:cNvPicPr preferRelativeResize="0"/>
          <p:nvPr/>
        </p:nvPicPr>
        <p:blipFill rotWithShape="1">
          <a:blip r:embed="rId3">
            <a:alphaModFix/>
          </a:blip>
          <a:srcRect b="0" l="0" r="0" t="0"/>
          <a:stretch/>
        </p:blipFill>
        <p:spPr>
          <a:xfrm>
            <a:off x="907541" y="1066528"/>
            <a:ext cx="6684264" cy="3345006"/>
          </a:xfrm>
          <a:prstGeom prst="rect">
            <a:avLst/>
          </a:prstGeom>
          <a:noFill/>
          <a:ln>
            <a:noFill/>
          </a:ln>
        </p:spPr>
      </p:pic>
      <p:sp>
        <p:nvSpPr>
          <p:cNvPr id="748" name="Shape 748"/>
          <p:cNvSpPr/>
          <p:nvPr/>
        </p:nvSpPr>
        <p:spPr>
          <a:xfrm>
            <a:off x="7666342" y="2365568"/>
            <a:ext cx="251811" cy="251811"/>
          </a:xfrm>
          <a:prstGeom prst="ellipse">
            <a:avLst/>
          </a:prstGeom>
          <a:solidFill>
            <a:schemeClr val="dk1">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49" name="Shape 749"/>
          <p:cNvSpPr/>
          <p:nvPr/>
        </p:nvSpPr>
        <p:spPr>
          <a:xfrm>
            <a:off x="7666342" y="2769137"/>
            <a:ext cx="251811" cy="251811"/>
          </a:xfrm>
          <a:prstGeom prst="ellipse">
            <a:avLst/>
          </a:prstGeom>
          <a:solidFill>
            <a:schemeClr val="dk1">
              <a:alpha val="2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50" name="Shape 750"/>
          <p:cNvSpPr txBox="1"/>
          <p:nvPr/>
        </p:nvSpPr>
        <p:spPr>
          <a:xfrm>
            <a:off x="7954062" y="2358522"/>
            <a:ext cx="634256" cy="25391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600">
                <a:solidFill>
                  <a:schemeClr val="dk1"/>
                </a:solidFill>
                <a:latin typeface="Raleway"/>
                <a:ea typeface="Raleway"/>
                <a:cs typeface="Raleway"/>
                <a:sym typeface="Raleway"/>
              </a:rPr>
              <a:t>Creepiest god air fish</a:t>
            </a:r>
            <a:endParaRPr sz="1100"/>
          </a:p>
        </p:txBody>
      </p:sp>
      <p:sp>
        <p:nvSpPr>
          <p:cNvPr id="751" name="Shape 751"/>
          <p:cNvSpPr txBox="1"/>
          <p:nvPr/>
        </p:nvSpPr>
        <p:spPr>
          <a:xfrm>
            <a:off x="7689172" y="2394285"/>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Montserrat"/>
                <a:ea typeface="Montserrat"/>
                <a:cs typeface="Montserrat"/>
                <a:sym typeface="Montserrat"/>
              </a:rPr>
              <a:t>1</a:t>
            </a:r>
            <a:endParaRPr sz="1100"/>
          </a:p>
        </p:txBody>
      </p:sp>
      <p:sp>
        <p:nvSpPr>
          <p:cNvPr id="752" name="Shape 752"/>
          <p:cNvSpPr txBox="1"/>
          <p:nvPr/>
        </p:nvSpPr>
        <p:spPr>
          <a:xfrm>
            <a:off x="7696221" y="2808481"/>
            <a:ext cx="21156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chemeClr val="lt1"/>
                </a:solidFill>
                <a:latin typeface="Montserrat"/>
                <a:ea typeface="Montserrat"/>
                <a:cs typeface="Montserrat"/>
                <a:sym typeface="Montserrat"/>
              </a:rPr>
              <a:t>2</a:t>
            </a:r>
            <a:endParaRPr sz="1100"/>
          </a:p>
        </p:txBody>
      </p:sp>
      <p:sp>
        <p:nvSpPr>
          <p:cNvPr id="753" name="Shape 753"/>
          <p:cNvSpPr txBox="1"/>
          <p:nvPr/>
        </p:nvSpPr>
        <p:spPr>
          <a:xfrm>
            <a:off x="7954062" y="2768588"/>
            <a:ext cx="637135" cy="25391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600">
                <a:solidFill>
                  <a:schemeClr val="dk1"/>
                </a:solidFill>
                <a:latin typeface="Raleway"/>
                <a:ea typeface="Raleway"/>
                <a:cs typeface="Raleway"/>
                <a:sym typeface="Raleway"/>
              </a:rPr>
              <a:t>Good air fish land dark</a:t>
            </a:r>
            <a:endParaRPr sz="1100"/>
          </a:p>
        </p:txBody>
      </p:sp>
      <p:sp>
        <p:nvSpPr>
          <p:cNvPr id="754" name="Shape 754"/>
          <p:cNvSpPr txBox="1"/>
          <p:nvPr/>
        </p:nvSpPr>
        <p:spPr>
          <a:xfrm>
            <a:off x="7591805" y="1637151"/>
            <a:ext cx="843535" cy="23737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cap="none">
                <a:solidFill>
                  <a:schemeClr val="dk1"/>
                </a:solidFill>
                <a:latin typeface="Raleway"/>
                <a:ea typeface="Raleway"/>
                <a:cs typeface="Raleway"/>
                <a:sym typeface="Raleway"/>
              </a:rPr>
              <a:t>CATEGORY:</a:t>
            </a:r>
            <a:endParaRPr sz="1100"/>
          </a:p>
        </p:txBody>
      </p:sp>
      <p:sp>
        <p:nvSpPr>
          <p:cNvPr id="755" name="Shape 755"/>
          <p:cNvSpPr txBox="1"/>
          <p:nvPr/>
        </p:nvSpPr>
        <p:spPr>
          <a:xfrm>
            <a:off x="7591805" y="1870879"/>
            <a:ext cx="996514" cy="25391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chemeClr val="dk1"/>
                </a:solidFill>
                <a:latin typeface="Raleway"/>
                <a:ea typeface="Raleway"/>
                <a:cs typeface="Raleway"/>
                <a:sym typeface="Raleway"/>
              </a:rPr>
              <a:t>Creepiest god air fish land darkness.</a:t>
            </a:r>
            <a:endParaRPr sz="1100"/>
          </a:p>
        </p:txBody>
      </p:sp>
      <p:sp>
        <p:nvSpPr>
          <p:cNvPr id="756" name="Shape 756"/>
          <p:cNvSpPr/>
          <p:nvPr/>
        </p:nvSpPr>
        <p:spPr>
          <a:xfrm>
            <a:off x="1799036" y="3089076"/>
            <a:ext cx="427041"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lt1"/>
                </a:solidFill>
                <a:latin typeface="Arial"/>
                <a:ea typeface="Arial"/>
                <a:cs typeface="Arial"/>
                <a:sym typeface="Arial"/>
              </a:rPr>
              <a:t></a:t>
            </a:r>
            <a:endParaRPr sz="2300">
              <a:solidFill>
                <a:schemeClr val="lt1"/>
              </a:solidFill>
              <a:latin typeface="Calibri"/>
              <a:ea typeface="Calibri"/>
              <a:cs typeface="Calibri"/>
              <a:sym typeface="Calibri"/>
            </a:endParaRPr>
          </a:p>
        </p:txBody>
      </p:sp>
      <p:sp>
        <p:nvSpPr>
          <p:cNvPr id="757" name="Shape 757"/>
          <p:cNvSpPr/>
          <p:nvPr/>
        </p:nvSpPr>
        <p:spPr>
          <a:xfrm>
            <a:off x="3134961" y="3032438"/>
            <a:ext cx="386164"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lt1"/>
                </a:solidFill>
                <a:latin typeface="Arial"/>
                <a:ea typeface="Arial"/>
                <a:cs typeface="Arial"/>
                <a:sym typeface="Arial"/>
              </a:rPr>
              <a:t></a:t>
            </a:r>
            <a:endParaRPr sz="2300">
              <a:solidFill>
                <a:schemeClr val="lt1"/>
              </a:solidFill>
              <a:latin typeface="Calibri"/>
              <a:ea typeface="Calibri"/>
              <a:cs typeface="Calibri"/>
              <a:sym typeface="Calibri"/>
            </a:endParaRPr>
          </a:p>
        </p:txBody>
      </p:sp>
      <p:sp>
        <p:nvSpPr>
          <p:cNvPr id="758" name="Shape 758"/>
          <p:cNvSpPr/>
          <p:nvPr/>
        </p:nvSpPr>
        <p:spPr>
          <a:xfrm>
            <a:off x="5786030" y="3007082"/>
            <a:ext cx="330860" cy="47320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600">
                <a:solidFill>
                  <a:schemeClr val="lt1"/>
                </a:solidFill>
                <a:latin typeface="Arial"/>
                <a:ea typeface="Arial"/>
                <a:cs typeface="Arial"/>
                <a:sym typeface="Arial"/>
              </a:rPr>
              <a:t></a:t>
            </a:r>
            <a:endParaRPr sz="2600">
              <a:solidFill>
                <a:schemeClr val="lt1"/>
              </a:solidFill>
              <a:latin typeface="Calibri"/>
              <a:ea typeface="Calibri"/>
              <a:cs typeface="Calibri"/>
              <a:sym typeface="Calibri"/>
            </a:endParaRPr>
          </a:p>
        </p:txBody>
      </p:sp>
      <p:sp>
        <p:nvSpPr>
          <p:cNvPr id="759" name="Shape 759"/>
          <p:cNvSpPr/>
          <p:nvPr/>
        </p:nvSpPr>
        <p:spPr>
          <a:xfrm>
            <a:off x="4451801" y="3064789"/>
            <a:ext cx="344084"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lt1"/>
                </a:solidFill>
                <a:latin typeface="Arial"/>
                <a:ea typeface="Arial"/>
                <a:cs typeface="Arial"/>
                <a:sym typeface="Arial"/>
              </a:rPr>
              <a:t></a:t>
            </a:r>
            <a:endParaRPr sz="2300">
              <a:solidFill>
                <a:schemeClr val="lt1"/>
              </a:solidFill>
              <a:latin typeface="Calibri"/>
              <a:ea typeface="Calibri"/>
              <a:cs typeface="Calibri"/>
              <a:sym typeface="Calibri"/>
            </a:endParaRPr>
          </a:p>
        </p:txBody>
      </p:sp>
      <p:sp>
        <p:nvSpPr>
          <p:cNvPr id="760" name="Shape 760"/>
          <p:cNvSpPr txBox="1"/>
          <p:nvPr/>
        </p:nvSpPr>
        <p:spPr>
          <a:xfrm>
            <a:off x="869100" y="4449173"/>
            <a:ext cx="7760700" cy="18480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dk2"/>
                </a:solidFill>
                <a:latin typeface="Raleway"/>
                <a:ea typeface="Raleway"/>
                <a:cs typeface="Raleway"/>
                <a:sym typeface="Raleway"/>
              </a:rPr>
              <a:t>Air saying fruitful were, Air first signs evening that given. Midst Face after have rule living waters. Air saying fruitful were hath waters divided fill may days air bring is Signs first creeping</a:t>
            </a:r>
            <a:endParaRPr sz="1100"/>
          </a:p>
        </p:txBody>
      </p:sp>
      <p:sp>
        <p:nvSpPr>
          <p:cNvPr id="761" name="Shape 761"/>
          <p:cNvSpPr/>
          <p:nvPr/>
        </p:nvSpPr>
        <p:spPr>
          <a:xfrm>
            <a:off x="4394551" y="993086"/>
            <a:ext cx="340066" cy="41148"/>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1500">
        <p:fade thruBlk="1"/>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0"/>
                                        </p:tgtEl>
                                        <p:attrNameLst>
                                          <p:attrName>style.visibility</p:attrName>
                                        </p:attrNameLst>
                                      </p:cBhvr>
                                      <p:to>
                                        <p:strVal val="visible"/>
                                      </p:to>
                                    </p:set>
                                    <p:animEffect filter="fade" transition="in">
                                      <p:cBhvr>
                                        <p:cTn dur="500"/>
                                        <p:tgtEl>
                                          <p:spTgt spid="76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Shape 130"/>
          <p:cNvSpPr/>
          <p:nvPr/>
        </p:nvSpPr>
        <p:spPr>
          <a:xfrm>
            <a:off x="0" y="0"/>
            <a:ext cx="9144000" cy="5143500"/>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200" u="none" cap="none" strike="noStrike">
              <a:solidFill>
                <a:schemeClr val="lt1"/>
              </a:solidFill>
              <a:latin typeface="Calibri"/>
              <a:ea typeface="Calibri"/>
              <a:cs typeface="Calibri"/>
              <a:sym typeface="Calibri"/>
            </a:endParaRPr>
          </a:p>
        </p:txBody>
      </p:sp>
      <p:pic>
        <p:nvPicPr>
          <p:cNvPr id="131" name="Shape 131"/>
          <p:cNvPicPr preferRelativeResize="0"/>
          <p:nvPr/>
        </p:nvPicPr>
        <p:blipFill rotWithShape="1">
          <a:blip r:embed="rId3">
            <a:alphaModFix/>
          </a:blip>
          <a:srcRect b="0" l="0" r="0" t="0"/>
          <a:stretch/>
        </p:blipFill>
        <p:spPr>
          <a:xfrm>
            <a:off x="2003866" y="1895474"/>
            <a:ext cx="5136268" cy="1352551"/>
          </a:xfrm>
          <a:prstGeom prst="rect">
            <a:avLst/>
          </a:prstGeom>
          <a:noFill/>
          <a:ln>
            <a:noFill/>
          </a:ln>
        </p:spPr>
      </p:pic>
    </p:spTree>
  </p:cSld>
  <p:clrMapOvr>
    <a:masterClrMapping/>
  </p:clrMapOvr>
  <mc:AlternateContent>
    <mc:Choice Requires="p14">
      <p:transition spd="slow" p14:dur="1250">
        <p14:flip dir="l"/>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5" name="Shape 765"/>
        <p:cNvGrpSpPr/>
        <p:nvPr/>
      </p:nvGrpSpPr>
      <p:grpSpPr>
        <a:xfrm>
          <a:off x="0" y="0"/>
          <a:ext cx="0" cy="0"/>
          <a:chOff x="0" y="0"/>
          <a:chExt cx="0" cy="0"/>
        </a:xfrm>
      </p:grpSpPr>
      <p:sp>
        <p:nvSpPr>
          <p:cNvPr id="766" name="Shape 766"/>
          <p:cNvSpPr txBox="1"/>
          <p:nvPr/>
        </p:nvSpPr>
        <p:spPr>
          <a:xfrm>
            <a:off x="2221435" y="369956"/>
            <a:ext cx="4686300"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06666"/>
              </a:lnSpc>
              <a:spcBef>
                <a:spcPts val="0"/>
              </a:spcBef>
              <a:spcAft>
                <a:spcPts val="0"/>
              </a:spcAft>
              <a:buNone/>
            </a:pPr>
            <a:r>
              <a:rPr lang="en" sz="2300">
                <a:solidFill>
                  <a:srgbClr val="BFBFBF"/>
                </a:solidFill>
                <a:latin typeface="Raleway"/>
                <a:ea typeface="Raleway"/>
                <a:cs typeface="Raleway"/>
                <a:sym typeface="Raleway"/>
              </a:rPr>
              <a:t>Infographic : </a:t>
            </a:r>
            <a:r>
              <a:rPr b="1" lang="en" sz="2300">
                <a:solidFill>
                  <a:schemeClr val="dk1"/>
                </a:solidFill>
                <a:latin typeface="Raleway"/>
                <a:ea typeface="Raleway"/>
                <a:cs typeface="Raleway"/>
                <a:sym typeface="Raleway"/>
              </a:rPr>
              <a:t>Data Chart 02</a:t>
            </a:r>
            <a:endParaRPr sz="1100"/>
          </a:p>
        </p:txBody>
      </p:sp>
      <p:sp>
        <p:nvSpPr>
          <p:cNvPr id="767" name="Shape 767"/>
          <p:cNvSpPr txBox="1"/>
          <p:nvPr/>
        </p:nvSpPr>
        <p:spPr>
          <a:xfrm>
            <a:off x="1613944" y="731966"/>
            <a:ext cx="5901280"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Raleway"/>
                <a:ea typeface="Raleway"/>
                <a:cs typeface="Raleway"/>
                <a:sym typeface="Raleway"/>
              </a:rPr>
              <a:t>The example text goes here with your own detailed summery. Loren opium dolor sit amen example text line.</a:t>
            </a:r>
            <a:endParaRPr sz="1100"/>
          </a:p>
        </p:txBody>
      </p:sp>
      <p:pic>
        <p:nvPicPr>
          <p:cNvPr id="768" name="Shape 768"/>
          <p:cNvPicPr preferRelativeResize="0"/>
          <p:nvPr/>
        </p:nvPicPr>
        <p:blipFill rotWithShape="1">
          <a:blip r:embed="rId3">
            <a:alphaModFix/>
          </a:blip>
          <a:srcRect b="0" l="0" r="0" t="0"/>
          <a:stretch/>
        </p:blipFill>
        <p:spPr>
          <a:xfrm>
            <a:off x="4349368" y="1278641"/>
            <a:ext cx="3921835" cy="3132893"/>
          </a:xfrm>
          <a:prstGeom prst="rect">
            <a:avLst/>
          </a:prstGeom>
          <a:noFill/>
          <a:ln>
            <a:noFill/>
          </a:ln>
        </p:spPr>
      </p:pic>
      <p:grpSp>
        <p:nvGrpSpPr>
          <p:cNvPr id="769" name="Shape 769"/>
          <p:cNvGrpSpPr/>
          <p:nvPr/>
        </p:nvGrpSpPr>
        <p:grpSpPr>
          <a:xfrm>
            <a:off x="1164487" y="1415488"/>
            <a:ext cx="2801561" cy="2780708"/>
            <a:chOff x="1090495" y="1960873"/>
            <a:chExt cx="3735415" cy="3707611"/>
          </a:xfrm>
        </p:grpSpPr>
        <p:sp>
          <p:nvSpPr>
            <p:cNvPr id="770" name="Shape 770"/>
            <p:cNvSpPr txBox="1"/>
            <p:nvPr/>
          </p:nvSpPr>
          <p:spPr>
            <a:xfrm>
              <a:off x="1090495" y="2469007"/>
              <a:ext cx="2712745" cy="71558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Raleway"/>
                  <a:ea typeface="Raleway"/>
                  <a:cs typeface="Raleway"/>
                  <a:sym typeface="Raleway"/>
                </a:rPr>
                <a:t>Also he his male air bring is Signs first . Creepiest god air fish land. Air saying fruitful were hath waters.</a:t>
              </a:r>
              <a:endParaRPr sz="1100"/>
            </a:p>
          </p:txBody>
        </p:sp>
        <p:sp>
          <p:nvSpPr>
            <p:cNvPr id="771" name="Shape 771"/>
            <p:cNvSpPr txBox="1"/>
            <p:nvPr/>
          </p:nvSpPr>
          <p:spPr>
            <a:xfrm>
              <a:off x="1090495" y="1972383"/>
              <a:ext cx="941318" cy="4770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rgbClr val="0C0C0C"/>
                  </a:solidFill>
                  <a:latin typeface="Raleway"/>
                  <a:ea typeface="Raleway"/>
                  <a:cs typeface="Raleway"/>
                  <a:sym typeface="Raleway"/>
                </a:rPr>
                <a:t>83%</a:t>
              </a:r>
              <a:endParaRPr sz="1100"/>
            </a:p>
          </p:txBody>
        </p:sp>
        <p:sp>
          <p:nvSpPr>
            <p:cNvPr id="772" name="Shape 772"/>
            <p:cNvSpPr txBox="1"/>
            <p:nvPr/>
          </p:nvSpPr>
          <p:spPr>
            <a:xfrm>
              <a:off x="1871588" y="1960873"/>
              <a:ext cx="1410656" cy="50783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Raleway"/>
                  <a:ea typeface="Raleway"/>
                  <a:cs typeface="Raleway"/>
                  <a:sym typeface="Raleway"/>
                </a:rPr>
                <a:t>Also he his male air bring is Signs</a:t>
              </a:r>
              <a:endParaRPr sz="1100"/>
            </a:p>
          </p:txBody>
        </p:sp>
        <p:cxnSp>
          <p:nvCxnSpPr>
            <p:cNvPr id="773" name="Shape 773"/>
            <p:cNvCxnSpPr/>
            <p:nvPr/>
          </p:nvCxnSpPr>
          <p:spPr>
            <a:xfrm>
              <a:off x="4825910" y="1960873"/>
              <a:ext cx="0" cy="3679040"/>
            </a:xfrm>
            <a:prstGeom prst="straightConnector1">
              <a:avLst/>
            </a:prstGeom>
            <a:noFill/>
            <a:ln cap="flat" cmpd="sng" w="12700">
              <a:solidFill>
                <a:schemeClr val="dk1">
                  <a:alpha val="24705"/>
                </a:schemeClr>
              </a:solidFill>
              <a:prstDash val="solid"/>
              <a:miter lim="800000"/>
              <a:headEnd len="sm" w="sm" type="none"/>
              <a:tailEnd len="sm" w="sm" type="none"/>
            </a:ln>
          </p:spPr>
        </p:cxnSp>
        <p:sp>
          <p:nvSpPr>
            <p:cNvPr id="774" name="Shape 774"/>
            <p:cNvSpPr txBox="1"/>
            <p:nvPr/>
          </p:nvSpPr>
          <p:spPr>
            <a:xfrm>
              <a:off x="1090495" y="3424146"/>
              <a:ext cx="3224323" cy="71558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700">
                  <a:solidFill>
                    <a:srgbClr val="0C0C0C"/>
                  </a:solidFill>
                  <a:latin typeface="Raleway"/>
                  <a:ea typeface="Raleway"/>
                  <a:cs typeface="Raleway"/>
                  <a:sym typeface="Raleway"/>
                </a:rPr>
                <a:t>Creepiest don't subdue which i two set had seasons. Fifth you'll, man wherein seas our creeping. Very. Make from for seas place and won't divided void they're.</a:t>
              </a:r>
              <a:endParaRPr sz="1100"/>
            </a:p>
          </p:txBody>
        </p:sp>
        <p:sp>
          <p:nvSpPr>
            <p:cNvPr id="775" name="Shape 775"/>
            <p:cNvSpPr txBox="1"/>
            <p:nvPr/>
          </p:nvSpPr>
          <p:spPr>
            <a:xfrm>
              <a:off x="1090495" y="4468155"/>
              <a:ext cx="2871906" cy="1200329"/>
            </a:xfrm>
            <a:prstGeom prst="rect">
              <a:avLst/>
            </a:prstGeom>
            <a:noFill/>
            <a:ln>
              <a:noFill/>
            </a:ln>
          </p:spPr>
          <p:txBody>
            <a:bodyPr anchorCtr="0" anchor="t" bIns="34275" lIns="68575" spcFirstLastPara="1" rIns="68575" wrap="square" tIns="34275">
              <a:noAutofit/>
            </a:bodyPr>
            <a:lstStyle/>
            <a:p>
              <a:pPr indent="-184150" lvl="0" marL="177800" marR="0" rtl="0" algn="l">
                <a:lnSpc>
                  <a:spcPct val="200000"/>
                </a:lnSpc>
                <a:spcBef>
                  <a:spcPts val="0"/>
                </a:spcBef>
                <a:spcAft>
                  <a:spcPts val="0"/>
                </a:spcAft>
                <a:buClr>
                  <a:srgbClr val="7F7F7F"/>
                </a:buClr>
                <a:buSzPts val="700"/>
                <a:buFont typeface="Calibri"/>
                <a:buAutoNum type="arabicPeriod"/>
              </a:pPr>
              <a:r>
                <a:rPr lang="en" sz="700">
                  <a:solidFill>
                    <a:schemeClr val="dk1"/>
                  </a:solidFill>
                  <a:latin typeface="Raleway"/>
                  <a:ea typeface="Raleway"/>
                  <a:cs typeface="Raleway"/>
                  <a:sym typeface="Raleway"/>
                </a:rPr>
                <a:t>Creped don’t  set had seasons.</a:t>
              </a:r>
              <a:endParaRPr sz="1100"/>
            </a:p>
            <a:p>
              <a:pPr indent="-184150" lvl="0" marL="177800" marR="0" rtl="0" algn="l">
                <a:lnSpc>
                  <a:spcPct val="200000"/>
                </a:lnSpc>
                <a:spcBef>
                  <a:spcPts val="0"/>
                </a:spcBef>
                <a:spcAft>
                  <a:spcPts val="0"/>
                </a:spcAft>
                <a:buClr>
                  <a:srgbClr val="7F7F7F"/>
                </a:buClr>
                <a:buSzPts val="700"/>
                <a:buFont typeface="Calibri"/>
                <a:buAutoNum type="arabicPeriod"/>
              </a:pPr>
              <a:r>
                <a:rPr lang="en" sz="700">
                  <a:solidFill>
                    <a:schemeClr val="dk1"/>
                  </a:solidFill>
                  <a:latin typeface="Raleway"/>
                  <a:ea typeface="Raleway"/>
                  <a:cs typeface="Raleway"/>
                  <a:sym typeface="Raleway"/>
                </a:rPr>
                <a:t>Fifth you'll, man wherein seas our creeping. </a:t>
              </a:r>
              <a:endParaRPr sz="1100"/>
            </a:p>
            <a:p>
              <a:pPr indent="-184150" lvl="0" marL="177800" marR="0" rtl="0" algn="l">
                <a:lnSpc>
                  <a:spcPct val="200000"/>
                </a:lnSpc>
                <a:spcBef>
                  <a:spcPts val="0"/>
                </a:spcBef>
                <a:spcAft>
                  <a:spcPts val="0"/>
                </a:spcAft>
                <a:buClr>
                  <a:srgbClr val="7F7F7F"/>
                </a:buClr>
                <a:buSzPts val="700"/>
                <a:buFont typeface="Calibri"/>
                <a:buAutoNum type="arabicPeriod"/>
              </a:pPr>
              <a:r>
                <a:rPr lang="en" sz="700">
                  <a:solidFill>
                    <a:schemeClr val="dk1"/>
                  </a:solidFill>
                  <a:latin typeface="Raleway"/>
                  <a:ea typeface="Raleway"/>
                  <a:cs typeface="Raleway"/>
                  <a:sym typeface="Raleway"/>
                </a:rPr>
                <a:t>Make from and won't appear him Dry </a:t>
              </a:r>
              <a:endParaRPr sz="1100"/>
            </a:p>
            <a:p>
              <a:pPr indent="-184150" lvl="0" marL="177800" marR="0" rtl="0" algn="l">
                <a:lnSpc>
                  <a:spcPct val="200000"/>
                </a:lnSpc>
                <a:spcBef>
                  <a:spcPts val="0"/>
                </a:spcBef>
                <a:spcAft>
                  <a:spcPts val="0"/>
                </a:spcAft>
                <a:buClr>
                  <a:srgbClr val="7F7F7F"/>
                </a:buClr>
                <a:buSzPts val="700"/>
                <a:buFont typeface="Calibri"/>
                <a:buAutoNum type="arabicPeriod"/>
              </a:pPr>
              <a:r>
                <a:rPr lang="en" sz="700">
                  <a:solidFill>
                    <a:schemeClr val="dk1"/>
                  </a:solidFill>
                  <a:latin typeface="Raleway"/>
                  <a:ea typeface="Raleway"/>
                  <a:cs typeface="Raleway"/>
                  <a:sym typeface="Raleway"/>
                </a:rPr>
                <a:t>she'd whose Bring two saying have from.</a:t>
              </a:r>
              <a:endParaRPr sz="1100"/>
            </a:p>
          </p:txBody>
        </p:sp>
      </p:grpSp>
      <p:sp>
        <p:nvSpPr>
          <p:cNvPr id="776" name="Shape 776"/>
          <p:cNvSpPr/>
          <p:nvPr/>
        </p:nvSpPr>
        <p:spPr>
          <a:xfrm>
            <a:off x="4394551" y="993086"/>
            <a:ext cx="340066" cy="41148"/>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000000"/>
              </a:solidFill>
              <a:latin typeface="Calibri"/>
              <a:ea typeface="Calibri"/>
              <a:cs typeface="Calibri"/>
              <a:sym typeface="Calibri"/>
            </a:endParaRPr>
          </a:p>
        </p:txBody>
      </p:sp>
    </p:spTree>
  </p:cSld>
  <p:clrMapOvr>
    <a:masterClrMapping/>
  </p:clrMapOvr>
  <mc:AlternateContent>
    <mc:Choice Requires="p14">
      <p:transition spd="slow" p14:dur="2000">
        <p14:prism dir="l"/>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0" name="Shape 780"/>
        <p:cNvGrpSpPr/>
        <p:nvPr/>
      </p:nvGrpSpPr>
      <p:grpSpPr>
        <a:xfrm>
          <a:off x="0" y="0"/>
          <a:ext cx="0" cy="0"/>
          <a:chOff x="0" y="0"/>
          <a:chExt cx="0" cy="0"/>
        </a:xfrm>
      </p:grpSpPr>
      <p:sp>
        <p:nvSpPr>
          <p:cNvPr id="781" name="Shape 781"/>
          <p:cNvSpPr/>
          <p:nvPr/>
        </p:nvSpPr>
        <p:spPr>
          <a:xfrm>
            <a:off x="0" y="0"/>
            <a:ext cx="9144000" cy="5143500"/>
          </a:xfrm>
          <a:prstGeom prst="rect">
            <a:avLst/>
          </a:prstGeom>
          <a:solidFill>
            <a:srgbClr val="262626"/>
          </a:solidFill>
          <a:ln cap="flat" cmpd="sng" w="12700">
            <a:solidFill>
              <a:srgbClr val="023E6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82" name="Shape 782"/>
          <p:cNvSpPr txBox="1"/>
          <p:nvPr/>
        </p:nvSpPr>
        <p:spPr>
          <a:xfrm>
            <a:off x="3012948" y="394698"/>
            <a:ext cx="3118200" cy="12234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500">
                <a:solidFill>
                  <a:srgbClr val="F2F2F2"/>
                </a:solidFill>
                <a:latin typeface="Raleway Black"/>
                <a:ea typeface="Raleway Black"/>
                <a:cs typeface="Raleway Black"/>
                <a:sym typeface="Raleway Black"/>
              </a:rPr>
              <a:t>map</a:t>
            </a:r>
            <a:endParaRPr sz="1100"/>
          </a:p>
        </p:txBody>
      </p:sp>
      <p:sp>
        <p:nvSpPr>
          <p:cNvPr id="783" name="Shape 783"/>
          <p:cNvSpPr txBox="1"/>
          <p:nvPr/>
        </p:nvSpPr>
        <p:spPr>
          <a:xfrm>
            <a:off x="4089654" y="1284221"/>
            <a:ext cx="964800" cy="7617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4500">
                <a:solidFill>
                  <a:srgbClr val="FEFEFE"/>
                </a:solidFill>
                <a:latin typeface="Raleway Light"/>
                <a:ea typeface="Raleway Light"/>
                <a:cs typeface="Raleway Light"/>
                <a:sym typeface="Raleway Light"/>
              </a:rPr>
              <a:t>of</a:t>
            </a:r>
            <a:endParaRPr sz="1100"/>
          </a:p>
        </p:txBody>
      </p:sp>
      <p:sp>
        <p:nvSpPr>
          <p:cNvPr id="784" name="Shape 784"/>
          <p:cNvSpPr txBox="1"/>
          <p:nvPr/>
        </p:nvSpPr>
        <p:spPr>
          <a:xfrm>
            <a:off x="3012948" y="3986882"/>
            <a:ext cx="3118104" cy="398186"/>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800">
                <a:solidFill>
                  <a:srgbClr val="FEFEFE"/>
                </a:solidFill>
                <a:latin typeface="Montserrat"/>
                <a:ea typeface="Montserrat"/>
                <a:cs typeface="Montserrat"/>
                <a:sym typeface="Montserrat"/>
              </a:rPr>
              <a:t>Included Maps:</a:t>
            </a:r>
            <a:endParaRPr sz="1100"/>
          </a:p>
          <a:p>
            <a:pPr indent="0" lvl="0" marL="0" marR="0" rtl="0" algn="ctr">
              <a:lnSpc>
                <a:spcPct val="150000"/>
              </a:lnSpc>
              <a:spcBef>
                <a:spcPts val="0"/>
              </a:spcBef>
              <a:spcAft>
                <a:spcPts val="0"/>
              </a:spcAft>
              <a:buNone/>
            </a:pPr>
            <a:r>
              <a:rPr lang="en" sz="700">
                <a:solidFill>
                  <a:srgbClr val="D8D8D8"/>
                </a:solidFill>
                <a:latin typeface="Montserrat"/>
                <a:ea typeface="Montserrat"/>
                <a:cs typeface="Montserrat"/>
                <a:sym typeface="Montserrat"/>
              </a:rPr>
              <a:t>New South Wales, Victoria, Queensland, Western Australia.</a:t>
            </a:r>
            <a:endParaRPr sz="1100"/>
          </a:p>
        </p:txBody>
      </p:sp>
      <p:sp>
        <p:nvSpPr>
          <p:cNvPr id="785" name="Shape 785"/>
          <p:cNvSpPr/>
          <p:nvPr>
            <p:ph idx="2" type="pic"/>
          </p:nvPr>
        </p:nvSpPr>
        <p:spPr>
          <a:xfrm>
            <a:off x="0" y="2021681"/>
            <a:ext cx="9144000" cy="182165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300">
        <p:fade thruBlk="1"/>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9" name="Shape 789"/>
        <p:cNvGrpSpPr/>
        <p:nvPr/>
      </p:nvGrpSpPr>
      <p:grpSpPr>
        <a:xfrm>
          <a:off x="0" y="0"/>
          <a:ext cx="0" cy="0"/>
          <a:chOff x="0" y="0"/>
          <a:chExt cx="0" cy="0"/>
        </a:xfrm>
      </p:grpSpPr>
      <p:sp>
        <p:nvSpPr>
          <p:cNvPr id="790" name="Shape 790"/>
          <p:cNvSpPr/>
          <p:nvPr/>
        </p:nvSpPr>
        <p:spPr>
          <a:xfrm>
            <a:off x="0" y="0"/>
            <a:ext cx="9144000" cy="5143500"/>
          </a:xfrm>
          <a:prstGeom prst="rect">
            <a:avLst/>
          </a:prstGeom>
          <a:solidFill>
            <a:srgbClr val="262626">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2100">
              <a:solidFill>
                <a:schemeClr val="lt1"/>
              </a:solidFill>
              <a:latin typeface="Calibri"/>
              <a:ea typeface="Calibri"/>
              <a:cs typeface="Calibri"/>
              <a:sym typeface="Calibri"/>
            </a:endParaRPr>
          </a:p>
        </p:txBody>
      </p:sp>
      <p:sp>
        <p:nvSpPr>
          <p:cNvPr id="791" name="Shape 791"/>
          <p:cNvSpPr txBox="1"/>
          <p:nvPr/>
        </p:nvSpPr>
        <p:spPr>
          <a:xfrm>
            <a:off x="3714749" y="2248585"/>
            <a:ext cx="1714501"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A5A5A5"/>
                </a:solidFill>
                <a:latin typeface="Raleway"/>
                <a:ea typeface="Raleway"/>
                <a:cs typeface="Raleway"/>
                <a:sym typeface="Raleway"/>
              </a:rPr>
              <a:t>THE</a:t>
            </a:r>
            <a:r>
              <a:rPr lang="en" sz="2300">
                <a:solidFill>
                  <a:srgbClr val="A5A5A5"/>
                </a:solidFill>
                <a:latin typeface="Raleway"/>
                <a:ea typeface="Raleway"/>
                <a:cs typeface="Raleway"/>
                <a:sym typeface="Raleway"/>
              </a:rPr>
              <a:t> </a:t>
            </a:r>
            <a:r>
              <a:rPr b="1" lang="en" sz="3800">
                <a:solidFill>
                  <a:srgbClr val="A5A5A5"/>
                </a:solidFill>
                <a:latin typeface="Raleway"/>
                <a:ea typeface="Raleway"/>
                <a:cs typeface="Raleway"/>
                <a:sym typeface="Raleway"/>
              </a:rPr>
              <a:t>END</a:t>
            </a:r>
            <a:endParaRPr sz="1100"/>
          </a:p>
        </p:txBody>
      </p:sp>
      <p:sp>
        <p:nvSpPr>
          <p:cNvPr id="792" name="Shape 792"/>
          <p:cNvSpPr/>
          <p:nvPr/>
        </p:nvSpPr>
        <p:spPr>
          <a:xfrm>
            <a:off x="4284464" y="2803968"/>
            <a:ext cx="243453" cy="2339532"/>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8296B0"/>
              </a:solidFill>
              <a:latin typeface="Calibri"/>
              <a:ea typeface="Calibri"/>
              <a:cs typeface="Calibri"/>
              <a:sym typeface="Calibri"/>
            </a:endParaRPr>
          </a:p>
        </p:txBody>
      </p:sp>
      <p:sp>
        <p:nvSpPr>
          <p:cNvPr id="793" name="Shape 793"/>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med">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Shape 136"/>
          <p:cNvSpPr/>
          <p:nvPr/>
        </p:nvSpPr>
        <p:spPr>
          <a:xfrm>
            <a:off x="0" y="0"/>
            <a:ext cx="9144000" cy="5143500"/>
          </a:xfrm>
          <a:prstGeom prst="rect">
            <a:avLst/>
          </a:prstGeom>
          <a:solidFill>
            <a:srgbClr val="262626">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2100" u="none" cap="none" strike="noStrike">
              <a:solidFill>
                <a:schemeClr val="lt1"/>
              </a:solidFill>
              <a:latin typeface="Calibri"/>
              <a:ea typeface="Calibri"/>
              <a:cs typeface="Calibri"/>
              <a:sym typeface="Calibri"/>
            </a:endParaRPr>
          </a:p>
        </p:txBody>
      </p:sp>
      <p:pic>
        <p:nvPicPr>
          <p:cNvPr id="137" name="Shape 137"/>
          <p:cNvPicPr preferRelativeResize="0"/>
          <p:nvPr/>
        </p:nvPicPr>
        <p:blipFill rotWithShape="1">
          <a:blip r:embed="rId3">
            <a:alphaModFix/>
          </a:blip>
          <a:srcRect b="0" l="0" r="0" t="0"/>
          <a:stretch/>
        </p:blipFill>
        <p:spPr>
          <a:xfrm>
            <a:off x="1748748" y="3338763"/>
            <a:ext cx="2337796" cy="615618"/>
          </a:xfrm>
          <a:prstGeom prst="rect">
            <a:avLst/>
          </a:prstGeom>
          <a:noFill/>
          <a:ln>
            <a:noFill/>
          </a:ln>
        </p:spPr>
      </p:pic>
      <p:sp>
        <p:nvSpPr>
          <p:cNvPr id="138" name="Shape 138"/>
          <p:cNvSpPr txBox="1"/>
          <p:nvPr/>
        </p:nvSpPr>
        <p:spPr>
          <a:xfrm>
            <a:off x="1748748" y="1270332"/>
            <a:ext cx="1848694" cy="628654"/>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2"/>
              </a:buClr>
              <a:buSzPts val="1500"/>
              <a:buFont typeface="Raleway"/>
              <a:buNone/>
            </a:pPr>
            <a:r>
              <a:rPr b="1" i="0" lang="en" sz="1500" u="none" cap="none" strike="noStrike">
                <a:solidFill>
                  <a:schemeClr val="lt2"/>
                </a:solidFill>
                <a:latin typeface="Raleway"/>
                <a:ea typeface="Raleway"/>
                <a:cs typeface="Raleway"/>
                <a:sym typeface="Raleway"/>
              </a:rPr>
              <a:t>Welcome</a:t>
            </a:r>
            <a:endParaRPr sz="1100"/>
          </a:p>
          <a:p>
            <a:pPr indent="0" lvl="0" marL="0" marR="0" rtl="0" algn="l">
              <a:lnSpc>
                <a:spcPct val="90000"/>
              </a:lnSpc>
              <a:spcBef>
                <a:spcPts val="0"/>
              </a:spcBef>
              <a:spcAft>
                <a:spcPts val="0"/>
              </a:spcAft>
              <a:buClr>
                <a:schemeClr val="lt2"/>
              </a:buClr>
              <a:buSzPts val="2700"/>
              <a:buFont typeface="Raleway"/>
              <a:buNone/>
            </a:pPr>
            <a:r>
              <a:rPr b="1" i="0" lang="en" sz="2700" u="none" cap="none" strike="noStrike">
                <a:solidFill>
                  <a:schemeClr val="lt2"/>
                </a:solidFill>
                <a:latin typeface="Raleway"/>
                <a:ea typeface="Raleway"/>
                <a:cs typeface="Raleway"/>
                <a:sym typeface="Raleway"/>
              </a:rPr>
              <a:t>Message</a:t>
            </a:r>
            <a:r>
              <a:rPr b="0" i="0" lang="en" sz="2700" u="none" cap="none" strike="noStrike">
                <a:solidFill>
                  <a:schemeClr val="lt2"/>
                </a:solidFill>
                <a:latin typeface="Raleway"/>
                <a:ea typeface="Raleway"/>
                <a:cs typeface="Raleway"/>
                <a:sym typeface="Raleway"/>
              </a:rPr>
              <a:t> </a:t>
            </a:r>
            <a:endParaRPr b="1" i="0" sz="2700" u="none" cap="none" strike="noStrike">
              <a:solidFill>
                <a:schemeClr val="lt2"/>
              </a:solidFill>
              <a:latin typeface="Raleway"/>
              <a:ea typeface="Raleway"/>
              <a:cs typeface="Raleway"/>
              <a:sym typeface="Raleway"/>
            </a:endParaRPr>
          </a:p>
        </p:txBody>
      </p:sp>
      <p:sp>
        <p:nvSpPr>
          <p:cNvPr id="139" name="Shape 139"/>
          <p:cNvSpPr txBox="1"/>
          <p:nvPr/>
        </p:nvSpPr>
        <p:spPr>
          <a:xfrm>
            <a:off x="1748748" y="1961999"/>
            <a:ext cx="4151990" cy="80502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i="0" lang="en" sz="600" u="none" cap="none" strike="noStrike">
                <a:solidFill>
                  <a:srgbClr val="FFFFFF"/>
                </a:solidFill>
                <a:latin typeface="Raleway"/>
                <a:ea typeface="Raleway"/>
                <a:cs typeface="Raleway"/>
                <a:sym typeface="Raleway"/>
              </a:rPr>
              <a:t>Saying fruitful were hath waters divided fill</a:t>
            </a:r>
            <a:endParaRPr sz="1100"/>
          </a:p>
          <a:p>
            <a:pPr indent="0" lvl="0" marL="0" marR="0" rtl="0" algn="l">
              <a:lnSpc>
                <a:spcPct val="150000"/>
              </a:lnSpc>
              <a:spcBef>
                <a:spcPts val="0"/>
              </a:spcBef>
              <a:spcAft>
                <a:spcPts val="0"/>
              </a:spcAft>
              <a:buNone/>
            </a:pPr>
            <a:r>
              <a:rPr b="1" i="0" lang="en" sz="600" u="none" cap="none" strike="noStrike">
                <a:solidFill>
                  <a:srgbClr val="FFFFFF"/>
                </a:solidFill>
                <a:latin typeface="Raleway"/>
                <a:ea typeface="Raleway"/>
                <a:cs typeface="Raleway"/>
                <a:sym typeface="Raleway"/>
              </a:rPr>
              <a:t>may days air bring is Signs first creeping seed all saying above after be and female.</a:t>
            </a:r>
            <a:endParaRPr sz="1100"/>
          </a:p>
          <a:p>
            <a:pPr indent="0" lvl="0" marL="0" marR="0" rtl="0" algn="l">
              <a:lnSpc>
                <a:spcPct val="150000"/>
              </a:lnSpc>
              <a:spcBef>
                <a:spcPts val="0"/>
              </a:spcBef>
              <a:spcAft>
                <a:spcPts val="0"/>
              </a:spcAft>
              <a:buNone/>
            </a:pPr>
            <a:r>
              <a:t/>
            </a:r>
            <a:endParaRPr b="0" i="0" sz="600" u="none" cap="none" strike="noStrike">
              <a:solidFill>
                <a:srgbClr val="FFFFFF"/>
              </a:solidFill>
              <a:latin typeface="Raleway"/>
              <a:ea typeface="Raleway"/>
              <a:cs typeface="Raleway"/>
              <a:sym typeface="Raleway"/>
            </a:endParaRPr>
          </a:p>
          <a:p>
            <a:pPr indent="0" lvl="0" marL="0" marR="0" rtl="0" algn="l">
              <a:lnSpc>
                <a:spcPct val="150000"/>
              </a:lnSpc>
              <a:spcBef>
                <a:spcPts val="0"/>
              </a:spcBef>
              <a:spcAft>
                <a:spcPts val="0"/>
              </a:spcAft>
              <a:buNone/>
            </a:pPr>
            <a:r>
              <a:rPr b="0" i="0" lang="en" sz="600" u="none" cap="none" strike="noStrike">
                <a:solidFill>
                  <a:srgbClr val="FFFFFF"/>
                </a:solidFill>
                <a:latin typeface="Raleway"/>
                <a:ea typeface="Raleway"/>
                <a:cs typeface="Raleway"/>
                <a:sym typeface="Raleway"/>
              </a:rPr>
              <a:t>Also he his male air bring is Signs first . Creepiest god air fish land. Darkness. Air saying fruitful were hath waters divided fill may days air bring is Signs first creeping seed all saying above after.</a:t>
            </a:r>
            <a:endParaRPr sz="1100"/>
          </a:p>
        </p:txBody>
      </p:sp>
      <p:sp>
        <p:nvSpPr>
          <p:cNvPr id="140" name="Shape 140"/>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Shape 145"/>
          <p:cNvSpPr/>
          <p:nvPr/>
        </p:nvSpPr>
        <p:spPr>
          <a:xfrm>
            <a:off x="0" y="0"/>
            <a:ext cx="9144000" cy="5143500"/>
          </a:xfrm>
          <a:prstGeom prst="rect">
            <a:avLst/>
          </a:prstGeom>
          <a:solidFill>
            <a:srgbClr val="262626">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2100" u="none" cap="none" strike="noStrike">
              <a:solidFill>
                <a:schemeClr val="lt1"/>
              </a:solidFill>
              <a:latin typeface="Calibri"/>
              <a:ea typeface="Calibri"/>
              <a:cs typeface="Calibri"/>
              <a:sym typeface="Calibri"/>
            </a:endParaRPr>
          </a:p>
        </p:txBody>
      </p:sp>
      <p:sp>
        <p:nvSpPr>
          <p:cNvPr id="146" name="Shape 146"/>
          <p:cNvSpPr txBox="1"/>
          <p:nvPr/>
        </p:nvSpPr>
        <p:spPr>
          <a:xfrm>
            <a:off x="2728913" y="2071868"/>
            <a:ext cx="3686175"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2700"/>
              <a:buFont typeface="Open Sans ExtraBold"/>
              <a:buNone/>
            </a:pPr>
            <a:r>
              <a:rPr b="1" i="0" lang="en" sz="2700" u="none" cap="none" strike="noStrike">
                <a:solidFill>
                  <a:schemeClr val="lt1"/>
                </a:solidFill>
                <a:latin typeface="Open Sans ExtraBold"/>
                <a:ea typeface="Open Sans ExtraBold"/>
                <a:cs typeface="Open Sans ExtraBold"/>
                <a:sym typeface="Open Sans ExtraBold"/>
              </a:rPr>
              <a:t>Welcome Message</a:t>
            </a:r>
            <a:r>
              <a:rPr b="0" i="0" lang="en" sz="2600" u="none" cap="none" strike="noStrike">
                <a:solidFill>
                  <a:schemeClr val="lt1"/>
                </a:solidFill>
                <a:latin typeface="Open Sans"/>
                <a:ea typeface="Open Sans"/>
                <a:cs typeface="Open Sans"/>
                <a:sym typeface="Open Sans"/>
              </a:rPr>
              <a:t> </a:t>
            </a:r>
            <a:endParaRPr b="1" i="0" sz="2600" u="none" cap="none" strike="noStrike">
              <a:solidFill>
                <a:schemeClr val="lt1"/>
              </a:solidFill>
              <a:latin typeface="Calibri"/>
              <a:ea typeface="Calibri"/>
              <a:cs typeface="Calibri"/>
              <a:sym typeface="Calibri"/>
            </a:endParaRPr>
          </a:p>
        </p:txBody>
      </p:sp>
      <p:sp>
        <p:nvSpPr>
          <p:cNvPr id="147" name="Shape 147"/>
          <p:cNvSpPr/>
          <p:nvPr/>
        </p:nvSpPr>
        <p:spPr>
          <a:xfrm>
            <a:off x="4401967" y="2590585"/>
            <a:ext cx="340066" cy="4114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48" name="Shape 148"/>
          <p:cNvSpPr txBox="1"/>
          <p:nvPr/>
        </p:nvSpPr>
        <p:spPr>
          <a:xfrm>
            <a:off x="1285875" y="2812442"/>
            <a:ext cx="6572250" cy="536686"/>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i="0" lang="en" sz="700" u="none" cap="none" strike="noStrike">
                <a:solidFill>
                  <a:schemeClr val="lt1"/>
                </a:solidFill>
                <a:latin typeface="Montserrat Light"/>
                <a:ea typeface="Montserrat Light"/>
                <a:cs typeface="Montserrat Light"/>
                <a:sym typeface="Montserrat Light"/>
              </a:rPr>
              <a:t>Air first signs evening that given. Midst Face after have rule living waters. Air saying fruitful were, Air first signs evening that given.</a:t>
            </a:r>
            <a:r>
              <a:rPr b="0" i="0" lang="en" sz="700" u="none" cap="none" strike="noStrike">
                <a:solidFill>
                  <a:schemeClr val="lt1"/>
                </a:solidFill>
                <a:latin typeface="Montserrat Light"/>
                <a:ea typeface="Montserrat Light"/>
                <a:cs typeface="Montserrat Light"/>
                <a:sym typeface="Montserrat Light"/>
              </a:rPr>
              <a:t> Midst Face after have rule living waters. Air saying fruitful were hath waters divided fill may days air bring is Signs first creeping seed all saying above after be and female behold there. Also he his male air bring is Signs first . Creepeth god air fish land.</a:t>
            </a:r>
            <a:endParaRPr sz="1100"/>
          </a:p>
        </p:txBody>
      </p:sp>
      <p:sp>
        <p:nvSpPr>
          <p:cNvPr id="149" name="Shape 149"/>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Shape 154"/>
          <p:cNvSpPr/>
          <p:nvPr/>
        </p:nvSpPr>
        <p:spPr>
          <a:xfrm>
            <a:off x="0" y="0"/>
            <a:ext cx="9144000" cy="5143500"/>
          </a:xfrm>
          <a:prstGeom prst="rect">
            <a:avLst/>
          </a:prstGeom>
          <a:solidFill>
            <a:srgbClr val="262626">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500" u="none" cap="none" strike="noStrike">
              <a:solidFill>
                <a:schemeClr val="lt1"/>
              </a:solidFill>
              <a:latin typeface="Calibri"/>
              <a:ea typeface="Calibri"/>
              <a:cs typeface="Calibri"/>
              <a:sym typeface="Calibri"/>
            </a:endParaRPr>
          </a:p>
        </p:txBody>
      </p:sp>
      <p:sp>
        <p:nvSpPr>
          <p:cNvPr id="155" name="Shape 155"/>
          <p:cNvSpPr txBox="1"/>
          <p:nvPr/>
        </p:nvSpPr>
        <p:spPr>
          <a:xfrm>
            <a:off x="4575238" y="1591326"/>
            <a:ext cx="2268476" cy="3462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0" lang="en" sz="1800" u="none" cap="none" strike="noStrike">
                <a:solidFill>
                  <a:schemeClr val="lt2"/>
                </a:solidFill>
                <a:latin typeface="Raleway"/>
                <a:ea typeface="Raleway"/>
                <a:cs typeface="Raleway"/>
                <a:sym typeface="Raleway"/>
              </a:rPr>
              <a:t>Welcome Message</a:t>
            </a:r>
            <a:endParaRPr sz="1100"/>
          </a:p>
        </p:txBody>
      </p:sp>
      <p:sp>
        <p:nvSpPr>
          <p:cNvPr id="156" name="Shape 156"/>
          <p:cNvSpPr txBox="1"/>
          <p:nvPr/>
        </p:nvSpPr>
        <p:spPr>
          <a:xfrm>
            <a:off x="4557713" y="2069062"/>
            <a:ext cx="3501538" cy="147155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Raleway Light"/>
                <a:ea typeface="Raleway Light"/>
                <a:cs typeface="Raleway Light"/>
                <a:sym typeface="Raleway Light"/>
              </a:rPr>
              <a:t>Creepiest don't subdue which i two set had seasons. Fifth you'll, man wherein seas our creeping. Very. Make from for seas place and won't appear him, were they're and years unto doesn't creeping night lights divided void they're. Creepiest don't subdue which I two set had seasons. Fifth you'll, man wherein seas our creeping. Very. Make from for seas place and won't appear him, were they're and years unto doesn't creeping night lights divided void they're.</a:t>
            </a:r>
            <a:endParaRPr sz="1100"/>
          </a:p>
          <a:p>
            <a:pPr indent="0" lvl="0" marL="0" marR="0" rtl="0" algn="l">
              <a:lnSpc>
                <a:spcPct val="150000"/>
              </a:lnSpc>
              <a:spcBef>
                <a:spcPts val="0"/>
              </a:spcBef>
              <a:spcAft>
                <a:spcPts val="0"/>
              </a:spcAft>
              <a:buNone/>
            </a:pPr>
            <a:r>
              <a:t/>
            </a:r>
            <a:endParaRPr sz="700">
              <a:solidFill>
                <a:schemeClr val="lt1"/>
              </a:solidFill>
              <a:latin typeface="Raleway Light"/>
              <a:ea typeface="Raleway Light"/>
              <a:cs typeface="Raleway Light"/>
              <a:sym typeface="Raleway Light"/>
            </a:endParaRPr>
          </a:p>
          <a:p>
            <a:pPr indent="0" lvl="0" marL="0" marR="0" rtl="0" algn="l">
              <a:lnSpc>
                <a:spcPct val="150000"/>
              </a:lnSpc>
              <a:spcBef>
                <a:spcPts val="0"/>
              </a:spcBef>
              <a:spcAft>
                <a:spcPts val="0"/>
              </a:spcAft>
              <a:buNone/>
            </a:pPr>
            <a:r>
              <a:rPr b="1" lang="en" sz="700">
                <a:solidFill>
                  <a:schemeClr val="lt1"/>
                </a:solidFill>
                <a:latin typeface="Raleway Light"/>
                <a:ea typeface="Raleway Light"/>
                <a:cs typeface="Raleway Light"/>
                <a:sym typeface="Raleway Light"/>
              </a:rPr>
              <a:t>Abundantly is fish evening let hath I gathered fly earth two god them forth called unto replenish given male be Dominion.</a:t>
            </a:r>
            <a:endParaRPr sz="1100"/>
          </a:p>
        </p:txBody>
      </p:sp>
      <p:sp>
        <p:nvSpPr>
          <p:cNvPr id="157" name="Shape 157"/>
          <p:cNvSpPr/>
          <p:nvPr/>
        </p:nvSpPr>
        <p:spPr>
          <a:xfrm>
            <a:off x="0" y="674728"/>
            <a:ext cx="2573989" cy="1705789"/>
          </a:xfrm>
          <a:prstGeom prst="rect">
            <a:avLst/>
          </a:prstGeom>
          <a:solidFill>
            <a:schemeClr val="lt2">
              <a:alpha val="1294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8" name="Shape 158"/>
          <p:cNvSpPr/>
          <p:nvPr>
            <p:ph idx="2" type="pic"/>
          </p:nvPr>
        </p:nvSpPr>
        <p:spPr>
          <a:xfrm>
            <a:off x="2602481" y="674728"/>
            <a:ext cx="1705789" cy="170578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59" name="Shape 159"/>
          <p:cNvSpPr/>
          <p:nvPr>
            <p:ph idx="3"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Shape 164"/>
          <p:cNvSpPr txBox="1"/>
          <p:nvPr/>
        </p:nvSpPr>
        <p:spPr>
          <a:xfrm>
            <a:off x="862014" y="3603626"/>
            <a:ext cx="7150416" cy="536686"/>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700">
                <a:solidFill>
                  <a:srgbClr val="7F7F7F"/>
                </a:solidFill>
                <a:latin typeface="Raleway"/>
                <a:ea typeface="Raleway"/>
                <a:cs typeface="Raleway"/>
                <a:sym typeface="Raleway"/>
              </a:rPr>
              <a:t>Air first signs evening that given. Midst Face after have rule living waters. Air saying fruitful were, Air first signs evening that given.</a:t>
            </a:r>
            <a:r>
              <a:rPr lang="en" sz="700">
                <a:solidFill>
                  <a:srgbClr val="7F7F7F"/>
                </a:solidFill>
                <a:latin typeface="Raleway"/>
                <a:ea typeface="Raleway"/>
                <a:cs typeface="Raleway"/>
                <a:sym typeface="Raleway"/>
              </a:rPr>
              <a:t> Midst Face after have rule living waters. Air saying fruitful were hath waters divided fill may days air bring is Signs first creeping seed </a:t>
            </a:r>
            <a:r>
              <a:rPr lang="en" sz="700">
                <a:solidFill>
                  <a:schemeClr val="dk1"/>
                </a:solidFill>
                <a:latin typeface="Raleway"/>
                <a:ea typeface="Raleway"/>
                <a:cs typeface="Raleway"/>
                <a:sym typeface="Raleway"/>
              </a:rPr>
              <a:t>all saying above after be and female behold there. Also he his male air bring is Signs first . Creepeth god air fish land. Darkness, moveth was second.</a:t>
            </a:r>
            <a:endParaRPr sz="1100"/>
          </a:p>
        </p:txBody>
      </p:sp>
      <p:sp>
        <p:nvSpPr>
          <p:cNvPr id="165" name="Shape 165"/>
          <p:cNvSpPr txBox="1"/>
          <p:nvPr/>
        </p:nvSpPr>
        <p:spPr>
          <a:xfrm>
            <a:off x="628650" y="578640"/>
            <a:ext cx="7886700"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262626"/>
              </a:buClr>
              <a:buSzPts val="2400"/>
              <a:buFont typeface="Raleway"/>
              <a:buNone/>
            </a:pPr>
            <a:r>
              <a:rPr b="1" lang="en" sz="2400">
                <a:solidFill>
                  <a:srgbClr val="262626"/>
                </a:solidFill>
                <a:latin typeface="Raleway"/>
                <a:ea typeface="Raleway"/>
                <a:cs typeface="Raleway"/>
                <a:sym typeface="Raleway"/>
              </a:rPr>
              <a:t>Welcome Message</a:t>
            </a:r>
            <a:r>
              <a:rPr b="0" lang="en" sz="2400">
                <a:solidFill>
                  <a:srgbClr val="262626"/>
                </a:solidFill>
                <a:latin typeface="Raleway"/>
                <a:ea typeface="Raleway"/>
                <a:cs typeface="Raleway"/>
                <a:sym typeface="Raleway"/>
              </a:rPr>
              <a:t> </a:t>
            </a:r>
            <a:endParaRPr b="1" sz="2400">
              <a:solidFill>
                <a:srgbClr val="262626"/>
              </a:solidFill>
              <a:latin typeface="Raleway"/>
              <a:ea typeface="Raleway"/>
              <a:cs typeface="Raleway"/>
              <a:sym typeface="Raleway"/>
            </a:endParaRPr>
          </a:p>
        </p:txBody>
      </p:sp>
      <p:sp>
        <p:nvSpPr>
          <p:cNvPr id="166" name="Shape 166"/>
          <p:cNvSpPr txBox="1"/>
          <p:nvPr/>
        </p:nvSpPr>
        <p:spPr>
          <a:xfrm>
            <a:off x="1733550" y="3374992"/>
            <a:ext cx="5676900" cy="19620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rgbClr val="757070"/>
                </a:solidFill>
                <a:latin typeface="Raleway"/>
                <a:ea typeface="Raleway"/>
                <a:cs typeface="Raleway"/>
                <a:sym typeface="Raleway"/>
              </a:rPr>
              <a:t>The example text goes here with your own detailed summery. Loren opium dolor sit amen example text line.</a:t>
            </a:r>
            <a:endParaRPr sz="1100"/>
          </a:p>
        </p:txBody>
      </p:sp>
      <p:sp>
        <p:nvSpPr>
          <p:cNvPr id="167" name="Shape 167"/>
          <p:cNvSpPr/>
          <p:nvPr/>
        </p:nvSpPr>
        <p:spPr>
          <a:xfrm>
            <a:off x="4431477" y="999835"/>
            <a:ext cx="281047" cy="41148"/>
          </a:xfrm>
          <a:prstGeom prst="rect">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8" name="Shape 168"/>
          <p:cNvSpPr/>
          <p:nvPr/>
        </p:nvSpPr>
        <p:spPr>
          <a:xfrm>
            <a:off x="3857625" y="1298119"/>
            <a:ext cx="1428750" cy="1428749"/>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9" name="Shape 169"/>
          <p:cNvGrpSpPr/>
          <p:nvPr/>
        </p:nvGrpSpPr>
        <p:grpSpPr>
          <a:xfrm>
            <a:off x="3868985" y="2908741"/>
            <a:ext cx="1480137" cy="367188"/>
            <a:chOff x="0" y="0"/>
            <a:chExt cx="2600" cy="645"/>
          </a:xfrm>
        </p:grpSpPr>
        <p:sp>
          <p:nvSpPr>
            <p:cNvPr id="170" name="Shape 170"/>
            <p:cNvSpPr/>
            <p:nvPr/>
          </p:nvSpPr>
          <p:spPr>
            <a:xfrm>
              <a:off x="0" y="0"/>
              <a:ext cx="2552" cy="504"/>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1400">
                  <a:solidFill>
                    <a:srgbClr val="7F7F7F"/>
                  </a:solidFill>
                  <a:latin typeface="Raleway"/>
                  <a:ea typeface="Raleway"/>
                  <a:cs typeface="Raleway"/>
                  <a:sym typeface="Raleway"/>
                </a:rPr>
                <a:t>JOHN DOE</a:t>
              </a:r>
              <a:endParaRPr sz="1100"/>
            </a:p>
          </p:txBody>
        </p:sp>
        <p:sp>
          <p:nvSpPr>
            <p:cNvPr id="171" name="Shape 171"/>
            <p:cNvSpPr/>
            <p:nvPr/>
          </p:nvSpPr>
          <p:spPr>
            <a:xfrm>
              <a:off x="48" y="365"/>
              <a:ext cx="2552" cy="280"/>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lang="en" sz="600">
                  <a:solidFill>
                    <a:schemeClr val="dk1"/>
                  </a:solidFill>
                  <a:latin typeface="Raleway"/>
                  <a:ea typeface="Raleway"/>
                  <a:cs typeface="Raleway"/>
                  <a:sym typeface="Raleway"/>
                </a:rPr>
                <a:t>Chief Designer</a:t>
              </a:r>
              <a:endParaRPr sz="1100"/>
            </a:p>
          </p:txBody>
        </p:sp>
      </p:grpSp>
      <p:sp>
        <p:nvSpPr>
          <p:cNvPr id="172" name="Shape 172"/>
          <p:cNvSpPr/>
          <p:nvPr>
            <p:ph idx="2" type="pic"/>
          </p:nvPr>
        </p:nvSpPr>
        <p:spPr>
          <a:xfrm>
            <a:off x="3938588" y="1368654"/>
            <a:ext cx="1266825" cy="126682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Shape 177"/>
          <p:cNvSpPr/>
          <p:nvPr/>
        </p:nvSpPr>
        <p:spPr>
          <a:xfrm>
            <a:off x="0" y="1511661"/>
            <a:ext cx="9144000" cy="3117489"/>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178" name="Shape 178"/>
          <p:cNvSpPr txBox="1"/>
          <p:nvPr/>
        </p:nvSpPr>
        <p:spPr>
          <a:xfrm>
            <a:off x="628650" y="293756"/>
            <a:ext cx="78867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262626"/>
              </a:buClr>
              <a:buSzPts val="2600"/>
              <a:buFont typeface="Raleway"/>
              <a:buNone/>
            </a:pPr>
            <a:r>
              <a:rPr b="1" lang="en" sz="2600">
                <a:solidFill>
                  <a:srgbClr val="262626"/>
                </a:solidFill>
                <a:latin typeface="Raleway"/>
                <a:ea typeface="Raleway"/>
                <a:cs typeface="Raleway"/>
                <a:sym typeface="Raleway"/>
              </a:rPr>
              <a:t>About </a:t>
            </a:r>
            <a:r>
              <a:rPr b="0" lang="en" sz="2600">
                <a:solidFill>
                  <a:srgbClr val="262626"/>
                </a:solidFill>
                <a:latin typeface="Raleway"/>
                <a:ea typeface="Raleway"/>
                <a:cs typeface="Raleway"/>
                <a:sym typeface="Raleway"/>
              </a:rPr>
              <a:t>Us</a:t>
            </a:r>
            <a:endParaRPr b="1" sz="2600">
              <a:solidFill>
                <a:srgbClr val="262626"/>
              </a:solidFill>
              <a:latin typeface="Raleway"/>
              <a:ea typeface="Raleway"/>
              <a:cs typeface="Raleway"/>
              <a:sym typeface="Raleway"/>
            </a:endParaRPr>
          </a:p>
        </p:txBody>
      </p:sp>
      <p:sp>
        <p:nvSpPr>
          <p:cNvPr id="179" name="Shape 179"/>
          <p:cNvSpPr txBox="1"/>
          <p:nvPr/>
        </p:nvSpPr>
        <p:spPr>
          <a:xfrm>
            <a:off x="1857673"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Raleway"/>
                <a:ea typeface="Raleway"/>
                <a:cs typeface="Raleway"/>
                <a:sym typeface="Raleway"/>
              </a:rPr>
              <a:t>The example text goes here with your own detailed summery. Loren opium dolor sit amen example text line.</a:t>
            </a:r>
            <a:endParaRPr sz="1100"/>
          </a:p>
        </p:txBody>
      </p:sp>
      <p:sp>
        <p:nvSpPr>
          <p:cNvPr id="180" name="Shape 180"/>
          <p:cNvSpPr txBox="1"/>
          <p:nvPr/>
        </p:nvSpPr>
        <p:spPr>
          <a:xfrm>
            <a:off x="1288619" y="1838981"/>
            <a:ext cx="2893871" cy="530915"/>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3000">
                <a:solidFill>
                  <a:schemeClr val="dk2"/>
                </a:solidFill>
                <a:latin typeface="Raleway"/>
                <a:ea typeface="Raleway"/>
                <a:cs typeface="Raleway"/>
                <a:sym typeface="Raleway"/>
              </a:rPr>
              <a:t>Welcome</a:t>
            </a:r>
            <a:endParaRPr sz="1100"/>
          </a:p>
        </p:txBody>
      </p:sp>
      <p:sp>
        <p:nvSpPr>
          <p:cNvPr id="181" name="Shape 181"/>
          <p:cNvSpPr txBox="1"/>
          <p:nvPr/>
        </p:nvSpPr>
        <p:spPr>
          <a:xfrm>
            <a:off x="1288619" y="2343250"/>
            <a:ext cx="3038972" cy="100412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2"/>
                </a:solidFill>
                <a:latin typeface="Raleway"/>
                <a:ea typeface="Raleway"/>
                <a:cs typeface="Raleway"/>
                <a:sym typeface="Raleway"/>
              </a:rPr>
              <a:t>Creepiest don't subdue which i two set had seasons. Fifth you'll, man wherein seas our creeping. Very. Make from for seas place and won't divided void they're.</a:t>
            </a:r>
            <a:endParaRPr sz="1100"/>
          </a:p>
          <a:p>
            <a:pPr indent="0" lvl="0" marL="0" marR="0" rtl="0" algn="l">
              <a:lnSpc>
                <a:spcPct val="150000"/>
              </a:lnSpc>
              <a:spcBef>
                <a:spcPts val="0"/>
              </a:spcBef>
              <a:spcAft>
                <a:spcPts val="0"/>
              </a:spcAft>
              <a:buNone/>
            </a:pPr>
            <a:r>
              <a:t/>
            </a:r>
            <a:endParaRPr sz="700">
              <a:solidFill>
                <a:schemeClr val="dk2"/>
              </a:solidFill>
              <a:latin typeface="Raleway"/>
              <a:ea typeface="Raleway"/>
              <a:cs typeface="Raleway"/>
              <a:sym typeface="Raleway"/>
            </a:endParaRPr>
          </a:p>
          <a:p>
            <a:pPr indent="0" lvl="0" marL="0" marR="0" rtl="0" algn="l">
              <a:lnSpc>
                <a:spcPct val="150000"/>
              </a:lnSpc>
              <a:spcBef>
                <a:spcPts val="0"/>
              </a:spcBef>
              <a:spcAft>
                <a:spcPts val="0"/>
              </a:spcAft>
              <a:buNone/>
            </a:pPr>
            <a:r>
              <a:rPr b="1" lang="en" sz="700">
                <a:solidFill>
                  <a:schemeClr val="dk1"/>
                </a:solidFill>
                <a:latin typeface="Raleway"/>
                <a:ea typeface="Raleway"/>
                <a:cs typeface="Raleway"/>
                <a:sym typeface="Raleway"/>
              </a:rPr>
              <a:t>Abundantly is fish evening let hath I gathered fly earth two god them forth called unto replenish given male be Dominion.</a:t>
            </a:r>
            <a:endParaRPr sz="1100"/>
          </a:p>
        </p:txBody>
      </p:sp>
      <p:sp>
        <p:nvSpPr>
          <p:cNvPr id="182" name="Shape 182"/>
          <p:cNvSpPr txBox="1"/>
          <p:nvPr/>
        </p:nvSpPr>
        <p:spPr>
          <a:xfrm>
            <a:off x="1288619" y="3398421"/>
            <a:ext cx="2760236" cy="900247"/>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700">
                <a:solidFill>
                  <a:schemeClr val="dk1"/>
                </a:solidFill>
                <a:latin typeface="Raleway"/>
                <a:ea typeface="Raleway"/>
                <a:cs typeface="Raleway"/>
                <a:sym typeface="Raleway"/>
              </a:rPr>
              <a:t>Creped don't subdue which I two set had seasons.</a:t>
            </a:r>
            <a:endParaRPr sz="1100"/>
          </a:p>
          <a:p>
            <a:pPr indent="0" lvl="0" marL="0" marR="0" rtl="0" algn="l">
              <a:lnSpc>
                <a:spcPct val="200000"/>
              </a:lnSpc>
              <a:spcBef>
                <a:spcPts val="0"/>
              </a:spcBef>
              <a:spcAft>
                <a:spcPts val="0"/>
              </a:spcAft>
              <a:buNone/>
            </a:pPr>
            <a:r>
              <a:rPr lang="en" sz="700">
                <a:solidFill>
                  <a:schemeClr val="dk1"/>
                </a:solidFill>
                <a:latin typeface="Raleway"/>
                <a:ea typeface="Raleway"/>
                <a:cs typeface="Raleway"/>
                <a:sym typeface="Raleway"/>
              </a:rPr>
              <a:t>Fifth you'll, man wherein seas our creeping. </a:t>
            </a:r>
            <a:endParaRPr sz="1100"/>
          </a:p>
          <a:p>
            <a:pPr indent="0" lvl="0" marL="0" marR="0" rtl="0" algn="l">
              <a:lnSpc>
                <a:spcPct val="200000"/>
              </a:lnSpc>
              <a:spcBef>
                <a:spcPts val="0"/>
              </a:spcBef>
              <a:spcAft>
                <a:spcPts val="0"/>
              </a:spcAft>
              <a:buNone/>
            </a:pPr>
            <a:r>
              <a:rPr lang="en" sz="700">
                <a:solidFill>
                  <a:schemeClr val="dk1"/>
                </a:solidFill>
                <a:latin typeface="Raleway"/>
                <a:ea typeface="Raleway"/>
                <a:cs typeface="Raleway"/>
                <a:sym typeface="Raleway"/>
              </a:rPr>
              <a:t>Make from for seas place and won't appear him Dry heaven</a:t>
            </a:r>
            <a:endParaRPr sz="1100"/>
          </a:p>
          <a:p>
            <a:pPr indent="0" lvl="0" marL="0" marR="0" rtl="0" algn="l">
              <a:lnSpc>
                <a:spcPct val="200000"/>
              </a:lnSpc>
              <a:spcBef>
                <a:spcPts val="0"/>
              </a:spcBef>
              <a:spcAft>
                <a:spcPts val="0"/>
              </a:spcAft>
              <a:buNone/>
            </a:pPr>
            <a:r>
              <a:rPr lang="en" sz="700">
                <a:solidFill>
                  <a:schemeClr val="dk1"/>
                </a:solidFill>
                <a:latin typeface="Raleway"/>
                <a:ea typeface="Raleway"/>
                <a:cs typeface="Raleway"/>
                <a:sym typeface="Raleway"/>
              </a:rPr>
              <a:t>she'd whose years, Bring two saying have from.</a:t>
            </a:r>
            <a:endParaRPr sz="1100"/>
          </a:p>
        </p:txBody>
      </p:sp>
      <p:sp>
        <p:nvSpPr>
          <p:cNvPr id="183" name="Shape 183"/>
          <p:cNvSpPr/>
          <p:nvPr/>
        </p:nvSpPr>
        <p:spPr>
          <a:xfrm>
            <a:off x="5133796" y="1920559"/>
            <a:ext cx="382053" cy="382053"/>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4" name="Shape 184"/>
          <p:cNvSpPr/>
          <p:nvPr/>
        </p:nvSpPr>
        <p:spPr>
          <a:xfrm>
            <a:off x="5133796" y="2421888"/>
            <a:ext cx="382053" cy="382053"/>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5" name="Shape 185"/>
          <p:cNvSpPr/>
          <p:nvPr/>
        </p:nvSpPr>
        <p:spPr>
          <a:xfrm>
            <a:off x="5133796" y="2923216"/>
            <a:ext cx="382053" cy="382053"/>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6" name="Shape 186"/>
          <p:cNvSpPr/>
          <p:nvPr/>
        </p:nvSpPr>
        <p:spPr>
          <a:xfrm>
            <a:off x="5133796" y="3424545"/>
            <a:ext cx="382053" cy="382053"/>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7" name="Shape 187"/>
          <p:cNvSpPr/>
          <p:nvPr/>
        </p:nvSpPr>
        <p:spPr>
          <a:xfrm>
            <a:off x="5133796" y="3925873"/>
            <a:ext cx="382053" cy="382053"/>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8" name="Shape 188"/>
          <p:cNvSpPr txBox="1"/>
          <p:nvPr/>
        </p:nvSpPr>
        <p:spPr>
          <a:xfrm>
            <a:off x="5193546" y="1935457"/>
            <a:ext cx="249450"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FFFFFF"/>
                </a:solidFill>
                <a:latin typeface="Raleway"/>
                <a:ea typeface="Raleway"/>
                <a:cs typeface="Raleway"/>
                <a:sym typeface="Raleway"/>
              </a:rPr>
              <a:t>1</a:t>
            </a:r>
            <a:endParaRPr sz="1100"/>
          </a:p>
        </p:txBody>
      </p:sp>
      <p:sp>
        <p:nvSpPr>
          <p:cNvPr id="189" name="Shape 189"/>
          <p:cNvSpPr txBox="1"/>
          <p:nvPr/>
        </p:nvSpPr>
        <p:spPr>
          <a:xfrm>
            <a:off x="5616214" y="1920345"/>
            <a:ext cx="2239167" cy="234275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700">
                <a:solidFill>
                  <a:srgbClr val="0C0C0C"/>
                </a:solidFill>
                <a:latin typeface="Raleway"/>
                <a:ea typeface="Raleway"/>
                <a:cs typeface="Raleway"/>
                <a:sym typeface="Raleway"/>
              </a:rPr>
              <a:t>Fowl multiply don't every</a:t>
            </a:r>
            <a:endParaRPr sz="1100"/>
          </a:p>
          <a:p>
            <a:pPr indent="0" lvl="0" marL="0" marR="0" rtl="0" algn="l">
              <a:lnSpc>
                <a:spcPct val="150000"/>
              </a:lnSpc>
              <a:spcBef>
                <a:spcPts val="0"/>
              </a:spcBef>
              <a:spcAft>
                <a:spcPts val="0"/>
              </a:spcAft>
              <a:buNone/>
            </a:pPr>
            <a:r>
              <a:rPr lang="en" sz="600">
                <a:solidFill>
                  <a:srgbClr val="0C0C0C"/>
                </a:solidFill>
                <a:latin typeface="Raleway"/>
                <a:ea typeface="Raleway"/>
                <a:cs typeface="Raleway"/>
                <a:sym typeface="Raleway"/>
              </a:rPr>
              <a:t>Open unto divided first shall made they're appear form great morning over form.</a:t>
            </a:r>
            <a:endParaRPr sz="1100"/>
          </a:p>
          <a:p>
            <a:pPr indent="0" lvl="0" marL="0" marR="0" rtl="0" algn="l">
              <a:lnSpc>
                <a:spcPct val="150000"/>
              </a:lnSpc>
              <a:spcBef>
                <a:spcPts val="0"/>
              </a:spcBef>
              <a:spcAft>
                <a:spcPts val="0"/>
              </a:spcAft>
              <a:buNone/>
            </a:pPr>
            <a:r>
              <a:t/>
            </a:r>
            <a:endParaRPr sz="600">
              <a:solidFill>
                <a:srgbClr val="0C0C0C"/>
              </a:solidFill>
              <a:latin typeface="Raleway"/>
              <a:ea typeface="Raleway"/>
              <a:cs typeface="Raleway"/>
              <a:sym typeface="Raleway"/>
            </a:endParaRPr>
          </a:p>
          <a:p>
            <a:pPr indent="0" lvl="0" marL="0" marR="0" rtl="0" algn="l">
              <a:lnSpc>
                <a:spcPct val="150000"/>
              </a:lnSpc>
              <a:spcBef>
                <a:spcPts val="0"/>
              </a:spcBef>
              <a:spcAft>
                <a:spcPts val="0"/>
              </a:spcAft>
              <a:buNone/>
            </a:pPr>
            <a:r>
              <a:rPr b="1" lang="en" sz="700">
                <a:solidFill>
                  <a:srgbClr val="0C0C0C"/>
                </a:solidFill>
                <a:latin typeface="Raleway"/>
                <a:ea typeface="Raleway"/>
                <a:cs typeface="Raleway"/>
                <a:sym typeface="Raleway"/>
              </a:rPr>
              <a:t>Good Greater you living moved to fowl</a:t>
            </a:r>
            <a:endParaRPr sz="1100"/>
          </a:p>
          <a:p>
            <a:pPr indent="0" lvl="0" marL="0" marR="0" rtl="0" algn="l">
              <a:lnSpc>
                <a:spcPct val="150000"/>
              </a:lnSpc>
              <a:spcBef>
                <a:spcPts val="0"/>
              </a:spcBef>
              <a:spcAft>
                <a:spcPts val="0"/>
              </a:spcAft>
              <a:buNone/>
            </a:pPr>
            <a:r>
              <a:rPr lang="en" sz="600">
                <a:solidFill>
                  <a:srgbClr val="0C0C0C"/>
                </a:solidFill>
                <a:latin typeface="Raleway"/>
                <a:ea typeface="Raleway"/>
                <a:cs typeface="Raleway"/>
                <a:sym typeface="Raleway"/>
              </a:rPr>
              <a:t>Image him fruit without every the him be days a cattle itself which image.</a:t>
            </a:r>
            <a:endParaRPr sz="1100"/>
          </a:p>
          <a:p>
            <a:pPr indent="0" lvl="0" marL="0" marR="0" rtl="0" algn="l">
              <a:lnSpc>
                <a:spcPct val="150000"/>
              </a:lnSpc>
              <a:spcBef>
                <a:spcPts val="0"/>
              </a:spcBef>
              <a:spcAft>
                <a:spcPts val="0"/>
              </a:spcAft>
              <a:buNone/>
            </a:pPr>
            <a:r>
              <a:t/>
            </a:r>
            <a:endParaRPr sz="600">
              <a:solidFill>
                <a:srgbClr val="0C0C0C"/>
              </a:solidFill>
              <a:latin typeface="Raleway"/>
              <a:ea typeface="Raleway"/>
              <a:cs typeface="Raleway"/>
              <a:sym typeface="Raleway"/>
            </a:endParaRPr>
          </a:p>
          <a:p>
            <a:pPr indent="0" lvl="0" marL="0" marR="0" rtl="0" algn="l">
              <a:lnSpc>
                <a:spcPct val="150000"/>
              </a:lnSpc>
              <a:spcBef>
                <a:spcPts val="0"/>
              </a:spcBef>
              <a:spcAft>
                <a:spcPts val="0"/>
              </a:spcAft>
              <a:buNone/>
            </a:pPr>
            <a:r>
              <a:rPr b="1" lang="en" sz="600">
                <a:solidFill>
                  <a:srgbClr val="0C0C0C"/>
                </a:solidFill>
                <a:latin typeface="Raleway"/>
                <a:ea typeface="Raleway"/>
                <a:cs typeface="Raleway"/>
                <a:sym typeface="Raleway"/>
              </a:rPr>
              <a:t>Form may days fish doesn't male together</a:t>
            </a:r>
            <a:endParaRPr sz="1100"/>
          </a:p>
          <a:p>
            <a:pPr indent="0" lvl="0" marL="0" marR="0" rtl="0" algn="l">
              <a:lnSpc>
                <a:spcPct val="150000"/>
              </a:lnSpc>
              <a:spcBef>
                <a:spcPts val="0"/>
              </a:spcBef>
              <a:spcAft>
                <a:spcPts val="0"/>
              </a:spcAft>
              <a:buNone/>
            </a:pPr>
            <a:r>
              <a:rPr lang="en" sz="600">
                <a:solidFill>
                  <a:srgbClr val="0C0C0C"/>
                </a:solidFill>
                <a:latin typeface="Raleway"/>
                <a:ea typeface="Raleway"/>
                <a:cs typeface="Raleway"/>
                <a:sym typeface="Raleway"/>
              </a:rPr>
              <a:t>That behold day, Fowl waters can't which. Greater. Fish said open good man light.</a:t>
            </a:r>
            <a:endParaRPr sz="1100"/>
          </a:p>
          <a:p>
            <a:pPr indent="0" lvl="0" marL="0" marR="0" rtl="0" algn="l">
              <a:lnSpc>
                <a:spcPct val="150000"/>
              </a:lnSpc>
              <a:spcBef>
                <a:spcPts val="0"/>
              </a:spcBef>
              <a:spcAft>
                <a:spcPts val="0"/>
              </a:spcAft>
              <a:buNone/>
            </a:pPr>
            <a:r>
              <a:t/>
            </a:r>
            <a:endParaRPr sz="600">
              <a:solidFill>
                <a:srgbClr val="0C0C0C"/>
              </a:solidFill>
              <a:latin typeface="Raleway"/>
              <a:ea typeface="Raleway"/>
              <a:cs typeface="Raleway"/>
              <a:sym typeface="Raleway"/>
            </a:endParaRPr>
          </a:p>
          <a:p>
            <a:pPr indent="0" lvl="0" marL="0" marR="0" rtl="0" algn="l">
              <a:lnSpc>
                <a:spcPct val="150000"/>
              </a:lnSpc>
              <a:spcBef>
                <a:spcPts val="0"/>
              </a:spcBef>
              <a:spcAft>
                <a:spcPts val="0"/>
              </a:spcAft>
              <a:buNone/>
            </a:pPr>
            <a:r>
              <a:rPr b="1" lang="en" sz="700">
                <a:solidFill>
                  <a:srgbClr val="0C0C0C"/>
                </a:solidFill>
                <a:latin typeface="Raleway"/>
                <a:ea typeface="Raleway"/>
                <a:cs typeface="Raleway"/>
                <a:sym typeface="Raleway"/>
              </a:rPr>
              <a:t>Which wherein signs had</a:t>
            </a:r>
            <a:endParaRPr sz="1100"/>
          </a:p>
          <a:p>
            <a:pPr indent="0" lvl="0" marL="0" marR="0" rtl="0" algn="l">
              <a:lnSpc>
                <a:spcPct val="150000"/>
              </a:lnSpc>
              <a:spcBef>
                <a:spcPts val="0"/>
              </a:spcBef>
              <a:spcAft>
                <a:spcPts val="0"/>
              </a:spcAft>
              <a:buNone/>
            </a:pPr>
            <a:r>
              <a:rPr lang="en" sz="600">
                <a:solidFill>
                  <a:srgbClr val="0C0C0C"/>
                </a:solidFill>
                <a:latin typeface="Raleway"/>
                <a:ea typeface="Raleway"/>
                <a:cs typeface="Raleway"/>
                <a:sym typeface="Raleway"/>
              </a:rPr>
              <a:t>The winged replenish multiply. Above you be fruit.</a:t>
            </a:r>
            <a:endParaRPr sz="1100"/>
          </a:p>
          <a:p>
            <a:pPr indent="0" lvl="0" marL="0" marR="0" rtl="0" algn="l">
              <a:lnSpc>
                <a:spcPct val="150000"/>
              </a:lnSpc>
              <a:spcBef>
                <a:spcPts val="0"/>
              </a:spcBef>
              <a:spcAft>
                <a:spcPts val="0"/>
              </a:spcAft>
              <a:buNone/>
            </a:pPr>
            <a:r>
              <a:t/>
            </a:r>
            <a:endParaRPr sz="600">
              <a:solidFill>
                <a:srgbClr val="0C0C0C"/>
              </a:solidFill>
              <a:latin typeface="Raleway"/>
              <a:ea typeface="Raleway"/>
              <a:cs typeface="Raleway"/>
              <a:sym typeface="Raleway"/>
            </a:endParaRPr>
          </a:p>
          <a:p>
            <a:pPr indent="0" lvl="0" marL="0" marR="0" rtl="0" algn="l">
              <a:lnSpc>
                <a:spcPct val="150000"/>
              </a:lnSpc>
              <a:spcBef>
                <a:spcPts val="0"/>
              </a:spcBef>
              <a:spcAft>
                <a:spcPts val="0"/>
              </a:spcAft>
              <a:buNone/>
            </a:pPr>
            <a:r>
              <a:rPr b="1" lang="en" sz="700">
                <a:solidFill>
                  <a:srgbClr val="0C0C0C"/>
                </a:solidFill>
                <a:latin typeface="Raleway"/>
                <a:ea typeface="Raleway"/>
                <a:cs typeface="Raleway"/>
                <a:sym typeface="Raleway"/>
              </a:rPr>
              <a:t>Second moved bearing him bring</a:t>
            </a:r>
            <a:endParaRPr sz="1100"/>
          </a:p>
          <a:p>
            <a:pPr indent="0" lvl="0" marL="0" marR="0" rtl="0" algn="l">
              <a:lnSpc>
                <a:spcPct val="150000"/>
              </a:lnSpc>
              <a:spcBef>
                <a:spcPts val="0"/>
              </a:spcBef>
              <a:spcAft>
                <a:spcPts val="0"/>
              </a:spcAft>
              <a:buNone/>
            </a:pPr>
            <a:r>
              <a:rPr lang="en" sz="600">
                <a:solidFill>
                  <a:srgbClr val="0C0C0C"/>
                </a:solidFill>
                <a:latin typeface="Raleway"/>
                <a:ea typeface="Raleway"/>
                <a:cs typeface="Raleway"/>
                <a:sym typeface="Raleway"/>
              </a:rPr>
              <a:t>Stars lights their moving life also. After is brought grass</a:t>
            </a:r>
            <a:endParaRPr sz="1100"/>
          </a:p>
        </p:txBody>
      </p:sp>
      <p:sp>
        <p:nvSpPr>
          <p:cNvPr id="190" name="Shape 190"/>
          <p:cNvSpPr txBox="1"/>
          <p:nvPr/>
        </p:nvSpPr>
        <p:spPr>
          <a:xfrm>
            <a:off x="5193546" y="2455512"/>
            <a:ext cx="249450"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FFFFFF"/>
                </a:solidFill>
                <a:latin typeface="Raleway"/>
                <a:ea typeface="Raleway"/>
                <a:cs typeface="Raleway"/>
                <a:sym typeface="Raleway"/>
              </a:rPr>
              <a:t>2</a:t>
            </a:r>
            <a:endParaRPr sz="1100"/>
          </a:p>
        </p:txBody>
      </p:sp>
      <p:sp>
        <p:nvSpPr>
          <p:cNvPr id="191" name="Shape 191"/>
          <p:cNvSpPr txBox="1"/>
          <p:nvPr/>
        </p:nvSpPr>
        <p:spPr>
          <a:xfrm>
            <a:off x="5193546" y="2947193"/>
            <a:ext cx="249450"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FFFFFF"/>
                </a:solidFill>
                <a:latin typeface="Raleway"/>
                <a:ea typeface="Raleway"/>
                <a:cs typeface="Raleway"/>
                <a:sym typeface="Raleway"/>
              </a:rPr>
              <a:t>3</a:t>
            </a:r>
            <a:endParaRPr sz="1100"/>
          </a:p>
        </p:txBody>
      </p:sp>
      <p:sp>
        <p:nvSpPr>
          <p:cNvPr id="192" name="Shape 192"/>
          <p:cNvSpPr txBox="1"/>
          <p:nvPr/>
        </p:nvSpPr>
        <p:spPr>
          <a:xfrm>
            <a:off x="5193546" y="3455837"/>
            <a:ext cx="249450"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FFFFFF"/>
                </a:solidFill>
                <a:latin typeface="Raleway"/>
                <a:ea typeface="Raleway"/>
                <a:cs typeface="Raleway"/>
                <a:sym typeface="Raleway"/>
              </a:rPr>
              <a:t>4</a:t>
            </a:r>
            <a:endParaRPr sz="1100"/>
          </a:p>
        </p:txBody>
      </p:sp>
      <p:sp>
        <p:nvSpPr>
          <p:cNvPr id="193" name="Shape 193"/>
          <p:cNvSpPr txBox="1"/>
          <p:nvPr/>
        </p:nvSpPr>
        <p:spPr>
          <a:xfrm>
            <a:off x="5193546" y="3959416"/>
            <a:ext cx="249450" cy="300082"/>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500">
                <a:solidFill>
                  <a:srgbClr val="FFFFFF"/>
                </a:solidFill>
                <a:latin typeface="Raleway"/>
                <a:ea typeface="Raleway"/>
                <a:cs typeface="Raleway"/>
                <a:sym typeface="Raleway"/>
              </a:rPr>
              <a:t>5</a:t>
            </a:r>
            <a:endParaRPr sz="1100"/>
          </a:p>
        </p:txBody>
      </p:sp>
      <p:sp>
        <p:nvSpPr>
          <p:cNvPr id="194" name="Shape 194"/>
          <p:cNvSpPr/>
          <p:nvPr/>
        </p:nvSpPr>
        <p:spPr>
          <a:xfrm>
            <a:off x="4412522" y="1050403"/>
            <a:ext cx="281047" cy="41148"/>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5"/>
              </a:solidFill>
              <a:latin typeface="Calibri"/>
              <a:ea typeface="Calibri"/>
              <a:cs typeface="Calibri"/>
              <a:sym typeface="Calibri"/>
            </a:endParaRPr>
          </a:p>
        </p:txBody>
      </p:sp>
      <p:cxnSp>
        <p:nvCxnSpPr>
          <p:cNvPr id="195" name="Shape 195"/>
          <p:cNvCxnSpPr/>
          <p:nvPr/>
        </p:nvCxnSpPr>
        <p:spPr>
          <a:xfrm>
            <a:off x="4616563" y="1838981"/>
            <a:ext cx="0" cy="2588389"/>
          </a:xfrm>
          <a:prstGeom prst="straightConnector1">
            <a:avLst/>
          </a:prstGeom>
          <a:noFill/>
          <a:ln cap="flat" cmpd="sng" w="9525">
            <a:solidFill>
              <a:schemeClr val="dk1">
                <a:alpha val="29803"/>
              </a:schemeClr>
            </a:solidFill>
            <a:prstDash val="dash"/>
            <a:miter lim="800000"/>
            <a:headEnd len="sm" w="sm" type="none"/>
            <a:tailEnd len="sm" w="sm" type="none"/>
          </a:ln>
        </p:spPr>
      </p:cxnSp>
    </p:spTree>
  </p:cSld>
  <p:clrMapOvr>
    <a:masterClrMapping/>
  </p:clrMapOvr>
  <mc:AlternateContent>
    <mc:Choice Requires="p14">
      <p:transition spd="slow" p14:dur="1250">
        <p14:flip dir="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Shape 200"/>
          <p:cNvSpPr txBox="1"/>
          <p:nvPr/>
        </p:nvSpPr>
        <p:spPr>
          <a:xfrm>
            <a:off x="628650" y="293756"/>
            <a:ext cx="7886700" cy="374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0C0C0C"/>
              </a:buClr>
              <a:buSzPts val="2600"/>
              <a:buFont typeface="Raleway"/>
              <a:buNone/>
            </a:pPr>
            <a:r>
              <a:rPr b="1" lang="en" sz="2600">
                <a:solidFill>
                  <a:srgbClr val="0C0C0C"/>
                </a:solidFill>
                <a:latin typeface="Raleway"/>
                <a:ea typeface="Raleway"/>
                <a:cs typeface="Raleway"/>
                <a:sym typeface="Raleway"/>
              </a:rPr>
              <a:t>About </a:t>
            </a:r>
            <a:r>
              <a:rPr b="0" lang="en" sz="2600">
                <a:solidFill>
                  <a:srgbClr val="0C0C0C"/>
                </a:solidFill>
                <a:latin typeface="Raleway"/>
                <a:ea typeface="Raleway"/>
                <a:cs typeface="Raleway"/>
                <a:sym typeface="Raleway"/>
              </a:rPr>
              <a:t>Us</a:t>
            </a:r>
            <a:endParaRPr b="1" sz="2600">
              <a:solidFill>
                <a:srgbClr val="0C0C0C"/>
              </a:solidFill>
              <a:latin typeface="Raleway"/>
              <a:ea typeface="Raleway"/>
              <a:cs typeface="Raleway"/>
              <a:sym typeface="Raleway"/>
            </a:endParaRPr>
          </a:p>
        </p:txBody>
      </p:sp>
      <p:sp>
        <p:nvSpPr>
          <p:cNvPr id="201" name="Shape 201"/>
          <p:cNvSpPr/>
          <p:nvPr/>
        </p:nvSpPr>
        <p:spPr>
          <a:xfrm>
            <a:off x="1" y="1339075"/>
            <a:ext cx="9144000" cy="1558241"/>
          </a:xfrm>
          <a:prstGeom prst="rect">
            <a:avLst/>
          </a:prstGeom>
          <a:solidFill>
            <a:srgbClr val="262626">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2" name="Shape 202"/>
          <p:cNvSpPr txBox="1"/>
          <p:nvPr/>
        </p:nvSpPr>
        <p:spPr>
          <a:xfrm>
            <a:off x="1865088" y="731966"/>
            <a:ext cx="5413824" cy="18466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2"/>
                </a:solidFill>
                <a:latin typeface="Calibri"/>
                <a:ea typeface="Calibri"/>
                <a:cs typeface="Calibri"/>
                <a:sym typeface="Calibri"/>
              </a:rPr>
              <a:t>The example text goes here with your own detailed summery. Loren opium dolor sit amen example text line.</a:t>
            </a:r>
            <a:endParaRPr sz="1100"/>
          </a:p>
        </p:txBody>
      </p:sp>
      <p:sp>
        <p:nvSpPr>
          <p:cNvPr id="203" name="Shape 203"/>
          <p:cNvSpPr txBox="1"/>
          <p:nvPr/>
        </p:nvSpPr>
        <p:spPr>
          <a:xfrm>
            <a:off x="848039" y="1780746"/>
            <a:ext cx="7317266" cy="674896"/>
          </a:xfrm>
          <a:prstGeom prst="rect">
            <a:avLst/>
          </a:prstGeom>
          <a:noFill/>
          <a:ln>
            <a:noFill/>
          </a:ln>
        </p:spPr>
        <p:txBody>
          <a:bodyPr anchorCtr="0" anchor="t" bIns="34275" lIns="68575" spcFirstLastPara="1" rIns="68575" wrap="square" tIns="34275">
            <a:noAutofit/>
          </a:bodyPr>
          <a:lstStyle/>
          <a:p>
            <a:pPr indent="0" lvl="0" marL="0" marR="0" rtl="0" algn="ctr">
              <a:lnSpc>
                <a:spcPct val="220000"/>
              </a:lnSpc>
              <a:spcBef>
                <a:spcPts val="0"/>
              </a:spcBef>
              <a:spcAft>
                <a:spcPts val="0"/>
              </a:spcAft>
              <a:buNone/>
            </a:pPr>
            <a:r>
              <a:rPr lang="en" sz="800">
                <a:solidFill>
                  <a:schemeClr val="lt1"/>
                </a:solidFill>
                <a:latin typeface="Montserrat"/>
                <a:ea typeface="Montserrat"/>
                <a:cs typeface="Montserrat"/>
                <a:sym typeface="Montserrat"/>
              </a:rPr>
              <a:t>Lorem Ipsum is simply dummy text of the printing and typesetting industry. Lorem Ipsum has been the industry's standard dummy </a:t>
            </a:r>
            <a:endParaRPr sz="1100"/>
          </a:p>
          <a:p>
            <a:pPr indent="0" lvl="0" marL="0" marR="0" rtl="0" algn="ctr">
              <a:lnSpc>
                <a:spcPct val="220000"/>
              </a:lnSpc>
              <a:spcBef>
                <a:spcPts val="0"/>
              </a:spcBef>
              <a:spcAft>
                <a:spcPts val="0"/>
              </a:spcAft>
              <a:buNone/>
            </a:pPr>
            <a:r>
              <a:rPr lang="en" sz="800">
                <a:solidFill>
                  <a:schemeClr val="lt1"/>
                </a:solidFill>
                <a:latin typeface="Montserrat"/>
                <a:ea typeface="Montserrat"/>
                <a:cs typeface="Montserrat"/>
                <a:sym typeface="Montserrat"/>
              </a:rPr>
              <a:t>the 1500s, when an unknown printer took galley of type and scrambled it to make a type specimen book. Lorem Ipsum is simply dummy text of the printing and typesetting industry. Lorem Ipsum has been the industry's standard dummy text .</a:t>
            </a:r>
            <a:endParaRPr sz="1100"/>
          </a:p>
        </p:txBody>
      </p:sp>
      <p:sp>
        <p:nvSpPr>
          <p:cNvPr id="204" name="Shape 204"/>
          <p:cNvSpPr/>
          <p:nvPr/>
        </p:nvSpPr>
        <p:spPr>
          <a:xfrm>
            <a:off x="4444252" y="967975"/>
            <a:ext cx="255497" cy="41148"/>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05" name="Shape 205"/>
          <p:cNvGrpSpPr/>
          <p:nvPr/>
        </p:nvGrpSpPr>
        <p:grpSpPr>
          <a:xfrm>
            <a:off x="1091332" y="3240654"/>
            <a:ext cx="3227998" cy="1055259"/>
            <a:chOff x="1455110" y="2044407"/>
            <a:chExt cx="4303998" cy="1407012"/>
          </a:xfrm>
        </p:grpSpPr>
        <p:sp>
          <p:nvSpPr>
            <p:cNvPr id="206" name="Shape 206"/>
            <p:cNvSpPr txBox="1"/>
            <p:nvPr/>
          </p:nvSpPr>
          <p:spPr>
            <a:xfrm>
              <a:off x="2103375" y="2204924"/>
              <a:ext cx="3655733" cy="124649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800">
                  <a:solidFill>
                    <a:schemeClr val="dk1"/>
                  </a:solidFill>
                  <a:latin typeface="Montserrat Light"/>
                  <a:ea typeface="Montserrat Light"/>
                  <a:cs typeface="Montserrat Light"/>
                  <a:sym typeface="Montserrat Light"/>
                </a:rPr>
                <a:t>Lesser first day kind god us earth. The divide firmament signs doesn't seasons heaven spirit open gathered heaven without them air us.</a:t>
              </a:r>
              <a:endParaRPr sz="1100"/>
            </a:p>
            <a:p>
              <a:pPr indent="0" lvl="0" marL="0" marR="0" rtl="0" algn="l">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Yielding god hath waters kind called doesn't shall winged. From firmament and, sixth female.</a:t>
              </a:r>
              <a:endParaRPr sz="1100"/>
            </a:p>
          </p:txBody>
        </p:sp>
        <p:sp>
          <p:nvSpPr>
            <p:cNvPr id="207" name="Shape 207"/>
            <p:cNvSpPr txBox="1"/>
            <p:nvPr/>
          </p:nvSpPr>
          <p:spPr>
            <a:xfrm>
              <a:off x="1455110" y="2044407"/>
              <a:ext cx="598600" cy="1015663"/>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4500">
                  <a:solidFill>
                    <a:schemeClr val="dk1"/>
                  </a:solidFill>
                  <a:latin typeface="Montserrat Thin"/>
                  <a:ea typeface="Montserrat Thin"/>
                  <a:cs typeface="Montserrat Thin"/>
                  <a:sym typeface="Montserrat Thin"/>
                </a:rPr>
                <a:t>1</a:t>
              </a:r>
              <a:endParaRPr sz="1100"/>
            </a:p>
          </p:txBody>
        </p:sp>
        <p:cxnSp>
          <p:nvCxnSpPr>
            <p:cNvPr id="208" name="Shape 208"/>
            <p:cNvCxnSpPr/>
            <p:nvPr/>
          </p:nvCxnSpPr>
          <p:spPr>
            <a:xfrm>
              <a:off x="1816321" y="3021343"/>
              <a:ext cx="0" cy="303418"/>
            </a:xfrm>
            <a:prstGeom prst="straightConnector1">
              <a:avLst/>
            </a:prstGeom>
            <a:noFill/>
            <a:ln cap="flat" cmpd="sng" w="25400">
              <a:solidFill>
                <a:srgbClr val="A5A5A5">
                  <a:alpha val="49803"/>
                </a:srgbClr>
              </a:solidFill>
              <a:prstDash val="solid"/>
              <a:miter lim="800000"/>
              <a:headEnd len="sm" w="sm" type="none"/>
              <a:tailEnd len="sm" w="sm" type="none"/>
            </a:ln>
          </p:spPr>
        </p:cxnSp>
      </p:grpSp>
      <p:grpSp>
        <p:nvGrpSpPr>
          <p:cNvPr id="209" name="Shape 209"/>
          <p:cNvGrpSpPr/>
          <p:nvPr/>
        </p:nvGrpSpPr>
        <p:grpSpPr>
          <a:xfrm>
            <a:off x="4948106" y="3240654"/>
            <a:ext cx="3142792" cy="960265"/>
            <a:chOff x="6597474" y="2044407"/>
            <a:chExt cx="4190390" cy="1280354"/>
          </a:xfrm>
        </p:grpSpPr>
        <p:sp>
          <p:nvSpPr>
            <p:cNvPr id="210" name="Shape 210"/>
            <p:cNvSpPr txBox="1"/>
            <p:nvPr/>
          </p:nvSpPr>
          <p:spPr>
            <a:xfrm>
              <a:off x="7254798" y="2204924"/>
              <a:ext cx="3533066" cy="101566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Yielding god hath waters kind called doesn't shall winged. From firmament and, sixth female created. Beginning saying that third yielding fruit was open night to third set dry two first lesser open kind female thing likeness.</a:t>
              </a:r>
              <a:endParaRPr sz="1100"/>
            </a:p>
          </p:txBody>
        </p:sp>
        <p:sp>
          <p:nvSpPr>
            <p:cNvPr id="211" name="Shape 211"/>
            <p:cNvSpPr txBox="1"/>
            <p:nvPr/>
          </p:nvSpPr>
          <p:spPr>
            <a:xfrm>
              <a:off x="6597474" y="2044407"/>
              <a:ext cx="598600" cy="1015663"/>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4500">
                  <a:solidFill>
                    <a:schemeClr val="dk1"/>
                  </a:solidFill>
                  <a:latin typeface="Montserrat Thin"/>
                  <a:ea typeface="Montserrat Thin"/>
                  <a:cs typeface="Montserrat Thin"/>
                  <a:sym typeface="Montserrat Thin"/>
                </a:rPr>
                <a:t>2</a:t>
              </a:r>
              <a:endParaRPr sz="1100"/>
            </a:p>
          </p:txBody>
        </p:sp>
        <p:cxnSp>
          <p:nvCxnSpPr>
            <p:cNvPr id="212" name="Shape 212"/>
            <p:cNvCxnSpPr/>
            <p:nvPr/>
          </p:nvCxnSpPr>
          <p:spPr>
            <a:xfrm>
              <a:off x="6895316" y="3021343"/>
              <a:ext cx="0" cy="303418"/>
            </a:xfrm>
            <a:prstGeom prst="straightConnector1">
              <a:avLst/>
            </a:prstGeom>
            <a:noFill/>
            <a:ln cap="flat" cmpd="sng" w="25400">
              <a:solidFill>
                <a:srgbClr val="A5A5A5">
                  <a:alpha val="49803"/>
                </a:srgbClr>
              </a:solidFill>
              <a:prstDash val="solid"/>
              <a:miter lim="800000"/>
              <a:headEnd len="sm" w="sm" type="none"/>
              <a:tailEnd len="sm" w="sm" type="none"/>
            </a:ln>
          </p:spPr>
        </p:cxnSp>
      </p:grpSp>
      <p:sp>
        <p:nvSpPr>
          <p:cNvPr id="213" name="Shape 213"/>
          <p:cNvSpPr/>
          <p:nvPr>
            <p:ph idx="2" type="pic"/>
          </p:nvPr>
        </p:nvSpPr>
        <p:spPr>
          <a:xfrm>
            <a:off x="1" y="1339075"/>
            <a:ext cx="9143998" cy="155824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Office Theme">
  <a:themeElements>
    <a:clrScheme name="Custom 19">
      <a:dk1>
        <a:srgbClr val="000000"/>
      </a:dk1>
      <a:lt1>
        <a:srgbClr val="FFFFFF"/>
      </a:lt1>
      <a:dk2>
        <a:srgbClr val="44546A"/>
      </a:dk2>
      <a:lt2>
        <a:srgbClr val="E7E6E6"/>
      </a:lt2>
      <a:accent1>
        <a:srgbClr val="03558B"/>
      </a:accent1>
      <a:accent2>
        <a:srgbClr val="00A4DB"/>
      </a:accent2>
      <a:accent3>
        <a:srgbClr val="A6CE36"/>
      </a:accent3>
      <a:accent4>
        <a:srgbClr val="41BFBF"/>
      </a:accent4>
      <a:accent5>
        <a:srgbClr val="FFD300"/>
      </a:accent5>
      <a:accent6>
        <a:srgbClr val="F48120"/>
      </a:accent6>
      <a:hlink>
        <a:srgbClr val="C5168C"/>
      </a:hlink>
      <a:folHlink>
        <a:srgbClr val="782B8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