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0" r:id="rId3"/>
    <p:sldMasterId id="214748368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Montserrat Light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bold.fntdata"/><Relationship Id="rId13" Type="http://schemas.openxmlformats.org/officeDocument/2006/relationships/slide" Target="slides/slide8.xml"/><Relationship Id="rId35" Type="http://schemas.openxmlformats.org/officeDocument/2006/relationships/font" Target="fonts/MontserratLight-regular.fntdata"/><Relationship Id="rId12" Type="http://schemas.openxmlformats.org/officeDocument/2006/relationships/slide" Target="slides/slide7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10.xml"/><Relationship Id="rId37" Type="http://schemas.openxmlformats.org/officeDocument/2006/relationships/font" Target="fonts/MontserratLight-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Light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MontserratLight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f4f594b95_2_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4f4f594b95_2_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4f4f594b95_2_1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4f4f594b95_2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f4f594b95_2_2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4f4f594b95_2_2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4f4f594b95_2_2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4f4f594b95_2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4f4f594b95_2_2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g4f4f594b95_2_2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4f4f594b95_2_2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g4f4f594b95_2_2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4f4f594b95_2_2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4f4f594b95_2_2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4f4f594b95_2_3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4f4f594b95_2_3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4f4f594b95_2_3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4f4f594b95_2_3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4f4f594b95_2_3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4f4f594b95_2_3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4f4f594b95_2_3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g4f4f594b95_2_3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4f4f594b95_2_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4f4f594b95_2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4f4f594b95_2_3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g4f4f594b95_2_3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4f4f594b95_2_3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g4f4f594b95_2_3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4f4f594b95_2_3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4f4f594b95_2_3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4f4f594b95_2_4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g4f4f594b95_2_4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4f4f594b95_2_4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g4f4f594b95_2_4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4f4f594b95_2_4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4f4f594b95_2_4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4f4f594b95_2_9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4f4f594b95_2_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4f4f594b95_2_10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4f4f594b95_2_1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f4f594b95_2_1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4f4f594b95_2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4f4f594b95_2_1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4f4f594b95_2_1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4f4f594b95_2_1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4f4f594b95_2_1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4f4f594b95_2_1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4f4f594b95_2_1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4f4f594b95_2_1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4f4f594b95_2_1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4571999" y="0"/>
            <a:ext cx="4572001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415344" y="415344"/>
            <a:ext cx="2090054" cy="215640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2" name="Google Shape;62;p16"/>
          <p:cNvSpPr/>
          <p:nvPr>
            <p:ph idx="3" type="pic"/>
          </p:nvPr>
        </p:nvSpPr>
        <p:spPr>
          <a:xfrm>
            <a:off x="2505398" y="415344"/>
            <a:ext cx="3111629" cy="4312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Title Page">
  <p:cSld name="25_Title Pag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/>
          <p:nvPr>
            <p:ph idx="2" type="pic"/>
          </p:nvPr>
        </p:nvSpPr>
        <p:spPr>
          <a:xfrm>
            <a:off x="2373765" y="0"/>
            <a:ext cx="3111629" cy="4728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3690257" y="649770"/>
            <a:ext cx="3111629" cy="243165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/>
          <p:nvPr>
            <p:ph idx="2" type="pic"/>
          </p:nvPr>
        </p:nvSpPr>
        <p:spPr>
          <a:xfrm>
            <a:off x="7343103" y="2306293"/>
            <a:ext cx="1036678" cy="1985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9" name="Google Shape;69;p19"/>
          <p:cNvSpPr/>
          <p:nvPr>
            <p:ph idx="3" type="pic"/>
          </p:nvPr>
        </p:nvSpPr>
        <p:spPr>
          <a:xfrm>
            <a:off x="4128416" y="2306293"/>
            <a:ext cx="1036678" cy="1985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19"/>
          <p:cNvSpPr/>
          <p:nvPr>
            <p:ph idx="4" type="pic"/>
          </p:nvPr>
        </p:nvSpPr>
        <p:spPr>
          <a:xfrm>
            <a:off x="5735759" y="2306293"/>
            <a:ext cx="1036678" cy="1985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Title Page">
  <p:cSld name="12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/>
          <p:nvPr>
            <p:ph idx="2" type="pic"/>
          </p:nvPr>
        </p:nvSpPr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/>
          <p:nvPr>
            <p:ph idx="2" type="pic"/>
          </p:nvPr>
        </p:nvSpPr>
        <p:spPr>
          <a:xfrm>
            <a:off x="5772149" y="0"/>
            <a:ext cx="2816595" cy="4588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22"/>
          <p:cNvSpPr/>
          <p:nvPr>
            <p:ph idx="3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8_Title Page">
  <p:cSld name="28_Title Pag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/>
          <p:nvPr>
            <p:ph idx="2" type="pic"/>
          </p:nvPr>
        </p:nvSpPr>
        <p:spPr>
          <a:xfrm>
            <a:off x="0" y="0"/>
            <a:ext cx="9143999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Full Image without Header &amp; Footer">
  <p:cSld name="2_Full Image without Header &amp;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/>
          <p:nvPr>
            <p:ph idx="2" type="pic"/>
          </p:nvPr>
        </p:nvSpPr>
        <p:spPr>
          <a:xfrm>
            <a:off x="357187" y="357188"/>
            <a:ext cx="8429626" cy="44421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Blank with Footer &amp; Header">
  <p:cSld name="4_Blank with Footer &amp; Heade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25"/>
          <p:cNvSpPr/>
          <p:nvPr>
            <p:ph idx="2" type="pic"/>
          </p:nvPr>
        </p:nvSpPr>
        <p:spPr>
          <a:xfrm>
            <a:off x="2151938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5"/>
          <p:cNvSpPr/>
          <p:nvPr>
            <p:ph idx="3" type="pic"/>
          </p:nvPr>
        </p:nvSpPr>
        <p:spPr>
          <a:xfrm>
            <a:off x="3821472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5"/>
          <p:cNvSpPr/>
          <p:nvPr>
            <p:ph idx="4" type="pic"/>
          </p:nvPr>
        </p:nvSpPr>
        <p:spPr>
          <a:xfrm>
            <a:off x="5491007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Blank with Footer &amp; Header">
  <p:cSld name="5_Blank with Footer &amp; Head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26"/>
          <p:cNvSpPr/>
          <p:nvPr>
            <p:ph idx="2" type="pic"/>
          </p:nvPr>
        </p:nvSpPr>
        <p:spPr>
          <a:xfrm>
            <a:off x="3814763" y="1942073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6"/>
          <p:cNvSpPr/>
          <p:nvPr>
            <p:ph idx="3" type="pic"/>
          </p:nvPr>
        </p:nvSpPr>
        <p:spPr>
          <a:xfrm>
            <a:off x="5972175" y="1942073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6"/>
          <p:cNvSpPr/>
          <p:nvPr>
            <p:ph idx="4" type="pic"/>
          </p:nvPr>
        </p:nvSpPr>
        <p:spPr>
          <a:xfrm>
            <a:off x="1657350" y="1942073"/>
            <a:ext cx="1514475" cy="151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/>
          <p:nvPr>
            <p:ph idx="2" type="pic"/>
          </p:nvPr>
        </p:nvSpPr>
        <p:spPr>
          <a:xfrm>
            <a:off x="4087234" y="1"/>
            <a:ext cx="2461884" cy="148181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7"/>
          <p:cNvSpPr/>
          <p:nvPr>
            <p:ph idx="3" type="pic"/>
          </p:nvPr>
        </p:nvSpPr>
        <p:spPr>
          <a:xfrm>
            <a:off x="4087234" y="1682852"/>
            <a:ext cx="2461884" cy="346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5" name="Google Shape;95;p27"/>
          <p:cNvSpPr/>
          <p:nvPr>
            <p:ph idx="4" type="pic"/>
          </p:nvPr>
        </p:nvSpPr>
        <p:spPr>
          <a:xfrm>
            <a:off x="6750152" y="1"/>
            <a:ext cx="1978505" cy="2886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27"/>
          <p:cNvSpPr/>
          <p:nvPr>
            <p:ph idx="5" type="pic"/>
          </p:nvPr>
        </p:nvSpPr>
        <p:spPr>
          <a:xfrm>
            <a:off x="415345" y="2571750"/>
            <a:ext cx="3470856" cy="2571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Title Page">
  <p:cSld name="13_Title Page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8"/>
          <p:cNvSpPr/>
          <p:nvPr>
            <p:ph idx="2" type="pic"/>
          </p:nvPr>
        </p:nvSpPr>
        <p:spPr>
          <a:xfrm>
            <a:off x="3526974" y="415344"/>
            <a:ext cx="5201682" cy="4312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9" name="Google Shape;99;p28"/>
          <p:cNvSpPr/>
          <p:nvPr>
            <p:ph idx="3" type="pic"/>
          </p:nvPr>
        </p:nvSpPr>
        <p:spPr>
          <a:xfrm>
            <a:off x="415345" y="415344"/>
            <a:ext cx="3111629" cy="215640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9"/>
          <p:cNvSpPr/>
          <p:nvPr>
            <p:ph idx="2" type="pic"/>
          </p:nvPr>
        </p:nvSpPr>
        <p:spPr>
          <a:xfrm>
            <a:off x="0" y="0"/>
            <a:ext cx="3543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2" name="Google Shape;102;p29"/>
          <p:cNvSpPr/>
          <p:nvPr>
            <p:ph idx="3" type="pic"/>
          </p:nvPr>
        </p:nvSpPr>
        <p:spPr>
          <a:xfrm>
            <a:off x="3543300" y="0"/>
            <a:ext cx="56007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3" name="Google Shape;103;p29"/>
          <p:cNvSpPr/>
          <p:nvPr>
            <p:ph idx="4" type="pic"/>
          </p:nvPr>
        </p:nvSpPr>
        <p:spPr>
          <a:xfrm>
            <a:off x="3543300" y="2571750"/>
            <a:ext cx="280035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0"/>
          <p:cNvSpPr/>
          <p:nvPr>
            <p:ph idx="2" type="pic"/>
          </p:nvPr>
        </p:nvSpPr>
        <p:spPr>
          <a:xfrm>
            <a:off x="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6" name="Google Shape;106;p30"/>
          <p:cNvSpPr/>
          <p:nvPr>
            <p:ph idx="3" type="pic"/>
          </p:nvPr>
        </p:nvSpPr>
        <p:spPr>
          <a:xfrm>
            <a:off x="3048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7" name="Google Shape;107;p30"/>
          <p:cNvSpPr/>
          <p:nvPr>
            <p:ph idx="4" type="pic"/>
          </p:nvPr>
        </p:nvSpPr>
        <p:spPr>
          <a:xfrm>
            <a:off x="609600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8" name="Google Shape;108;p30"/>
          <p:cNvSpPr/>
          <p:nvPr/>
        </p:nvSpPr>
        <p:spPr>
          <a:xfrm>
            <a:off x="0" y="2571750"/>
            <a:ext cx="3048000" cy="257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30"/>
          <p:cNvSpPr/>
          <p:nvPr>
            <p:ph idx="5" type="pic"/>
          </p:nvPr>
        </p:nvSpPr>
        <p:spPr>
          <a:xfrm>
            <a:off x="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0" name="Google Shape;110;p30"/>
          <p:cNvSpPr/>
          <p:nvPr>
            <p:ph idx="6" type="pic"/>
          </p:nvPr>
        </p:nvSpPr>
        <p:spPr>
          <a:xfrm>
            <a:off x="3048000" y="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1" name="Google Shape;111;p30"/>
          <p:cNvSpPr/>
          <p:nvPr>
            <p:ph idx="7" type="pic"/>
          </p:nvPr>
        </p:nvSpPr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Blank with Footer &amp; Header">
  <p:cSld name="6_Blank with Footer &amp; Hea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2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32"/>
          <p:cNvSpPr/>
          <p:nvPr>
            <p:ph idx="2" type="pic"/>
          </p:nvPr>
        </p:nvSpPr>
        <p:spPr>
          <a:xfrm>
            <a:off x="2097218" y="1989398"/>
            <a:ext cx="1491989" cy="12585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6" name="Google Shape;116;p32"/>
          <p:cNvSpPr/>
          <p:nvPr>
            <p:ph idx="3" type="pic"/>
          </p:nvPr>
        </p:nvSpPr>
        <p:spPr>
          <a:xfrm>
            <a:off x="3826004" y="1989398"/>
            <a:ext cx="1491989" cy="12585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7" name="Google Shape;117;p32"/>
          <p:cNvSpPr/>
          <p:nvPr>
            <p:ph idx="4" type="pic"/>
          </p:nvPr>
        </p:nvSpPr>
        <p:spPr>
          <a:xfrm>
            <a:off x="5554791" y="1989398"/>
            <a:ext cx="1491989" cy="12585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33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21" name="Google Shape;121;p3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" name="Google Shape;122;p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3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Relationship Id="rId4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jpg"/><Relationship Id="rId4" Type="http://schemas.openxmlformats.org/officeDocument/2006/relationships/image" Target="../media/image1.jpg"/><Relationship Id="rId5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jpg"/><Relationship Id="rId4" Type="http://schemas.openxmlformats.org/officeDocument/2006/relationships/image" Target="../media/image10.jpg"/><Relationship Id="rId5" Type="http://schemas.openxmlformats.org/officeDocument/2006/relationships/image" Target="../media/image7.jpg"/><Relationship Id="rId6" Type="http://schemas.openxmlformats.org/officeDocument/2006/relationships/image" Target="../media/image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Relationship Id="rId4" Type="http://schemas.openxmlformats.org/officeDocument/2006/relationships/image" Target="../media/image1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jpg"/><Relationship Id="rId4" Type="http://schemas.openxmlformats.org/officeDocument/2006/relationships/image" Target="../media/image9.jpg"/><Relationship Id="rId5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png"/><Relationship Id="rId4" Type="http://schemas.openxmlformats.org/officeDocument/2006/relationships/image" Target="../media/image15.jpg"/><Relationship Id="rId5" Type="http://schemas.openxmlformats.org/officeDocument/2006/relationships/image" Target="../media/image5.jpg"/><Relationship Id="rId6" Type="http://schemas.openxmlformats.org/officeDocument/2006/relationships/image" Target="../media/image10.jpg"/><Relationship Id="rId7" Type="http://schemas.openxmlformats.org/officeDocument/2006/relationships/image" Target="../media/image6.jpg"/><Relationship Id="rId8" Type="http://schemas.openxmlformats.org/officeDocument/2006/relationships/image" Target="../media/image1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jpg"/><Relationship Id="rId4" Type="http://schemas.openxmlformats.org/officeDocument/2006/relationships/image" Target="../media/image10.jpg"/><Relationship Id="rId5" Type="http://schemas.openxmlformats.org/officeDocument/2006/relationships/image" Target="../media/image2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5.jpg"/><Relationship Id="rId5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638" l="0" r="0" t="0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p35"/>
          <p:cNvGrpSpPr/>
          <p:nvPr/>
        </p:nvGrpSpPr>
        <p:grpSpPr>
          <a:xfrm>
            <a:off x="1199085" y="2571750"/>
            <a:ext cx="1873699" cy="1225320"/>
            <a:chOff x="1484480" y="2612120"/>
            <a:chExt cx="2498266" cy="1633760"/>
          </a:xfrm>
        </p:grpSpPr>
        <p:sp>
          <p:nvSpPr>
            <p:cNvPr id="132" name="Google Shape;132;p35"/>
            <p:cNvSpPr txBox="1"/>
            <p:nvPr/>
          </p:nvSpPr>
          <p:spPr>
            <a:xfrm>
              <a:off x="1484480" y="2612120"/>
              <a:ext cx="1716316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38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Six</a:t>
              </a:r>
              <a:endParaRPr sz="1100"/>
            </a:p>
          </p:txBody>
        </p:sp>
        <p:sp>
          <p:nvSpPr>
            <p:cNvPr id="133" name="Google Shape;133;p35"/>
            <p:cNvSpPr txBox="1"/>
            <p:nvPr/>
          </p:nvSpPr>
          <p:spPr>
            <a:xfrm>
              <a:off x="1484480" y="3659501"/>
              <a:ext cx="2498266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SIMPLE PRESENTATION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</p:grpSp>
      <p:sp>
        <p:nvSpPr>
          <p:cNvPr id="134" name="Google Shape;134;p35"/>
          <p:cNvSpPr/>
          <p:nvPr/>
        </p:nvSpPr>
        <p:spPr>
          <a:xfrm>
            <a:off x="-685800" y="1646801"/>
            <a:ext cx="4300538" cy="4300538"/>
          </a:xfrm>
          <a:prstGeom prst="ellipse">
            <a:avLst/>
          </a:prstGeom>
          <a:noFill/>
          <a:ln cap="flat" cmpd="sng" w="127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p35"/>
          <p:cNvSpPr/>
          <p:nvPr/>
        </p:nvSpPr>
        <p:spPr>
          <a:xfrm>
            <a:off x="-443006" y="1861021"/>
            <a:ext cx="4872131" cy="4872131"/>
          </a:xfrm>
          <a:prstGeom prst="ellipse">
            <a:avLst/>
          </a:prstGeom>
          <a:noFill/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35"/>
          <p:cNvSpPr/>
          <p:nvPr/>
        </p:nvSpPr>
        <p:spPr>
          <a:xfrm>
            <a:off x="-971597" y="1246658"/>
            <a:ext cx="4872131" cy="4872131"/>
          </a:xfrm>
          <a:prstGeom prst="ellipse">
            <a:avLst/>
          </a:prstGeom>
          <a:noFill/>
          <a:ln cap="flat" cmpd="sng" w="12700">
            <a:solidFill>
              <a:srgbClr val="BFBFBF">
                <a:alpha val="60000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9" name="Google Shape;259;p44"/>
          <p:cNvCxnSpPr>
            <a:endCxn id="260" idx="0"/>
          </p:cNvCxnSpPr>
          <p:nvPr/>
        </p:nvCxnSpPr>
        <p:spPr>
          <a:xfrm>
            <a:off x="2013560" y="100"/>
            <a:ext cx="0" cy="2381700"/>
          </a:xfrm>
          <a:prstGeom prst="straightConnector1">
            <a:avLst/>
          </a:prstGeom>
          <a:noFill/>
          <a:ln cap="flat" cmpd="sng" w="254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61" name="Google Shape;261;p44"/>
          <p:cNvGrpSpPr/>
          <p:nvPr/>
        </p:nvGrpSpPr>
        <p:grpSpPr>
          <a:xfrm>
            <a:off x="806284" y="913772"/>
            <a:ext cx="4302634" cy="510524"/>
            <a:chOff x="1075045" y="1048189"/>
            <a:chExt cx="5736846" cy="680699"/>
          </a:xfrm>
        </p:grpSpPr>
        <p:grpSp>
          <p:nvGrpSpPr>
            <p:cNvPr id="262" name="Google Shape;262;p44"/>
            <p:cNvGrpSpPr/>
            <p:nvPr/>
          </p:nvGrpSpPr>
          <p:grpSpPr>
            <a:xfrm>
              <a:off x="2441157" y="1135273"/>
              <a:ext cx="487178" cy="487168"/>
              <a:chOff x="2441157" y="4234073"/>
              <a:chExt cx="487178" cy="487168"/>
            </a:xfrm>
          </p:grpSpPr>
          <p:sp>
            <p:nvSpPr>
              <p:cNvPr id="263" name="Google Shape;263;p44"/>
              <p:cNvSpPr/>
              <p:nvPr/>
            </p:nvSpPr>
            <p:spPr>
              <a:xfrm>
                <a:off x="2441157" y="4234073"/>
                <a:ext cx="487178" cy="487168"/>
              </a:xfrm>
              <a:prstGeom prst="ellipse">
                <a:avLst/>
              </a:prstGeom>
              <a:solidFill>
                <a:schemeClr val="lt1"/>
              </a:solidFill>
              <a:ln cap="flat" cmpd="sng" w="25400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4" name="Google Shape;264;p44"/>
              <p:cNvSpPr txBox="1"/>
              <p:nvPr/>
            </p:nvSpPr>
            <p:spPr>
              <a:xfrm>
                <a:off x="2480595" y="4335407"/>
                <a:ext cx="435540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D8D8D8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05</a:t>
                </a:r>
                <a:endParaRPr sz="1100"/>
              </a:p>
            </p:txBody>
          </p:sp>
        </p:grpSp>
        <p:sp>
          <p:nvSpPr>
            <p:cNvPr id="265" name="Google Shape;265;p44"/>
            <p:cNvSpPr txBox="1"/>
            <p:nvPr/>
          </p:nvSpPr>
          <p:spPr>
            <a:xfrm>
              <a:off x="1075045" y="1100660"/>
              <a:ext cx="125089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  <p:sp>
          <p:nvSpPr>
            <p:cNvPr id="266" name="Google Shape;266;p44"/>
            <p:cNvSpPr txBox="1"/>
            <p:nvPr/>
          </p:nvSpPr>
          <p:spPr>
            <a:xfrm>
              <a:off x="3070793" y="1048189"/>
              <a:ext cx="3741098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had winged. Creepiest don't subdue which i two set had seasons. Fifth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you'll, man wherein seas our creeping.</a:t>
              </a:r>
              <a:endParaRPr sz="1100"/>
            </a:p>
          </p:txBody>
        </p:sp>
      </p:grpSp>
      <p:grpSp>
        <p:nvGrpSpPr>
          <p:cNvPr id="267" name="Google Shape;267;p44"/>
          <p:cNvGrpSpPr/>
          <p:nvPr/>
        </p:nvGrpSpPr>
        <p:grpSpPr>
          <a:xfrm>
            <a:off x="806284" y="2316487"/>
            <a:ext cx="4302634" cy="510524"/>
            <a:chOff x="1075045" y="1048189"/>
            <a:chExt cx="5736846" cy="680699"/>
          </a:xfrm>
        </p:grpSpPr>
        <p:grpSp>
          <p:nvGrpSpPr>
            <p:cNvPr id="268" name="Google Shape;268;p44"/>
            <p:cNvGrpSpPr/>
            <p:nvPr/>
          </p:nvGrpSpPr>
          <p:grpSpPr>
            <a:xfrm>
              <a:off x="2441157" y="1135273"/>
              <a:ext cx="487178" cy="487168"/>
              <a:chOff x="2441157" y="4234073"/>
              <a:chExt cx="487178" cy="487168"/>
            </a:xfrm>
          </p:grpSpPr>
          <p:sp>
            <p:nvSpPr>
              <p:cNvPr id="260" name="Google Shape;260;p44"/>
              <p:cNvSpPr/>
              <p:nvPr/>
            </p:nvSpPr>
            <p:spPr>
              <a:xfrm>
                <a:off x="2441157" y="4234073"/>
                <a:ext cx="487178" cy="487168"/>
              </a:xfrm>
              <a:prstGeom prst="ellipse">
                <a:avLst/>
              </a:prstGeom>
              <a:solidFill>
                <a:schemeClr val="lt1"/>
              </a:solidFill>
              <a:ln cap="flat" cmpd="sng" w="25400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69" name="Google Shape;269;p44"/>
              <p:cNvSpPr txBox="1"/>
              <p:nvPr/>
            </p:nvSpPr>
            <p:spPr>
              <a:xfrm>
                <a:off x="2480595" y="4335407"/>
                <a:ext cx="435540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D8D8D8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06</a:t>
                </a:r>
                <a:endParaRPr sz="1100"/>
              </a:p>
            </p:txBody>
          </p:sp>
        </p:grpSp>
        <p:sp>
          <p:nvSpPr>
            <p:cNvPr id="270" name="Google Shape;270;p44"/>
            <p:cNvSpPr txBox="1"/>
            <p:nvPr/>
          </p:nvSpPr>
          <p:spPr>
            <a:xfrm>
              <a:off x="1075045" y="1100660"/>
              <a:ext cx="125089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  <p:sp>
          <p:nvSpPr>
            <p:cNvPr id="271" name="Google Shape;271;p44"/>
            <p:cNvSpPr txBox="1"/>
            <p:nvPr/>
          </p:nvSpPr>
          <p:spPr>
            <a:xfrm>
              <a:off x="3070793" y="1048189"/>
              <a:ext cx="3741098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had winged. Creepiest don't subdue which i two set had seasons. Fifth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you'll, man wherein seas our creeping.</a:t>
              </a:r>
              <a:endParaRPr sz="1100"/>
            </a:p>
          </p:txBody>
        </p:sp>
      </p:grpSp>
      <p:sp>
        <p:nvSpPr>
          <p:cNvPr id="272" name="Google Shape;272;p44"/>
          <p:cNvSpPr txBox="1"/>
          <p:nvPr/>
        </p:nvSpPr>
        <p:spPr>
          <a:xfrm>
            <a:off x="806284" y="3719203"/>
            <a:ext cx="2384652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End timeline</a:t>
            </a:r>
            <a:endParaRPr sz="1100"/>
          </a:p>
        </p:txBody>
      </p:sp>
      <p:pic>
        <p:nvPicPr>
          <p:cNvPr id="273" name="Google Shape;273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591" r="2321" t="0"/>
          <a:stretch/>
        </p:blipFill>
        <p:spPr>
          <a:xfrm>
            <a:off x="5772149" y="0"/>
            <a:ext cx="2816595" cy="4588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4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0671" l="0" r="0" t="10671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5"/>
          <p:cNvSpPr/>
          <p:nvPr/>
        </p:nvSpPr>
        <p:spPr>
          <a:xfrm>
            <a:off x="4572000" y="0"/>
            <a:ext cx="4579480" cy="5143500"/>
          </a:xfrm>
          <a:prstGeom prst="rect">
            <a:avLst/>
          </a:prstGeom>
          <a:solidFill>
            <a:schemeClr val="dk1">
              <a:alpha val="37647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0" name="Google Shape;280;p4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20314" r="20314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1" name="Google Shape;281;p45"/>
          <p:cNvGrpSpPr/>
          <p:nvPr/>
        </p:nvGrpSpPr>
        <p:grpSpPr>
          <a:xfrm>
            <a:off x="1418203" y="1658336"/>
            <a:ext cx="6315075" cy="1826827"/>
            <a:chOff x="1885950" y="3579586"/>
            <a:chExt cx="8420100" cy="2435769"/>
          </a:xfrm>
        </p:grpSpPr>
        <p:sp>
          <p:nvSpPr>
            <p:cNvPr id="282" name="Google Shape;282;p45"/>
            <p:cNvSpPr txBox="1"/>
            <p:nvPr/>
          </p:nvSpPr>
          <p:spPr>
            <a:xfrm>
              <a:off x="1885950" y="5384413"/>
              <a:ext cx="2114550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Service</a:t>
              </a:r>
              <a:endParaRPr sz="1100"/>
            </a:p>
          </p:txBody>
        </p:sp>
        <p:sp>
          <p:nvSpPr>
            <p:cNvPr id="283" name="Google Shape;283;p45"/>
            <p:cNvSpPr txBox="1"/>
            <p:nvPr/>
          </p:nvSpPr>
          <p:spPr>
            <a:xfrm>
              <a:off x="5181600" y="5129471"/>
              <a:ext cx="5124450" cy="885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one. Living grass to for can't gathered waters had winged. Creepiest don't subdue which i two set had seasons. which i two set had seasons. Fifth you'll, man wherein seas creepingcreepingHave them for creepingcreepingHave them for </a:t>
              </a:r>
              <a:endParaRPr sz="1100"/>
            </a:p>
          </p:txBody>
        </p:sp>
        <p:grpSp>
          <p:nvGrpSpPr>
            <p:cNvPr id="284" name="Google Shape;284;p45"/>
            <p:cNvGrpSpPr/>
            <p:nvPr/>
          </p:nvGrpSpPr>
          <p:grpSpPr>
            <a:xfrm>
              <a:off x="5181600" y="3579586"/>
              <a:ext cx="5124450" cy="1143000"/>
              <a:chOff x="5181600" y="2857500"/>
              <a:chExt cx="5124450" cy="1143000"/>
            </a:xfrm>
          </p:grpSpPr>
          <p:sp>
            <p:nvSpPr>
              <p:cNvPr id="285" name="Google Shape;285;p45"/>
              <p:cNvSpPr/>
              <p:nvPr/>
            </p:nvSpPr>
            <p:spPr>
              <a:xfrm>
                <a:off x="5181600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86" name="Google Shape;286;p45"/>
              <p:cNvSpPr/>
              <p:nvPr/>
            </p:nvSpPr>
            <p:spPr>
              <a:xfrm>
                <a:off x="7172325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87" name="Google Shape;287;p45"/>
              <p:cNvSpPr/>
              <p:nvPr/>
            </p:nvSpPr>
            <p:spPr>
              <a:xfrm>
                <a:off x="9163050" y="2857500"/>
                <a:ext cx="1143000" cy="1143000"/>
              </a:xfrm>
              <a:prstGeom prst="ellipse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88" name="Google Shape;288;p45"/>
              <p:cNvSpPr/>
              <p:nvPr/>
            </p:nvSpPr>
            <p:spPr>
              <a:xfrm>
                <a:off x="5405214" y="3084785"/>
                <a:ext cx="695773" cy="688432"/>
              </a:xfrm>
              <a:custGeom>
                <a:rect b="b" l="l" r="r" t="t"/>
                <a:pathLst>
                  <a:path extrusionOk="0" h="139" w="140">
                    <a:moveTo>
                      <a:pt x="127" y="41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13" y="37"/>
                      <a:pt x="100" y="32"/>
                      <a:pt x="87" y="32"/>
                    </a:cubicBezTo>
                    <a:cubicBezTo>
                      <a:pt x="78" y="32"/>
                      <a:pt x="70" y="34"/>
                      <a:pt x="62" y="3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4" y="20"/>
                      <a:pt x="86" y="20"/>
                    </a:cubicBezTo>
                    <a:cubicBezTo>
                      <a:pt x="89" y="20"/>
                      <a:pt x="91" y="19"/>
                      <a:pt x="93" y="17"/>
                    </a:cubicBezTo>
                    <a:cubicBezTo>
                      <a:pt x="97" y="13"/>
                      <a:pt x="97" y="7"/>
                      <a:pt x="93" y="3"/>
                    </a:cubicBezTo>
                    <a:cubicBezTo>
                      <a:pt x="91" y="1"/>
                      <a:pt x="89" y="0"/>
                      <a:pt x="86" y="0"/>
                    </a:cubicBezTo>
                    <a:cubicBezTo>
                      <a:pt x="84" y="0"/>
                      <a:pt x="81" y="1"/>
                      <a:pt x="79" y="3"/>
                    </a:cubicBezTo>
                    <a:cubicBezTo>
                      <a:pt x="76" y="6"/>
                      <a:pt x="75" y="12"/>
                      <a:pt x="78" y="15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6"/>
                      <a:pt x="13" y="75"/>
                      <a:pt x="11" y="75"/>
                    </a:cubicBezTo>
                    <a:cubicBezTo>
                      <a:pt x="9" y="75"/>
                      <a:pt x="6" y="76"/>
                      <a:pt x="4" y="78"/>
                    </a:cubicBezTo>
                    <a:cubicBezTo>
                      <a:pt x="0" y="82"/>
                      <a:pt x="0" y="88"/>
                      <a:pt x="4" y="92"/>
                    </a:cubicBezTo>
                    <a:cubicBezTo>
                      <a:pt x="6" y="94"/>
                      <a:pt x="9" y="95"/>
                      <a:pt x="11" y="95"/>
                    </a:cubicBezTo>
                    <a:cubicBezTo>
                      <a:pt x="14" y="95"/>
                      <a:pt x="16" y="94"/>
                      <a:pt x="18" y="92"/>
                    </a:cubicBezTo>
                    <a:cubicBezTo>
                      <a:pt x="22" y="89"/>
                      <a:pt x="22" y="84"/>
                      <a:pt x="20" y="8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29" y="80"/>
                      <a:pt x="31" y="105"/>
                      <a:pt x="46" y="122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35" y="101"/>
                      <a:pt x="34" y="76"/>
                      <a:pt x="47" y="58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7" y="40"/>
                      <a:pt x="77" y="37"/>
                      <a:pt x="87" y="37"/>
                    </a:cubicBezTo>
                    <a:cubicBezTo>
                      <a:pt x="99" y="37"/>
                      <a:pt x="110" y="41"/>
                      <a:pt x="119" y="49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40" y="53"/>
                      <a:pt x="140" y="53"/>
                      <a:pt x="140" y="53"/>
                    </a:cubicBezTo>
                    <a:lnTo>
                      <a:pt x="127" y="41"/>
                    </a:lnTo>
                    <a:close/>
                    <a:moveTo>
                      <a:pt x="59" y="126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4" y="121"/>
                      <a:pt x="54" y="121"/>
                      <a:pt x="54" y="121"/>
                    </a:cubicBezTo>
                    <a:lnTo>
                      <a:pt x="59" y="126"/>
                    </a:lnTo>
                    <a:close/>
                    <a:moveTo>
                      <a:pt x="83" y="7"/>
                    </a:moveTo>
                    <a:cubicBezTo>
                      <a:pt x="84" y="6"/>
                      <a:pt x="85" y="5"/>
                      <a:pt x="86" y="5"/>
                    </a:cubicBezTo>
                    <a:cubicBezTo>
                      <a:pt x="88" y="5"/>
                      <a:pt x="89" y="6"/>
                      <a:pt x="90" y="7"/>
                    </a:cubicBezTo>
                    <a:cubicBezTo>
                      <a:pt x="92" y="9"/>
                      <a:pt x="92" y="12"/>
                      <a:pt x="90" y="14"/>
                    </a:cubicBezTo>
                    <a:cubicBezTo>
                      <a:pt x="89" y="15"/>
                      <a:pt x="88" y="15"/>
                      <a:pt x="86" y="15"/>
                    </a:cubicBezTo>
                    <a:cubicBezTo>
                      <a:pt x="85" y="15"/>
                      <a:pt x="84" y="15"/>
                      <a:pt x="83" y="14"/>
                    </a:cubicBezTo>
                    <a:cubicBezTo>
                      <a:pt x="81" y="12"/>
                      <a:pt x="81" y="9"/>
                      <a:pt x="83" y="7"/>
                    </a:cubicBezTo>
                    <a:close/>
                    <a:moveTo>
                      <a:pt x="15" y="89"/>
                    </a:moveTo>
                    <a:cubicBezTo>
                      <a:pt x="14" y="90"/>
                      <a:pt x="13" y="90"/>
                      <a:pt x="11" y="90"/>
                    </a:cubicBezTo>
                    <a:cubicBezTo>
                      <a:pt x="10" y="90"/>
                      <a:pt x="9" y="90"/>
                      <a:pt x="8" y="89"/>
                    </a:cubicBezTo>
                    <a:cubicBezTo>
                      <a:pt x="7" y="88"/>
                      <a:pt x="6" y="87"/>
                      <a:pt x="6" y="85"/>
                    </a:cubicBezTo>
                    <a:cubicBezTo>
                      <a:pt x="6" y="84"/>
                      <a:pt x="7" y="83"/>
                      <a:pt x="8" y="82"/>
                    </a:cubicBezTo>
                    <a:cubicBezTo>
                      <a:pt x="9" y="81"/>
                      <a:pt x="10" y="80"/>
                      <a:pt x="11" y="80"/>
                    </a:cubicBezTo>
                    <a:cubicBezTo>
                      <a:pt x="13" y="80"/>
                      <a:pt x="14" y="81"/>
                      <a:pt x="15" y="82"/>
                    </a:cubicBezTo>
                    <a:cubicBezTo>
                      <a:pt x="17" y="84"/>
                      <a:pt x="17" y="87"/>
                      <a:pt x="15" y="89"/>
                    </a:cubicBezTo>
                    <a:close/>
                    <a:moveTo>
                      <a:pt x="49" y="53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4" y="48"/>
                      <a:pt x="54" y="48"/>
                      <a:pt x="54" y="48"/>
                    </a:cubicBezTo>
                    <a:lnTo>
                      <a:pt x="49" y="53"/>
                    </a:lnTo>
                    <a:close/>
                    <a:moveTo>
                      <a:pt x="127" y="58"/>
                    </a:moveTo>
                    <a:cubicBezTo>
                      <a:pt x="122" y="53"/>
                      <a:pt x="122" y="53"/>
                      <a:pt x="122" y="53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33" y="53"/>
                      <a:pt x="133" y="53"/>
                      <a:pt x="133" y="53"/>
                    </a:cubicBezTo>
                    <a:lnTo>
                      <a:pt x="127" y="5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89" name="Google Shape;289;p45"/>
              <p:cNvSpPr/>
              <p:nvPr/>
            </p:nvSpPr>
            <p:spPr>
              <a:xfrm>
                <a:off x="7437618" y="3151573"/>
                <a:ext cx="612104" cy="554855"/>
              </a:xfrm>
              <a:custGeom>
                <a:rect b="b" l="l" r="r" t="t"/>
                <a:pathLst>
                  <a:path extrusionOk="0" h="378" w="417">
                    <a:moveTo>
                      <a:pt x="410" y="108"/>
                    </a:moveTo>
                    <a:lnTo>
                      <a:pt x="315" y="0"/>
                    </a:lnTo>
                    <a:lnTo>
                      <a:pt x="102" y="0"/>
                    </a:lnTo>
                    <a:lnTo>
                      <a:pt x="7" y="108"/>
                    </a:lnTo>
                    <a:lnTo>
                      <a:pt x="0" y="118"/>
                    </a:lnTo>
                    <a:lnTo>
                      <a:pt x="7" y="125"/>
                    </a:lnTo>
                    <a:lnTo>
                      <a:pt x="207" y="378"/>
                    </a:lnTo>
                    <a:lnTo>
                      <a:pt x="410" y="125"/>
                    </a:lnTo>
                    <a:lnTo>
                      <a:pt x="417" y="118"/>
                    </a:lnTo>
                    <a:lnTo>
                      <a:pt x="410" y="108"/>
                    </a:lnTo>
                    <a:close/>
                    <a:moveTo>
                      <a:pt x="390" y="108"/>
                    </a:moveTo>
                    <a:lnTo>
                      <a:pt x="231" y="108"/>
                    </a:lnTo>
                    <a:lnTo>
                      <a:pt x="309" y="17"/>
                    </a:lnTo>
                    <a:lnTo>
                      <a:pt x="390" y="108"/>
                    </a:lnTo>
                    <a:close/>
                    <a:moveTo>
                      <a:pt x="207" y="108"/>
                    </a:moveTo>
                    <a:lnTo>
                      <a:pt x="126" y="14"/>
                    </a:lnTo>
                    <a:lnTo>
                      <a:pt x="288" y="14"/>
                    </a:lnTo>
                    <a:lnTo>
                      <a:pt x="210" y="108"/>
                    </a:lnTo>
                    <a:lnTo>
                      <a:pt x="207" y="108"/>
                    </a:lnTo>
                    <a:close/>
                    <a:moveTo>
                      <a:pt x="105" y="17"/>
                    </a:moveTo>
                    <a:lnTo>
                      <a:pt x="187" y="108"/>
                    </a:lnTo>
                    <a:lnTo>
                      <a:pt x="27" y="108"/>
                    </a:lnTo>
                    <a:lnTo>
                      <a:pt x="105" y="17"/>
                    </a:lnTo>
                    <a:close/>
                    <a:moveTo>
                      <a:pt x="200" y="125"/>
                    </a:moveTo>
                    <a:lnTo>
                      <a:pt x="200" y="344"/>
                    </a:lnTo>
                    <a:lnTo>
                      <a:pt x="27" y="125"/>
                    </a:lnTo>
                    <a:lnTo>
                      <a:pt x="200" y="125"/>
                    </a:lnTo>
                    <a:close/>
                    <a:moveTo>
                      <a:pt x="217" y="344"/>
                    </a:moveTo>
                    <a:lnTo>
                      <a:pt x="217" y="125"/>
                    </a:lnTo>
                    <a:lnTo>
                      <a:pt x="390" y="125"/>
                    </a:lnTo>
                    <a:lnTo>
                      <a:pt x="217" y="34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90" name="Google Shape;290;p45"/>
              <p:cNvSpPr/>
              <p:nvPr/>
            </p:nvSpPr>
            <p:spPr>
              <a:xfrm>
                <a:off x="9394003" y="3087720"/>
                <a:ext cx="681094" cy="682561"/>
              </a:xfrm>
              <a:custGeom>
                <a:rect b="b" l="l" r="r" t="t"/>
                <a:pathLst>
                  <a:path extrusionOk="0" h="138" w="137">
                    <a:moveTo>
                      <a:pt x="118" y="80"/>
                    </a:move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6" y="52"/>
                      <a:pt x="114" y="46"/>
                      <a:pt x="111" y="4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1" y="23"/>
                      <a:pt x="86" y="21"/>
                      <a:pt x="80" y="2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1" y="21"/>
                      <a:pt x="46" y="23"/>
                      <a:pt x="42" y="2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3" y="47"/>
                      <a:pt x="21" y="52"/>
                      <a:pt x="19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1" y="86"/>
                      <a:pt x="23" y="91"/>
                      <a:pt x="26" y="9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6" y="114"/>
                      <a:pt x="51" y="117"/>
                      <a:pt x="57" y="11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6" y="117"/>
                      <a:pt x="91" y="114"/>
                      <a:pt x="95" y="111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4" y="91"/>
                      <a:pt x="116" y="86"/>
                      <a:pt x="118" y="80"/>
                    </a:cubicBezTo>
                    <a:close/>
                    <a:moveTo>
                      <a:pt x="132" y="6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3"/>
                      <a:pt x="118" y="71"/>
                      <a:pt x="118" y="69"/>
                    </a:cubicBezTo>
                    <a:cubicBezTo>
                      <a:pt x="118" y="67"/>
                      <a:pt x="118" y="65"/>
                      <a:pt x="117" y="63"/>
                    </a:cubicBezTo>
                    <a:lnTo>
                      <a:pt x="132" y="64"/>
                    </a:lnTo>
                    <a:close/>
                    <a:moveTo>
                      <a:pt x="110" y="22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5"/>
                      <a:pt x="102" y="32"/>
                      <a:pt x="99" y="30"/>
                    </a:cubicBezTo>
                    <a:lnTo>
                      <a:pt x="110" y="22"/>
                    </a:lnTo>
                    <a:close/>
                    <a:moveTo>
                      <a:pt x="64" y="5"/>
                    </a:moveTo>
                    <a:cubicBezTo>
                      <a:pt x="73" y="5"/>
                      <a:pt x="73" y="5"/>
                      <a:pt x="73" y="5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3" y="20"/>
                      <a:pt x="71" y="19"/>
                      <a:pt x="68" y="19"/>
                    </a:cubicBezTo>
                    <a:cubicBezTo>
                      <a:pt x="66" y="19"/>
                      <a:pt x="64" y="20"/>
                      <a:pt x="62" y="20"/>
                    </a:cubicBezTo>
                    <a:lnTo>
                      <a:pt x="64" y="5"/>
                    </a:lnTo>
                    <a:close/>
                    <a:moveTo>
                      <a:pt x="21" y="27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1"/>
                      <a:pt x="35" y="32"/>
                      <a:pt x="34" y="34"/>
                    </a:cubicBezTo>
                    <a:cubicBezTo>
                      <a:pt x="32" y="35"/>
                      <a:pt x="31" y="37"/>
                      <a:pt x="29" y="39"/>
                    </a:cubicBezTo>
                    <a:lnTo>
                      <a:pt x="21" y="27"/>
                    </a:lnTo>
                    <a:close/>
                    <a:moveTo>
                      <a:pt x="5" y="7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7"/>
                      <a:pt x="19" y="69"/>
                    </a:cubicBezTo>
                    <a:cubicBezTo>
                      <a:pt x="19" y="71"/>
                      <a:pt x="19" y="73"/>
                      <a:pt x="19" y="75"/>
                    </a:cubicBezTo>
                    <a:lnTo>
                      <a:pt x="5" y="74"/>
                    </a:lnTo>
                    <a:close/>
                    <a:moveTo>
                      <a:pt x="27" y="116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3"/>
                      <a:pt x="35" y="105"/>
                      <a:pt x="38" y="108"/>
                    </a:cubicBezTo>
                    <a:lnTo>
                      <a:pt x="27" y="116"/>
                    </a:lnTo>
                    <a:close/>
                    <a:moveTo>
                      <a:pt x="73" y="133"/>
                    </a:moveTo>
                    <a:cubicBezTo>
                      <a:pt x="64" y="133"/>
                      <a:pt x="64" y="133"/>
                      <a:pt x="64" y="13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8"/>
                      <a:pt x="66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1" y="118"/>
                      <a:pt x="73" y="118"/>
                      <a:pt x="75" y="118"/>
                    </a:cubicBezTo>
                    <a:lnTo>
                      <a:pt x="73" y="133"/>
                    </a:lnTo>
                    <a:close/>
                    <a:moveTo>
                      <a:pt x="68" y="113"/>
                    </a:moveTo>
                    <a:cubicBezTo>
                      <a:pt x="44" y="113"/>
                      <a:pt x="24" y="93"/>
                      <a:pt x="24" y="69"/>
                    </a:cubicBezTo>
                    <a:cubicBezTo>
                      <a:pt x="24" y="57"/>
                      <a:pt x="29" y="46"/>
                      <a:pt x="37" y="37"/>
                    </a:cubicBezTo>
                    <a:cubicBezTo>
                      <a:pt x="45" y="29"/>
                      <a:pt x="57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93" y="24"/>
                      <a:pt x="113" y="44"/>
                      <a:pt x="113" y="69"/>
                    </a:cubicBezTo>
                    <a:cubicBezTo>
                      <a:pt x="113" y="81"/>
                      <a:pt x="108" y="92"/>
                      <a:pt x="100" y="100"/>
                    </a:cubicBezTo>
                    <a:cubicBezTo>
                      <a:pt x="92" y="109"/>
                      <a:pt x="80" y="113"/>
                      <a:pt x="68" y="113"/>
                    </a:cubicBezTo>
                    <a:close/>
                    <a:moveTo>
                      <a:pt x="116" y="110"/>
                    </a:moveTo>
                    <a:cubicBezTo>
                      <a:pt x="110" y="116"/>
                      <a:pt x="110" y="116"/>
                      <a:pt x="110" y="116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7"/>
                      <a:pt x="102" y="105"/>
                      <a:pt x="103" y="104"/>
                    </a:cubicBezTo>
                    <a:cubicBezTo>
                      <a:pt x="105" y="102"/>
                      <a:pt x="106" y="101"/>
                      <a:pt x="108" y="99"/>
                    </a:cubicBezTo>
                    <a:lnTo>
                      <a:pt x="116" y="11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291" name="Google Shape;291;p45"/>
            <p:cNvSpPr txBox="1"/>
            <p:nvPr/>
          </p:nvSpPr>
          <p:spPr>
            <a:xfrm>
              <a:off x="1885950" y="3579586"/>
              <a:ext cx="1424427" cy="553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Service</a:t>
              </a:r>
              <a:endParaRPr sz="11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6"/>
          <p:cNvSpPr/>
          <p:nvPr/>
        </p:nvSpPr>
        <p:spPr>
          <a:xfrm>
            <a:off x="0" y="2571750"/>
            <a:ext cx="9143999" cy="2571750"/>
          </a:xfrm>
          <a:prstGeom prst="rect">
            <a:avLst/>
          </a:prstGeom>
          <a:solidFill>
            <a:srgbClr val="935C00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97" name="Google Shape;297;p46"/>
          <p:cNvGrpSpPr/>
          <p:nvPr/>
        </p:nvGrpSpPr>
        <p:grpSpPr>
          <a:xfrm>
            <a:off x="555255" y="3220134"/>
            <a:ext cx="2211577" cy="1274981"/>
            <a:chOff x="8328375" y="4067438"/>
            <a:chExt cx="2948770" cy="1699975"/>
          </a:xfrm>
        </p:grpSpPr>
        <p:sp>
          <p:nvSpPr>
            <p:cNvPr id="298" name="Google Shape;298;p46"/>
            <p:cNvSpPr txBox="1"/>
            <p:nvPr/>
          </p:nvSpPr>
          <p:spPr>
            <a:xfrm>
              <a:off x="8328375" y="4067438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  <p:sp>
          <p:nvSpPr>
            <p:cNvPr id="299" name="Google Shape;299;p46"/>
            <p:cNvSpPr txBox="1"/>
            <p:nvPr/>
          </p:nvSpPr>
          <p:spPr>
            <a:xfrm>
              <a:off x="8328375" y="4429674"/>
              <a:ext cx="2948770" cy="13377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22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Very. Make from for seas place divided void they're.</a:t>
              </a:r>
              <a:endParaRPr sz="1100"/>
            </a:p>
          </p:txBody>
        </p:sp>
      </p:grpSp>
      <p:grpSp>
        <p:nvGrpSpPr>
          <p:cNvPr id="300" name="Google Shape;300;p46"/>
          <p:cNvGrpSpPr/>
          <p:nvPr/>
        </p:nvGrpSpPr>
        <p:grpSpPr>
          <a:xfrm>
            <a:off x="6377166" y="3220134"/>
            <a:ext cx="2211577" cy="1274981"/>
            <a:chOff x="8328375" y="4067438"/>
            <a:chExt cx="2948770" cy="1699975"/>
          </a:xfrm>
        </p:grpSpPr>
        <p:sp>
          <p:nvSpPr>
            <p:cNvPr id="301" name="Google Shape;301;p46"/>
            <p:cNvSpPr txBox="1"/>
            <p:nvPr/>
          </p:nvSpPr>
          <p:spPr>
            <a:xfrm>
              <a:off x="8328375" y="4067438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  <p:sp>
          <p:nvSpPr>
            <p:cNvPr id="302" name="Google Shape;302;p46"/>
            <p:cNvSpPr txBox="1"/>
            <p:nvPr/>
          </p:nvSpPr>
          <p:spPr>
            <a:xfrm>
              <a:off x="8328375" y="4429674"/>
              <a:ext cx="2948770" cy="13377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22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Very. Make from for seas place divided void they're.</a:t>
              </a:r>
              <a:endParaRPr sz="1100"/>
            </a:p>
          </p:txBody>
        </p:sp>
      </p:grpSp>
      <p:grpSp>
        <p:nvGrpSpPr>
          <p:cNvPr id="303" name="Google Shape;303;p46"/>
          <p:cNvGrpSpPr/>
          <p:nvPr/>
        </p:nvGrpSpPr>
        <p:grpSpPr>
          <a:xfrm>
            <a:off x="3466211" y="3220134"/>
            <a:ext cx="2211577" cy="1274981"/>
            <a:chOff x="8328375" y="4067438"/>
            <a:chExt cx="2948770" cy="1699975"/>
          </a:xfrm>
        </p:grpSpPr>
        <p:sp>
          <p:nvSpPr>
            <p:cNvPr id="304" name="Google Shape;304;p46"/>
            <p:cNvSpPr txBox="1"/>
            <p:nvPr/>
          </p:nvSpPr>
          <p:spPr>
            <a:xfrm>
              <a:off x="8328375" y="4067438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  <p:sp>
          <p:nvSpPr>
            <p:cNvPr id="305" name="Google Shape;305;p46"/>
            <p:cNvSpPr txBox="1"/>
            <p:nvPr/>
          </p:nvSpPr>
          <p:spPr>
            <a:xfrm>
              <a:off x="8328375" y="4429674"/>
              <a:ext cx="2948770" cy="13377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222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creeping. Very. Make from for seas place divided void they're.</a:t>
              </a:r>
              <a:endParaRPr sz="1100"/>
            </a:p>
          </p:txBody>
        </p:sp>
      </p:grpSp>
      <p:sp>
        <p:nvSpPr>
          <p:cNvPr id="306" name="Google Shape;306;p46"/>
          <p:cNvSpPr/>
          <p:nvPr/>
        </p:nvSpPr>
        <p:spPr>
          <a:xfrm>
            <a:off x="0" y="-1"/>
            <a:ext cx="9143999" cy="2571750"/>
          </a:xfrm>
          <a:prstGeom prst="rect">
            <a:avLst/>
          </a:prstGeom>
          <a:solidFill>
            <a:srgbClr val="7F7F7F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7" name="Google Shape;307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0132" l="0" r="0" t="30133"/>
          <a:stretch/>
        </p:blipFill>
        <p:spPr>
          <a:xfrm>
            <a:off x="0" y="0"/>
            <a:ext cx="9143999" cy="257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477" l="0" r="0" t="10477"/>
          <a:stretch/>
        </p:blipFill>
        <p:spPr>
          <a:xfrm>
            <a:off x="357187" y="357188"/>
            <a:ext cx="8429626" cy="4442147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7"/>
          <p:cNvSpPr/>
          <p:nvPr/>
        </p:nvSpPr>
        <p:spPr>
          <a:xfrm>
            <a:off x="0" y="0"/>
            <a:ext cx="5143500" cy="5143500"/>
          </a:xfrm>
          <a:prstGeom prst="rtTriangle">
            <a:avLst/>
          </a:prstGeom>
          <a:solidFill>
            <a:srgbClr val="935C00">
              <a:alpha val="4078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47"/>
          <p:cNvSpPr/>
          <p:nvPr/>
        </p:nvSpPr>
        <p:spPr>
          <a:xfrm>
            <a:off x="0" y="0"/>
            <a:ext cx="9143999" cy="5143500"/>
          </a:xfrm>
          <a:custGeom>
            <a:rect b="b" l="l" r="r" t="t"/>
            <a:pathLst>
              <a:path extrusionOk="0" h="6858000" w="12191999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685800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935C00">
              <a:alpha val="3568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5" name="Google Shape;315;p47"/>
          <p:cNvSpPr/>
          <p:nvPr/>
        </p:nvSpPr>
        <p:spPr>
          <a:xfrm>
            <a:off x="3357563" y="1485900"/>
            <a:ext cx="2428875" cy="2171700"/>
          </a:xfrm>
          <a:prstGeom prst="rect">
            <a:avLst/>
          </a:prstGeom>
          <a:noFill/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47"/>
          <p:cNvSpPr txBox="1"/>
          <p:nvPr/>
        </p:nvSpPr>
        <p:spPr>
          <a:xfrm>
            <a:off x="3829050" y="2133169"/>
            <a:ext cx="1485900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result</a:t>
            </a:r>
            <a:endParaRPr sz="1100"/>
          </a:p>
        </p:txBody>
      </p:sp>
      <p:sp>
        <p:nvSpPr>
          <p:cNvPr id="317" name="Google Shape;317;p47"/>
          <p:cNvSpPr txBox="1"/>
          <p:nvPr/>
        </p:nvSpPr>
        <p:spPr>
          <a:xfrm>
            <a:off x="7344096" y="1812816"/>
            <a:ext cx="1014092" cy="15178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don't subdue which i two set had seasons. Creepiest don't subdue which i two set had seasons.</a:t>
            </a:r>
            <a:endParaRPr sz="1100"/>
          </a:p>
        </p:txBody>
      </p:sp>
      <p:grpSp>
        <p:nvGrpSpPr>
          <p:cNvPr id="318" name="Google Shape;318;p47"/>
          <p:cNvGrpSpPr/>
          <p:nvPr/>
        </p:nvGrpSpPr>
        <p:grpSpPr>
          <a:xfrm>
            <a:off x="785813" y="1766647"/>
            <a:ext cx="1068320" cy="1610207"/>
            <a:chOff x="1047750" y="2355529"/>
            <a:chExt cx="1424427" cy="2146942"/>
          </a:xfrm>
        </p:grpSpPr>
        <p:grpSp>
          <p:nvGrpSpPr>
            <p:cNvPr id="319" name="Google Shape;319;p47"/>
            <p:cNvGrpSpPr/>
            <p:nvPr/>
          </p:nvGrpSpPr>
          <p:grpSpPr>
            <a:xfrm>
              <a:off x="1047750" y="2355529"/>
              <a:ext cx="1424427" cy="810799"/>
              <a:chOff x="1047750" y="2355529"/>
              <a:chExt cx="1424427" cy="810799"/>
            </a:xfrm>
          </p:grpSpPr>
          <p:sp>
            <p:nvSpPr>
              <p:cNvPr id="320" name="Google Shape;320;p47"/>
              <p:cNvSpPr txBox="1"/>
              <p:nvPr/>
            </p:nvSpPr>
            <p:spPr>
              <a:xfrm>
                <a:off x="1047750" y="2355529"/>
                <a:ext cx="1424427" cy="810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Our Creative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Business</a:t>
                </a:r>
                <a:endParaRPr sz="1100"/>
              </a:p>
            </p:txBody>
          </p:sp>
          <p:cxnSp>
            <p:nvCxnSpPr>
              <p:cNvPr id="321" name="Google Shape;321;p47"/>
              <p:cNvCxnSpPr/>
              <p:nvPr/>
            </p:nvCxnSpPr>
            <p:spPr>
              <a:xfrm>
                <a:off x="1148328" y="2796362"/>
                <a:ext cx="1199585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22" name="Google Shape;322;p47"/>
              <p:cNvCxnSpPr/>
              <p:nvPr/>
            </p:nvCxnSpPr>
            <p:spPr>
              <a:xfrm>
                <a:off x="1148328" y="3149581"/>
                <a:ext cx="845572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323" name="Google Shape;323;p47"/>
            <p:cNvSpPr txBox="1"/>
            <p:nvPr/>
          </p:nvSpPr>
          <p:spPr>
            <a:xfrm>
              <a:off x="1047750" y="3607161"/>
              <a:ext cx="1424427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winged. Creepiest don't subdue which i two set had</a:t>
              </a:r>
              <a:endParaRPr sz="11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8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b="1" lang="en" sz="1100"/>
              <a:t>Company Team</a:t>
            </a:r>
            <a:endParaRPr sz="1100"/>
          </a:p>
        </p:txBody>
      </p:sp>
      <p:sp>
        <p:nvSpPr>
          <p:cNvPr id="329" name="Google Shape;329;p48"/>
          <p:cNvSpPr txBox="1"/>
          <p:nvPr/>
        </p:nvSpPr>
        <p:spPr>
          <a:xfrm>
            <a:off x="3686175" y="1075849"/>
            <a:ext cx="1771650" cy="248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gathered</a:t>
            </a:r>
            <a:endParaRPr sz="1100"/>
          </a:p>
        </p:txBody>
      </p:sp>
      <p:grpSp>
        <p:nvGrpSpPr>
          <p:cNvPr id="330" name="Google Shape;330;p48"/>
          <p:cNvGrpSpPr/>
          <p:nvPr/>
        </p:nvGrpSpPr>
        <p:grpSpPr>
          <a:xfrm>
            <a:off x="2151938" y="3487351"/>
            <a:ext cx="4778374" cy="664023"/>
            <a:chOff x="3553038" y="4822960"/>
            <a:chExt cx="6371166" cy="885364"/>
          </a:xfrm>
        </p:grpSpPr>
        <p:sp>
          <p:nvSpPr>
            <p:cNvPr id="331" name="Google Shape;331;p48"/>
            <p:cNvSpPr txBox="1"/>
            <p:nvPr/>
          </p:nvSpPr>
          <p:spPr>
            <a:xfrm>
              <a:off x="3553040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</a:t>
              </a:r>
              <a:endParaRPr sz="1100"/>
            </a:p>
          </p:txBody>
        </p:sp>
        <p:sp>
          <p:nvSpPr>
            <p:cNvPr id="332" name="Google Shape;332;p48"/>
            <p:cNvSpPr txBox="1"/>
            <p:nvPr/>
          </p:nvSpPr>
          <p:spPr>
            <a:xfrm>
              <a:off x="3553038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33" name="Google Shape;333;p48"/>
            <p:cNvGrpSpPr/>
            <p:nvPr/>
          </p:nvGrpSpPr>
          <p:grpSpPr>
            <a:xfrm>
              <a:off x="4001214" y="4859844"/>
              <a:ext cx="994943" cy="323165"/>
              <a:chOff x="1271779" y="5797835"/>
              <a:chExt cx="994943" cy="323165"/>
            </a:xfrm>
          </p:grpSpPr>
          <p:sp>
            <p:nvSpPr>
              <p:cNvPr id="334" name="Google Shape;334;p48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5" name="Google Shape;335;p48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6" name="Google Shape;336;p48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37" name="Google Shape;337;p48"/>
            <p:cNvSpPr txBox="1"/>
            <p:nvPr/>
          </p:nvSpPr>
          <p:spPr>
            <a:xfrm>
              <a:off x="5779085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</a:t>
              </a:r>
              <a:endParaRPr sz="1100"/>
            </a:p>
          </p:txBody>
        </p:sp>
        <p:sp>
          <p:nvSpPr>
            <p:cNvPr id="338" name="Google Shape;338;p48"/>
            <p:cNvSpPr txBox="1"/>
            <p:nvPr/>
          </p:nvSpPr>
          <p:spPr>
            <a:xfrm>
              <a:off x="5779083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39" name="Google Shape;339;p48"/>
            <p:cNvGrpSpPr/>
            <p:nvPr/>
          </p:nvGrpSpPr>
          <p:grpSpPr>
            <a:xfrm>
              <a:off x="6227259" y="4859844"/>
              <a:ext cx="994943" cy="323165"/>
              <a:chOff x="1271779" y="5797835"/>
              <a:chExt cx="994943" cy="323165"/>
            </a:xfrm>
          </p:grpSpPr>
          <p:sp>
            <p:nvSpPr>
              <p:cNvPr id="340" name="Google Shape;340;p48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41" name="Google Shape;341;p48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42" name="Google Shape;342;p48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43" name="Google Shape;343;p48"/>
            <p:cNvSpPr txBox="1"/>
            <p:nvPr/>
          </p:nvSpPr>
          <p:spPr>
            <a:xfrm>
              <a:off x="8005131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</a:t>
              </a:r>
              <a:endParaRPr sz="1100"/>
            </a:p>
          </p:txBody>
        </p:sp>
        <p:sp>
          <p:nvSpPr>
            <p:cNvPr id="344" name="Google Shape;344;p48"/>
            <p:cNvSpPr txBox="1"/>
            <p:nvPr/>
          </p:nvSpPr>
          <p:spPr>
            <a:xfrm>
              <a:off x="8005129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45" name="Google Shape;345;p48"/>
            <p:cNvGrpSpPr/>
            <p:nvPr/>
          </p:nvGrpSpPr>
          <p:grpSpPr>
            <a:xfrm>
              <a:off x="8453305" y="4859844"/>
              <a:ext cx="994943" cy="323165"/>
              <a:chOff x="1271779" y="5797835"/>
              <a:chExt cx="994943" cy="323165"/>
            </a:xfrm>
          </p:grpSpPr>
          <p:sp>
            <p:nvSpPr>
              <p:cNvPr id="346" name="Google Shape;346;p48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47" name="Google Shape;347;p48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48" name="Google Shape;348;p48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349" name="Google Shape;349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6661" r="6662" t="0"/>
          <a:stretch/>
        </p:blipFill>
        <p:spPr>
          <a:xfrm>
            <a:off x="2151938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4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3559" r="3559" t="0"/>
          <a:stretch/>
        </p:blipFill>
        <p:spPr>
          <a:xfrm>
            <a:off x="3821472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4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21497" l="18535" r="16727" t="7442"/>
          <a:stretch/>
        </p:blipFill>
        <p:spPr>
          <a:xfrm>
            <a:off x="5491007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4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6133" l="0" r="0" t="27201"/>
          <a:stretch/>
        </p:blipFill>
        <p:spPr>
          <a:xfrm>
            <a:off x="5972175" y="1942073"/>
            <a:ext cx="151447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9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0889" r="10890" t="0"/>
          <a:stretch/>
        </p:blipFill>
        <p:spPr>
          <a:xfrm>
            <a:off x="3814763" y="1942073"/>
            <a:ext cx="151447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4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8056" r="8055" t="0"/>
          <a:stretch/>
        </p:blipFill>
        <p:spPr>
          <a:xfrm>
            <a:off x="1657350" y="1942073"/>
            <a:ext cx="1514475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b="1" lang="en" sz="1100"/>
              <a:t>Company Team</a:t>
            </a:r>
            <a:endParaRPr sz="1100"/>
          </a:p>
        </p:txBody>
      </p:sp>
      <p:sp>
        <p:nvSpPr>
          <p:cNvPr id="360" name="Google Shape;360;p49"/>
          <p:cNvSpPr txBox="1"/>
          <p:nvPr/>
        </p:nvSpPr>
        <p:spPr>
          <a:xfrm>
            <a:off x="3686175" y="1075849"/>
            <a:ext cx="1771650" cy="248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gathered</a:t>
            </a:r>
            <a:endParaRPr sz="1100"/>
          </a:p>
        </p:txBody>
      </p:sp>
      <p:sp>
        <p:nvSpPr>
          <p:cNvPr id="361" name="Google Shape;361;p49"/>
          <p:cNvSpPr txBox="1"/>
          <p:nvPr/>
        </p:nvSpPr>
        <p:spPr>
          <a:xfrm>
            <a:off x="1694934" y="3990254"/>
            <a:ext cx="1439306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sp>
        <p:nvSpPr>
          <p:cNvPr id="362" name="Google Shape;362;p49"/>
          <p:cNvSpPr txBox="1"/>
          <p:nvPr/>
        </p:nvSpPr>
        <p:spPr>
          <a:xfrm>
            <a:off x="1964410" y="3690172"/>
            <a:ext cx="900353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1100"/>
          </a:p>
        </p:txBody>
      </p:sp>
      <p:sp>
        <p:nvSpPr>
          <p:cNvPr id="363" name="Google Shape;363;p49"/>
          <p:cNvSpPr txBox="1"/>
          <p:nvPr/>
        </p:nvSpPr>
        <p:spPr>
          <a:xfrm>
            <a:off x="3852347" y="3990254"/>
            <a:ext cx="1439306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sp>
        <p:nvSpPr>
          <p:cNvPr id="364" name="Google Shape;364;p49"/>
          <p:cNvSpPr txBox="1"/>
          <p:nvPr/>
        </p:nvSpPr>
        <p:spPr>
          <a:xfrm>
            <a:off x="4121822" y="3690172"/>
            <a:ext cx="900353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1100"/>
          </a:p>
        </p:txBody>
      </p:sp>
      <p:sp>
        <p:nvSpPr>
          <p:cNvPr id="365" name="Google Shape;365;p49"/>
          <p:cNvSpPr txBox="1"/>
          <p:nvPr/>
        </p:nvSpPr>
        <p:spPr>
          <a:xfrm>
            <a:off x="6009759" y="3990254"/>
            <a:ext cx="1439306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Text lorem sit amet ipsum dolor Living</a:t>
            </a:r>
            <a:endParaRPr sz="1100"/>
          </a:p>
        </p:txBody>
      </p:sp>
      <p:sp>
        <p:nvSpPr>
          <p:cNvPr id="366" name="Google Shape;366;p49"/>
          <p:cNvSpPr txBox="1"/>
          <p:nvPr/>
        </p:nvSpPr>
        <p:spPr>
          <a:xfrm>
            <a:off x="6279235" y="3690172"/>
            <a:ext cx="900353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1100"/>
          </a:p>
        </p:txBody>
      </p:sp>
      <p:sp>
        <p:nvSpPr>
          <p:cNvPr id="367" name="Google Shape;367;p49"/>
          <p:cNvSpPr/>
          <p:nvPr/>
        </p:nvSpPr>
        <p:spPr>
          <a:xfrm>
            <a:off x="5706374" y="1942073"/>
            <a:ext cx="572861" cy="572861"/>
          </a:xfrm>
          <a:prstGeom prst="ellipse">
            <a:avLst/>
          </a:prstGeom>
          <a:solidFill>
            <a:srgbClr val="FFCE7E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8" name="Google Shape;368;p49"/>
          <p:cNvSpPr/>
          <p:nvPr/>
        </p:nvSpPr>
        <p:spPr>
          <a:xfrm>
            <a:off x="3548962" y="1942073"/>
            <a:ext cx="572861" cy="572861"/>
          </a:xfrm>
          <a:prstGeom prst="ellipse">
            <a:avLst/>
          </a:prstGeom>
          <a:solidFill>
            <a:srgbClr val="FFCE7E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9" name="Google Shape;369;p49"/>
          <p:cNvSpPr/>
          <p:nvPr/>
        </p:nvSpPr>
        <p:spPr>
          <a:xfrm>
            <a:off x="1391549" y="1942073"/>
            <a:ext cx="572861" cy="572861"/>
          </a:xfrm>
          <a:prstGeom prst="ellipse">
            <a:avLst/>
          </a:prstGeom>
          <a:solidFill>
            <a:srgbClr val="FFCE7E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0" name="Google Shape;370;p49"/>
          <p:cNvSpPr/>
          <p:nvPr/>
        </p:nvSpPr>
        <p:spPr>
          <a:xfrm>
            <a:off x="1505937" y="2049607"/>
            <a:ext cx="344085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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1" name="Google Shape;371;p49"/>
          <p:cNvSpPr/>
          <p:nvPr/>
        </p:nvSpPr>
        <p:spPr>
          <a:xfrm>
            <a:off x="3663350" y="2049607"/>
            <a:ext cx="344085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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2" name="Google Shape;372;p49"/>
          <p:cNvSpPr/>
          <p:nvPr/>
        </p:nvSpPr>
        <p:spPr>
          <a:xfrm>
            <a:off x="5837716" y="2049607"/>
            <a:ext cx="344085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Arial"/>
                <a:ea typeface="Arial"/>
                <a:cs typeface="Arial"/>
                <a:sym typeface="Arial"/>
              </a:rPr>
              <a:t></a:t>
            </a:r>
            <a:endParaRPr sz="19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5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0" r="0" t="6286"/>
          <a:stretch/>
        </p:blipFill>
        <p:spPr>
          <a:xfrm>
            <a:off x="4087234" y="1682852"/>
            <a:ext cx="2461884" cy="3460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50"/>
          <p:cNvPicPr preferRelativeResize="0"/>
          <p:nvPr>
            <p:ph idx="5" type="pic"/>
          </p:nvPr>
        </p:nvPicPr>
        <p:blipFill rotWithShape="1">
          <a:blip r:embed="rId4">
            <a:alphaModFix/>
          </a:blip>
          <a:srcRect b="0" l="10001" r="17" t="0"/>
          <a:stretch/>
        </p:blipFill>
        <p:spPr>
          <a:xfrm>
            <a:off x="415345" y="2571750"/>
            <a:ext cx="3470856" cy="25717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9" name="Google Shape;379;p50"/>
          <p:cNvGrpSpPr/>
          <p:nvPr/>
        </p:nvGrpSpPr>
        <p:grpSpPr>
          <a:xfrm>
            <a:off x="7182028" y="3563150"/>
            <a:ext cx="1114750" cy="875709"/>
            <a:chOff x="6773747" y="725170"/>
            <a:chExt cx="1486334" cy="1167612"/>
          </a:xfrm>
        </p:grpSpPr>
        <p:sp>
          <p:nvSpPr>
            <p:cNvPr id="380" name="Google Shape;380;p50"/>
            <p:cNvSpPr txBox="1"/>
            <p:nvPr/>
          </p:nvSpPr>
          <p:spPr>
            <a:xfrm>
              <a:off x="6773747" y="994138"/>
              <a:ext cx="1486334" cy="898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381" name="Google Shape;381;p50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82" name="Google Shape;382;p50"/>
          <p:cNvGrpSpPr/>
          <p:nvPr/>
        </p:nvGrpSpPr>
        <p:grpSpPr>
          <a:xfrm>
            <a:off x="913775" y="633850"/>
            <a:ext cx="2461950" cy="1311562"/>
            <a:chOff x="7008078" y="3438069"/>
            <a:chExt cx="3282600" cy="1748750"/>
          </a:xfrm>
        </p:grpSpPr>
        <p:sp>
          <p:nvSpPr>
            <p:cNvPr id="383" name="Google Shape;383;p50"/>
            <p:cNvSpPr txBox="1"/>
            <p:nvPr/>
          </p:nvSpPr>
          <p:spPr>
            <a:xfrm>
              <a:off x="7008078" y="3438069"/>
              <a:ext cx="3282600" cy="86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Portfolio</a:t>
              </a:r>
              <a:endParaRPr sz="1100"/>
            </a:p>
          </p:txBody>
        </p:sp>
        <p:sp>
          <p:nvSpPr>
            <p:cNvPr id="384" name="Google Shape;384;p50"/>
            <p:cNvSpPr txBox="1"/>
            <p:nvPr/>
          </p:nvSpPr>
          <p:spPr>
            <a:xfrm>
              <a:off x="7008080" y="4370442"/>
              <a:ext cx="2498266" cy="8163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SIMPLE PRESENTATION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</p:grpSp>
      <p:pic>
        <p:nvPicPr>
          <p:cNvPr id="385" name="Google Shape;385;p50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7598" l="0" r="0" t="7598"/>
          <a:stretch/>
        </p:blipFill>
        <p:spPr>
          <a:xfrm>
            <a:off x="4087234" y="1"/>
            <a:ext cx="2461884" cy="1481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0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26060" r="26060" t="0"/>
          <a:stretch/>
        </p:blipFill>
        <p:spPr>
          <a:xfrm>
            <a:off x="6750152" y="1"/>
            <a:ext cx="1978505" cy="2886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1"/>
          <p:cNvSpPr/>
          <p:nvPr/>
        </p:nvSpPr>
        <p:spPr>
          <a:xfrm>
            <a:off x="415345" y="2571747"/>
            <a:ext cx="3111629" cy="2156406"/>
          </a:xfrm>
          <a:prstGeom prst="rect">
            <a:avLst/>
          </a:prstGeom>
          <a:solidFill>
            <a:srgbClr val="FFCE7E">
              <a:alpha val="4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2" name="Google Shape;392;p5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813" r="1814" t="0"/>
          <a:stretch/>
        </p:blipFill>
        <p:spPr>
          <a:xfrm>
            <a:off x="415345" y="415344"/>
            <a:ext cx="3111629" cy="2156406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51"/>
          <p:cNvSpPr txBox="1"/>
          <p:nvPr/>
        </p:nvSpPr>
        <p:spPr>
          <a:xfrm>
            <a:off x="1127681" y="3317745"/>
            <a:ext cx="1686957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Creepiest don't subdue which i two set had seasons. Fifth you'll, man wherein</a:t>
            </a:r>
            <a:endParaRPr sz="1100"/>
          </a:p>
        </p:txBody>
      </p:sp>
      <p:pic>
        <p:nvPicPr>
          <p:cNvPr id="394" name="Google Shape;394;p5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6052" l="0" r="0" t="6053"/>
          <a:stretch/>
        </p:blipFill>
        <p:spPr>
          <a:xfrm>
            <a:off x="3526974" y="415344"/>
            <a:ext cx="5201682" cy="43128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613" l="0" r="0" t="15614"/>
          <a:stretch/>
        </p:blipFill>
        <p:spPr>
          <a:xfrm>
            <a:off x="357187" y="357188"/>
            <a:ext cx="8429626" cy="44421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0" name="Google Shape;400;p52"/>
          <p:cNvGrpSpPr/>
          <p:nvPr/>
        </p:nvGrpSpPr>
        <p:grpSpPr>
          <a:xfrm>
            <a:off x="4229098" y="1300162"/>
            <a:ext cx="2543176" cy="2543176"/>
            <a:chOff x="7619998" y="1733549"/>
            <a:chExt cx="3390902" cy="3390902"/>
          </a:xfrm>
        </p:grpSpPr>
        <p:sp>
          <p:nvSpPr>
            <p:cNvPr id="401" name="Google Shape;401;p52"/>
            <p:cNvSpPr/>
            <p:nvPr/>
          </p:nvSpPr>
          <p:spPr>
            <a:xfrm>
              <a:off x="7619998" y="1733549"/>
              <a:ext cx="3390902" cy="3390902"/>
            </a:xfrm>
            <a:prstGeom prst="ellipse">
              <a:avLst/>
            </a:prstGeom>
            <a:solidFill>
              <a:srgbClr val="F2F2F2">
                <a:alpha val="91764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402" name="Google Shape;402;p52"/>
            <p:cNvGrpSpPr/>
            <p:nvPr/>
          </p:nvGrpSpPr>
          <p:grpSpPr>
            <a:xfrm>
              <a:off x="8066316" y="2598848"/>
              <a:ext cx="2498266" cy="1660303"/>
              <a:chOff x="1484480" y="2612120"/>
              <a:chExt cx="2498266" cy="1660303"/>
            </a:xfrm>
          </p:grpSpPr>
          <p:sp>
            <p:nvSpPr>
              <p:cNvPr id="403" name="Google Shape;403;p52"/>
              <p:cNvSpPr txBox="1"/>
              <p:nvPr/>
            </p:nvSpPr>
            <p:spPr>
              <a:xfrm>
                <a:off x="1875455" y="2612120"/>
                <a:ext cx="1716316" cy="8617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3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Six</a:t>
                </a:r>
                <a:endParaRPr sz="1100"/>
              </a:p>
            </p:txBody>
          </p:sp>
          <p:sp>
            <p:nvSpPr>
              <p:cNvPr id="404" name="Google Shape;404;p52"/>
              <p:cNvSpPr txBox="1"/>
              <p:nvPr/>
            </p:nvSpPr>
            <p:spPr>
              <a:xfrm>
                <a:off x="1484480" y="3456046"/>
                <a:ext cx="2498266" cy="8163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SIMPLE PRESENTATION</a:t>
                </a:r>
                <a:endParaRPr sz="1100"/>
              </a:p>
              <a:p>
                <a:pPr indent="0" lvl="0" marL="0" marR="0" rtl="0" algn="ctr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TEMPLATE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3"/>
          <p:cNvSpPr/>
          <p:nvPr/>
        </p:nvSpPr>
        <p:spPr>
          <a:xfrm>
            <a:off x="6343650" y="2571750"/>
            <a:ext cx="2800350" cy="25717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0" name="Google Shape;410;p53"/>
          <p:cNvSpPr txBox="1"/>
          <p:nvPr/>
        </p:nvSpPr>
        <p:spPr>
          <a:xfrm>
            <a:off x="6900346" y="3525418"/>
            <a:ext cx="1686957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Creepiest don't subdue which i two set had seasons. Fifth you'll, man wherein</a:t>
            </a:r>
            <a:endParaRPr sz="1100"/>
          </a:p>
        </p:txBody>
      </p:sp>
      <p:pic>
        <p:nvPicPr>
          <p:cNvPr id="411" name="Google Shape;411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12" l="0" r="0" t="1613"/>
          <a:stretch/>
        </p:blipFill>
        <p:spPr>
          <a:xfrm>
            <a:off x="0" y="0"/>
            <a:ext cx="35433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2" name="Google Shape;412;p53"/>
          <p:cNvGrpSpPr/>
          <p:nvPr/>
        </p:nvGrpSpPr>
        <p:grpSpPr>
          <a:xfrm>
            <a:off x="1237490" y="1058026"/>
            <a:ext cx="1068300" cy="608175"/>
            <a:chOff x="1047750" y="2457129"/>
            <a:chExt cx="1424400" cy="810900"/>
          </a:xfrm>
        </p:grpSpPr>
        <p:sp>
          <p:nvSpPr>
            <p:cNvPr id="413" name="Google Shape;413;p53"/>
            <p:cNvSpPr txBox="1"/>
            <p:nvPr/>
          </p:nvSpPr>
          <p:spPr>
            <a:xfrm>
              <a:off x="1047750" y="2457129"/>
              <a:ext cx="1424400" cy="81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Creative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</p:txBody>
        </p:sp>
        <p:cxnSp>
          <p:nvCxnSpPr>
            <p:cNvPr id="414" name="Google Shape;414;p53"/>
            <p:cNvCxnSpPr/>
            <p:nvPr/>
          </p:nvCxnSpPr>
          <p:spPr>
            <a:xfrm>
              <a:off x="1148328" y="2796362"/>
              <a:ext cx="1199585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15" name="Google Shape;415;p53"/>
            <p:cNvCxnSpPr/>
            <p:nvPr/>
          </p:nvCxnSpPr>
          <p:spPr>
            <a:xfrm>
              <a:off x="1148328" y="3149581"/>
              <a:ext cx="845572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416" name="Google Shape;416;p5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7563" l="0" r="0" t="17564"/>
          <a:stretch/>
        </p:blipFill>
        <p:spPr>
          <a:xfrm>
            <a:off x="3543300" y="0"/>
            <a:ext cx="56007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5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3709" r="13708" t="0"/>
          <a:stretch/>
        </p:blipFill>
        <p:spPr>
          <a:xfrm>
            <a:off x="3543300" y="2571750"/>
            <a:ext cx="280035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9865" l="16666" r="11743" t="9732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6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36"/>
          <p:cNvSpPr/>
          <p:nvPr/>
        </p:nvSpPr>
        <p:spPr>
          <a:xfrm>
            <a:off x="5714998" y="1300162"/>
            <a:ext cx="2543176" cy="2543176"/>
          </a:xfrm>
          <a:prstGeom prst="ellipse">
            <a:avLst/>
          </a:prstGeom>
          <a:solidFill>
            <a:srgbClr val="FEDEA9">
              <a:alpha val="9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4" name="Google Shape;144;p36"/>
          <p:cNvGrpSpPr/>
          <p:nvPr/>
        </p:nvGrpSpPr>
        <p:grpSpPr>
          <a:xfrm>
            <a:off x="6049737" y="1949136"/>
            <a:ext cx="1873699" cy="1245227"/>
            <a:chOff x="1484480" y="2612120"/>
            <a:chExt cx="2498266" cy="1660303"/>
          </a:xfrm>
        </p:grpSpPr>
        <p:sp>
          <p:nvSpPr>
            <p:cNvPr id="145" name="Google Shape;145;p36"/>
            <p:cNvSpPr txBox="1"/>
            <p:nvPr/>
          </p:nvSpPr>
          <p:spPr>
            <a:xfrm>
              <a:off x="1875455" y="2612120"/>
              <a:ext cx="1716316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Six</a:t>
              </a:r>
              <a:endParaRPr sz="1100"/>
            </a:p>
          </p:txBody>
        </p:sp>
        <p:sp>
          <p:nvSpPr>
            <p:cNvPr id="146" name="Google Shape;146;p36"/>
            <p:cNvSpPr txBox="1"/>
            <p:nvPr/>
          </p:nvSpPr>
          <p:spPr>
            <a:xfrm>
              <a:off x="1484480" y="3456046"/>
              <a:ext cx="2498266" cy="8163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SIMPLE PRESENTATION</a:t>
              </a:r>
              <a:endParaRPr sz="11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p54"/>
          <p:cNvPicPr preferRelativeResize="0"/>
          <p:nvPr>
            <p:ph idx="7" type="pic"/>
          </p:nvPr>
        </p:nvPicPr>
        <p:blipFill rotWithShape="1">
          <a:blip r:embed="rId3">
            <a:alphaModFix/>
          </a:blip>
          <a:srcRect b="16399" l="0" r="0" t="16399"/>
          <a:stretch/>
        </p:blipFill>
        <p:spPr>
          <a:xfrm>
            <a:off x="609600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5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8094" r="8094" t="0"/>
          <a:stretch/>
        </p:blipFill>
        <p:spPr>
          <a:xfrm>
            <a:off x="304800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54"/>
          <p:cNvSpPr/>
          <p:nvPr/>
        </p:nvSpPr>
        <p:spPr>
          <a:xfrm>
            <a:off x="3048000" y="2571750"/>
            <a:ext cx="6096000" cy="1357313"/>
          </a:xfrm>
          <a:prstGeom prst="rect">
            <a:avLst/>
          </a:prstGeom>
          <a:solidFill>
            <a:schemeClr val="dk1">
              <a:alpha val="5372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54"/>
          <p:cNvSpPr txBox="1"/>
          <p:nvPr/>
        </p:nvSpPr>
        <p:spPr>
          <a:xfrm>
            <a:off x="3463741" y="2956095"/>
            <a:ext cx="2216519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sp>
        <p:nvSpPr>
          <p:cNvPr id="426" name="Google Shape;426;p54"/>
          <p:cNvSpPr txBox="1"/>
          <p:nvPr/>
        </p:nvSpPr>
        <p:spPr>
          <a:xfrm>
            <a:off x="6683150" y="3030514"/>
            <a:ext cx="1873699" cy="43978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SIMPLE PRESENTATION</a:t>
            </a:r>
            <a:endParaRPr sz="1100"/>
          </a:p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TEMPLATE</a:t>
            </a:r>
            <a:endParaRPr sz="1100"/>
          </a:p>
        </p:txBody>
      </p:sp>
      <p:pic>
        <p:nvPicPr>
          <p:cNvPr id="427" name="Google Shape;427;p54"/>
          <p:cNvPicPr preferRelativeResize="0"/>
          <p:nvPr>
            <p:ph idx="6" type="pic"/>
          </p:nvPr>
        </p:nvPicPr>
        <p:blipFill rotWithShape="1">
          <a:blip r:embed="rId5">
            <a:alphaModFix/>
          </a:blip>
          <a:srcRect b="8406" l="0" r="0" t="35344"/>
          <a:stretch/>
        </p:blipFill>
        <p:spPr>
          <a:xfrm>
            <a:off x="304800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4"/>
          <p:cNvPicPr preferRelativeResize="0"/>
          <p:nvPr>
            <p:ph idx="2" type="pic"/>
          </p:nvPr>
        </p:nvPicPr>
        <p:blipFill rotWithShape="1">
          <a:blip r:embed="rId6">
            <a:alphaModFix/>
          </a:blip>
          <a:srcRect b="0" l="20976" r="0" t="0"/>
          <a:stretch/>
        </p:blipFill>
        <p:spPr>
          <a:xfrm>
            <a:off x="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4"/>
          <p:cNvPicPr preferRelativeResize="0"/>
          <p:nvPr>
            <p:ph idx="4" type="pic"/>
          </p:nvPr>
        </p:nvPicPr>
        <p:blipFill rotWithShape="1">
          <a:blip r:embed="rId7">
            <a:alphaModFix/>
          </a:blip>
          <a:srcRect b="0" l="8618" r="8617" t="0"/>
          <a:stretch/>
        </p:blipFill>
        <p:spPr>
          <a:xfrm>
            <a:off x="6096000" y="0"/>
            <a:ext cx="3048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54"/>
          <p:cNvPicPr preferRelativeResize="0"/>
          <p:nvPr>
            <p:ph idx="5" type="pic"/>
          </p:nvPr>
        </p:nvPicPr>
        <p:blipFill rotWithShape="1">
          <a:blip r:embed="rId8">
            <a:alphaModFix/>
          </a:blip>
          <a:srcRect b="5272" l="0" r="0" t="5272"/>
          <a:stretch/>
        </p:blipFill>
        <p:spPr>
          <a:xfrm>
            <a:off x="0" y="2571750"/>
            <a:ext cx="304800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5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6" name="Google Shape;436;p55"/>
          <p:cNvSpPr txBox="1"/>
          <p:nvPr/>
        </p:nvSpPr>
        <p:spPr>
          <a:xfrm>
            <a:off x="686139" y="1727928"/>
            <a:ext cx="2199936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Infographic</a:t>
            </a:r>
            <a:endParaRPr sz="1100"/>
          </a:p>
        </p:txBody>
      </p:sp>
      <p:sp>
        <p:nvSpPr>
          <p:cNvPr id="437" name="Google Shape;437;p55"/>
          <p:cNvSpPr txBox="1"/>
          <p:nvPr/>
        </p:nvSpPr>
        <p:spPr>
          <a:xfrm>
            <a:off x="1371599" y="2569264"/>
            <a:ext cx="2047877" cy="17620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grpSp>
        <p:nvGrpSpPr>
          <p:cNvPr id="438" name="Google Shape;438;p55"/>
          <p:cNvGrpSpPr/>
          <p:nvPr/>
        </p:nvGrpSpPr>
        <p:grpSpPr>
          <a:xfrm>
            <a:off x="4157662" y="555254"/>
            <a:ext cx="2528568" cy="573546"/>
            <a:chOff x="7905723" y="3818950"/>
            <a:chExt cx="3371424" cy="764728"/>
          </a:xfrm>
        </p:grpSpPr>
        <p:grpSp>
          <p:nvGrpSpPr>
            <p:cNvPr id="439" name="Google Shape;439;p55"/>
            <p:cNvGrpSpPr/>
            <p:nvPr/>
          </p:nvGrpSpPr>
          <p:grpSpPr>
            <a:xfrm>
              <a:off x="7905723" y="3818950"/>
              <a:ext cx="918533" cy="764728"/>
              <a:chOff x="275804" y="4362305"/>
              <a:chExt cx="918533" cy="764728"/>
            </a:xfrm>
          </p:grpSpPr>
          <p:sp>
            <p:nvSpPr>
              <p:cNvPr id="440" name="Google Shape;440;p55"/>
              <p:cNvSpPr txBox="1"/>
              <p:nvPr/>
            </p:nvSpPr>
            <p:spPr>
              <a:xfrm>
                <a:off x="275804" y="4362305"/>
                <a:ext cx="53845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text</a:t>
                </a:r>
                <a:endParaRPr sz="1100"/>
              </a:p>
            </p:txBody>
          </p:sp>
          <p:sp>
            <p:nvSpPr>
              <p:cNvPr id="441" name="Google Shape;441;p55"/>
              <p:cNvSpPr txBox="1"/>
              <p:nvPr/>
            </p:nvSpPr>
            <p:spPr>
              <a:xfrm>
                <a:off x="275804" y="4651518"/>
                <a:ext cx="918533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</a:t>
                </a:r>
                <a:endParaRPr sz="1100"/>
              </a:p>
            </p:txBody>
          </p:sp>
        </p:grpSp>
        <p:grpSp>
          <p:nvGrpSpPr>
            <p:cNvPr id="442" name="Google Shape;442;p55"/>
            <p:cNvGrpSpPr/>
            <p:nvPr/>
          </p:nvGrpSpPr>
          <p:grpSpPr>
            <a:xfrm>
              <a:off x="9132168" y="3818950"/>
              <a:ext cx="918533" cy="764728"/>
              <a:chOff x="275804" y="4362305"/>
              <a:chExt cx="918533" cy="764728"/>
            </a:xfrm>
          </p:grpSpPr>
          <p:sp>
            <p:nvSpPr>
              <p:cNvPr id="443" name="Google Shape;443;p55"/>
              <p:cNvSpPr txBox="1"/>
              <p:nvPr/>
            </p:nvSpPr>
            <p:spPr>
              <a:xfrm>
                <a:off x="275804" y="4362305"/>
                <a:ext cx="53845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text</a:t>
                </a:r>
                <a:endParaRPr sz="1100"/>
              </a:p>
            </p:txBody>
          </p:sp>
          <p:sp>
            <p:nvSpPr>
              <p:cNvPr id="444" name="Google Shape;444;p55"/>
              <p:cNvSpPr txBox="1"/>
              <p:nvPr/>
            </p:nvSpPr>
            <p:spPr>
              <a:xfrm>
                <a:off x="275804" y="4651518"/>
                <a:ext cx="918533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</a:t>
                </a:r>
                <a:endParaRPr sz="1100"/>
              </a:p>
            </p:txBody>
          </p:sp>
        </p:grpSp>
        <p:grpSp>
          <p:nvGrpSpPr>
            <p:cNvPr id="445" name="Google Shape;445;p55"/>
            <p:cNvGrpSpPr/>
            <p:nvPr/>
          </p:nvGrpSpPr>
          <p:grpSpPr>
            <a:xfrm>
              <a:off x="10358613" y="3818950"/>
              <a:ext cx="918533" cy="764728"/>
              <a:chOff x="275804" y="4362305"/>
              <a:chExt cx="918533" cy="764728"/>
            </a:xfrm>
          </p:grpSpPr>
          <p:sp>
            <p:nvSpPr>
              <p:cNvPr id="446" name="Google Shape;446;p55"/>
              <p:cNvSpPr txBox="1"/>
              <p:nvPr/>
            </p:nvSpPr>
            <p:spPr>
              <a:xfrm>
                <a:off x="275804" y="4362305"/>
                <a:ext cx="53845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text</a:t>
                </a:r>
                <a:endParaRPr sz="1100"/>
              </a:p>
            </p:txBody>
          </p:sp>
          <p:sp>
            <p:nvSpPr>
              <p:cNvPr id="447" name="Google Shape;447;p55"/>
              <p:cNvSpPr txBox="1"/>
              <p:nvPr/>
            </p:nvSpPr>
            <p:spPr>
              <a:xfrm>
                <a:off x="275804" y="4651518"/>
                <a:ext cx="918533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</a:t>
                </a:r>
                <a:endParaRPr sz="1100"/>
              </a:p>
            </p:txBody>
          </p:sp>
        </p:grpSp>
      </p:grpSp>
      <p:pic>
        <p:nvPicPr>
          <p:cNvPr id="448" name="Google Shape;448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7663" y="1727929"/>
            <a:ext cx="4570992" cy="2603357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5"/>
          <p:cNvSpPr txBox="1"/>
          <p:nvPr/>
        </p:nvSpPr>
        <p:spPr>
          <a:xfrm>
            <a:off x="555256" y="555253"/>
            <a:ext cx="1019186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Infographic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6"/>
          <p:cNvSpPr/>
          <p:nvPr/>
        </p:nvSpPr>
        <p:spPr>
          <a:xfrm>
            <a:off x="0" y="0"/>
            <a:ext cx="9143999" cy="5143500"/>
          </a:xfrm>
          <a:custGeom>
            <a:rect b="b" l="l" r="r" t="t"/>
            <a:pathLst>
              <a:path extrusionOk="0" h="6858000" w="12191999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685800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935C00">
              <a:alpha val="2196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55" name="Google Shape;455;p56"/>
          <p:cNvGrpSpPr/>
          <p:nvPr/>
        </p:nvGrpSpPr>
        <p:grpSpPr>
          <a:xfrm>
            <a:off x="2498762" y="3532340"/>
            <a:ext cx="688900" cy="595079"/>
            <a:chOff x="2796290" y="4788583"/>
            <a:chExt cx="918533" cy="793438"/>
          </a:xfrm>
        </p:grpSpPr>
        <p:sp>
          <p:nvSpPr>
            <p:cNvPr id="456" name="Google Shape;456;p56"/>
            <p:cNvSpPr txBox="1"/>
            <p:nvPr/>
          </p:nvSpPr>
          <p:spPr>
            <a:xfrm>
              <a:off x="2977850" y="4788583"/>
              <a:ext cx="5554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$100</a:t>
              </a:r>
              <a:endParaRPr sz="1100"/>
            </a:p>
          </p:txBody>
        </p:sp>
        <p:sp>
          <p:nvSpPr>
            <p:cNvPr id="457" name="Google Shape;457;p56"/>
            <p:cNvSpPr txBox="1"/>
            <p:nvPr/>
          </p:nvSpPr>
          <p:spPr>
            <a:xfrm>
              <a:off x="2796290" y="5106506"/>
              <a:ext cx="91853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</a:t>
              </a:r>
              <a:endParaRPr sz="1100"/>
            </a:p>
          </p:txBody>
        </p:sp>
      </p:grpSp>
      <p:sp>
        <p:nvSpPr>
          <p:cNvPr id="458" name="Google Shape;458;p5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</a:pPr>
            <a:r>
              <a:rPr b="1" lang="en" sz="2700">
                <a:latin typeface="Montserrat"/>
                <a:ea typeface="Montserrat"/>
                <a:cs typeface="Montserrat"/>
                <a:sym typeface="Montserrat"/>
              </a:rPr>
              <a:t>Pricing Table</a:t>
            </a:r>
            <a:endParaRPr sz="1100"/>
          </a:p>
        </p:txBody>
      </p:sp>
      <p:sp>
        <p:nvSpPr>
          <p:cNvPr id="459" name="Google Shape;459;p56"/>
          <p:cNvSpPr txBox="1"/>
          <p:nvPr/>
        </p:nvSpPr>
        <p:spPr>
          <a:xfrm>
            <a:off x="3686175" y="1075849"/>
            <a:ext cx="1771650" cy="250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gathered</a:t>
            </a:r>
            <a:endParaRPr sz="1100"/>
          </a:p>
        </p:txBody>
      </p:sp>
      <p:grpSp>
        <p:nvGrpSpPr>
          <p:cNvPr id="460" name="Google Shape;460;p56"/>
          <p:cNvGrpSpPr/>
          <p:nvPr/>
        </p:nvGrpSpPr>
        <p:grpSpPr>
          <a:xfrm>
            <a:off x="4227548" y="3532340"/>
            <a:ext cx="688901" cy="595079"/>
            <a:chOff x="2796289" y="4788583"/>
            <a:chExt cx="918534" cy="793438"/>
          </a:xfrm>
        </p:grpSpPr>
        <p:sp>
          <p:nvSpPr>
            <p:cNvPr id="461" name="Google Shape;461;p56"/>
            <p:cNvSpPr txBox="1"/>
            <p:nvPr/>
          </p:nvSpPr>
          <p:spPr>
            <a:xfrm>
              <a:off x="2796289" y="4788583"/>
              <a:ext cx="918534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$200</a:t>
              </a:r>
              <a:endParaRPr sz="1100"/>
            </a:p>
          </p:txBody>
        </p:sp>
        <p:sp>
          <p:nvSpPr>
            <p:cNvPr id="462" name="Google Shape;462;p56"/>
            <p:cNvSpPr txBox="1"/>
            <p:nvPr/>
          </p:nvSpPr>
          <p:spPr>
            <a:xfrm>
              <a:off x="2796290" y="5106506"/>
              <a:ext cx="91853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</a:t>
              </a:r>
              <a:endParaRPr sz="1100"/>
            </a:p>
          </p:txBody>
        </p:sp>
      </p:grpSp>
      <p:grpSp>
        <p:nvGrpSpPr>
          <p:cNvPr id="463" name="Google Shape;463;p56"/>
          <p:cNvGrpSpPr/>
          <p:nvPr/>
        </p:nvGrpSpPr>
        <p:grpSpPr>
          <a:xfrm>
            <a:off x="5956335" y="3532340"/>
            <a:ext cx="688900" cy="595079"/>
            <a:chOff x="2796290" y="4788583"/>
            <a:chExt cx="918533" cy="793438"/>
          </a:xfrm>
        </p:grpSpPr>
        <p:sp>
          <p:nvSpPr>
            <p:cNvPr id="464" name="Google Shape;464;p56"/>
            <p:cNvSpPr txBox="1"/>
            <p:nvPr/>
          </p:nvSpPr>
          <p:spPr>
            <a:xfrm>
              <a:off x="2977850" y="4788583"/>
              <a:ext cx="5554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$99</a:t>
              </a:r>
              <a:endParaRPr sz="1100"/>
            </a:p>
          </p:txBody>
        </p:sp>
        <p:sp>
          <p:nvSpPr>
            <p:cNvPr id="465" name="Google Shape;465;p56"/>
            <p:cNvSpPr txBox="1"/>
            <p:nvPr/>
          </p:nvSpPr>
          <p:spPr>
            <a:xfrm>
              <a:off x="2796290" y="5106506"/>
              <a:ext cx="91853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</a:t>
              </a:r>
              <a:endParaRPr sz="1100"/>
            </a:p>
          </p:txBody>
        </p:sp>
      </p:grpSp>
      <p:sp>
        <p:nvSpPr>
          <p:cNvPr id="466" name="Google Shape;466;p56"/>
          <p:cNvSpPr txBox="1"/>
          <p:nvPr/>
        </p:nvSpPr>
        <p:spPr>
          <a:xfrm>
            <a:off x="7283578" y="2132589"/>
            <a:ext cx="1076651" cy="9721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Creepiest don't subdue which i two set had seasons. Fifth you'll, man wherein</a:t>
            </a:r>
            <a:endParaRPr sz="1100"/>
          </a:p>
        </p:txBody>
      </p:sp>
      <p:sp>
        <p:nvSpPr>
          <p:cNvPr id="467" name="Google Shape;467;p56"/>
          <p:cNvSpPr txBox="1"/>
          <p:nvPr/>
        </p:nvSpPr>
        <p:spPr>
          <a:xfrm>
            <a:off x="783772" y="2132589"/>
            <a:ext cx="1076651" cy="9721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Creepiest don't subdue which i two set had seasons. Fifth you'll, man wherein</a:t>
            </a:r>
            <a:endParaRPr sz="1100"/>
          </a:p>
        </p:txBody>
      </p:sp>
      <p:pic>
        <p:nvPicPr>
          <p:cNvPr id="468" name="Google Shape;468;p5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052" r="8052" t="0"/>
          <a:stretch/>
        </p:blipFill>
        <p:spPr>
          <a:xfrm>
            <a:off x="2097218" y="1989398"/>
            <a:ext cx="1491989" cy="1258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5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0448" r="10448" t="0"/>
          <a:stretch/>
        </p:blipFill>
        <p:spPr>
          <a:xfrm>
            <a:off x="3826004" y="1989398"/>
            <a:ext cx="1491989" cy="1258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5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6615" r="16615" t="0"/>
          <a:stretch/>
        </p:blipFill>
        <p:spPr>
          <a:xfrm>
            <a:off x="5554791" y="1989398"/>
            <a:ext cx="1491989" cy="12585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p5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57"/>
          <p:cNvSpPr/>
          <p:nvPr/>
        </p:nvSpPr>
        <p:spPr>
          <a:xfrm>
            <a:off x="2528888" y="0"/>
            <a:ext cx="6615111" cy="5143500"/>
          </a:xfrm>
          <a:custGeom>
            <a:rect b="b" l="l" r="r" t="t"/>
            <a:pathLst>
              <a:path extrusionOk="0" h="6858000" w="12191999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685800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1">
              <a:alpha val="6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77" name="Google Shape;477;p57"/>
          <p:cNvGrpSpPr/>
          <p:nvPr/>
        </p:nvGrpSpPr>
        <p:grpSpPr>
          <a:xfrm>
            <a:off x="6142560" y="1959090"/>
            <a:ext cx="1873699" cy="1225320"/>
            <a:chOff x="1484480" y="2612120"/>
            <a:chExt cx="2498266" cy="1633760"/>
          </a:xfrm>
        </p:grpSpPr>
        <p:sp>
          <p:nvSpPr>
            <p:cNvPr id="478" name="Google Shape;478;p57"/>
            <p:cNvSpPr txBox="1"/>
            <p:nvPr/>
          </p:nvSpPr>
          <p:spPr>
            <a:xfrm>
              <a:off x="1484480" y="2612120"/>
              <a:ext cx="1716316" cy="8617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Six</a:t>
              </a:r>
              <a:endParaRPr sz="1100"/>
            </a:p>
          </p:txBody>
        </p:sp>
        <p:sp>
          <p:nvSpPr>
            <p:cNvPr id="479" name="Google Shape;479;p57"/>
            <p:cNvSpPr txBox="1"/>
            <p:nvPr/>
          </p:nvSpPr>
          <p:spPr>
            <a:xfrm>
              <a:off x="1484480" y="3659501"/>
              <a:ext cx="2498266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SIMPLE PRESENTATION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8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5" name="Google Shape;485;p58"/>
          <p:cNvSpPr txBox="1"/>
          <p:nvPr/>
        </p:nvSpPr>
        <p:spPr>
          <a:xfrm>
            <a:off x="1600199" y="2335147"/>
            <a:ext cx="5943601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Have Any Question</a:t>
            </a:r>
            <a:endParaRPr sz="1100"/>
          </a:p>
        </p:txBody>
      </p:sp>
      <p:sp>
        <p:nvSpPr>
          <p:cNvPr id="486" name="Google Shape;486;p58"/>
          <p:cNvSpPr txBox="1"/>
          <p:nvPr/>
        </p:nvSpPr>
        <p:spPr>
          <a:xfrm>
            <a:off x="3386136" y="2744712"/>
            <a:ext cx="2371726" cy="23775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 sz="11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5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2" name="Google Shape;492;p59"/>
          <p:cNvGrpSpPr/>
          <p:nvPr/>
        </p:nvGrpSpPr>
        <p:grpSpPr>
          <a:xfrm>
            <a:off x="2783189" y="1422466"/>
            <a:ext cx="3577618" cy="2298569"/>
            <a:chOff x="3086096" y="1668514"/>
            <a:chExt cx="8077204" cy="5189486"/>
          </a:xfrm>
        </p:grpSpPr>
        <p:sp>
          <p:nvSpPr>
            <p:cNvPr id="493" name="Google Shape;493;p59"/>
            <p:cNvSpPr/>
            <p:nvPr/>
          </p:nvSpPr>
          <p:spPr>
            <a:xfrm>
              <a:off x="3086096" y="1668514"/>
              <a:ext cx="6019804" cy="5189486"/>
            </a:xfrm>
            <a:prstGeom prst="triangle">
              <a:avLst>
                <a:gd fmla="val 50000" name="adj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4" name="Google Shape;494;p59"/>
            <p:cNvSpPr/>
            <p:nvPr/>
          </p:nvSpPr>
          <p:spPr>
            <a:xfrm>
              <a:off x="6496045" y="2834504"/>
              <a:ext cx="4667255" cy="4023496"/>
            </a:xfrm>
            <a:prstGeom prst="triangle">
              <a:avLst>
                <a:gd fmla="val 50000" name="adj"/>
              </a:avLst>
            </a:prstGeom>
            <a:solidFill>
              <a:schemeClr val="lt1">
                <a:alpha val="51764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95" name="Google Shape;495;p59"/>
          <p:cNvSpPr txBox="1"/>
          <p:nvPr/>
        </p:nvSpPr>
        <p:spPr>
          <a:xfrm>
            <a:off x="1600199" y="2943225"/>
            <a:ext cx="5943601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End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500" l="0" r="0" t="12500"/>
          <a:stretch/>
        </p:blipFill>
        <p:spPr>
          <a:xfrm>
            <a:off x="4571999" y="0"/>
            <a:ext cx="4572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7"/>
          <p:cNvSpPr/>
          <p:nvPr/>
        </p:nvSpPr>
        <p:spPr>
          <a:xfrm>
            <a:off x="1" y="0"/>
            <a:ext cx="4572000" cy="5143500"/>
          </a:xfrm>
          <a:prstGeom prst="rect">
            <a:avLst/>
          </a:prstGeom>
          <a:solidFill>
            <a:srgbClr val="935C00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37"/>
          <p:cNvSpPr txBox="1"/>
          <p:nvPr/>
        </p:nvSpPr>
        <p:spPr>
          <a:xfrm>
            <a:off x="1100138" y="2306293"/>
            <a:ext cx="2371725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grpSp>
        <p:nvGrpSpPr>
          <p:cNvPr id="154" name="Google Shape;154;p37"/>
          <p:cNvGrpSpPr/>
          <p:nvPr/>
        </p:nvGrpSpPr>
        <p:grpSpPr>
          <a:xfrm>
            <a:off x="5080310" y="543878"/>
            <a:ext cx="1114750" cy="875709"/>
            <a:chOff x="6773747" y="725170"/>
            <a:chExt cx="1486334" cy="1167612"/>
          </a:xfrm>
        </p:grpSpPr>
        <p:sp>
          <p:nvSpPr>
            <p:cNvPr id="155" name="Google Shape;155;p37"/>
            <p:cNvSpPr txBox="1"/>
            <p:nvPr/>
          </p:nvSpPr>
          <p:spPr>
            <a:xfrm>
              <a:off x="6773747" y="994138"/>
              <a:ext cx="1486334" cy="898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156" name="Google Shape;156;p37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8"/>
          <p:cNvSpPr txBox="1"/>
          <p:nvPr/>
        </p:nvSpPr>
        <p:spPr>
          <a:xfrm>
            <a:off x="6283996" y="999490"/>
            <a:ext cx="1423084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sp>
        <p:nvSpPr>
          <p:cNvPr id="162" name="Google Shape;162;p38"/>
          <p:cNvSpPr txBox="1"/>
          <p:nvPr/>
        </p:nvSpPr>
        <p:spPr>
          <a:xfrm>
            <a:off x="6283996" y="2835238"/>
            <a:ext cx="1957008" cy="13087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Very. Make from for seas place divided void</a:t>
            </a:r>
            <a:endParaRPr sz="1100"/>
          </a:p>
        </p:txBody>
      </p:sp>
      <p:grpSp>
        <p:nvGrpSpPr>
          <p:cNvPr id="163" name="Google Shape;163;p38"/>
          <p:cNvGrpSpPr/>
          <p:nvPr/>
        </p:nvGrpSpPr>
        <p:grpSpPr>
          <a:xfrm>
            <a:off x="903000" y="3268301"/>
            <a:ext cx="1216350" cy="875599"/>
            <a:chOff x="6773754" y="725170"/>
            <a:chExt cx="1621800" cy="1167465"/>
          </a:xfrm>
        </p:grpSpPr>
        <p:sp>
          <p:nvSpPr>
            <p:cNvPr id="164" name="Google Shape;164;p38"/>
            <p:cNvSpPr txBox="1"/>
            <p:nvPr/>
          </p:nvSpPr>
          <p:spPr>
            <a:xfrm>
              <a:off x="6773754" y="994135"/>
              <a:ext cx="1621800" cy="8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165" name="Google Shape;165;p38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66" name="Google Shape;166;p38"/>
          <p:cNvSpPr txBox="1"/>
          <p:nvPr/>
        </p:nvSpPr>
        <p:spPr>
          <a:xfrm>
            <a:off x="6283996" y="1656788"/>
            <a:ext cx="1873699" cy="61228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SIMPLE PRESENTATION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TEMPLATE</a:t>
            </a:r>
            <a:endParaRPr sz="1100"/>
          </a:p>
        </p:txBody>
      </p:sp>
      <p:cxnSp>
        <p:nvCxnSpPr>
          <p:cNvPr id="167" name="Google Shape;167;p38"/>
          <p:cNvCxnSpPr/>
          <p:nvPr/>
        </p:nvCxnSpPr>
        <p:spPr>
          <a:xfrm>
            <a:off x="6354305" y="2583656"/>
            <a:ext cx="1840204" cy="0"/>
          </a:xfrm>
          <a:prstGeom prst="straightConnector1">
            <a:avLst/>
          </a:prstGeom>
          <a:noFill/>
          <a:ln cap="flat" cmpd="sng" w="254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68" name="Google Shape;168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6162" r="16163" t="0"/>
          <a:stretch/>
        </p:blipFill>
        <p:spPr>
          <a:xfrm>
            <a:off x="415344" y="415344"/>
            <a:ext cx="2090054" cy="2156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2218" r="12217" t="0"/>
          <a:stretch/>
        </p:blipFill>
        <p:spPr>
          <a:xfrm>
            <a:off x="2505398" y="415344"/>
            <a:ext cx="3111629" cy="431281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8"/>
          <p:cNvSpPr/>
          <p:nvPr/>
        </p:nvSpPr>
        <p:spPr>
          <a:xfrm>
            <a:off x="2505397" y="415344"/>
            <a:ext cx="3111629" cy="4312812"/>
          </a:xfrm>
          <a:prstGeom prst="rect">
            <a:avLst/>
          </a:prstGeom>
          <a:solidFill>
            <a:srgbClr val="FFCE7E">
              <a:alpha val="4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648" r="647" t="0"/>
          <a:stretch/>
        </p:blipFill>
        <p:spPr>
          <a:xfrm>
            <a:off x="2373765" y="0"/>
            <a:ext cx="3111629" cy="4728156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/>
          <p:nvPr/>
        </p:nvSpPr>
        <p:spPr>
          <a:xfrm>
            <a:off x="5617027" y="415344"/>
            <a:ext cx="3111629" cy="2999368"/>
          </a:xfrm>
          <a:prstGeom prst="rect">
            <a:avLst/>
          </a:prstGeom>
          <a:solidFill>
            <a:srgbClr val="FFCE7E">
              <a:alpha val="4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39"/>
          <p:cNvSpPr txBox="1"/>
          <p:nvPr/>
        </p:nvSpPr>
        <p:spPr>
          <a:xfrm>
            <a:off x="624997" y="2075461"/>
            <a:ext cx="1060928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text</a:t>
            </a:r>
            <a:endParaRPr sz="1100"/>
          </a:p>
        </p:txBody>
      </p:sp>
      <p:sp>
        <p:nvSpPr>
          <p:cNvPr id="178" name="Google Shape;178;p39"/>
          <p:cNvSpPr txBox="1"/>
          <p:nvPr/>
        </p:nvSpPr>
        <p:spPr>
          <a:xfrm>
            <a:off x="6355383" y="1154844"/>
            <a:ext cx="1634917" cy="15203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Very. Make from for seas place divided void</a:t>
            </a:r>
            <a:endParaRPr sz="1100"/>
          </a:p>
        </p:txBody>
      </p:sp>
      <p:grpSp>
        <p:nvGrpSpPr>
          <p:cNvPr id="179" name="Google Shape;179;p39"/>
          <p:cNvGrpSpPr/>
          <p:nvPr/>
        </p:nvGrpSpPr>
        <p:grpSpPr>
          <a:xfrm>
            <a:off x="6355383" y="3927633"/>
            <a:ext cx="1634917" cy="393406"/>
            <a:chOff x="7509958" y="4814919"/>
            <a:chExt cx="2860983" cy="688432"/>
          </a:xfrm>
        </p:grpSpPr>
        <p:sp>
          <p:nvSpPr>
            <p:cNvPr id="180" name="Google Shape;180;p39"/>
            <p:cNvSpPr/>
            <p:nvPr/>
          </p:nvSpPr>
          <p:spPr>
            <a:xfrm>
              <a:off x="7509958" y="4814919"/>
              <a:ext cx="695773" cy="688432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81" name="Google Shape;181;p39"/>
            <p:cNvSpPr/>
            <p:nvPr/>
          </p:nvSpPr>
          <p:spPr>
            <a:xfrm>
              <a:off x="8641737" y="4881708"/>
              <a:ext cx="612104" cy="55485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82" name="Google Shape;182;p39"/>
            <p:cNvSpPr/>
            <p:nvPr/>
          </p:nvSpPr>
          <p:spPr>
            <a:xfrm>
              <a:off x="9689847" y="4817855"/>
              <a:ext cx="681094" cy="682561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0"/>
          <p:cNvSpPr/>
          <p:nvPr/>
        </p:nvSpPr>
        <p:spPr>
          <a:xfrm>
            <a:off x="415345" y="2062074"/>
            <a:ext cx="3111629" cy="3081426"/>
          </a:xfrm>
          <a:prstGeom prst="rect">
            <a:avLst/>
          </a:prstGeom>
          <a:solidFill>
            <a:srgbClr val="FFCE7E">
              <a:alpha val="4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40"/>
          <p:cNvSpPr txBox="1"/>
          <p:nvPr/>
        </p:nvSpPr>
        <p:spPr>
          <a:xfrm>
            <a:off x="4187952" y="3832057"/>
            <a:ext cx="2657477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vision</a:t>
            </a:r>
            <a:endParaRPr sz="1100"/>
          </a:p>
        </p:txBody>
      </p:sp>
      <p:grpSp>
        <p:nvGrpSpPr>
          <p:cNvPr id="189" name="Google Shape;189;p40"/>
          <p:cNvGrpSpPr/>
          <p:nvPr/>
        </p:nvGrpSpPr>
        <p:grpSpPr>
          <a:xfrm>
            <a:off x="1153700" y="993345"/>
            <a:ext cx="1634917" cy="393406"/>
            <a:chOff x="7509958" y="4814919"/>
            <a:chExt cx="2860983" cy="688432"/>
          </a:xfrm>
        </p:grpSpPr>
        <p:sp>
          <p:nvSpPr>
            <p:cNvPr id="190" name="Google Shape;190;p40"/>
            <p:cNvSpPr/>
            <p:nvPr/>
          </p:nvSpPr>
          <p:spPr>
            <a:xfrm>
              <a:off x="7509958" y="4814919"/>
              <a:ext cx="695773" cy="688432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91" name="Google Shape;191;p40"/>
            <p:cNvSpPr/>
            <p:nvPr/>
          </p:nvSpPr>
          <p:spPr>
            <a:xfrm>
              <a:off x="8641737" y="4881708"/>
              <a:ext cx="612104" cy="55485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92" name="Google Shape;192;p40"/>
            <p:cNvSpPr/>
            <p:nvPr/>
          </p:nvSpPr>
          <p:spPr>
            <a:xfrm>
              <a:off x="9689847" y="4817855"/>
              <a:ext cx="681094" cy="682561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93" name="Google Shape;193;p40"/>
          <p:cNvSpPr txBox="1"/>
          <p:nvPr/>
        </p:nvSpPr>
        <p:spPr>
          <a:xfrm>
            <a:off x="1153701" y="2842603"/>
            <a:ext cx="1634917" cy="15203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Very. Make from for seas place divided void</a:t>
            </a:r>
            <a:endParaRPr sz="1100"/>
          </a:p>
        </p:txBody>
      </p:sp>
      <p:grpSp>
        <p:nvGrpSpPr>
          <p:cNvPr id="194" name="Google Shape;194;p40"/>
          <p:cNvGrpSpPr/>
          <p:nvPr/>
        </p:nvGrpSpPr>
        <p:grpSpPr>
          <a:xfrm>
            <a:off x="7343551" y="649770"/>
            <a:ext cx="1185975" cy="875605"/>
            <a:chOff x="6773759" y="725170"/>
            <a:chExt cx="1581300" cy="1167473"/>
          </a:xfrm>
        </p:grpSpPr>
        <p:sp>
          <p:nvSpPr>
            <p:cNvPr id="195" name="Google Shape;195;p40"/>
            <p:cNvSpPr txBox="1"/>
            <p:nvPr/>
          </p:nvSpPr>
          <p:spPr>
            <a:xfrm>
              <a:off x="6773759" y="994143"/>
              <a:ext cx="1581300" cy="8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196" name="Google Shape;196;p40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197" name="Google Shape;197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562" r="4562" t="0"/>
          <a:stretch/>
        </p:blipFill>
        <p:spPr>
          <a:xfrm>
            <a:off x="3690257" y="649770"/>
            <a:ext cx="3111629" cy="2431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41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31766" r="31766" t="0"/>
          <a:stretch/>
        </p:blipFill>
        <p:spPr>
          <a:xfrm>
            <a:off x="5735759" y="2306293"/>
            <a:ext cx="1036678" cy="1985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4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0836" r="10835" t="0"/>
          <a:stretch/>
        </p:blipFill>
        <p:spPr>
          <a:xfrm>
            <a:off x="4128416" y="2306293"/>
            <a:ext cx="1036678" cy="198571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1"/>
          <p:cNvSpPr/>
          <p:nvPr/>
        </p:nvSpPr>
        <p:spPr>
          <a:xfrm>
            <a:off x="0" y="0"/>
            <a:ext cx="3286125" cy="5143500"/>
          </a:xfrm>
          <a:prstGeom prst="rect">
            <a:avLst/>
          </a:prstGeom>
          <a:solidFill>
            <a:srgbClr val="935C00">
              <a:alpha val="2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41"/>
          <p:cNvSpPr txBox="1"/>
          <p:nvPr/>
        </p:nvSpPr>
        <p:spPr>
          <a:xfrm>
            <a:off x="770547" y="2306293"/>
            <a:ext cx="1745032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  <p:grpSp>
        <p:nvGrpSpPr>
          <p:cNvPr id="206" name="Google Shape;206;p41"/>
          <p:cNvGrpSpPr/>
          <p:nvPr/>
        </p:nvGrpSpPr>
        <p:grpSpPr>
          <a:xfrm>
            <a:off x="4050350" y="851496"/>
            <a:ext cx="1183725" cy="875604"/>
            <a:chOff x="6773756" y="725170"/>
            <a:chExt cx="1578300" cy="1167472"/>
          </a:xfrm>
        </p:grpSpPr>
        <p:sp>
          <p:nvSpPr>
            <p:cNvPr id="207" name="Google Shape;207;p41"/>
            <p:cNvSpPr txBox="1"/>
            <p:nvPr/>
          </p:nvSpPr>
          <p:spPr>
            <a:xfrm>
              <a:off x="6773756" y="994142"/>
              <a:ext cx="1578300" cy="8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208" name="Google Shape;208;p41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09" name="Google Shape;209;p41"/>
          <p:cNvGrpSpPr/>
          <p:nvPr/>
        </p:nvGrpSpPr>
        <p:grpSpPr>
          <a:xfrm>
            <a:off x="5657674" y="851496"/>
            <a:ext cx="1183725" cy="875604"/>
            <a:chOff x="6773730" y="725170"/>
            <a:chExt cx="1578300" cy="1167472"/>
          </a:xfrm>
        </p:grpSpPr>
        <p:sp>
          <p:nvSpPr>
            <p:cNvPr id="210" name="Google Shape;210;p41"/>
            <p:cNvSpPr txBox="1"/>
            <p:nvPr/>
          </p:nvSpPr>
          <p:spPr>
            <a:xfrm>
              <a:off x="6773730" y="994142"/>
              <a:ext cx="1578300" cy="8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211" name="Google Shape;211;p41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12" name="Google Shape;212;p41"/>
          <p:cNvGrpSpPr/>
          <p:nvPr/>
        </p:nvGrpSpPr>
        <p:grpSpPr>
          <a:xfrm>
            <a:off x="7265025" y="851496"/>
            <a:ext cx="1183725" cy="875604"/>
            <a:chOff x="6773738" y="725170"/>
            <a:chExt cx="1578300" cy="1167472"/>
          </a:xfrm>
        </p:grpSpPr>
        <p:sp>
          <p:nvSpPr>
            <p:cNvPr id="213" name="Google Shape;213;p41"/>
            <p:cNvSpPr txBox="1"/>
            <p:nvPr/>
          </p:nvSpPr>
          <p:spPr>
            <a:xfrm>
              <a:off x="6773738" y="994142"/>
              <a:ext cx="1578300" cy="8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grass to for can’t </a:t>
              </a:r>
              <a:endParaRPr sz="1100"/>
            </a:p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winged.</a:t>
              </a:r>
              <a:endParaRPr sz="1100"/>
            </a:p>
          </p:txBody>
        </p:sp>
        <p:sp>
          <p:nvSpPr>
            <p:cNvPr id="214" name="Google Shape;214;p41"/>
            <p:cNvSpPr/>
            <p:nvPr/>
          </p:nvSpPr>
          <p:spPr>
            <a:xfrm>
              <a:off x="6877844" y="725170"/>
              <a:ext cx="145143" cy="145143"/>
            </a:xfrm>
            <a:prstGeom prst="rtTriangle">
              <a:avLst/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15" name="Google Shape;215;p41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10836" r="10835" t="0"/>
          <a:stretch/>
        </p:blipFill>
        <p:spPr>
          <a:xfrm>
            <a:off x="7343103" y="2306293"/>
            <a:ext cx="1036678" cy="1985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874" l="0" r="0" t="21875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2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chemeClr val="dk1">
              <a:alpha val="6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42"/>
          <p:cNvSpPr txBox="1"/>
          <p:nvPr/>
        </p:nvSpPr>
        <p:spPr>
          <a:xfrm>
            <a:off x="555256" y="2322125"/>
            <a:ext cx="2384652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 timeline</a:t>
            </a:r>
            <a:endParaRPr sz="1100"/>
          </a:p>
        </p:txBody>
      </p:sp>
      <p:grpSp>
        <p:nvGrpSpPr>
          <p:cNvPr id="223" name="Google Shape;223;p42"/>
          <p:cNvGrpSpPr/>
          <p:nvPr/>
        </p:nvGrpSpPr>
        <p:grpSpPr>
          <a:xfrm>
            <a:off x="806284" y="3091015"/>
            <a:ext cx="4302634" cy="510524"/>
            <a:chOff x="630545" y="4121354"/>
            <a:chExt cx="5736846" cy="680699"/>
          </a:xfrm>
        </p:grpSpPr>
        <p:sp>
          <p:nvSpPr>
            <p:cNvPr id="224" name="Google Shape;224;p42"/>
            <p:cNvSpPr txBox="1"/>
            <p:nvPr/>
          </p:nvSpPr>
          <p:spPr>
            <a:xfrm>
              <a:off x="630545" y="4173825"/>
              <a:ext cx="125089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2001-2012</a:t>
              </a:r>
              <a:endParaRPr sz="1100"/>
            </a:p>
          </p:txBody>
        </p:sp>
        <p:sp>
          <p:nvSpPr>
            <p:cNvPr id="225" name="Google Shape;225;p42"/>
            <p:cNvSpPr txBox="1"/>
            <p:nvPr/>
          </p:nvSpPr>
          <p:spPr>
            <a:xfrm>
              <a:off x="2626293" y="4121354"/>
              <a:ext cx="3741098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had winged. Creepiest don't subdue which i two set had seasons. Fifth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you'll, man wherein seas our creeping.</a:t>
              </a:r>
              <a:endParaRPr sz="1100"/>
            </a:p>
          </p:txBody>
        </p:sp>
      </p:grpSp>
      <p:cxnSp>
        <p:nvCxnSpPr>
          <p:cNvPr id="226" name="Google Shape;226;p42"/>
          <p:cNvCxnSpPr>
            <a:stCxn id="227" idx="4"/>
          </p:cNvCxnSpPr>
          <p:nvPr/>
        </p:nvCxnSpPr>
        <p:spPr>
          <a:xfrm>
            <a:off x="2013560" y="3540931"/>
            <a:ext cx="0" cy="1715700"/>
          </a:xfrm>
          <a:prstGeom prst="straightConnector1">
            <a:avLst/>
          </a:prstGeom>
          <a:noFill/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27" name="Google Shape;227;p42"/>
          <p:cNvSpPr/>
          <p:nvPr/>
        </p:nvSpPr>
        <p:spPr>
          <a:xfrm>
            <a:off x="1830868" y="3175555"/>
            <a:ext cx="365383" cy="365376"/>
          </a:xfrm>
          <a:prstGeom prst="ellipse">
            <a:avLst/>
          </a:prstGeom>
          <a:solidFill>
            <a:srgbClr val="7F7F7F">
              <a:alpha val="49803"/>
            </a:srgbClr>
          </a:solidFill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42"/>
          <p:cNvSpPr txBox="1"/>
          <p:nvPr/>
        </p:nvSpPr>
        <p:spPr>
          <a:xfrm>
            <a:off x="555256" y="555253"/>
            <a:ext cx="1019186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Our Timeline</a:t>
            </a:r>
            <a:endParaRPr sz="1100"/>
          </a:p>
        </p:txBody>
      </p:sp>
      <p:sp>
        <p:nvSpPr>
          <p:cNvPr id="229" name="Google Shape;229;p42"/>
          <p:cNvSpPr txBox="1"/>
          <p:nvPr/>
        </p:nvSpPr>
        <p:spPr>
          <a:xfrm>
            <a:off x="1860446" y="3251555"/>
            <a:ext cx="326655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2550" l="0" r="40698" t="27508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5" name="Google Shape;235;p43"/>
          <p:cNvCxnSpPr/>
          <p:nvPr/>
        </p:nvCxnSpPr>
        <p:spPr>
          <a:xfrm>
            <a:off x="2013560" y="0"/>
            <a:ext cx="0" cy="5143500"/>
          </a:xfrm>
          <a:prstGeom prst="straightConnector1">
            <a:avLst/>
          </a:prstGeom>
          <a:noFill/>
          <a:ln cap="flat" cmpd="sng" w="254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36" name="Google Shape;236;p43"/>
          <p:cNvGrpSpPr/>
          <p:nvPr/>
        </p:nvGrpSpPr>
        <p:grpSpPr>
          <a:xfrm>
            <a:off x="806284" y="913772"/>
            <a:ext cx="4302634" cy="3315955"/>
            <a:chOff x="1075045" y="1048189"/>
            <a:chExt cx="5736846" cy="4421273"/>
          </a:xfrm>
        </p:grpSpPr>
        <p:grpSp>
          <p:nvGrpSpPr>
            <p:cNvPr id="237" name="Google Shape;237;p43"/>
            <p:cNvGrpSpPr/>
            <p:nvPr/>
          </p:nvGrpSpPr>
          <p:grpSpPr>
            <a:xfrm>
              <a:off x="1075045" y="1048189"/>
              <a:ext cx="5736846" cy="680699"/>
              <a:chOff x="1075045" y="1048189"/>
              <a:chExt cx="5736846" cy="680699"/>
            </a:xfrm>
          </p:grpSpPr>
          <p:grpSp>
            <p:nvGrpSpPr>
              <p:cNvPr id="238" name="Google Shape;238;p43"/>
              <p:cNvGrpSpPr/>
              <p:nvPr/>
            </p:nvGrpSpPr>
            <p:grpSpPr>
              <a:xfrm>
                <a:off x="2441157" y="1135273"/>
                <a:ext cx="487178" cy="487168"/>
                <a:chOff x="2441157" y="4234073"/>
                <a:chExt cx="487178" cy="487168"/>
              </a:xfrm>
            </p:grpSpPr>
            <p:sp>
              <p:nvSpPr>
                <p:cNvPr id="239" name="Google Shape;239;p43"/>
                <p:cNvSpPr/>
                <p:nvPr/>
              </p:nvSpPr>
              <p:spPr>
                <a:xfrm>
                  <a:off x="2441157" y="4234073"/>
                  <a:ext cx="487178" cy="487168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40" name="Google Shape;240;p43"/>
                <p:cNvSpPr txBox="1"/>
                <p:nvPr/>
              </p:nvSpPr>
              <p:spPr>
                <a:xfrm>
                  <a:off x="2480595" y="4335407"/>
                  <a:ext cx="4355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rgbClr val="D8D8D8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02</a:t>
                  </a:r>
                  <a:endParaRPr sz="1100"/>
                </a:p>
              </p:txBody>
            </p:sp>
          </p:grpSp>
          <p:sp>
            <p:nvSpPr>
              <p:cNvPr id="241" name="Google Shape;241;p43"/>
              <p:cNvSpPr txBox="1"/>
              <p:nvPr/>
            </p:nvSpPr>
            <p:spPr>
              <a:xfrm>
                <a:off x="1075045" y="1100660"/>
                <a:ext cx="1250892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  <p:sp>
            <p:nvSpPr>
              <p:cNvPr id="242" name="Google Shape;242;p43"/>
              <p:cNvSpPr txBox="1"/>
              <p:nvPr/>
            </p:nvSpPr>
            <p:spPr>
              <a:xfrm>
                <a:off x="3070793" y="1048189"/>
                <a:ext cx="3741098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had winged. Creepiest don't subdue which i two set had seasons. Fifth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you'll, man wherein seas our creeping.</a:t>
                </a:r>
                <a:endParaRPr sz="1100"/>
              </a:p>
            </p:txBody>
          </p:sp>
        </p:grpSp>
        <p:grpSp>
          <p:nvGrpSpPr>
            <p:cNvPr id="243" name="Google Shape;243;p43"/>
            <p:cNvGrpSpPr/>
            <p:nvPr/>
          </p:nvGrpSpPr>
          <p:grpSpPr>
            <a:xfrm>
              <a:off x="1075045" y="2918476"/>
              <a:ext cx="5736846" cy="680699"/>
              <a:chOff x="1075045" y="1048189"/>
              <a:chExt cx="5736846" cy="680699"/>
            </a:xfrm>
          </p:grpSpPr>
          <p:grpSp>
            <p:nvGrpSpPr>
              <p:cNvPr id="244" name="Google Shape;244;p43"/>
              <p:cNvGrpSpPr/>
              <p:nvPr/>
            </p:nvGrpSpPr>
            <p:grpSpPr>
              <a:xfrm>
                <a:off x="2441157" y="1135273"/>
                <a:ext cx="487178" cy="487168"/>
                <a:chOff x="2441157" y="4234073"/>
                <a:chExt cx="487178" cy="487168"/>
              </a:xfrm>
            </p:grpSpPr>
            <p:sp>
              <p:nvSpPr>
                <p:cNvPr id="245" name="Google Shape;245;p43"/>
                <p:cNvSpPr/>
                <p:nvPr/>
              </p:nvSpPr>
              <p:spPr>
                <a:xfrm>
                  <a:off x="2441157" y="4234073"/>
                  <a:ext cx="487178" cy="487168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46" name="Google Shape;246;p43"/>
                <p:cNvSpPr txBox="1"/>
                <p:nvPr/>
              </p:nvSpPr>
              <p:spPr>
                <a:xfrm>
                  <a:off x="2480595" y="4335407"/>
                  <a:ext cx="4355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rgbClr val="D8D8D8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03</a:t>
                  </a:r>
                  <a:endParaRPr sz="1100"/>
                </a:p>
              </p:txBody>
            </p:sp>
          </p:grpSp>
          <p:sp>
            <p:nvSpPr>
              <p:cNvPr id="247" name="Google Shape;247;p43"/>
              <p:cNvSpPr txBox="1"/>
              <p:nvPr/>
            </p:nvSpPr>
            <p:spPr>
              <a:xfrm>
                <a:off x="1075045" y="1100660"/>
                <a:ext cx="1250892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  <p:sp>
            <p:nvSpPr>
              <p:cNvPr id="248" name="Google Shape;248;p43"/>
              <p:cNvSpPr txBox="1"/>
              <p:nvPr/>
            </p:nvSpPr>
            <p:spPr>
              <a:xfrm>
                <a:off x="3070793" y="1048189"/>
                <a:ext cx="3741098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had winged. Creepiest don't subdue which i two set had seasons. Fifth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you'll, man wherein seas our creeping.</a:t>
                </a:r>
                <a:endParaRPr sz="1100"/>
              </a:p>
            </p:txBody>
          </p:sp>
        </p:grpSp>
        <p:grpSp>
          <p:nvGrpSpPr>
            <p:cNvPr id="249" name="Google Shape;249;p43"/>
            <p:cNvGrpSpPr/>
            <p:nvPr/>
          </p:nvGrpSpPr>
          <p:grpSpPr>
            <a:xfrm>
              <a:off x="1075045" y="4788763"/>
              <a:ext cx="5736846" cy="680699"/>
              <a:chOff x="1075045" y="1048189"/>
              <a:chExt cx="5736846" cy="680699"/>
            </a:xfrm>
          </p:grpSpPr>
          <p:grpSp>
            <p:nvGrpSpPr>
              <p:cNvPr id="250" name="Google Shape;250;p43"/>
              <p:cNvGrpSpPr/>
              <p:nvPr/>
            </p:nvGrpSpPr>
            <p:grpSpPr>
              <a:xfrm>
                <a:off x="2441157" y="1135273"/>
                <a:ext cx="487178" cy="487168"/>
                <a:chOff x="2441157" y="4234073"/>
                <a:chExt cx="487178" cy="487168"/>
              </a:xfrm>
            </p:grpSpPr>
            <p:sp>
              <p:nvSpPr>
                <p:cNvPr id="251" name="Google Shape;251;p43"/>
                <p:cNvSpPr/>
                <p:nvPr/>
              </p:nvSpPr>
              <p:spPr>
                <a:xfrm>
                  <a:off x="2441157" y="4234073"/>
                  <a:ext cx="487178" cy="487168"/>
                </a:xfrm>
                <a:prstGeom prst="ellipse">
                  <a:avLst/>
                </a:prstGeom>
                <a:solidFill>
                  <a:schemeClr val="lt1"/>
                </a:solidFill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52" name="Google Shape;252;p43"/>
                <p:cNvSpPr txBox="1"/>
                <p:nvPr/>
              </p:nvSpPr>
              <p:spPr>
                <a:xfrm>
                  <a:off x="2480595" y="4335407"/>
                  <a:ext cx="435540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 sz="1100">
                      <a:solidFill>
                        <a:srgbClr val="D8D8D8"/>
                      </a:solidFill>
                      <a:latin typeface="Montserrat"/>
                      <a:ea typeface="Montserrat"/>
                      <a:cs typeface="Montserrat"/>
                      <a:sym typeface="Montserrat"/>
                    </a:rPr>
                    <a:t>04</a:t>
                  </a:r>
                  <a:endParaRPr sz="1100"/>
                </a:p>
              </p:txBody>
            </p:sp>
          </p:grpSp>
          <p:sp>
            <p:nvSpPr>
              <p:cNvPr id="253" name="Google Shape;253;p43"/>
              <p:cNvSpPr txBox="1"/>
              <p:nvPr/>
            </p:nvSpPr>
            <p:spPr>
              <a:xfrm>
                <a:off x="1075045" y="1100660"/>
                <a:ext cx="1250892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2001-2012</a:t>
                </a:r>
                <a:endParaRPr sz="1100"/>
              </a:p>
            </p:txBody>
          </p:sp>
          <p:sp>
            <p:nvSpPr>
              <p:cNvPr id="254" name="Google Shape;254;p43"/>
              <p:cNvSpPr txBox="1"/>
              <p:nvPr/>
            </p:nvSpPr>
            <p:spPr>
              <a:xfrm>
                <a:off x="3070793" y="1048189"/>
                <a:ext cx="3741098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had winged. Creepiest don't subdue which i two set had seasons. Fifth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you'll, man wherein seas our creeping.</a:t>
                </a:r>
                <a:endParaRPr sz="1100"/>
              </a:p>
            </p:txBody>
          </p:sp>
        </p:grp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