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9" r:id="rId4"/>
    <p:sldMasterId id="214748368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y="5143500" cx="9144000"/>
  <p:notesSz cx="6858000" cy="9144000"/>
  <p:embeddedFontLst>
    <p:embeddedFont>
      <p:font typeface="Montserrat"/>
      <p:regular r:id="rId29"/>
      <p:bold r:id="rId30"/>
      <p:italic r:id="rId31"/>
      <p:boldItalic r:id="rId32"/>
    </p:embeddedFont>
    <p:embeddedFont>
      <p:font typeface="Montserrat Light"/>
      <p:regular r:id="rId33"/>
      <p:bold r:id="rId34"/>
      <p:italic r:id="rId35"/>
      <p:boldItalic r:id="rId36"/>
    </p:embeddedFont>
    <p:embeddedFont>
      <p:font typeface="Montserrat ExtraLight"/>
      <p:regular r:id="rId37"/>
      <p:bold r:id="rId38"/>
      <p:italic r:id="rId39"/>
      <p:boldItalic r:id="rId40"/>
    </p:embeddedFont>
    <p:embeddedFont>
      <p:font typeface="Bell MT"/>
      <p:regular r:id="rId41"/>
      <p:bold r:id="rId42"/>
      <p:italic r:id="rId43"/>
      <p:boldItalic r:id="rId44"/>
    </p:embeddedFont>
    <p:embeddedFont>
      <p:font typeface="PT Sans"/>
      <p:regular r:id="rId45"/>
      <p:bold r:id="rId46"/>
      <p:italic r:id="rId47"/>
      <p:boldItalic r:id="rId48"/>
    </p:embeddedFont>
    <p:embeddedFont>
      <p:font typeface="Open Sans"/>
      <p:regular r:id="rId49"/>
      <p:bold r:id="rId50"/>
      <p:italic r:id="rId51"/>
      <p:boldItalic r:id="rId52"/>
    </p:embeddedFont>
    <p:embeddedFont>
      <p:font typeface="Montserrat Thin"/>
      <p:regular r:id="rId53"/>
      <p:bold r:id="rId54"/>
      <p:italic r:id="rId55"/>
      <p:boldItalic r:id="rId5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ExtraLight-boldItalic.fntdata"/><Relationship Id="rId42" Type="http://schemas.openxmlformats.org/officeDocument/2006/relationships/font" Target="fonts/BellMT-bold.fntdata"/><Relationship Id="rId41" Type="http://schemas.openxmlformats.org/officeDocument/2006/relationships/font" Target="fonts/BellMT-regular.fntdata"/><Relationship Id="rId44" Type="http://schemas.openxmlformats.org/officeDocument/2006/relationships/font" Target="fonts/BellMT-boldItalic.fntdata"/><Relationship Id="rId43" Type="http://schemas.openxmlformats.org/officeDocument/2006/relationships/font" Target="fonts/BellMT-italic.fntdata"/><Relationship Id="rId46" Type="http://schemas.openxmlformats.org/officeDocument/2006/relationships/font" Target="fonts/PTSans-bold.fntdata"/><Relationship Id="rId45" Type="http://schemas.openxmlformats.org/officeDocument/2006/relationships/font" Target="fonts/PTSans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48" Type="http://schemas.openxmlformats.org/officeDocument/2006/relationships/font" Target="fonts/PTSans-boldItalic.fntdata"/><Relationship Id="rId47" Type="http://schemas.openxmlformats.org/officeDocument/2006/relationships/font" Target="fonts/PTSans-italic.fntdata"/><Relationship Id="rId49" Type="http://schemas.openxmlformats.org/officeDocument/2006/relationships/font" Target="fonts/OpenSans-regular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italic.fntdata"/><Relationship Id="rId30" Type="http://schemas.openxmlformats.org/officeDocument/2006/relationships/font" Target="fonts/Montserrat-bold.fntdata"/><Relationship Id="rId33" Type="http://schemas.openxmlformats.org/officeDocument/2006/relationships/font" Target="fonts/MontserratLight-regular.fntdata"/><Relationship Id="rId32" Type="http://schemas.openxmlformats.org/officeDocument/2006/relationships/font" Target="fonts/Montserrat-boldItalic.fntdata"/><Relationship Id="rId35" Type="http://schemas.openxmlformats.org/officeDocument/2006/relationships/font" Target="fonts/MontserratLight-italic.fntdata"/><Relationship Id="rId34" Type="http://schemas.openxmlformats.org/officeDocument/2006/relationships/font" Target="fonts/MontserratLight-bold.fntdata"/><Relationship Id="rId37" Type="http://schemas.openxmlformats.org/officeDocument/2006/relationships/font" Target="fonts/MontserratExtraLight-regular.fntdata"/><Relationship Id="rId36" Type="http://schemas.openxmlformats.org/officeDocument/2006/relationships/font" Target="fonts/MontserratLight-boldItalic.fntdata"/><Relationship Id="rId39" Type="http://schemas.openxmlformats.org/officeDocument/2006/relationships/font" Target="fonts/MontserratExtraLight-italic.fntdata"/><Relationship Id="rId38" Type="http://schemas.openxmlformats.org/officeDocument/2006/relationships/font" Target="fonts/MontserratExtraLight-bold.fntdata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font" Target="fonts/Montserrat-regular.fntdata"/><Relationship Id="rId51" Type="http://schemas.openxmlformats.org/officeDocument/2006/relationships/font" Target="fonts/OpenSans-italic.fntdata"/><Relationship Id="rId50" Type="http://schemas.openxmlformats.org/officeDocument/2006/relationships/font" Target="fonts/OpenSans-bold.fntdata"/><Relationship Id="rId53" Type="http://schemas.openxmlformats.org/officeDocument/2006/relationships/font" Target="fonts/MontserratThin-regular.fntdata"/><Relationship Id="rId52" Type="http://schemas.openxmlformats.org/officeDocument/2006/relationships/font" Target="fonts/OpenSans-boldItalic.fntdata"/><Relationship Id="rId11" Type="http://schemas.openxmlformats.org/officeDocument/2006/relationships/slide" Target="slides/slide5.xml"/><Relationship Id="rId55" Type="http://schemas.openxmlformats.org/officeDocument/2006/relationships/font" Target="fonts/MontserratThin-italic.fntdata"/><Relationship Id="rId10" Type="http://schemas.openxmlformats.org/officeDocument/2006/relationships/slide" Target="slides/slide4.xml"/><Relationship Id="rId54" Type="http://schemas.openxmlformats.org/officeDocument/2006/relationships/font" Target="fonts/MontserratThin-bold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56" Type="http://schemas.openxmlformats.org/officeDocument/2006/relationships/font" Target="fonts/MontserratThin-boldItalic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63a4675dc5_2_6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g63a4675dc5_2_6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63a4675dc5_2_15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g63a4675dc5_2_15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63a4675dc5_2_16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g63a4675dc5_2_16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63a4675dc5_2_18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g63a4675dc5_2_18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63a4675dc5_2_19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g63a4675dc5_2_19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63a4675dc5_2_19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g63a4675dc5_2_19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63a4675dc5_2_2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g63a4675dc5_2_2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63a4675dc5_2_2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g63a4675dc5_2_2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63a4675dc5_2_24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g63a4675dc5_2_2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63a4675dc5_2_25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g63a4675dc5_2_25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63a4675dc5_2_27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g63a4675dc5_2_27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63a4675dc5_2_7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g63a4675dc5_2_7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63a4675dc5_2_28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1" name="Google Shape;341;g63a4675dc5_2_28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63a4675dc5_2_29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g63a4675dc5_2_29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63a4675dc5_2_30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Google Shape;357;g63a4675dc5_2_30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63a4675dc5_2_8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g63a4675dc5_2_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63a4675dc5_2_9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g63a4675dc5_2_9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63a4675dc5_2_10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g63a4675dc5_2_10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63a4675dc5_2_1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g63a4675dc5_2_1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63a4675dc5_2_1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g63a4675dc5_2_1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63a4675dc5_2_13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g63a4675dc5_2_1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63a4675dc5_2_14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g63a4675dc5_2_1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Section Header">
  <p:cSld name="3_Section Header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14"/>
          <p:cNvSpPr/>
          <p:nvPr>
            <p:ph idx="2" type="pic"/>
          </p:nvPr>
        </p:nvSpPr>
        <p:spPr>
          <a:xfrm>
            <a:off x="0" y="1191"/>
            <a:ext cx="9144000" cy="514230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1_Section Header">
  <p:cSld name="11_Section Head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15"/>
          <p:cNvSpPr/>
          <p:nvPr>
            <p:ph idx="2" type="pic"/>
          </p:nvPr>
        </p:nvSpPr>
        <p:spPr>
          <a:xfrm>
            <a:off x="261257" y="261256"/>
            <a:ext cx="4310743" cy="461979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0_Section Header">
  <p:cSld name="20_Section Header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6"/>
          <p:cNvSpPr/>
          <p:nvPr>
            <p:ph idx="2" type="pic"/>
          </p:nvPr>
        </p:nvSpPr>
        <p:spPr>
          <a:xfrm>
            <a:off x="1" y="0"/>
            <a:ext cx="3307556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0" name="Google Shape;60;p16"/>
          <p:cNvSpPr/>
          <p:nvPr>
            <p:ph idx="3" type="pic"/>
          </p:nvPr>
        </p:nvSpPr>
        <p:spPr>
          <a:xfrm>
            <a:off x="3307556" y="2571749"/>
            <a:ext cx="3307556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3_Section Header">
  <p:cSld name="23_Section Header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7"/>
          <p:cNvSpPr/>
          <p:nvPr>
            <p:ph idx="2" type="pic"/>
          </p:nvPr>
        </p:nvSpPr>
        <p:spPr>
          <a:xfrm>
            <a:off x="571500" y="817474"/>
            <a:ext cx="8001000" cy="221147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8_Section Header">
  <p:cSld name="18_Section Header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18"/>
          <p:cNvSpPr/>
          <p:nvPr>
            <p:ph idx="2" type="pic"/>
          </p:nvPr>
        </p:nvSpPr>
        <p:spPr>
          <a:xfrm>
            <a:off x="1" y="0"/>
            <a:ext cx="5243513" cy="43719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4_Section Header">
  <p:cSld name="24_Section 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19"/>
          <p:cNvSpPr/>
          <p:nvPr>
            <p:ph idx="2" type="pic"/>
          </p:nvPr>
        </p:nvSpPr>
        <p:spPr>
          <a:xfrm>
            <a:off x="261258" y="261256"/>
            <a:ext cx="4310743" cy="319388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5_Section Header">
  <p:cSld name="25_Section Header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20"/>
          <p:cNvSpPr/>
          <p:nvPr>
            <p:ph idx="2" type="pic"/>
          </p:nvPr>
        </p:nvSpPr>
        <p:spPr>
          <a:xfrm>
            <a:off x="2928938" y="261257"/>
            <a:ext cx="2643187" cy="462217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2" name="Google Shape;72;p20"/>
          <p:cNvSpPr/>
          <p:nvPr>
            <p:ph idx="3" type="pic"/>
          </p:nvPr>
        </p:nvSpPr>
        <p:spPr>
          <a:xfrm>
            <a:off x="1" y="261257"/>
            <a:ext cx="2643187" cy="462217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5_Section Header">
  <p:cSld name="15_Section Header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1"/>
          <p:cNvSpPr/>
          <p:nvPr>
            <p:ph idx="2" type="pic"/>
          </p:nvPr>
        </p:nvSpPr>
        <p:spPr>
          <a:xfrm>
            <a:off x="1207294" y="1978819"/>
            <a:ext cx="3068238" cy="272771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2_Section Header">
  <p:cSld name="12_Section Header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22"/>
          <p:cNvSpPr/>
          <p:nvPr>
            <p:ph idx="2" type="pic"/>
          </p:nvPr>
        </p:nvSpPr>
        <p:spPr>
          <a:xfrm>
            <a:off x="2471737" y="-1194"/>
            <a:ext cx="4200527" cy="514469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6_Section Header">
  <p:cSld name="16_Section Header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23"/>
          <p:cNvSpPr/>
          <p:nvPr>
            <p:ph idx="2" type="pic"/>
          </p:nvPr>
        </p:nvSpPr>
        <p:spPr>
          <a:xfrm>
            <a:off x="0" y="0"/>
            <a:ext cx="3386138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8_Section Header">
  <p:cSld name="8_Section Header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24"/>
          <p:cNvSpPr/>
          <p:nvPr>
            <p:ph idx="2" type="pic"/>
          </p:nvPr>
        </p:nvSpPr>
        <p:spPr>
          <a:xfrm>
            <a:off x="-1" y="1"/>
            <a:ext cx="3409610" cy="2571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4" name="Google Shape;84;p24"/>
          <p:cNvSpPr/>
          <p:nvPr>
            <p:ph idx="3" type="pic"/>
          </p:nvPr>
        </p:nvSpPr>
        <p:spPr>
          <a:xfrm>
            <a:off x="3409610" y="2571750"/>
            <a:ext cx="232478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5" name="Google Shape;85;p24"/>
          <p:cNvSpPr/>
          <p:nvPr>
            <p:ph idx="4" type="pic"/>
          </p:nvPr>
        </p:nvSpPr>
        <p:spPr>
          <a:xfrm>
            <a:off x="5734390" y="1"/>
            <a:ext cx="3409610" cy="2571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7_Section Header">
  <p:cSld name="17_Section Header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5"/>
          <p:cNvSpPr/>
          <p:nvPr>
            <p:ph idx="2" type="pic"/>
          </p:nvPr>
        </p:nvSpPr>
        <p:spPr>
          <a:xfrm>
            <a:off x="3706972" y="1200610"/>
            <a:ext cx="5437028" cy="220435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1_Section Header">
  <p:cSld name="21_Section Header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6"/>
          <p:cNvSpPr/>
          <p:nvPr>
            <p:ph idx="2" type="pic"/>
          </p:nvPr>
        </p:nvSpPr>
        <p:spPr>
          <a:xfrm>
            <a:off x="0" y="0"/>
            <a:ext cx="2917371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2" name="Google Shape;92;p26"/>
          <p:cNvSpPr/>
          <p:nvPr>
            <p:ph idx="3" type="pic"/>
          </p:nvPr>
        </p:nvSpPr>
        <p:spPr>
          <a:xfrm>
            <a:off x="3113314" y="0"/>
            <a:ext cx="2917371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3" name="Google Shape;93;p26"/>
          <p:cNvSpPr/>
          <p:nvPr>
            <p:ph idx="4" type="pic"/>
          </p:nvPr>
        </p:nvSpPr>
        <p:spPr>
          <a:xfrm>
            <a:off x="6226629" y="0"/>
            <a:ext cx="2917371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6_Section Header">
  <p:cSld name="26_Section Header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7"/>
          <p:cNvSpPr/>
          <p:nvPr>
            <p:ph idx="2" type="pic"/>
          </p:nvPr>
        </p:nvSpPr>
        <p:spPr>
          <a:xfrm>
            <a:off x="0" y="0"/>
            <a:ext cx="9144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2_Section Header">
  <p:cSld name="22_Section Header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28"/>
          <p:cNvSpPr/>
          <p:nvPr>
            <p:ph idx="2" type="pic"/>
          </p:nvPr>
        </p:nvSpPr>
        <p:spPr>
          <a:xfrm>
            <a:off x="261257" y="261257"/>
            <a:ext cx="2510518" cy="231049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0" name="Google Shape;100;p28"/>
          <p:cNvSpPr/>
          <p:nvPr>
            <p:ph idx="3" type="pic"/>
          </p:nvPr>
        </p:nvSpPr>
        <p:spPr>
          <a:xfrm>
            <a:off x="6372224" y="261257"/>
            <a:ext cx="2510518" cy="231049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1" name="Google Shape;101;p28"/>
          <p:cNvSpPr/>
          <p:nvPr>
            <p:ph idx="4" type="pic"/>
          </p:nvPr>
        </p:nvSpPr>
        <p:spPr>
          <a:xfrm>
            <a:off x="3033033" y="2833007"/>
            <a:ext cx="3077933" cy="204923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_Section Header">
  <p:cSld name="7_Section Header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29"/>
          <p:cNvSpPr/>
          <p:nvPr>
            <p:ph idx="2" type="pic"/>
          </p:nvPr>
        </p:nvSpPr>
        <p:spPr>
          <a:xfrm>
            <a:off x="2414588" y="261256"/>
            <a:ext cx="2643187" cy="231049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5" name="Google Shape;105;p29"/>
          <p:cNvSpPr/>
          <p:nvPr>
            <p:ph idx="3" type="pic"/>
          </p:nvPr>
        </p:nvSpPr>
        <p:spPr>
          <a:xfrm>
            <a:off x="2414588" y="2571749"/>
            <a:ext cx="2643187" cy="231049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7_Section Header">
  <p:cSld name="27_Section Header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30"/>
          <p:cNvSpPr/>
          <p:nvPr>
            <p:ph idx="2" type="pic"/>
          </p:nvPr>
        </p:nvSpPr>
        <p:spPr>
          <a:xfrm>
            <a:off x="261257" y="261257"/>
            <a:ext cx="2510518" cy="231049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9" name="Google Shape;109;p30"/>
          <p:cNvSpPr/>
          <p:nvPr>
            <p:ph idx="3" type="pic"/>
          </p:nvPr>
        </p:nvSpPr>
        <p:spPr>
          <a:xfrm>
            <a:off x="3033033" y="2833007"/>
            <a:ext cx="3624941" cy="204923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8_Section Header">
  <p:cSld name="28_Section Header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31"/>
          <p:cNvSpPr/>
          <p:nvPr>
            <p:ph idx="2" type="pic"/>
          </p:nvPr>
        </p:nvSpPr>
        <p:spPr>
          <a:xfrm>
            <a:off x="0" y="1191"/>
            <a:ext cx="6615112" cy="514230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_Section Header">
  <p:cSld name="6_Section Header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32"/>
          <p:cNvSpPr/>
          <p:nvPr>
            <p:ph idx="2" type="pic"/>
          </p:nvPr>
        </p:nvSpPr>
        <p:spPr>
          <a:xfrm>
            <a:off x="261257" y="262448"/>
            <a:ext cx="8621486" cy="461979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Section Header">
  <p:cSld name="2_Section Header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21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357664"/>
            <a:ext cx="7886700" cy="45767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  <a:defRPr b="0" i="0" sz="26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jpg"/><Relationship Id="rId4" Type="http://schemas.openxmlformats.org/officeDocument/2006/relationships/image" Target="../media/image3.jpg"/><Relationship Id="rId5" Type="http://schemas.openxmlformats.org/officeDocument/2006/relationships/image" Target="../media/image30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0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jpg"/><Relationship Id="rId4" Type="http://schemas.openxmlformats.org/officeDocument/2006/relationships/image" Target="../media/image23.jpg"/><Relationship Id="rId5" Type="http://schemas.openxmlformats.org/officeDocument/2006/relationships/image" Target="../media/image21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1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jpg"/><Relationship Id="rId4" Type="http://schemas.openxmlformats.org/officeDocument/2006/relationships/image" Target="../media/image13.jpg"/><Relationship Id="rId5" Type="http://schemas.openxmlformats.org/officeDocument/2006/relationships/image" Target="../media/image18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9.jpg"/><Relationship Id="rId4" Type="http://schemas.openxmlformats.org/officeDocument/2006/relationships/image" Target="../media/image14.jpg"/><Relationship Id="rId5" Type="http://schemas.openxmlformats.org/officeDocument/2006/relationships/image" Target="../media/image20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7.jpg"/><Relationship Id="rId4" Type="http://schemas.openxmlformats.org/officeDocument/2006/relationships/image" Target="../media/image23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5.jpg"/><Relationship Id="rId4" Type="http://schemas.openxmlformats.org/officeDocument/2006/relationships/image" Target="../media/image27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6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8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9.jpg"/><Relationship Id="rId4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4.jpg"/><Relationship Id="rId4" Type="http://schemas.openxmlformats.org/officeDocument/2006/relationships/image" Target="../media/image9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3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821" l="0" r="0" t="7822"/>
          <a:stretch/>
        </p:blipFill>
        <p:spPr>
          <a:xfrm>
            <a:off x="0" y="1191"/>
            <a:ext cx="9144000" cy="5142309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34"/>
          <p:cNvSpPr/>
          <p:nvPr/>
        </p:nvSpPr>
        <p:spPr>
          <a:xfrm>
            <a:off x="2280285" y="2971800"/>
            <a:ext cx="4583430" cy="1544241"/>
          </a:xfrm>
          <a:prstGeom prst="rect">
            <a:avLst/>
          </a:prstGeom>
          <a:noFill/>
          <a:ln cap="flat" cmpd="sng" w="254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34"/>
          <p:cNvSpPr txBox="1"/>
          <p:nvPr/>
        </p:nvSpPr>
        <p:spPr>
          <a:xfrm>
            <a:off x="3347740" y="4044757"/>
            <a:ext cx="2448520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7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CREATIVE PRESENTATION</a:t>
            </a:r>
            <a:endParaRPr sz="1100"/>
          </a:p>
        </p:txBody>
      </p:sp>
      <p:sp>
        <p:nvSpPr>
          <p:cNvPr id="125" name="Google Shape;125;p34"/>
          <p:cNvSpPr txBox="1"/>
          <p:nvPr/>
        </p:nvSpPr>
        <p:spPr>
          <a:xfrm>
            <a:off x="3000375" y="3268768"/>
            <a:ext cx="3143250" cy="81945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4900" u="none" cap="none" strike="noStrike">
                <a:solidFill>
                  <a:schemeClr val="lt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MINIMAL</a:t>
            </a:r>
            <a:endParaRPr sz="1100">
              <a:latin typeface="Montserrat Thin"/>
              <a:ea typeface="Montserrat Thin"/>
              <a:cs typeface="Montserrat Thin"/>
              <a:sym typeface="Montserrat Thi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4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4070" l="0" r="0" t="4071"/>
          <a:stretch/>
        </p:blipFill>
        <p:spPr>
          <a:xfrm>
            <a:off x="2471737" y="-1194"/>
            <a:ext cx="4200527" cy="5144694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43"/>
          <p:cNvSpPr/>
          <p:nvPr/>
        </p:nvSpPr>
        <p:spPr>
          <a:xfrm>
            <a:off x="1012372" y="1458686"/>
            <a:ext cx="2439759" cy="2224935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5" name="Google Shape;215;p43"/>
          <p:cNvGrpSpPr/>
          <p:nvPr/>
        </p:nvGrpSpPr>
        <p:grpSpPr>
          <a:xfrm rot="-5400000">
            <a:off x="6215529" y="2242219"/>
            <a:ext cx="3386138" cy="659064"/>
            <a:chOff x="7155312" y="4332071"/>
            <a:chExt cx="4514850" cy="878752"/>
          </a:xfrm>
        </p:grpSpPr>
        <p:sp>
          <p:nvSpPr>
            <p:cNvPr id="216" name="Google Shape;216;p43"/>
            <p:cNvSpPr txBox="1"/>
            <p:nvPr/>
          </p:nvSpPr>
          <p:spPr>
            <a:xfrm>
              <a:off x="7609335" y="4332071"/>
              <a:ext cx="3606804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Bell MT"/>
                  <a:ea typeface="Bell MT"/>
                  <a:cs typeface="Bell MT"/>
                  <a:sym typeface="Bell MT"/>
                </a:rPr>
                <a:t>PORTFOLIO PRESENTATION</a:t>
              </a:r>
              <a:endParaRPr sz="1100"/>
            </a:p>
          </p:txBody>
        </p:sp>
        <p:sp>
          <p:nvSpPr>
            <p:cNvPr id="217" name="Google Shape;217;p43"/>
            <p:cNvSpPr txBox="1"/>
            <p:nvPr/>
          </p:nvSpPr>
          <p:spPr>
            <a:xfrm>
              <a:off x="7155312" y="4729281"/>
              <a:ext cx="4514850" cy="4815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rgbClr val="7F7F7F"/>
                  </a:solidFill>
                  <a:latin typeface="PT Sans"/>
                  <a:ea typeface="PT Sans"/>
                  <a:cs typeface="PT Sans"/>
                  <a:sym typeface="PT Sans"/>
                </a:rPr>
                <a:t>lorem ipsum is simply dummy text of the printing and typesetting industry. lorem the industry's standard dummy text ever since</a:t>
              </a:r>
              <a:endParaRPr i="1" sz="800">
                <a:solidFill>
                  <a:srgbClr val="7F7F7F"/>
                </a:solidFill>
                <a:latin typeface="PT Sans"/>
                <a:ea typeface="PT Sans"/>
                <a:cs typeface="PT Sans"/>
                <a:sym typeface="PT Sans"/>
              </a:endParaRPr>
            </a:p>
          </p:txBody>
        </p:sp>
      </p:grpSp>
      <p:grpSp>
        <p:nvGrpSpPr>
          <p:cNvPr id="218" name="Google Shape;218;p43"/>
          <p:cNvGrpSpPr/>
          <p:nvPr/>
        </p:nvGrpSpPr>
        <p:grpSpPr>
          <a:xfrm>
            <a:off x="1306965" y="2074863"/>
            <a:ext cx="1850573" cy="992579"/>
            <a:chOff x="1742620" y="2712624"/>
            <a:chExt cx="2467430" cy="1323439"/>
          </a:xfrm>
        </p:grpSpPr>
        <p:sp>
          <p:nvSpPr>
            <p:cNvPr id="219" name="Google Shape;219;p43"/>
            <p:cNvSpPr txBox="1"/>
            <p:nvPr/>
          </p:nvSpPr>
          <p:spPr>
            <a:xfrm>
              <a:off x="1742620" y="3035789"/>
              <a:ext cx="2467430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CLEAN</a:t>
              </a:r>
              <a:endParaRPr sz="1100"/>
            </a:p>
          </p:txBody>
        </p:sp>
        <p:sp>
          <p:nvSpPr>
            <p:cNvPr id="220" name="Google Shape;220;p43"/>
            <p:cNvSpPr txBox="1"/>
            <p:nvPr/>
          </p:nvSpPr>
          <p:spPr>
            <a:xfrm>
              <a:off x="2287450" y="2712624"/>
              <a:ext cx="1377770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-LOREM-</a:t>
              </a:r>
              <a:endParaRPr sz="1100"/>
            </a:p>
          </p:txBody>
        </p:sp>
        <p:sp>
          <p:nvSpPr>
            <p:cNvPr id="221" name="Google Shape;221;p43"/>
            <p:cNvSpPr txBox="1"/>
            <p:nvPr/>
          </p:nvSpPr>
          <p:spPr>
            <a:xfrm>
              <a:off x="2133145" y="3743675"/>
              <a:ext cx="1686380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POWERPOINT</a:t>
              </a:r>
              <a:endParaRPr sz="1100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4"/>
          <p:cNvSpPr/>
          <p:nvPr/>
        </p:nvSpPr>
        <p:spPr>
          <a:xfrm>
            <a:off x="3386138" y="2571750"/>
            <a:ext cx="3386138" cy="2571750"/>
          </a:xfrm>
          <a:prstGeom prst="rect">
            <a:avLst/>
          </a:prstGeom>
          <a:solidFill>
            <a:srgbClr val="131A2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27" name="Google Shape;227;p44"/>
          <p:cNvGrpSpPr/>
          <p:nvPr/>
        </p:nvGrpSpPr>
        <p:grpSpPr>
          <a:xfrm>
            <a:off x="4221956" y="3174207"/>
            <a:ext cx="1714500" cy="1357411"/>
            <a:chOff x="8600120" y="4243856"/>
            <a:chExt cx="2286000" cy="1809881"/>
          </a:xfrm>
        </p:grpSpPr>
        <p:sp>
          <p:nvSpPr>
            <p:cNvPr id="228" name="Google Shape;228;p44"/>
            <p:cNvSpPr txBox="1"/>
            <p:nvPr/>
          </p:nvSpPr>
          <p:spPr>
            <a:xfrm>
              <a:off x="8600121" y="4712985"/>
              <a:ext cx="2285999" cy="134075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rgbClr val="BFBFB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lorem ipsum is simply dummy text of the printing and typesetting industry. lorem the industry's standard dummy text ever</a:t>
              </a:r>
              <a:endParaRPr i="1" sz="800">
                <a:solidFill>
                  <a:srgbClr val="BFBFB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29" name="Google Shape;229;p44"/>
            <p:cNvSpPr txBox="1"/>
            <p:nvPr/>
          </p:nvSpPr>
          <p:spPr>
            <a:xfrm>
              <a:off x="8600120" y="4243856"/>
              <a:ext cx="2010729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lt1"/>
                  </a:solidFill>
                  <a:latin typeface="Montserrat Thin"/>
                  <a:ea typeface="Montserrat Thin"/>
                  <a:cs typeface="Montserrat Thin"/>
                  <a:sym typeface="Montserrat Thin"/>
                </a:rPr>
                <a:t>CREATIVE</a:t>
              </a:r>
              <a:endParaRPr sz="1100"/>
            </a:p>
          </p:txBody>
        </p:sp>
      </p:grpSp>
      <p:sp>
        <p:nvSpPr>
          <p:cNvPr id="230" name="Google Shape;230;p44"/>
          <p:cNvSpPr txBox="1"/>
          <p:nvPr/>
        </p:nvSpPr>
        <p:spPr>
          <a:xfrm>
            <a:off x="4064793" y="789586"/>
            <a:ext cx="4279107" cy="9925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7F7F7F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STORY </a:t>
            </a:r>
            <a:r>
              <a:rPr lang="en" sz="3000">
                <a:solidFill>
                  <a:schemeClr val="dk1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ABOUT WHO WE ARE</a:t>
            </a:r>
            <a:endParaRPr sz="1100">
              <a:latin typeface="Montserrat ExtraLight"/>
              <a:ea typeface="Montserrat ExtraLight"/>
              <a:cs typeface="Montserrat ExtraLight"/>
              <a:sym typeface="Montserrat ExtraLight"/>
            </a:endParaRPr>
          </a:p>
        </p:txBody>
      </p:sp>
      <p:pic>
        <p:nvPicPr>
          <p:cNvPr id="231" name="Google Shape;231;p4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8586" l="0" r="0" t="10783"/>
          <a:stretch/>
        </p:blipFill>
        <p:spPr>
          <a:xfrm>
            <a:off x="0" y="0"/>
            <a:ext cx="3386138" cy="25717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2" name="Google Shape;232;p44"/>
          <p:cNvGrpSpPr/>
          <p:nvPr/>
        </p:nvGrpSpPr>
        <p:grpSpPr>
          <a:xfrm>
            <a:off x="835819" y="3174207"/>
            <a:ext cx="1714506" cy="1357368"/>
            <a:chOff x="8600120" y="4243856"/>
            <a:chExt cx="2286008" cy="1809824"/>
          </a:xfrm>
        </p:grpSpPr>
        <p:sp>
          <p:nvSpPr>
            <p:cNvPr id="233" name="Google Shape;233;p44"/>
            <p:cNvSpPr txBox="1"/>
            <p:nvPr/>
          </p:nvSpPr>
          <p:spPr>
            <a:xfrm>
              <a:off x="8600129" y="4712980"/>
              <a:ext cx="2286000" cy="134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lorem ipsum is simply dummy text of the printing and typesetting industry. lorem the industry's standard dummy text ever</a:t>
              </a:r>
              <a:endParaRPr i="1" sz="8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34" name="Google Shape;234;p44"/>
            <p:cNvSpPr txBox="1"/>
            <p:nvPr/>
          </p:nvSpPr>
          <p:spPr>
            <a:xfrm>
              <a:off x="8600120" y="4243856"/>
              <a:ext cx="2010729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dk1"/>
                  </a:solidFill>
                  <a:latin typeface="Montserrat Thin"/>
                  <a:ea typeface="Montserrat Thin"/>
                  <a:cs typeface="Montserrat Thin"/>
                  <a:sym typeface="Montserrat Thin"/>
                </a:rPr>
                <a:t>CREATIVE</a:t>
              </a:r>
              <a:endParaRPr sz="1100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5"/>
          <p:cNvSpPr txBox="1"/>
          <p:nvPr/>
        </p:nvSpPr>
        <p:spPr>
          <a:xfrm>
            <a:off x="1084830" y="3867253"/>
            <a:ext cx="1901257" cy="4284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typesetting industry. lorem the text industry's standard dummy</a:t>
            </a:r>
            <a:endParaRPr i="1" sz="800">
              <a:solidFill>
                <a:schemeClr val="dk1"/>
              </a:solidFill>
              <a:latin typeface="Montserrat Thin"/>
              <a:ea typeface="Montserrat Thin"/>
              <a:cs typeface="Montserrat Thin"/>
              <a:sym typeface="Montserrat Thin"/>
            </a:endParaRPr>
          </a:p>
        </p:txBody>
      </p:sp>
      <p:sp>
        <p:nvSpPr>
          <p:cNvPr id="240" name="Google Shape;240;p45"/>
          <p:cNvSpPr txBox="1"/>
          <p:nvPr/>
        </p:nvSpPr>
        <p:spPr>
          <a:xfrm>
            <a:off x="1084829" y="3515406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CREATIVE</a:t>
            </a:r>
            <a:endParaRPr sz="1100"/>
          </a:p>
        </p:txBody>
      </p:sp>
      <p:sp>
        <p:nvSpPr>
          <p:cNvPr id="241" name="Google Shape;241;p45"/>
          <p:cNvSpPr txBox="1"/>
          <p:nvPr/>
        </p:nvSpPr>
        <p:spPr>
          <a:xfrm>
            <a:off x="6157913" y="3867253"/>
            <a:ext cx="1901257" cy="4284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typesetting industry. lorem the text industry's standard dummy</a:t>
            </a:r>
            <a:endParaRPr i="1" sz="800">
              <a:solidFill>
                <a:schemeClr val="dk1"/>
              </a:solidFill>
              <a:latin typeface="Montserrat Thin"/>
              <a:ea typeface="Montserrat Thin"/>
              <a:cs typeface="Montserrat Thin"/>
              <a:sym typeface="Montserrat Thin"/>
            </a:endParaRPr>
          </a:p>
        </p:txBody>
      </p:sp>
      <p:sp>
        <p:nvSpPr>
          <p:cNvPr id="242" name="Google Shape;242;p45"/>
          <p:cNvSpPr txBox="1"/>
          <p:nvPr/>
        </p:nvSpPr>
        <p:spPr>
          <a:xfrm>
            <a:off x="6157912" y="3515406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CREATIVE</a:t>
            </a:r>
            <a:endParaRPr sz="1100"/>
          </a:p>
        </p:txBody>
      </p:sp>
      <p:sp>
        <p:nvSpPr>
          <p:cNvPr id="243" name="Google Shape;243;p45"/>
          <p:cNvSpPr txBox="1"/>
          <p:nvPr/>
        </p:nvSpPr>
        <p:spPr>
          <a:xfrm>
            <a:off x="3722913" y="1093416"/>
            <a:ext cx="1698173" cy="4284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typesetting industry. lorem the text industry's standard</a:t>
            </a:r>
            <a:endParaRPr i="1" sz="800">
              <a:solidFill>
                <a:schemeClr val="dk1"/>
              </a:solidFill>
              <a:latin typeface="Montserrat Thin"/>
              <a:ea typeface="Montserrat Thin"/>
              <a:cs typeface="Montserrat Thin"/>
              <a:sym typeface="Montserrat Thin"/>
            </a:endParaRPr>
          </a:p>
        </p:txBody>
      </p:sp>
      <p:sp>
        <p:nvSpPr>
          <p:cNvPr id="244" name="Google Shape;244;p45"/>
          <p:cNvSpPr txBox="1"/>
          <p:nvPr/>
        </p:nvSpPr>
        <p:spPr>
          <a:xfrm>
            <a:off x="3817976" y="741569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CREATIVE</a:t>
            </a:r>
            <a:endParaRPr sz="1100"/>
          </a:p>
        </p:txBody>
      </p:sp>
      <p:pic>
        <p:nvPicPr>
          <p:cNvPr id="245" name="Google Shape;245;p45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0" l="11093" r="11093" t="0"/>
          <a:stretch/>
        </p:blipFill>
        <p:spPr>
          <a:xfrm>
            <a:off x="5734390" y="1"/>
            <a:ext cx="3409610" cy="257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45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11093" r="11093" t="0"/>
          <a:stretch/>
        </p:blipFill>
        <p:spPr>
          <a:xfrm>
            <a:off x="-1" y="1"/>
            <a:ext cx="3409610" cy="257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45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0" l="25135" r="25136" t="0"/>
          <a:stretch/>
        </p:blipFill>
        <p:spPr>
          <a:xfrm>
            <a:off x="3409610" y="2571750"/>
            <a:ext cx="2324780" cy="257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6"/>
          <p:cNvSpPr txBox="1"/>
          <p:nvPr/>
        </p:nvSpPr>
        <p:spPr>
          <a:xfrm>
            <a:off x="945356" y="1056294"/>
            <a:ext cx="2390141" cy="24929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5300">
                <a:solidFill>
                  <a:schemeClr val="lt2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PO</a:t>
            </a:r>
            <a:endParaRPr sz="1100">
              <a:latin typeface="Montserrat ExtraLight"/>
              <a:ea typeface="Montserrat ExtraLight"/>
              <a:cs typeface="Montserrat ExtraLight"/>
              <a:sym typeface="Montserrat ExtraLight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5300">
                <a:solidFill>
                  <a:schemeClr val="lt2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RTFO</a:t>
            </a:r>
            <a:endParaRPr sz="1100">
              <a:latin typeface="Montserrat ExtraLight"/>
              <a:ea typeface="Montserrat ExtraLight"/>
              <a:cs typeface="Montserrat ExtraLight"/>
              <a:sym typeface="Montserrat ExtraLight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5300">
                <a:solidFill>
                  <a:schemeClr val="lt2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LIO</a:t>
            </a:r>
            <a:endParaRPr sz="1100">
              <a:latin typeface="Montserrat ExtraLight"/>
              <a:ea typeface="Montserrat ExtraLight"/>
              <a:cs typeface="Montserrat ExtraLight"/>
              <a:sym typeface="Montserrat ExtraLight"/>
            </a:endParaRPr>
          </a:p>
        </p:txBody>
      </p:sp>
      <p:sp>
        <p:nvSpPr>
          <p:cNvPr id="253" name="Google Shape;253;p46"/>
          <p:cNvSpPr txBox="1"/>
          <p:nvPr/>
        </p:nvSpPr>
        <p:spPr>
          <a:xfrm>
            <a:off x="3706972" y="3728648"/>
            <a:ext cx="4526061" cy="4284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 since</a:t>
            </a:r>
            <a:endParaRPr i="1" sz="800">
              <a:solidFill>
                <a:srgbClr val="7F7F7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4" name="Google Shape;254;p4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3903" l="0" r="0" t="13904"/>
          <a:stretch/>
        </p:blipFill>
        <p:spPr>
          <a:xfrm>
            <a:off x="3706972" y="1200610"/>
            <a:ext cx="5437028" cy="22043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47"/>
          <p:cNvSpPr txBox="1"/>
          <p:nvPr/>
        </p:nvSpPr>
        <p:spPr>
          <a:xfrm>
            <a:off x="1301387" y="3530767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0" name="Google Shape;260;p47"/>
          <p:cNvSpPr txBox="1"/>
          <p:nvPr/>
        </p:nvSpPr>
        <p:spPr>
          <a:xfrm>
            <a:off x="1409324" y="3178920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CREATIVE</a:t>
            </a:r>
            <a:endParaRPr sz="1100"/>
          </a:p>
        </p:txBody>
      </p:sp>
      <p:sp>
        <p:nvSpPr>
          <p:cNvPr id="261" name="Google Shape;261;p47"/>
          <p:cNvSpPr txBox="1"/>
          <p:nvPr/>
        </p:nvSpPr>
        <p:spPr>
          <a:xfrm>
            <a:off x="3764009" y="3530767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2" name="Google Shape;262;p47"/>
          <p:cNvSpPr txBox="1"/>
          <p:nvPr/>
        </p:nvSpPr>
        <p:spPr>
          <a:xfrm>
            <a:off x="3817977" y="3178920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CREATIVE</a:t>
            </a:r>
            <a:endParaRPr sz="1100"/>
          </a:p>
        </p:txBody>
      </p:sp>
      <p:sp>
        <p:nvSpPr>
          <p:cNvPr id="263" name="Google Shape;263;p47"/>
          <p:cNvSpPr txBox="1"/>
          <p:nvPr/>
        </p:nvSpPr>
        <p:spPr>
          <a:xfrm>
            <a:off x="6226630" y="3530767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4" name="Google Shape;264;p47"/>
          <p:cNvSpPr txBox="1"/>
          <p:nvPr/>
        </p:nvSpPr>
        <p:spPr>
          <a:xfrm>
            <a:off x="6226629" y="3178920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CREATIVE</a:t>
            </a:r>
            <a:endParaRPr sz="1100"/>
          </a:p>
        </p:txBody>
      </p:sp>
      <p:pic>
        <p:nvPicPr>
          <p:cNvPr id="265" name="Google Shape;265;p47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20612" l="0" r="0" t="20612"/>
          <a:stretch/>
        </p:blipFill>
        <p:spPr>
          <a:xfrm>
            <a:off x="6226629" y="0"/>
            <a:ext cx="2917371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47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12191" r="12190" t="0"/>
          <a:stretch/>
        </p:blipFill>
        <p:spPr>
          <a:xfrm>
            <a:off x="0" y="0"/>
            <a:ext cx="2917371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47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0" l="12171" r="12172" t="0"/>
          <a:stretch/>
        </p:blipFill>
        <p:spPr>
          <a:xfrm>
            <a:off x="3113314" y="0"/>
            <a:ext cx="2917371" cy="257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8"/>
          <p:cNvSpPr txBox="1"/>
          <p:nvPr/>
        </p:nvSpPr>
        <p:spPr>
          <a:xfrm>
            <a:off x="1301387" y="3534337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3" name="Google Shape;273;p48"/>
          <p:cNvSpPr txBox="1"/>
          <p:nvPr/>
        </p:nvSpPr>
        <p:spPr>
          <a:xfrm>
            <a:off x="1409324" y="3182490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EXAMPLE</a:t>
            </a:r>
            <a:endParaRPr sz="1100"/>
          </a:p>
        </p:txBody>
      </p:sp>
      <p:sp>
        <p:nvSpPr>
          <p:cNvPr id="274" name="Google Shape;274;p48"/>
          <p:cNvSpPr txBox="1"/>
          <p:nvPr/>
        </p:nvSpPr>
        <p:spPr>
          <a:xfrm>
            <a:off x="3764007" y="3534337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5" name="Google Shape;275;p48"/>
          <p:cNvSpPr txBox="1"/>
          <p:nvPr/>
        </p:nvSpPr>
        <p:spPr>
          <a:xfrm>
            <a:off x="3817975" y="3182490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EXAMPLE</a:t>
            </a:r>
            <a:endParaRPr sz="1100"/>
          </a:p>
        </p:txBody>
      </p:sp>
      <p:sp>
        <p:nvSpPr>
          <p:cNvPr id="276" name="Google Shape;276;p48"/>
          <p:cNvSpPr txBox="1"/>
          <p:nvPr/>
        </p:nvSpPr>
        <p:spPr>
          <a:xfrm>
            <a:off x="6226629" y="3534337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7" name="Google Shape;277;p48"/>
          <p:cNvSpPr txBox="1"/>
          <p:nvPr/>
        </p:nvSpPr>
        <p:spPr>
          <a:xfrm>
            <a:off x="6226628" y="3182490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EXAMPLE</a:t>
            </a:r>
            <a:endParaRPr sz="1100"/>
          </a:p>
        </p:txBody>
      </p:sp>
      <p:cxnSp>
        <p:nvCxnSpPr>
          <p:cNvPr id="278" name="Google Shape;278;p48"/>
          <p:cNvCxnSpPr/>
          <p:nvPr/>
        </p:nvCxnSpPr>
        <p:spPr>
          <a:xfrm>
            <a:off x="5803310" y="3253940"/>
            <a:ext cx="0" cy="1214509"/>
          </a:xfrm>
          <a:prstGeom prst="straightConnector1">
            <a:avLst/>
          </a:prstGeom>
          <a:noFill/>
          <a:ln cap="flat" cmpd="sng" w="1270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79" name="Google Shape;279;p48"/>
          <p:cNvCxnSpPr/>
          <p:nvPr/>
        </p:nvCxnSpPr>
        <p:spPr>
          <a:xfrm>
            <a:off x="3340689" y="3253940"/>
            <a:ext cx="0" cy="1214509"/>
          </a:xfrm>
          <a:prstGeom prst="straightConnector1">
            <a:avLst/>
          </a:prstGeom>
          <a:noFill/>
          <a:ln cap="flat" cmpd="sng" w="1270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280" name="Google Shape;280;p4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8906" l="0" r="0" t="28906"/>
          <a:stretch/>
        </p:blipFill>
        <p:spPr>
          <a:xfrm>
            <a:off x="0" y="0"/>
            <a:ext cx="9144000" cy="257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49"/>
          <p:cNvSpPr/>
          <p:nvPr/>
        </p:nvSpPr>
        <p:spPr>
          <a:xfrm>
            <a:off x="3033033" y="261257"/>
            <a:ext cx="3077932" cy="2310492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49"/>
          <p:cNvSpPr/>
          <p:nvPr/>
        </p:nvSpPr>
        <p:spPr>
          <a:xfrm>
            <a:off x="6372224" y="2833008"/>
            <a:ext cx="2510518" cy="2049235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p49"/>
          <p:cNvSpPr/>
          <p:nvPr/>
        </p:nvSpPr>
        <p:spPr>
          <a:xfrm>
            <a:off x="261256" y="2833008"/>
            <a:ext cx="2510518" cy="2049235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p49"/>
          <p:cNvSpPr txBox="1"/>
          <p:nvPr/>
        </p:nvSpPr>
        <p:spPr>
          <a:xfrm>
            <a:off x="3764008" y="1089644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9" name="Google Shape;289;p49"/>
          <p:cNvSpPr txBox="1"/>
          <p:nvPr/>
        </p:nvSpPr>
        <p:spPr>
          <a:xfrm>
            <a:off x="3764007" y="737797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CREATIVE</a:t>
            </a:r>
            <a:endParaRPr sz="1100"/>
          </a:p>
        </p:txBody>
      </p:sp>
      <p:sp>
        <p:nvSpPr>
          <p:cNvPr id="290" name="Google Shape;290;p49"/>
          <p:cNvSpPr txBox="1"/>
          <p:nvPr/>
        </p:nvSpPr>
        <p:spPr>
          <a:xfrm>
            <a:off x="708524" y="3530766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1" name="Google Shape;291;p49"/>
          <p:cNvSpPr txBox="1"/>
          <p:nvPr/>
        </p:nvSpPr>
        <p:spPr>
          <a:xfrm>
            <a:off x="708524" y="3178919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CREATIVE</a:t>
            </a:r>
            <a:endParaRPr sz="1100"/>
          </a:p>
        </p:txBody>
      </p:sp>
      <p:sp>
        <p:nvSpPr>
          <p:cNvPr id="292" name="Google Shape;292;p49"/>
          <p:cNvSpPr txBox="1"/>
          <p:nvPr/>
        </p:nvSpPr>
        <p:spPr>
          <a:xfrm>
            <a:off x="6819492" y="3530766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3" name="Google Shape;293;p49"/>
          <p:cNvSpPr txBox="1"/>
          <p:nvPr/>
        </p:nvSpPr>
        <p:spPr>
          <a:xfrm>
            <a:off x="6819491" y="3178919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CREATIVE</a:t>
            </a:r>
            <a:endParaRPr sz="1100"/>
          </a:p>
        </p:txBody>
      </p:sp>
      <p:pic>
        <p:nvPicPr>
          <p:cNvPr id="294" name="Google Shape;294;p4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3781" r="13782" t="0"/>
          <a:stretch/>
        </p:blipFill>
        <p:spPr>
          <a:xfrm>
            <a:off x="261257" y="261257"/>
            <a:ext cx="2510518" cy="2310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49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27804" l="0" r="0" t="27804"/>
          <a:stretch/>
        </p:blipFill>
        <p:spPr>
          <a:xfrm>
            <a:off x="3033033" y="2833007"/>
            <a:ext cx="3077933" cy="20492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49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19322" l="0" r="0" t="19322"/>
          <a:stretch/>
        </p:blipFill>
        <p:spPr>
          <a:xfrm>
            <a:off x="6372224" y="261257"/>
            <a:ext cx="2510518" cy="23104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50"/>
          <p:cNvSpPr/>
          <p:nvPr/>
        </p:nvSpPr>
        <p:spPr>
          <a:xfrm>
            <a:off x="3409610" y="1"/>
            <a:ext cx="2324780" cy="2571748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p50"/>
          <p:cNvSpPr txBox="1"/>
          <p:nvPr/>
        </p:nvSpPr>
        <p:spPr>
          <a:xfrm>
            <a:off x="3764008" y="1089644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3" name="Google Shape;303;p50"/>
          <p:cNvSpPr txBox="1"/>
          <p:nvPr/>
        </p:nvSpPr>
        <p:spPr>
          <a:xfrm>
            <a:off x="3764007" y="737797"/>
            <a:ext cx="1508047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CREATIVE</a:t>
            </a:r>
            <a:endParaRPr sz="1100"/>
          </a:p>
        </p:txBody>
      </p:sp>
      <p:sp>
        <p:nvSpPr>
          <p:cNvPr id="304" name="Google Shape;304;p50"/>
          <p:cNvSpPr txBox="1"/>
          <p:nvPr/>
        </p:nvSpPr>
        <p:spPr>
          <a:xfrm>
            <a:off x="6088788" y="3531395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rgbClr val="7F7F7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5" name="Google Shape;305;p50"/>
          <p:cNvSpPr txBox="1"/>
          <p:nvPr/>
        </p:nvSpPr>
        <p:spPr>
          <a:xfrm>
            <a:off x="1439227" y="3531395"/>
            <a:ext cx="1615984" cy="100556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rgbClr val="7F7F7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06" name="Google Shape;306;p50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0" l="12697" r="12696" t="0"/>
          <a:stretch/>
        </p:blipFill>
        <p:spPr>
          <a:xfrm>
            <a:off x="5734390" y="1"/>
            <a:ext cx="3409610" cy="257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50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12291" l="0" r="0" t="12291"/>
          <a:stretch/>
        </p:blipFill>
        <p:spPr>
          <a:xfrm>
            <a:off x="-1" y="1"/>
            <a:ext cx="3409610" cy="257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50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13115" l="0" r="0" t="13114"/>
          <a:stretch/>
        </p:blipFill>
        <p:spPr>
          <a:xfrm>
            <a:off x="3409610" y="2571750"/>
            <a:ext cx="2324780" cy="257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51"/>
          <p:cNvSpPr txBox="1"/>
          <p:nvPr/>
        </p:nvSpPr>
        <p:spPr>
          <a:xfrm>
            <a:off x="5546626" y="1146193"/>
            <a:ext cx="2875854" cy="14542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7F7F7F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STORY</a:t>
            </a:r>
            <a:endParaRPr sz="1100">
              <a:latin typeface="Montserrat ExtraLight"/>
              <a:ea typeface="Montserrat ExtraLight"/>
              <a:cs typeface="Montserrat ExtraLight"/>
              <a:sym typeface="Montserrat ExtraLigh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ABOUT WHO</a:t>
            </a:r>
            <a:endParaRPr sz="1100">
              <a:latin typeface="Montserrat ExtraLight"/>
              <a:ea typeface="Montserrat ExtraLight"/>
              <a:cs typeface="Montserrat ExtraLight"/>
              <a:sym typeface="Montserrat ExtraLigh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WE ARE</a:t>
            </a:r>
            <a:endParaRPr sz="1100">
              <a:latin typeface="Montserrat ExtraLight"/>
              <a:ea typeface="Montserrat ExtraLight"/>
              <a:cs typeface="Montserrat ExtraLight"/>
              <a:sym typeface="Montserrat ExtraLight"/>
            </a:endParaRPr>
          </a:p>
        </p:txBody>
      </p:sp>
      <p:grpSp>
        <p:nvGrpSpPr>
          <p:cNvPr id="314" name="Google Shape;314;p51"/>
          <p:cNvGrpSpPr/>
          <p:nvPr/>
        </p:nvGrpSpPr>
        <p:grpSpPr>
          <a:xfrm>
            <a:off x="5546627" y="3090821"/>
            <a:ext cx="2278855" cy="906484"/>
            <a:chOff x="8194463" y="4468495"/>
            <a:chExt cx="3038474" cy="1208645"/>
          </a:xfrm>
        </p:grpSpPr>
        <p:sp>
          <p:nvSpPr>
            <p:cNvPr id="315" name="Google Shape;315;p51"/>
            <p:cNvSpPr txBox="1"/>
            <p:nvPr/>
          </p:nvSpPr>
          <p:spPr>
            <a:xfrm>
              <a:off x="8194463" y="4468495"/>
              <a:ext cx="2589229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CREATIVE  PRESENTATION</a:t>
              </a:r>
              <a:endParaRPr sz="1100"/>
            </a:p>
          </p:txBody>
        </p:sp>
        <p:sp>
          <p:nvSpPr>
            <p:cNvPr id="316" name="Google Shape;316;p51"/>
            <p:cNvSpPr txBox="1"/>
            <p:nvPr/>
          </p:nvSpPr>
          <p:spPr>
            <a:xfrm>
              <a:off x="8194463" y="4846656"/>
              <a:ext cx="3038474" cy="83048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lorem ipsum is simply dummy text of the printing and typesetting industry. lorem the industry's standard dummy text ever since</a:t>
              </a:r>
              <a:endParaRPr i="1" sz="8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id="317" name="Google Shape;317;p5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7832" r="17831" t="0"/>
          <a:stretch/>
        </p:blipFill>
        <p:spPr>
          <a:xfrm>
            <a:off x="2414588" y="261256"/>
            <a:ext cx="2643187" cy="2310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51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1875" r="11874" t="0"/>
          <a:stretch/>
        </p:blipFill>
        <p:spPr>
          <a:xfrm>
            <a:off x="2414588" y="2571749"/>
            <a:ext cx="2643187" cy="231049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9" name="Google Shape;319;p51"/>
          <p:cNvGrpSpPr/>
          <p:nvPr/>
        </p:nvGrpSpPr>
        <p:grpSpPr>
          <a:xfrm rot="-5400000">
            <a:off x="-528171" y="2242219"/>
            <a:ext cx="3386138" cy="659064"/>
            <a:chOff x="7155312" y="4332071"/>
            <a:chExt cx="4514850" cy="878752"/>
          </a:xfrm>
        </p:grpSpPr>
        <p:sp>
          <p:nvSpPr>
            <p:cNvPr id="320" name="Google Shape;320;p51"/>
            <p:cNvSpPr txBox="1"/>
            <p:nvPr/>
          </p:nvSpPr>
          <p:spPr>
            <a:xfrm>
              <a:off x="7609335" y="4332071"/>
              <a:ext cx="3606804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Bell MT"/>
                  <a:ea typeface="Bell MT"/>
                  <a:cs typeface="Bell MT"/>
                  <a:sym typeface="Bell MT"/>
                </a:rPr>
                <a:t>PORTFOLIO PRESENTATION</a:t>
              </a:r>
              <a:endParaRPr sz="1100"/>
            </a:p>
          </p:txBody>
        </p:sp>
        <p:sp>
          <p:nvSpPr>
            <p:cNvPr id="321" name="Google Shape;321;p51"/>
            <p:cNvSpPr txBox="1"/>
            <p:nvPr/>
          </p:nvSpPr>
          <p:spPr>
            <a:xfrm>
              <a:off x="7155312" y="4729281"/>
              <a:ext cx="4514850" cy="4815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rgbClr val="7F7F7F"/>
                  </a:solidFill>
                  <a:latin typeface="PT Sans"/>
                  <a:ea typeface="PT Sans"/>
                  <a:cs typeface="PT Sans"/>
                  <a:sym typeface="PT Sans"/>
                </a:rPr>
                <a:t>lorem ipsum is simply dummy text of the printing and typesetting industry. lorem the industry's standard dummy text ever since</a:t>
              </a:r>
              <a:endParaRPr i="1" sz="800">
                <a:solidFill>
                  <a:srgbClr val="7F7F7F"/>
                </a:solidFill>
                <a:latin typeface="PT Sans"/>
                <a:ea typeface="PT Sans"/>
                <a:cs typeface="PT Sans"/>
                <a:sym typeface="PT Sans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52"/>
          <p:cNvSpPr/>
          <p:nvPr/>
        </p:nvSpPr>
        <p:spPr>
          <a:xfrm>
            <a:off x="3033033" y="261257"/>
            <a:ext cx="3624942" cy="2310492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52"/>
          <p:cNvSpPr/>
          <p:nvPr/>
        </p:nvSpPr>
        <p:spPr>
          <a:xfrm>
            <a:off x="261256" y="2833008"/>
            <a:ext cx="2510518" cy="2049235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28" name="Google Shape;328;p52"/>
          <p:cNvGrpSpPr/>
          <p:nvPr/>
        </p:nvGrpSpPr>
        <p:grpSpPr>
          <a:xfrm>
            <a:off x="3735298" y="930158"/>
            <a:ext cx="2220412" cy="972690"/>
            <a:chOff x="8600120" y="4243856"/>
            <a:chExt cx="2960550" cy="1296920"/>
          </a:xfrm>
        </p:grpSpPr>
        <p:sp>
          <p:nvSpPr>
            <p:cNvPr id="329" name="Google Shape;329;p52"/>
            <p:cNvSpPr txBox="1"/>
            <p:nvPr/>
          </p:nvSpPr>
          <p:spPr>
            <a:xfrm>
              <a:off x="8600121" y="4712985"/>
              <a:ext cx="2960549" cy="8277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lorem ipsum is simply dummy text of the printing and typesetting industry. lorem the industry's standard dummy text ever</a:t>
              </a:r>
              <a:endParaRPr i="1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30" name="Google Shape;330;p52"/>
            <p:cNvSpPr txBox="1"/>
            <p:nvPr/>
          </p:nvSpPr>
          <p:spPr>
            <a:xfrm>
              <a:off x="8600120" y="4243856"/>
              <a:ext cx="2010729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dk1"/>
                  </a:solidFill>
                  <a:latin typeface="Montserrat Thin"/>
                  <a:ea typeface="Montserrat Thin"/>
                  <a:cs typeface="Montserrat Thin"/>
                  <a:sym typeface="Montserrat Thin"/>
                </a:rPr>
                <a:t>CREATIVE</a:t>
              </a:r>
              <a:endParaRPr sz="1100"/>
            </a:p>
          </p:txBody>
        </p:sp>
      </p:grpSp>
      <p:grpSp>
        <p:nvGrpSpPr>
          <p:cNvPr id="331" name="Google Shape;331;p52"/>
          <p:cNvGrpSpPr/>
          <p:nvPr/>
        </p:nvGrpSpPr>
        <p:grpSpPr>
          <a:xfrm>
            <a:off x="708524" y="3178919"/>
            <a:ext cx="1615984" cy="1357411"/>
            <a:chOff x="8600120" y="4243856"/>
            <a:chExt cx="2154646" cy="1809881"/>
          </a:xfrm>
        </p:grpSpPr>
        <p:sp>
          <p:nvSpPr>
            <p:cNvPr id="332" name="Google Shape;332;p52"/>
            <p:cNvSpPr txBox="1"/>
            <p:nvPr/>
          </p:nvSpPr>
          <p:spPr>
            <a:xfrm>
              <a:off x="8600121" y="4712985"/>
              <a:ext cx="2154645" cy="134075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lorem ipsum is simply dummy text of the printing and typesetting industry. lorem the industry's standard dummy text ever</a:t>
              </a:r>
              <a:endParaRPr i="1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33" name="Google Shape;333;p52"/>
            <p:cNvSpPr txBox="1"/>
            <p:nvPr/>
          </p:nvSpPr>
          <p:spPr>
            <a:xfrm>
              <a:off x="8600120" y="4243856"/>
              <a:ext cx="2010729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dk1"/>
                  </a:solidFill>
                  <a:latin typeface="Montserrat Thin"/>
                  <a:ea typeface="Montserrat Thin"/>
                  <a:cs typeface="Montserrat Thin"/>
                  <a:sym typeface="Montserrat Thin"/>
                </a:rPr>
                <a:t>CREATIVE</a:t>
              </a:r>
              <a:endParaRPr sz="1100"/>
            </a:p>
          </p:txBody>
        </p:sp>
      </p:grpSp>
      <p:grpSp>
        <p:nvGrpSpPr>
          <p:cNvPr id="334" name="Google Shape;334;p52"/>
          <p:cNvGrpSpPr/>
          <p:nvPr/>
        </p:nvGrpSpPr>
        <p:grpSpPr>
          <a:xfrm rot="-5400000">
            <a:off x="6215529" y="2242219"/>
            <a:ext cx="3386138" cy="659064"/>
            <a:chOff x="7155312" y="4332071"/>
            <a:chExt cx="4514850" cy="878752"/>
          </a:xfrm>
        </p:grpSpPr>
        <p:sp>
          <p:nvSpPr>
            <p:cNvPr id="335" name="Google Shape;335;p52"/>
            <p:cNvSpPr txBox="1"/>
            <p:nvPr/>
          </p:nvSpPr>
          <p:spPr>
            <a:xfrm>
              <a:off x="7609335" y="4332071"/>
              <a:ext cx="3606804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Bell MT"/>
                  <a:ea typeface="Bell MT"/>
                  <a:cs typeface="Bell MT"/>
                  <a:sym typeface="Bell MT"/>
                </a:rPr>
                <a:t>PORTFOLIO PRESENTATION</a:t>
              </a:r>
              <a:endParaRPr sz="1100"/>
            </a:p>
          </p:txBody>
        </p:sp>
        <p:sp>
          <p:nvSpPr>
            <p:cNvPr id="336" name="Google Shape;336;p52"/>
            <p:cNvSpPr txBox="1"/>
            <p:nvPr/>
          </p:nvSpPr>
          <p:spPr>
            <a:xfrm>
              <a:off x="7155312" y="4729281"/>
              <a:ext cx="4514850" cy="4815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rgbClr val="7F7F7F"/>
                  </a:solidFill>
                  <a:latin typeface="PT Sans"/>
                  <a:ea typeface="PT Sans"/>
                  <a:cs typeface="PT Sans"/>
                  <a:sym typeface="PT Sans"/>
                </a:rPr>
                <a:t>lorem ipsum is simply dummy text of the printing and typesetting industry. lorem the industry's standard dummy text ever since</a:t>
              </a:r>
              <a:endParaRPr i="1" sz="800">
                <a:solidFill>
                  <a:srgbClr val="7F7F7F"/>
                </a:solidFill>
                <a:latin typeface="PT Sans"/>
                <a:ea typeface="PT Sans"/>
                <a:cs typeface="PT Sans"/>
                <a:sym typeface="PT Sans"/>
              </a:endParaRPr>
            </a:p>
          </p:txBody>
        </p:sp>
      </p:grpSp>
      <p:pic>
        <p:nvPicPr>
          <p:cNvPr id="337" name="Google Shape;337;p5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9435" l="0" r="0" t="19436"/>
          <a:stretch/>
        </p:blipFill>
        <p:spPr>
          <a:xfrm>
            <a:off x="261257" y="261257"/>
            <a:ext cx="2510518" cy="2310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52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23768" l="0" r="0" t="23768"/>
          <a:stretch/>
        </p:blipFill>
        <p:spPr>
          <a:xfrm>
            <a:off x="3033033" y="2833007"/>
            <a:ext cx="3624941" cy="20492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3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821" l="0" r="0" t="7822"/>
          <a:stretch/>
        </p:blipFill>
        <p:spPr>
          <a:xfrm>
            <a:off x="0" y="1191"/>
            <a:ext cx="9144000" cy="5142309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35"/>
          <p:cNvSpPr/>
          <p:nvPr/>
        </p:nvSpPr>
        <p:spPr>
          <a:xfrm>
            <a:off x="2280285" y="1800225"/>
            <a:ext cx="4583430" cy="1544241"/>
          </a:xfrm>
          <a:prstGeom prst="rect">
            <a:avLst/>
          </a:prstGeom>
          <a:noFill/>
          <a:ln cap="flat" cmpd="sng" w="254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35"/>
          <p:cNvSpPr txBox="1"/>
          <p:nvPr/>
        </p:nvSpPr>
        <p:spPr>
          <a:xfrm>
            <a:off x="3347740" y="2873182"/>
            <a:ext cx="2448520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7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CREATIVE PRESENTATION</a:t>
            </a:r>
            <a:endParaRPr sz="1100"/>
          </a:p>
        </p:txBody>
      </p:sp>
      <p:sp>
        <p:nvSpPr>
          <p:cNvPr id="133" name="Google Shape;133;p35"/>
          <p:cNvSpPr txBox="1"/>
          <p:nvPr/>
        </p:nvSpPr>
        <p:spPr>
          <a:xfrm>
            <a:off x="3000375" y="2097193"/>
            <a:ext cx="3143250" cy="81945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4900" u="none" cap="none" strike="noStrike">
                <a:solidFill>
                  <a:schemeClr val="lt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MINIMAL</a:t>
            </a:r>
            <a:endParaRPr sz="1100">
              <a:latin typeface="Montserrat Thin"/>
              <a:ea typeface="Montserrat Thin"/>
              <a:cs typeface="Montserrat Thin"/>
              <a:sym typeface="Montserrat Thi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Google Shape;343;p5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3820" r="13820" t="0"/>
          <a:stretch/>
        </p:blipFill>
        <p:spPr>
          <a:xfrm>
            <a:off x="0" y="1191"/>
            <a:ext cx="6615112" cy="5142309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53"/>
          <p:cNvSpPr txBox="1"/>
          <p:nvPr/>
        </p:nvSpPr>
        <p:spPr>
          <a:xfrm>
            <a:off x="778668" y="3575648"/>
            <a:ext cx="4279107" cy="9925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STORY ABOUT WHO WE ARE</a:t>
            </a:r>
            <a:endParaRPr sz="1100">
              <a:latin typeface="Montserrat ExtraLight"/>
              <a:ea typeface="Montserrat ExtraLight"/>
              <a:cs typeface="Montserrat ExtraLight"/>
              <a:sym typeface="Montserrat ExtraLight"/>
            </a:endParaRPr>
          </a:p>
        </p:txBody>
      </p:sp>
      <p:grpSp>
        <p:nvGrpSpPr>
          <p:cNvPr id="345" name="Google Shape;345;p53"/>
          <p:cNvGrpSpPr/>
          <p:nvPr/>
        </p:nvGrpSpPr>
        <p:grpSpPr>
          <a:xfrm rot="-5400000">
            <a:off x="6215529" y="2242219"/>
            <a:ext cx="3386138" cy="659064"/>
            <a:chOff x="7155312" y="4332071"/>
            <a:chExt cx="4514850" cy="878752"/>
          </a:xfrm>
        </p:grpSpPr>
        <p:sp>
          <p:nvSpPr>
            <p:cNvPr id="346" name="Google Shape;346;p53"/>
            <p:cNvSpPr txBox="1"/>
            <p:nvPr/>
          </p:nvSpPr>
          <p:spPr>
            <a:xfrm>
              <a:off x="7609335" y="4332071"/>
              <a:ext cx="3606804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Bell MT"/>
                  <a:ea typeface="Bell MT"/>
                  <a:cs typeface="Bell MT"/>
                  <a:sym typeface="Bell MT"/>
                </a:rPr>
                <a:t>PORTFOLIO PRESENTATION</a:t>
              </a:r>
              <a:endParaRPr sz="1100"/>
            </a:p>
          </p:txBody>
        </p:sp>
        <p:sp>
          <p:nvSpPr>
            <p:cNvPr id="347" name="Google Shape;347;p53"/>
            <p:cNvSpPr txBox="1"/>
            <p:nvPr/>
          </p:nvSpPr>
          <p:spPr>
            <a:xfrm>
              <a:off x="7155312" y="4729281"/>
              <a:ext cx="4514850" cy="4815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chemeClr val="dk1"/>
                  </a:solidFill>
                  <a:latin typeface="PT Sans"/>
                  <a:ea typeface="PT Sans"/>
                  <a:cs typeface="PT Sans"/>
                  <a:sym typeface="PT Sans"/>
                </a:rPr>
                <a:t>lorem ipsum is simply dummy text of the printing and typesetting industry. lorem the industry's standard dummy text ever since</a:t>
              </a:r>
              <a:endParaRPr i="1" sz="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" name="Google Shape;352;p5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364" l="0" r="0" t="2390"/>
          <a:stretch/>
        </p:blipFill>
        <p:spPr>
          <a:xfrm>
            <a:off x="261257" y="262448"/>
            <a:ext cx="8621486" cy="4619794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54"/>
          <p:cNvSpPr txBox="1"/>
          <p:nvPr/>
        </p:nvSpPr>
        <p:spPr>
          <a:xfrm>
            <a:off x="928688" y="4026005"/>
            <a:ext cx="7286625" cy="3577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lt1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www.example.com</a:t>
            </a:r>
            <a:endParaRPr sz="1100">
              <a:latin typeface="Montserrat ExtraLight"/>
              <a:ea typeface="Montserrat ExtraLight"/>
              <a:cs typeface="Montserrat ExtraLight"/>
              <a:sym typeface="Montserrat ExtraLight"/>
            </a:endParaRPr>
          </a:p>
        </p:txBody>
      </p:sp>
      <p:sp>
        <p:nvSpPr>
          <p:cNvPr id="354" name="Google Shape;354;p54"/>
          <p:cNvSpPr txBox="1"/>
          <p:nvPr/>
        </p:nvSpPr>
        <p:spPr>
          <a:xfrm>
            <a:off x="3314700" y="1186273"/>
            <a:ext cx="2514600" cy="191590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HAVE</a:t>
            </a:r>
            <a:endParaRPr sz="1100">
              <a:latin typeface="Montserrat ExtraLight"/>
              <a:ea typeface="Montserrat ExtraLight"/>
              <a:cs typeface="Montserrat ExtraLight"/>
              <a:sym typeface="Montserrat ExtraLight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ANY QUESTION</a:t>
            </a:r>
            <a:endParaRPr sz="1100">
              <a:latin typeface="Montserrat ExtraLight"/>
              <a:ea typeface="Montserrat ExtraLight"/>
              <a:cs typeface="Montserrat ExtraLight"/>
              <a:sym typeface="Montserrat ExtraLight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?</a:t>
            </a:r>
            <a:endParaRPr sz="1100">
              <a:latin typeface="Montserrat ExtraLight"/>
              <a:ea typeface="Montserrat ExtraLight"/>
              <a:cs typeface="Montserrat ExtraLight"/>
              <a:sym typeface="Montserrat ExtraLigh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5"/>
          <p:cNvSpPr txBox="1"/>
          <p:nvPr/>
        </p:nvSpPr>
        <p:spPr>
          <a:xfrm>
            <a:off x="2368850" y="2392850"/>
            <a:ext cx="4406400" cy="357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rgbClr val="7F7F7F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w</a:t>
            </a:r>
            <a:r>
              <a:rPr lang="en" sz="1900">
                <a:solidFill>
                  <a:srgbClr val="7F7F7F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 w w . e x a m p l e . c o m</a:t>
            </a:r>
            <a:endParaRPr sz="1100">
              <a:latin typeface="Montserrat ExtraLight"/>
              <a:ea typeface="Montserrat ExtraLight"/>
              <a:cs typeface="Montserrat ExtraLight"/>
              <a:sym typeface="Montserrat Extra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6"/>
          <p:cNvSpPr txBox="1"/>
          <p:nvPr/>
        </p:nvSpPr>
        <p:spPr>
          <a:xfrm>
            <a:off x="5140479" y="2872585"/>
            <a:ext cx="2448520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CREATIVE PRESENTATION</a:t>
            </a:r>
            <a:endParaRPr sz="1100"/>
          </a:p>
        </p:txBody>
      </p:sp>
      <p:sp>
        <p:nvSpPr>
          <p:cNvPr id="139" name="Google Shape;139;p36"/>
          <p:cNvSpPr txBox="1"/>
          <p:nvPr/>
        </p:nvSpPr>
        <p:spPr>
          <a:xfrm>
            <a:off x="5079750" y="2096595"/>
            <a:ext cx="3143250" cy="81945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9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MINIMAL</a:t>
            </a:r>
            <a:endParaRPr sz="1100">
              <a:latin typeface="Montserrat Thin"/>
              <a:ea typeface="Montserrat Thin"/>
              <a:cs typeface="Montserrat Thin"/>
              <a:sym typeface="Montserrat Thin"/>
            </a:endParaRPr>
          </a:p>
        </p:txBody>
      </p:sp>
      <p:grpSp>
        <p:nvGrpSpPr>
          <p:cNvPr id="140" name="Google Shape;140;p36"/>
          <p:cNvGrpSpPr/>
          <p:nvPr/>
        </p:nvGrpSpPr>
        <p:grpSpPr>
          <a:xfrm>
            <a:off x="5136900" y="3663966"/>
            <a:ext cx="2428875" cy="999369"/>
            <a:chOff x="6642100" y="3884635"/>
            <a:chExt cx="3238500" cy="1332492"/>
          </a:xfrm>
        </p:grpSpPr>
        <p:sp>
          <p:nvSpPr>
            <p:cNvPr id="141" name="Google Shape;141;p36"/>
            <p:cNvSpPr txBox="1"/>
            <p:nvPr/>
          </p:nvSpPr>
          <p:spPr>
            <a:xfrm>
              <a:off x="6642100" y="3884635"/>
              <a:ext cx="2209800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PRESENTATION</a:t>
              </a:r>
              <a:endParaRPr sz="1100"/>
            </a:p>
          </p:txBody>
        </p:sp>
        <p:cxnSp>
          <p:nvCxnSpPr>
            <p:cNvPr id="142" name="Google Shape;142;p36"/>
            <p:cNvCxnSpPr/>
            <p:nvPr/>
          </p:nvCxnSpPr>
          <p:spPr>
            <a:xfrm>
              <a:off x="6729186" y="4390534"/>
              <a:ext cx="333829" cy="0"/>
            </a:xfrm>
            <a:prstGeom prst="straightConnector1">
              <a:avLst/>
            </a:prstGeom>
            <a:noFill/>
            <a:ln cap="flat" cmpd="sng" w="12700">
              <a:solidFill>
                <a:srgbClr val="7F7F7F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143" name="Google Shape;143;p36"/>
            <p:cNvSpPr txBox="1"/>
            <p:nvPr/>
          </p:nvSpPr>
          <p:spPr>
            <a:xfrm>
              <a:off x="6642100" y="4530401"/>
              <a:ext cx="3238500" cy="6867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lorem ipsum is simply dummy text of the printing and typesetting industry. lorem ipsum the industry's standard</a:t>
              </a:r>
              <a:endParaRPr i="1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id="144" name="Google Shape;144;p3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4367" l="0" r="0" t="14368"/>
          <a:stretch/>
        </p:blipFill>
        <p:spPr>
          <a:xfrm>
            <a:off x="261257" y="261256"/>
            <a:ext cx="4310743" cy="46197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3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7073" r="7072" t="0"/>
          <a:stretch/>
        </p:blipFill>
        <p:spPr>
          <a:xfrm>
            <a:off x="1" y="0"/>
            <a:ext cx="3307556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37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-67" r="66" t="40474"/>
          <a:stretch/>
        </p:blipFill>
        <p:spPr>
          <a:xfrm>
            <a:off x="3307556" y="2571749"/>
            <a:ext cx="3307556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37"/>
          <p:cNvSpPr txBox="1"/>
          <p:nvPr/>
        </p:nvSpPr>
        <p:spPr>
          <a:xfrm>
            <a:off x="4325549" y="1587308"/>
            <a:ext cx="2448520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CREATIVE PRESENTATION</a:t>
            </a:r>
            <a:endParaRPr sz="1100"/>
          </a:p>
        </p:txBody>
      </p:sp>
      <p:sp>
        <p:nvSpPr>
          <p:cNvPr id="152" name="Google Shape;152;p37"/>
          <p:cNvSpPr txBox="1"/>
          <p:nvPr/>
        </p:nvSpPr>
        <p:spPr>
          <a:xfrm>
            <a:off x="4264821" y="811318"/>
            <a:ext cx="3143250" cy="81945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9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MINIMAL</a:t>
            </a:r>
            <a:endParaRPr sz="1100">
              <a:latin typeface="Montserrat Thin"/>
              <a:ea typeface="Montserrat Thin"/>
              <a:cs typeface="Montserrat Thin"/>
              <a:sym typeface="Montserrat Thin"/>
            </a:endParaRPr>
          </a:p>
        </p:txBody>
      </p:sp>
      <p:sp>
        <p:nvSpPr>
          <p:cNvPr id="153" name="Google Shape;153;p37"/>
          <p:cNvSpPr/>
          <p:nvPr/>
        </p:nvSpPr>
        <p:spPr>
          <a:xfrm>
            <a:off x="835566" y="1803797"/>
            <a:ext cx="1636423" cy="1535905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37"/>
          <p:cNvSpPr txBox="1"/>
          <p:nvPr/>
        </p:nvSpPr>
        <p:spPr>
          <a:xfrm>
            <a:off x="1035339" y="2133168"/>
            <a:ext cx="1236877" cy="8771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COM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LOG</a:t>
            </a:r>
            <a:endParaRPr sz="1100"/>
          </a:p>
        </p:txBody>
      </p:sp>
      <p:sp>
        <p:nvSpPr>
          <p:cNvPr id="155" name="Google Shape;155;p37"/>
          <p:cNvSpPr txBox="1"/>
          <p:nvPr/>
        </p:nvSpPr>
        <p:spPr>
          <a:xfrm>
            <a:off x="7052582" y="2516882"/>
            <a:ext cx="1340303" cy="8228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ipsum the industry's standard</a:t>
            </a:r>
            <a:endParaRPr i="1" sz="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6" name="Google Shape;156;p37"/>
          <p:cNvSpPr/>
          <p:nvPr/>
        </p:nvSpPr>
        <p:spPr>
          <a:xfrm>
            <a:off x="3307555" y="2571749"/>
            <a:ext cx="2909460" cy="2571750"/>
          </a:xfrm>
          <a:prstGeom prst="rect">
            <a:avLst/>
          </a:prstGeom>
          <a:solidFill>
            <a:schemeClr val="dk1">
              <a:alpha val="5882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8"/>
          <p:cNvSpPr txBox="1"/>
          <p:nvPr/>
        </p:nvSpPr>
        <p:spPr>
          <a:xfrm>
            <a:off x="3135086" y="3402330"/>
            <a:ext cx="2873829" cy="50783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>
                <a:solidFill>
                  <a:schemeClr val="dk1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WELCOME</a:t>
            </a:r>
            <a:endParaRPr sz="1100">
              <a:latin typeface="Montserrat ExtraLight"/>
              <a:ea typeface="Montserrat ExtraLight"/>
              <a:cs typeface="Montserrat ExtraLight"/>
              <a:sym typeface="Montserrat ExtraLight"/>
            </a:endParaRPr>
          </a:p>
        </p:txBody>
      </p:sp>
      <p:sp>
        <p:nvSpPr>
          <p:cNvPr id="162" name="Google Shape;162;p38"/>
          <p:cNvSpPr txBox="1"/>
          <p:nvPr/>
        </p:nvSpPr>
        <p:spPr>
          <a:xfrm>
            <a:off x="2492828" y="4045268"/>
            <a:ext cx="4158343" cy="43790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3" name="Google Shape;163;p38"/>
          <p:cNvSpPr txBox="1"/>
          <p:nvPr/>
        </p:nvSpPr>
        <p:spPr>
          <a:xfrm>
            <a:off x="3945016" y="439993"/>
            <a:ext cx="1253969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-LOREM-</a:t>
            </a:r>
            <a:endParaRPr sz="1100"/>
          </a:p>
        </p:txBody>
      </p:sp>
      <p:pic>
        <p:nvPicPr>
          <p:cNvPr id="164" name="Google Shape;164;p3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475" l="0" r="0" t="57075"/>
          <a:stretch/>
        </p:blipFill>
        <p:spPr>
          <a:xfrm>
            <a:off x="571500" y="817474"/>
            <a:ext cx="8001000" cy="22114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3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3348" l="31028" r="7681" t="0"/>
          <a:stretch/>
        </p:blipFill>
        <p:spPr>
          <a:xfrm>
            <a:off x="1" y="0"/>
            <a:ext cx="5243513" cy="4371975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39"/>
          <p:cNvSpPr/>
          <p:nvPr/>
        </p:nvSpPr>
        <p:spPr>
          <a:xfrm>
            <a:off x="5243513" y="2743199"/>
            <a:ext cx="3900487" cy="2400301"/>
          </a:xfrm>
          <a:prstGeom prst="rect">
            <a:avLst/>
          </a:prstGeom>
          <a:solidFill>
            <a:srgbClr val="131A20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39"/>
          <p:cNvSpPr txBox="1"/>
          <p:nvPr/>
        </p:nvSpPr>
        <p:spPr>
          <a:xfrm>
            <a:off x="3636169" y="957151"/>
            <a:ext cx="3700462" cy="81945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900">
                <a:solidFill>
                  <a:schemeClr val="dk1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WELCOME</a:t>
            </a:r>
            <a:endParaRPr sz="1100">
              <a:latin typeface="Montserrat ExtraLight"/>
              <a:ea typeface="Montserrat ExtraLight"/>
              <a:cs typeface="Montserrat ExtraLight"/>
              <a:sym typeface="Montserrat ExtraLight"/>
            </a:endParaRPr>
          </a:p>
        </p:txBody>
      </p:sp>
      <p:grpSp>
        <p:nvGrpSpPr>
          <p:cNvPr id="172" name="Google Shape;172;p39"/>
          <p:cNvGrpSpPr/>
          <p:nvPr/>
        </p:nvGrpSpPr>
        <p:grpSpPr>
          <a:xfrm>
            <a:off x="5953125" y="3372606"/>
            <a:ext cx="2428875" cy="999369"/>
            <a:chOff x="6642100" y="3884635"/>
            <a:chExt cx="3238500" cy="1332492"/>
          </a:xfrm>
        </p:grpSpPr>
        <p:sp>
          <p:nvSpPr>
            <p:cNvPr id="173" name="Google Shape;173;p39"/>
            <p:cNvSpPr txBox="1"/>
            <p:nvPr/>
          </p:nvSpPr>
          <p:spPr>
            <a:xfrm>
              <a:off x="6642100" y="3884635"/>
              <a:ext cx="2209800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PRESENTATION</a:t>
              </a:r>
              <a:endParaRPr sz="1100"/>
            </a:p>
          </p:txBody>
        </p:sp>
        <p:cxnSp>
          <p:nvCxnSpPr>
            <p:cNvPr id="174" name="Google Shape;174;p39"/>
            <p:cNvCxnSpPr/>
            <p:nvPr/>
          </p:nvCxnSpPr>
          <p:spPr>
            <a:xfrm>
              <a:off x="6729186" y="4390534"/>
              <a:ext cx="333829" cy="0"/>
            </a:xfrm>
            <a:prstGeom prst="straightConnector1">
              <a:avLst/>
            </a:prstGeom>
            <a:noFill/>
            <a:ln cap="flat" cmpd="sng" w="12700">
              <a:solidFill>
                <a:srgbClr val="BFBFBF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175" name="Google Shape;175;p39"/>
            <p:cNvSpPr txBox="1"/>
            <p:nvPr/>
          </p:nvSpPr>
          <p:spPr>
            <a:xfrm>
              <a:off x="6642100" y="4530401"/>
              <a:ext cx="3238500" cy="6867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rgbClr val="BFBFB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lorem ipsum is simply dummy text of the printing and typesetting industry. lorem ipsum the industry's standard</a:t>
              </a:r>
              <a:endParaRPr i="1" sz="800">
                <a:solidFill>
                  <a:srgbClr val="BFBFB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4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715" l="34525" r="0" t="25511"/>
          <a:stretch/>
        </p:blipFill>
        <p:spPr>
          <a:xfrm>
            <a:off x="261258" y="261256"/>
            <a:ext cx="4310743" cy="319388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1" name="Google Shape;181;p40"/>
          <p:cNvGrpSpPr/>
          <p:nvPr/>
        </p:nvGrpSpPr>
        <p:grpSpPr>
          <a:xfrm>
            <a:off x="3694339" y="1699824"/>
            <a:ext cx="1755321" cy="1755321"/>
            <a:chOff x="4229100" y="1028700"/>
            <a:chExt cx="2340428" cy="2340428"/>
          </a:xfrm>
        </p:grpSpPr>
        <p:sp>
          <p:nvSpPr>
            <p:cNvPr id="182" name="Google Shape;182;p40"/>
            <p:cNvSpPr/>
            <p:nvPr/>
          </p:nvSpPr>
          <p:spPr>
            <a:xfrm>
              <a:off x="4229100" y="1028700"/>
              <a:ext cx="2340428" cy="2340428"/>
            </a:xfrm>
            <a:prstGeom prst="rect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40"/>
            <p:cNvSpPr txBox="1"/>
            <p:nvPr/>
          </p:nvSpPr>
          <p:spPr>
            <a:xfrm>
              <a:off x="4492624" y="1460250"/>
              <a:ext cx="1813380" cy="147732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400">
                  <a:solidFill>
                    <a:schemeClr val="dk1"/>
                  </a:solidFill>
                  <a:latin typeface="Montserrat ExtraLight"/>
                  <a:ea typeface="Montserrat ExtraLight"/>
                  <a:cs typeface="Montserrat ExtraLight"/>
                  <a:sym typeface="Montserrat ExtraLight"/>
                </a:rPr>
                <a:t>ABO</a:t>
              </a:r>
              <a:endParaRPr sz="1100">
                <a:latin typeface="Montserrat ExtraLight"/>
                <a:ea typeface="Montserrat ExtraLight"/>
                <a:cs typeface="Montserrat ExtraLight"/>
                <a:sym typeface="Montserrat ExtraLight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400">
                  <a:solidFill>
                    <a:schemeClr val="dk1"/>
                  </a:solidFill>
                  <a:latin typeface="Montserrat ExtraLight"/>
                  <a:ea typeface="Montserrat ExtraLight"/>
                  <a:cs typeface="Montserrat ExtraLight"/>
                  <a:sym typeface="Montserrat ExtraLight"/>
                </a:rPr>
                <a:t>UT</a:t>
              </a:r>
              <a:endParaRPr sz="1100">
                <a:latin typeface="Montserrat ExtraLight"/>
                <a:ea typeface="Montserrat ExtraLight"/>
                <a:cs typeface="Montserrat ExtraLight"/>
                <a:sym typeface="Montserrat ExtraLight"/>
              </a:endParaRPr>
            </a:p>
          </p:txBody>
        </p:sp>
      </p:grpSp>
      <p:grpSp>
        <p:nvGrpSpPr>
          <p:cNvPr id="184" name="Google Shape;184;p40"/>
          <p:cNvGrpSpPr/>
          <p:nvPr/>
        </p:nvGrpSpPr>
        <p:grpSpPr>
          <a:xfrm>
            <a:off x="5906895" y="3420825"/>
            <a:ext cx="2428875" cy="999369"/>
            <a:chOff x="7513909" y="3144258"/>
            <a:chExt cx="3238500" cy="1332492"/>
          </a:xfrm>
        </p:grpSpPr>
        <p:sp>
          <p:nvSpPr>
            <p:cNvPr id="185" name="Google Shape;185;p40"/>
            <p:cNvSpPr txBox="1"/>
            <p:nvPr/>
          </p:nvSpPr>
          <p:spPr>
            <a:xfrm>
              <a:off x="7513909" y="3144258"/>
              <a:ext cx="2209800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PRESENTATION</a:t>
              </a:r>
              <a:endParaRPr sz="1100"/>
            </a:p>
          </p:txBody>
        </p:sp>
        <p:cxnSp>
          <p:nvCxnSpPr>
            <p:cNvPr id="186" name="Google Shape;186;p40"/>
            <p:cNvCxnSpPr/>
            <p:nvPr/>
          </p:nvCxnSpPr>
          <p:spPr>
            <a:xfrm>
              <a:off x="7590109" y="3650157"/>
              <a:ext cx="333829" cy="0"/>
            </a:xfrm>
            <a:prstGeom prst="straightConnector1">
              <a:avLst/>
            </a:prstGeom>
            <a:noFill/>
            <a:ln cap="flat" cmpd="sng" w="12700">
              <a:solidFill>
                <a:srgbClr val="7F7F7F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187" name="Google Shape;187;p40"/>
            <p:cNvSpPr txBox="1"/>
            <p:nvPr/>
          </p:nvSpPr>
          <p:spPr>
            <a:xfrm>
              <a:off x="7513909" y="3790024"/>
              <a:ext cx="3238500" cy="6867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lorem ipsum is simply dummy text of the printing and typesetting industry. lorem ipsum the industry's standard</a:t>
              </a:r>
              <a:endParaRPr i="1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4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30943" r="30943" t="0"/>
          <a:stretch/>
        </p:blipFill>
        <p:spPr>
          <a:xfrm>
            <a:off x="2928938" y="261257"/>
            <a:ext cx="2643187" cy="4622177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41"/>
          <p:cNvSpPr/>
          <p:nvPr/>
        </p:nvSpPr>
        <p:spPr>
          <a:xfrm>
            <a:off x="4481513" y="2014538"/>
            <a:ext cx="2181225" cy="11144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41"/>
          <p:cNvSpPr txBox="1"/>
          <p:nvPr/>
        </p:nvSpPr>
        <p:spPr>
          <a:xfrm>
            <a:off x="4900613" y="2277439"/>
            <a:ext cx="3000375" cy="58862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chemeClr val="dk1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ABOUT US</a:t>
            </a:r>
            <a:endParaRPr sz="1100">
              <a:latin typeface="Montserrat ExtraLight"/>
              <a:ea typeface="Montserrat ExtraLight"/>
              <a:cs typeface="Montserrat ExtraLight"/>
              <a:sym typeface="Montserrat ExtraLight"/>
            </a:endParaRPr>
          </a:p>
        </p:txBody>
      </p:sp>
      <p:sp>
        <p:nvSpPr>
          <p:cNvPr id="195" name="Google Shape;195;p41"/>
          <p:cNvSpPr txBox="1"/>
          <p:nvPr/>
        </p:nvSpPr>
        <p:spPr>
          <a:xfrm>
            <a:off x="5878590" y="1615739"/>
            <a:ext cx="1079422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</a:t>
            </a:r>
            <a:endParaRPr sz="1100"/>
          </a:p>
        </p:txBody>
      </p:sp>
      <p:sp>
        <p:nvSpPr>
          <p:cNvPr id="196" name="Google Shape;196;p41"/>
          <p:cNvSpPr txBox="1"/>
          <p:nvPr/>
        </p:nvSpPr>
        <p:spPr>
          <a:xfrm>
            <a:off x="5878590" y="3391864"/>
            <a:ext cx="2651047" cy="62084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lorem ipsum is simply dummy text of the printing and typesetting industry. lorem the industry's standard dummy text ever</a:t>
            </a:r>
            <a:endParaRPr i="1" sz="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7" name="Google Shape;197;p41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28581" r="28581" t="0"/>
          <a:stretch/>
        </p:blipFill>
        <p:spPr>
          <a:xfrm>
            <a:off x="1" y="261257"/>
            <a:ext cx="2643187" cy="46221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42"/>
          <p:cNvSpPr/>
          <p:nvPr/>
        </p:nvSpPr>
        <p:spPr>
          <a:xfrm>
            <a:off x="4275533" y="452340"/>
            <a:ext cx="1636423" cy="1535905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42"/>
          <p:cNvSpPr txBox="1"/>
          <p:nvPr/>
        </p:nvSpPr>
        <p:spPr>
          <a:xfrm>
            <a:off x="4475305" y="781711"/>
            <a:ext cx="1236877" cy="8771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dk1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SER</a:t>
            </a:r>
            <a:endParaRPr sz="1100">
              <a:latin typeface="Montserrat ExtraLight"/>
              <a:ea typeface="Montserrat ExtraLight"/>
              <a:cs typeface="Montserrat ExtraLight"/>
              <a:sym typeface="Montserrat ExtraLight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dk1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VICE</a:t>
            </a:r>
            <a:endParaRPr sz="1100">
              <a:latin typeface="Montserrat ExtraLight"/>
              <a:ea typeface="Montserrat ExtraLight"/>
              <a:cs typeface="Montserrat ExtraLight"/>
              <a:sym typeface="Montserrat ExtraLight"/>
            </a:endParaRPr>
          </a:p>
        </p:txBody>
      </p:sp>
      <p:grpSp>
        <p:nvGrpSpPr>
          <p:cNvPr id="204" name="Google Shape;204;p42"/>
          <p:cNvGrpSpPr/>
          <p:nvPr/>
        </p:nvGrpSpPr>
        <p:grpSpPr>
          <a:xfrm>
            <a:off x="4861321" y="2518813"/>
            <a:ext cx="2851323" cy="822179"/>
            <a:chOff x="6096000" y="4114741"/>
            <a:chExt cx="3801763" cy="1096239"/>
          </a:xfrm>
        </p:grpSpPr>
        <p:sp>
          <p:nvSpPr>
            <p:cNvPr id="205" name="Google Shape;205;p42"/>
            <p:cNvSpPr txBox="1"/>
            <p:nvPr/>
          </p:nvSpPr>
          <p:spPr>
            <a:xfrm>
              <a:off x="6096000" y="4126709"/>
              <a:ext cx="1961925" cy="10842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lorem ipsum is simply dummy text of the printing and typesetting industry. lorem the</a:t>
              </a:r>
              <a:endParaRPr i="1" sz="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cxnSp>
          <p:nvCxnSpPr>
            <p:cNvPr id="206" name="Google Shape;206;p42"/>
            <p:cNvCxnSpPr/>
            <p:nvPr/>
          </p:nvCxnSpPr>
          <p:spPr>
            <a:xfrm>
              <a:off x="8277899" y="4143316"/>
              <a:ext cx="0" cy="1063624"/>
            </a:xfrm>
            <a:prstGeom prst="straightConnector1">
              <a:avLst/>
            </a:prstGeom>
            <a:noFill/>
            <a:ln cap="flat" cmpd="sng" w="9525">
              <a:solidFill>
                <a:srgbClr val="7F7F7F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07" name="Google Shape;207;p42"/>
            <p:cNvSpPr txBox="1"/>
            <p:nvPr/>
          </p:nvSpPr>
          <p:spPr>
            <a:xfrm>
              <a:off x="8667527" y="4114741"/>
              <a:ext cx="1230236" cy="1063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-127000" lvl="0" marL="12700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Noto Sans Symbols"/>
                <a:buChar char="⮚"/>
              </a:pPr>
              <a:r>
                <a:rPr b="0" i="1" lang="en" sz="8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Are many</a:t>
              </a:r>
              <a:endParaRPr sz="1100"/>
            </a:p>
            <a:p>
              <a:pPr indent="-127000" lvl="0" marL="127000" marR="0" rtl="0" algn="l">
                <a:lnSpc>
                  <a:spcPct val="150000"/>
                </a:lnSpc>
                <a:spcBef>
                  <a:spcPts val="80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Noto Sans Symbols"/>
                <a:buChar char="⮚"/>
              </a:pPr>
              <a:r>
                <a:rPr b="0" i="1" lang="en" sz="8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Variations of</a:t>
              </a:r>
              <a:endParaRPr sz="1100"/>
            </a:p>
            <a:p>
              <a:pPr indent="-127000" lvl="0" marL="127000" marR="0" rtl="0" algn="l">
                <a:lnSpc>
                  <a:spcPct val="150000"/>
                </a:lnSpc>
                <a:spcBef>
                  <a:spcPts val="80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Noto Sans Symbols"/>
                <a:buChar char="⮚"/>
              </a:pPr>
              <a:r>
                <a:rPr b="0" i="1" lang="en" sz="8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Passages of</a:t>
              </a:r>
              <a:endParaRPr sz="1100"/>
            </a:p>
          </p:txBody>
        </p:sp>
      </p:grpSp>
      <p:pic>
        <p:nvPicPr>
          <p:cNvPr id="208" name="Google Shape;208;p4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2505" r="12504" t="0"/>
          <a:stretch/>
        </p:blipFill>
        <p:spPr>
          <a:xfrm>
            <a:off x="1207294" y="1978819"/>
            <a:ext cx="3068238" cy="27277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16">
      <a:dk1>
        <a:srgbClr val="000000"/>
      </a:dk1>
      <a:lt1>
        <a:srgbClr val="FFFFFF"/>
      </a:lt1>
      <a:dk2>
        <a:srgbClr val="6491C8"/>
      </a:dk2>
      <a:lt2>
        <a:srgbClr val="283440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