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80" r:id="rId4"/>
    <p:sldMasterId id="214748368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</p:sldIdLst>
  <p:sldSz cy="5143500" cx="9144000"/>
  <p:notesSz cx="6858000" cy="9144000"/>
  <p:embeddedFontLst>
    <p:embeddedFont>
      <p:font typeface="Montserrat"/>
      <p:regular r:id="rId24"/>
      <p:bold r:id="rId25"/>
      <p:italic r:id="rId26"/>
      <p:boldItalic r:id="rId27"/>
    </p:embeddedFont>
    <p:embeddedFont>
      <p:font typeface="Montserrat Light"/>
      <p:regular r:id="rId28"/>
      <p:bold r:id="rId29"/>
      <p:italic r:id="rId30"/>
      <p:boldItalic r:id="rId31"/>
    </p:embeddedFont>
    <p:embeddedFont>
      <p:font typeface="PT Sans"/>
      <p:regular r:id="rId32"/>
      <p:bold r:id="rId33"/>
      <p:italic r:id="rId34"/>
      <p:boldItalic r:id="rId35"/>
    </p:embeddedFont>
    <p:embeddedFont>
      <p:font typeface="Open Sans"/>
      <p:regular r:id="rId36"/>
      <p:bold r:id="rId37"/>
      <p:italic r:id="rId38"/>
      <p:boldItalic r:id="rId39"/>
    </p:embeddedFont>
    <p:embeddedFont>
      <p:font typeface="Montserrat Thin"/>
      <p:regular r:id="rId40"/>
      <p:bold r:id="rId41"/>
      <p:italic r:id="rId42"/>
      <p:boldItalic r:id="rId4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MontserratThin-regular.fntdata"/><Relationship Id="rId20" Type="http://schemas.openxmlformats.org/officeDocument/2006/relationships/slide" Target="slides/slide14.xml"/><Relationship Id="rId42" Type="http://schemas.openxmlformats.org/officeDocument/2006/relationships/font" Target="fonts/MontserratThin-italic.fntdata"/><Relationship Id="rId41" Type="http://schemas.openxmlformats.org/officeDocument/2006/relationships/font" Target="fonts/MontserratThin-bold.fntdata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43" Type="http://schemas.openxmlformats.org/officeDocument/2006/relationships/font" Target="fonts/MontserratThin-boldItalic.fntdata"/><Relationship Id="rId24" Type="http://schemas.openxmlformats.org/officeDocument/2006/relationships/font" Target="fonts/Montserrat-regular.fntdata"/><Relationship Id="rId23" Type="http://schemas.openxmlformats.org/officeDocument/2006/relationships/slide" Target="slides/slide17.xml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font" Target="fonts/Montserrat-italic.fntdata"/><Relationship Id="rId25" Type="http://schemas.openxmlformats.org/officeDocument/2006/relationships/font" Target="fonts/Montserrat-bold.fntdata"/><Relationship Id="rId28" Type="http://schemas.openxmlformats.org/officeDocument/2006/relationships/font" Target="fonts/MontserratLight-regular.fntdata"/><Relationship Id="rId27" Type="http://schemas.openxmlformats.org/officeDocument/2006/relationships/font" Target="fonts/Montserrat-bold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MontserratLight-bold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MontserratLight-boldItalic.fntdata"/><Relationship Id="rId30" Type="http://schemas.openxmlformats.org/officeDocument/2006/relationships/font" Target="fonts/MontserratLight-italic.fntdata"/><Relationship Id="rId11" Type="http://schemas.openxmlformats.org/officeDocument/2006/relationships/slide" Target="slides/slide5.xml"/><Relationship Id="rId33" Type="http://schemas.openxmlformats.org/officeDocument/2006/relationships/font" Target="fonts/PTSans-bold.fntdata"/><Relationship Id="rId10" Type="http://schemas.openxmlformats.org/officeDocument/2006/relationships/slide" Target="slides/slide4.xml"/><Relationship Id="rId32" Type="http://schemas.openxmlformats.org/officeDocument/2006/relationships/font" Target="fonts/PTSans-regular.fntdata"/><Relationship Id="rId13" Type="http://schemas.openxmlformats.org/officeDocument/2006/relationships/slide" Target="slides/slide7.xml"/><Relationship Id="rId35" Type="http://schemas.openxmlformats.org/officeDocument/2006/relationships/font" Target="fonts/PTSans-boldItalic.fntdata"/><Relationship Id="rId12" Type="http://schemas.openxmlformats.org/officeDocument/2006/relationships/slide" Target="slides/slide6.xml"/><Relationship Id="rId34" Type="http://schemas.openxmlformats.org/officeDocument/2006/relationships/font" Target="fonts/PTSans-italic.fntdata"/><Relationship Id="rId15" Type="http://schemas.openxmlformats.org/officeDocument/2006/relationships/slide" Target="slides/slide9.xml"/><Relationship Id="rId37" Type="http://schemas.openxmlformats.org/officeDocument/2006/relationships/font" Target="fonts/OpenSans-bold.fntdata"/><Relationship Id="rId14" Type="http://schemas.openxmlformats.org/officeDocument/2006/relationships/slide" Target="slides/slide8.xml"/><Relationship Id="rId36" Type="http://schemas.openxmlformats.org/officeDocument/2006/relationships/font" Target="fonts/OpenSans-regular.fntdata"/><Relationship Id="rId17" Type="http://schemas.openxmlformats.org/officeDocument/2006/relationships/slide" Target="slides/slide11.xml"/><Relationship Id="rId39" Type="http://schemas.openxmlformats.org/officeDocument/2006/relationships/font" Target="fonts/OpenSans-boldItalic.fntdata"/><Relationship Id="rId16" Type="http://schemas.openxmlformats.org/officeDocument/2006/relationships/slide" Target="slides/slide10.xml"/><Relationship Id="rId38" Type="http://schemas.openxmlformats.org/officeDocument/2006/relationships/font" Target="fonts/OpenSans-italic.fntdata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4023693012_2_7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g4023693012_2_7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4023693012_2_16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g4023693012_2_16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4023693012_2_17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g4023693012_2_17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4023693012_2_18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9" name="Google Shape;249;g4023693012_2_18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4023693012_2_19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g4023693012_2_19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4023693012_2_2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4" name="Google Shape;274;g4023693012_2_2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4023693012_2_23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9" name="Google Shape;289;g4023693012_2_23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4023693012_2_25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5" name="Google Shape;305;g4023693012_2_25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4023693012_2_26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7" name="Google Shape;317;g4023693012_2_26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4023693012_2_8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g4023693012_2_8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4023693012_2_9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g4023693012_2_9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4023693012_2_10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g4023693012_2_10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4023693012_2_1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g4023693012_2_1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4023693012_2_1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g4023693012_2_1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4023693012_2_13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9" name="Google Shape;189;g4023693012_2_13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4023693012_2_14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g4023693012_2_14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4023693012_2_15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g4023693012_2_15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_Section Header">
  <p:cSld name="3_Section Header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Google Shape;54;p14"/>
          <p:cNvSpPr/>
          <p:nvPr>
            <p:ph idx="2" type="pic"/>
          </p:nvPr>
        </p:nvSpPr>
        <p:spPr>
          <a:xfrm>
            <a:off x="0" y="1191"/>
            <a:ext cx="9144000" cy="514230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1_Section Header">
  <p:cSld name="11_Section Header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" name="Google Shape;57;p15"/>
          <p:cNvSpPr/>
          <p:nvPr>
            <p:ph idx="2" type="pic"/>
          </p:nvPr>
        </p:nvSpPr>
        <p:spPr>
          <a:xfrm>
            <a:off x="261257" y="261256"/>
            <a:ext cx="4310743" cy="461979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0_Section Header">
  <p:cSld name="20_Section Header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Google Shape;60;p16"/>
          <p:cNvSpPr/>
          <p:nvPr>
            <p:ph idx="2" type="pic"/>
          </p:nvPr>
        </p:nvSpPr>
        <p:spPr>
          <a:xfrm>
            <a:off x="3307557" y="0"/>
            <a:ext cx="3307556" cy="372523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_Section Header">
  <p:cSld name="2_Section Header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7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8_Section Header">
  <p:cSld name="18_Section Header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18"/>
          <p:cNvSpPr/>
          <p:nvPr>
            <p:ph idx="2" type="pic"/>
          </p:nvPr>
        </p:nvSpPr>
        <p:spPr>
          <a:xfrm>
            <a:off x="957263" y="0"/>
            <a:ext cx="4286249" cy="437197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4_Section Header">
  <p:cSld name="14_Section Header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Google Shape;68;p19"/>
          <p:cNvSpPr/>
          <p:nvPr>
            <p:ph idx="2" type="pic"/>
          </p:nvPr>
        </p:nvSpPr>
        <p:spPr>
          <a:xfrm>
            <a:off x="261256" y="261257"/>
            <a:ext cx="5310868" cy="462217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5_Section Header">
  <p:cSld name="15_Section Header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2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Google Shape;71;p20"/>
          <p:cNvSpPr/>
          <p:nvPr>
            <p:ph idx="2" type="pic"/>
          </p:nvPr>
        </p:nvSpPr>
        <p:spPr>
          <a:xfrm>
            <a:off x="1207294" y="1207294"/>
            <a:ext cx="3068238" cy="272771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2_Section Header">
  <p:cSld name="12_Section Header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21"/>
          <p:cNvSpPr/>
          <p:nvPr>
            <p:ph idx="2" type="pic"/>
          </p:nvPr>
        </p:nvSpPr>
        <p:spPr>
          <a:xfrm>
            <a:off x="2471737" y="-1194"/>
            <a:ext cx="4200527" cy="514469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6_Section Header">
  <p:cSld name="16_Section Header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Google Shape;77;p22"/>
          <p:cNvSpPr/>
          <p:nvPr>
            <p:ph idx="2" type="pic"/>
          </p:nvPr>
        </p:nvSpPr>
        <p:spPr>
          <a:xfrm>
            <a:off x="0" y="0"/>
            <a:ext cx="3386138" cy="25717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8_Section Header">
  <p:cSld name="8_Section Header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23"/>
          <p:cNvSpPr/>
          <p:nvPr>
            <p:ph idx="2" type="pic"/>
          </p:nvPr>
        </p:nvSpPr>
        <p:spPr>
          <a:xfrm>
            <a:off x="1084829" y="261257"/>
            <a:ext cx="2324780" cy="292485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1" name="Google Shape;81;p23"/>
          <p:cNvSpPr/>
          <p:nvPr>
            <p:ph idx="3" type="pic"/>
          </p:nvPr>
        </p:nvSpPr>
        <p:spPr>
          <a:xfrm>
            <a:off x="3409610" y="2257424"/>
            <a:ext cx="2324780" cy="262481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2" name="Google Shape;82;p23"/>
          <p:cNvSpPr/>
          <p:nvPr>
            <p:ph idx="4" type="pic"/>
          </p:nvPr>
        </p:nvSpPr>
        <p:spPr>
          <a:xfrm>
            <a:off x="5734390" y="261257"/>
            <a:ext cx="2324780" cy="292485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7_Section Header">
  <p:cSld name="17_Section Header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24"/>
          <p:cNvSpPr/>
          <p:nvPr>
            <p:ph idx="2" type="pic"/>
          </p:nvPr>
        </p:nvSpPr>
        <p:spPr>
          <a:xfrm>
            <a:off x="3706972" y="1200610"/>
            <a:ext cx="2051014" cy="220435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6" name="Google Shape;86;p24"/>
          <p:cNvSpPr/>
          <p:nvPr>
            <p:ph idx="3" type="pic"/>
          </p:nvPr>
        </p:nvSpPr>
        <p:spPr>
          <a:xfrm>
            <a:off x="6147629" y="1200610"/>
            <a:ext cx="2051014" cy="220435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1_Section Header">
  <p:cSld name="21_Section Header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25"/>
          <p:cNvSpPr/>
          <p:nvPr>
            <p:ph idx="2" type="pic"/>
          </p:nvPr>
        </p:nvSpPr>
        <p:spPr>
          <a:xfrm>
            <a:off x="0" y="0"/>
            <a:ext cx="2917371" cy="25717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0" name="Google Shape;90;p25"/>
          <p:cNvSpPr/>
          <p:nvPr>
            <p:ph idx="3" type="pic"/>
          </p:nvPr>
        </p:nvSpPr>
        <p:spPr>
          <a:xfrm>
            <a:off x="3113314" y="0"/>
            <a:ext cx="2917371" cy="25717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1" name="Google Shape;91;p25"/>
          <p:cNvSpPr/>
          <p:nvPr>
            <p:ph idx="4" type="pic"/>
          </p:nvPr>
        </p:nvSpPr>
        <p:spPr>
          <a:xfrm>
            <a:off x="6226629" y="0"/>
            <a:ext cx="2917371" cy="25717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2_Section Header">
  <p:cSld name="22_Section Header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26"/>
          <p:cNvSpPr/>
          <p:nvPr>
            <p:ph idx="2" type="pic"/>
          </p:nvPr>
        </p:nvSpPr>
        <p:spPr>
          <a:xfrm>
            <a:off x="261257" y="261257"/>
            <a:ext cx="2510518" cy="231049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5" name="Google Shape;95;p26"/>
          <p:cNvSpPr/>
          <p:nvPr>
            <p:ph idx="3" type="pic"/>
          </p:nvPr>
        </p:nvSpPr>
        <p:spPr>
          <a:xfrm>
            <a:off x="6372224" y="261257"/>
            <a:ext cx="2510518" cy="231049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6" name="Google Shape;96;p26"/>
          <p:cNvSpPr/>
          <p:nvPr>
            <p:ph idx="4" type="pic"/>
          </p:nvPr>
        </p:nvSpPr>
        <p:spPr>
          <a:xfrm>
            <a:off x="3033033" y="2833007"/>
            <a:ext cx="3077933" cy="204923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7_Section Header">
  <p:cSld name="7_Section Header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7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27"/>
          <p:cNvSpPr/>
          <p:nvPr>
            <p:ph idx="2" type="pic"/>
          </p:nvPr>
        </p:nvSpPr>
        <p:spPr>
          <a:xfrm>
            <a:off x="261256" y="261256"/>
            <a:ext cx="4796519" cy="231049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0" name="Google Shape;100;p27"/>
          <p:cNvSpPr/>
          <p:nvPr>
            <p:ph idx="3" type="pic"/>
          </p:nvPr>
        </p:nvSpPr>
        <p:spPr>
          <a:xfrm>
            <a:off x="2414588" y="2571749"/>
            <a:ext cx="2643187" cy="231049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9_Section Header">
  <p:cSld name="19_Section Header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28"/>
          <p:cNvSpPr/>
          <p:nvPr>
            <p:ph idx="2" type="pic"/>
          </p:nvPr>
        </p:nvSpPr>
        <p:spPr>
          <a:xfrm>
            <a:off x="4049486" y="0"/>
            <a:ext cx="4137253" cy="437197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3_Section Header">
  <p:cSld name="13_Section Header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29"/>
          <p:cNvSpPr/>
          <p:nvPr>
            <p:ph idx="2" type="pic"/>
          </p:nvPr>
        </p:nvSpPr>
        <p:spPr>
          <a:xfrm>
            <a:off x="1207294" y="1207294"/>
            <a:ext cx="6729412" cy="272771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0_Section Header">
  <p:cSld name="10_Section Header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3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30"/>
          <p:cNvSpPr/>
          <p:nvPr>
            <p:ph idx="2" type="pic"/>
          </p:nvPr>
        </p:nvSpPr>
        <p:spPr>
          <a:xfrm>
            <a:off x="3449426" y="757238"/>
            <a:ext cx="2100262" cy="362902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9_Section Header">
  <p:cSld name="9_Section Header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3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31"/>
          <p:cNvSpPr/>
          <p:nvPr>
            <p:ph idx="2" type="pic"/>
          </p:nvPr>
        </p:nvSpPr>
        <p:spPr>
          <a:xfrm>
            <a:off x="2971800" y="1971675"/>
            <a:ext cx="4714875" cy="317182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5_Section Header">
  <p:cSld name="5_Section Header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3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32"/>
          <p:cNvSpPr/>
          <p:nvPr>
            <p:ph idx="2" type="pic"/>
          </p:nvPr>
        </p:nvSpPr>
        <p:spPr>
          <a:xfrm>
            <a:off x="2268987" y="1943100"/>
            <a:ext cx="3929063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4_Section Header">
  <p:cSld name="4_Section Header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33"/>
          <p:cNvSpPr txBox="1"/>
          <p:nvPr>
            <p:ph type="title"/>
          </p:nvPr>
        </p:nvSpPr>
        <p:spPr>
          <a:xfrm>
            <a:off x="628650" y="357664"/>
            <a:ext cx="7886700" cy="45767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Montserrat"/>
              <a:buNone/>
              <a:defRPr b="0" i="0" sz="26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6_Section Header">
  <p:cSld name="6_Section Header"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3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34"/>
          <p:cNvSpPr/>
          <p:nvPr>
            <p:ph idx="2" type="pic"/>
          </p:nvPr>
        </p:nvSpPr>
        <p:spPr>
          <a:xfrm>
            <a:off x="261257" y="262448"/>
            <a:ext cx="8621486" cy="461979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22.xml"/><Relationship Id="rId22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28650" y="357664"/>
            <a:ext cx="7886700" cy="45767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Montserrat"/>
              <a:buNone/>
              <a:defRPr b="0" i="0" sz="26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6.jpg"/><Relationship Id="rId4" Type="http://schemas.openxmlformats.org/officeDocument/2006/relationships/image" Target="../media/image2.jpg"/><Relationship Id="rId5" Type="http://schemas.openxmlformats.org/officeDocument/2006/relationships/image" Target="../media/image7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7.jpg"/><Relationship Id="rId4" Type="http://schemas.openxmlformats.org/officeDocument/2006/relationships/image" Target="../media/image5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3.jpg"/><Relationship Id="rId4" Type="http://schemas.openxmlformats.org/officeDocument/2006/relationships/image" Target="../media/image15.jpg"/><Relationship Id="rId5" Type="http://schemas.openxmlformats.org/officeDocument/2006/relationships/image" Target="../media/image14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.jpg"/><Relationship Id="rId4" Type="http://schemas.openxmlformats.org/officeDocument/2006/relationships/image" Target="../media/image9.jpg"/><Relationship Id="rId5" Type="http://schemas.openxmlformats.org/officeDocument/2006/relationships/image" Target="../media/image6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7.jpg"/><Relationship Id="rId4" Type="http://schemas.openxmlformats.org/officeDocument/2006/relationships/image" Target="../media/image5.jpg"/><Relationship Id="rId5" Type="http://schemas.openxmlformats.org/officeDocument/2006/relationships/image" Target="../media/image15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7.jpg"/><Relationship Id="rId4" Type="http://schemas.openxmlformats.org/officeDocument/2006/relationships/image" Target="../media/image15.jpg"/><Relationship Id="rId5" Type="http://schemas.openxmlformats.org/officeDocument/2006/relationships/image" Target="../media/image5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7.jpg"/><Relationship Id="rId4" Type="http://schemas.openxmlformats.org/officeDocument/2006/relationships/image" Target="../media/image10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5;p3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6257" l="0" r="19547" t="5877"/>
          <a:stretch/>
        </p:blipFill>
        <p:spPr>
          <a:xfrm>
            <a:off x="0" y="1191"/>
            <a:ext cx="9144000" cy="5142309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35"/>
          <p:cNvSpPr/>
          <p:nvPr/>
        </p:nvSpPr>
        <p:spPr>
          <a:xfrm>
            <a:off x="2280285" y="1800225"/>
            <a:ext cx="4583430" cy="154424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27" name="Google Shape;127;p35"/>
          <p:cNvGrpSpPr/>
          <p:nvPr/>
        </p:nvGrpSpPr>
        <p:grpSpPr>
          <a:xfrm>
            <a:off x="3000375" y="2097193"/>
            <a:ext cx="3143250" cy="949114"/>
            <a:chOff x="4000500" y="2613392"/>
            <a:chExt cx="4191000" cy="1265485"/>
          </a:xfrm>
        </p:grpSpPr>
        <p:sp>
          <p:nvSpPr>
            <p:cNvPr id="128" name="Google Shape;128;p35"/>
            <p:cNvSpPr txBox="1"/>
            <p:nvPr/>
          </p:nvSpPr>
          <p:spPr>
            <a:xfrm>
              <a:off x="4463653" y="3648045"/>
              <a:ext cx="3264693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700" u="none" cap="none" strike="noStrike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CREATIVE PRESENTATION</a:t>
              </a:r>
              <a:endParaRPr sz="1100"/>
            </a:p>
          </p:txBody>
        </p:sp>
        <p:sp>
          <p:nvSpPr>
            <p:cNvPr id="129" name="Google Shape;129;p35"/>
            <p:cNvSpPr txBox="1"/>
            <p:nvPr/>
          </p:nvSpPr>
          <p:spPr>
            <a:xfrm>
              <a:off x="4000500" y="2613392"/>
              <a:ext cx="4191000" cy="109260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4900" u="none" cap="none" strike="noStrike">
                  <a:solidFill>
                    <a:schemeClr val="lt1"/>
                  </a:solidFill>
                  <a:latin typeface="Montserrat Thin"/>
                  <a:ea typeface="Montserrat Thin"/>
                  <a:cs typeface="Montserrat Thin"/>
                  <a:sym typeface="Montserrat Thin"/>
                </a:rPr>
                <a:t>MINIMAL</a:t>
              </a:r>
              <a:endParaRPr sz="1100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44"/>
          <p:cNvSpPr/>
          <p:nvPr/>
        </p:nvSpPr>
        <p:spPr>
          <a:xfrm>
            <a:off x="0" y="2571750"/>
            <a:ext cx="3386138" cy="257175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24" name="Google Shape;224;p44"/>
          <p:cNvGrpSpPr/>
          <p:nvPr/>
        </p:nvGrpSpPr>
        <p:grpSpPr>
          <a:xfrm>
            <a:off x="835818" y="3174207"/>
            <a:ext cx="1714500" cy="1357411"/>
            <a:chOff x="8600120" y="4243856"/>
            <a:chExt cx="2286000" cy="1809881"/>
          </a:xfrm>
        </p:grpSpPr>
        <p:sp>
          <p:nvSpPr>
            <p:cNvPr id="225" name="Google Shape;225;p44"/>
            <p:cNvSpPr txBox="1"/>
            <p:nvPr/>
          </p:nvSpPr>
          <p:spPr>
            <a:xfrm>
              <a:off x="8600121" y="4712985"/>
              <a:ext cx="2285999" cy="134075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8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lorem ipsum is simply dummy text of the printing and typesetting industry. lorem the industry's standard dummy text ever</a:t>
              </a:r>
              <a:endParaRPr i="1"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26" name="Google Shape;226;p44"/>
            <p:cNvSpPr txBox="1"/>
            <p:nvPr/>
          </p:nvSpPr>
          <p:spPr>
            <a:xfrm>
              <a:off x="8600120" y="4243856"/>
              <a:ext cx="2010729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500">
                  <a:solidFill>
                    <a:schemeClr val="lt1"/>
                  </a:solidFill>
                  <a:latin typeface="Montserrat Thin"/>
                  <a:ea typeface="Montserrat Thin"/>
                  <a:cs typeface="Montserrat Thin"/>
                  <a:sym typeface="Montserrat Thin"/>
                </a:rPr>
                <a:t>CREATIVE</a:t>
              </a:r>
              <a:endParaRPr sz="1100"/>
            </a:p>
          </p:txBody>
        </p:sp>
      </p:grpSp>
      <p:grpSp>
        <p:nvGrpSpPr>
          <p:cNvPr id="227" name="Google Shape;227;p44"/>
          <p:cNvGrpSpPr/>
          <p:nvPr/>
        </p:nvGrpSpPr>
        <p:grpSpPr>
          <a:xfrm>
            <a:off x="4060726" y="1146194"/>
            <a:ext cx="2875854" cy="2851111"/>
            <a:chOff x="2728252" y="1528259"/>
            <a:chExt cx="3834472" cy="3801482"/>
          </a:xfrm>
        </p:grpSpPr>
        <p:sp>
          <p:nvSpPr>
            <p:cNvPr id="228" name="Google Shape;228;p44"/>
            <p:cNvSpPr txBox="1"/>
            <p:nvPr/>
          </p:nvSpPr>
          <p:spPr>
            <a:xfrm>
              <a:off x="2728252" y="1528259"/>
              <a:ext cx="3834472" cy="193899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3000">
                  <a:solidFill>
                    <a:srgbClr val="7F7F7F"/>
                  </a:solidFill>
                  <a:latin typeface="Montserrat Thin"/>
                  <a:ea typeface="Montserrat Thin"/>
                  <a:cs typeface="Montserrat Thin"/>
                  <a:sym typeface="Montserrat Thin"/>
                </a:rPr>
                <a:t>STORY</a:t>
              </a:r>
              <a:endParaRPr sz="1100"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3000">
                  <a:solidFill>
                    <a:schemeClr val="dk1"/>
                  </a:solidFill>
                  <a:latin typeface="Montserrat Thin"/>
                  <a:ea typeface="Montserrat Thin"/>
                  <a:cs typeface="Montserrat Thin"/>
                  <a:sym typeface="Montserrat Thin"/>
                </a:rPr>
                <a:t>ABOUT WHO</a:t>
              </a:r>
              <a:endParaRPr sz="1100"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3000">
                  <a:solidFill>
                    <a:schemeClr val="dk1"/>
                  </a:solidFill>
                  <a:latin typeface="Montserrat Thin"/>
                  <a:ea typeface="Montserrat Thin"/>
                  <a:cs typeface="Montserrat Thin"/>
                  <a:sym typeface="Montserrat Thin"/>
                </a:rPr>
                <a:t>WE ARE</a:t>
              </a:r>
              <a:endParaRPr sz="1100"/>
            </a:p>
          </p:txBody>
        </p:sp>
        <p:grpSp>
          <p:nvGrpSpPr>
            <p:cNvPr id="229" name="Google Shape;229;p44"/>
            <p:cNvGrpSpPr/>
            <p:nvPr/>
          </p:nvGrpSpPr>
          <p:grpSpPr>
            <a:xfrm>
              <a:off x="2728252" y="4121096"/>
              <a:ext cx="3038474" cy="1208645"/>
              <a:chOff x="8194463" y="4468495"/>
              <a:chExt cx="3038474" cy="1208645"/>
            </a:xfrm>
          </p:grpSpPr>
          <p:sp>
            <p:nvSpPr>
              <p:cNvPr id="230" name="Google Shape;230;p44"/>
              <p:cNvSpPr txBox="1"/>
              <p:nvPr/>
            </p:nvSpPr>
            <p:spPr>
              <a:xfrm>
                <a:off x="8194463" y="4468495"/>
                <a:ext cx="2589229" cy="2923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CREATIVE  PRESENTATION</a:t>
                </a:r>
                <a:endParaRPr sz="1100"/>
              </a:p>
            </p:txBody>
          </p:sp>
          <p:sp>
            <p:nvSpPr>
              <p:cNvPr id="231" name="Google Shape;231;p44"/>
              <p:cNvSpPr txBox="1"/>
              <p:nvPr/>
            </p:nvSpPr>
            <p:spPr>
              <a:xfrm>
                <a:off x="8194463" y="4846656"/>
                <a:ext cx="3038474" cy="83048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80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lorem ipsum is simply dummy text of the printing and typesetting industry. lorem the industry's standard dummy text ever since</a:t>
                </a:r>
                <a:endParaRPr i="1" sz="8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pic>
        <p:nvPicPr>
          <p:cNvPr id="232" name="Google Shape;232;p4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4450" r="14450" t="0"/>
          <a:stretch/>
        </p:blipFill>
        <p:spPr>
          <a:xfrm>
            <a:off x="0" y="0"/>
            <a:ext cx="3386138" cy="2571750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44"/>
          <p:cNvSpPr/>
          <p:nvPr/>
        </p:nvSpPr>
        <p:spPr>
          <a:xfrm>
            <a:off x="0" y="0"/>
            <a:ext cx="3386138" cy="2571750"/>
          </a:xfrm>
          <a:prstGeom prst="rect">
            <a:avLst/>
          </a:prstGeom>
          <a:solidFill>
            <a:schemeClr val="dk1">
              <a:alpha val="5882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45"/>
          <p:cNvSpPr txBox="1"/>
          <p:nvPr/>
        </p:nvSpPr>
        <p:spPr>
          <a:xfrm>
            <a:off x="1084830" y="3867253"/>
            <a:ext cx="1901257" cy="4284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chemeClr val="dk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typesetting industry. lorem the text industry's standard dummy</a:t>
            </a:r>
            <a:endParaRPr i="1" sz="800">
              <a:solidFill>
                <a:schemeClr val="dk1"/>
              </a:solidFill>
              <a:latin typeface="Montserrat Thin"/>
              <a:ea typeface="Montserrat Thin"/>
              <a:cs typeface="Montserrat Thin"/>
              <a:sym typeface="Montserrat Thin"/>
            </a:endParaRPr>
          </a:p>
        </p:txBody>
      </p:sp>
      <p:sp>
        <p:nvSpPr>
          <p:cNvPr id="239" name="Google Shape;239;p45"/>
          <p:cNvSpPr txBox="1"/>
          <p:nvPr/>
        </p:nvSpPr>
        <p:spPr>
          <a:xfrm>
            <a:off x="1084829" y="3515406"/>
            <a:ext cx="1508047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CREATIVE</a:t>
            </a:r>
            <a:endParaRPr sz="1100"/>
          </a:p>
        </p:txBody>
      </p:sp>
      <p:sp>
        <p:nvSpPr>
          <p:cNvPr id="240" name="Google Shape;240;p45"/>
          <p:cNvSpPr txBox="1"/>
          <p:nvPr/>
        </p:nvSpPr>
        <p:spPr>
          <a:xfrm>
            <a:off x="6157913" y="3867253"/>
            <a:ext cx="1901257" cy="4284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chemeClr val="dk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typesetting industry. lorem the text industry's standard dummy</a:t>
            </a:r>
            <a:endParaRPr i="1" sz="800">
              <a:solidFill>
                <a:schemeClr val="dk1"/>
              </a:solidFill>
              <a:latin typeface="Montserrat Thin"/>
              <a:ea typeface="Montserrat Thin"/>
              <a:cs typeface="Montserrat Thin"/>
              <a:sym typeface="Montserrat Thin"/>
            </a:endParaRPr>
          </a:p>
        </p:txBody>
      </p:sp>
      <p:sp>
        <p:nvSpPr>
          <p:cNvPr id="241" name="Google Shape;241;p45"/>
          <p:cNvSpPr txBox="1"/>
          <p:nvPr/>
        </p:nvSpPr>
        <p:spPr>
          <a:xfrm>
            <a:off x="6157912" y="3515406"/>
            <a:ext cx="1508047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CREATIVE</a:t>
            </a:r>
            <a:endParaRPr sz="1100"/>
          </a:p>
        </p:txBody>
      </p:sp>
      <p:sp>
        <p:nvSpPr>
          <p:cNvPr id="242" name="Google Shape;242;p45"/>
          <p:cNvSpPr txBox="1"/>
          <p:nvPr/>
        </p:nvSpPr>
        <p:spPr>
          <a:xfrm>
            <a:off x="3722913" y="1093416"/>
            <a:ext cx="1698173" cy="4284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chemeClr val="dk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typesetting industry. lorem the text industry's standard</a:t>
            </a:r>
            <a:endParaRPr i="1" sz="800">
              <a:solidFill>
                <a:schemeClr val="dk1"/>
              </a:solidFill>
              <a:latin typeface="Montserrat Thin"/>
              <a:ea typeface="Montserrat Thin"/>
              <a:cs typeface="Montserrat Thin"/>
              <a:sym typeface="Montserrat Thin"/>
            </a:endParaRPr>
          </a:p>
        </p:txBody>
      </p:sp>
      <p:sp>
        <p:nvSpPr>
          <p:cNvPr id="243" name="Google Shape;243;p45"/>
          <p:cNvSpPr txBox="1"/>
          <p:nvPr/>
        </p:nvSpPr>
        <p:spPr>
          <a:xfrm>
            <a:off x="3817976" y="741569"/>
            <a:ext cx="1508047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CREATIVE</a:t>
            </a:r>
            <a:endParaRPr sz="1100"/>
          </a:p>
        </p:txBody>
      </p:sp>
      <p:pic>
        <p:nvPicPr>
          <p:cNvPr id="244" name="Google Shape;244;p45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20496" r="20496" t="0"/>
          <a:stretch/>
        </p:blipFill>
        <p:spPr>
          <a:xfrm>
            <a:off x="3409610" y="2257424"/>
            <a:ext cx="2324780" cy="262481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45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0" l="28538" r="28538" t="0"/>
          <a:stretch/>
        </p:blipFill>
        <p:spPr>
          <a:xfrm>
            <a:off x="5734390" y="261257"/>
            <a:ext cx="2324780" cy="292485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45"/>
          <p:cNvPicPr preferRelativeResize="0"/>
          <p:nvPr>
            <p:ph idx="2" type="pic"/>
          </p:nvPr>
        </p:nvPicPr>
        <p:blipFill rotWithShape="1">
          <a:blip r:embed="rId5">
            <a:alphaModFix/>
          </a:blip>
          <a:srcRect b="5643" l="43260" r="6739" t="0"/>
          <a:stretch/>
        </p:blipFill>
        <p:spPr>
          <a:xfrm>
            <a:off x="1084829" y="261257"/>
            <a:ext cx="2324780" cy="29248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46"/>
          <p:cNvSpPr txBox="1"/>
          <p:nvPr/>
        </p:nvSpPr>
        <p:spPr>
          <a:xfrm>
            <a:off x="945356" y="1056294"/>
            <a:ext cx="2390141" cy="249299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300">
                <a:solidFill>
                  <a:srgbClr val="7F7F7F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PO</a:t>
            </a:r>
            <a:endParaRPr sz="1100"/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300">
                <a:solidFill>
                  <a:schemeClr val="dk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RTFO</a:t>
            </a:r>
            <a:endParaRPr sz="1100"/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300">
                <a:solidFill>
                  <a:srgbClr val="7F7F7F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LIO</a:t>
            </a:r>
            <a:endParaRPr sz="1100"/>
          </a:p>
        </p:txBody>
      </p:sp>
      <p:sp>
        <p:nvSpPr>
          <p:cNvPr id="252" name="Google Shape;252;p46"/>
          <p:cNvSpPr txBox="1"/>
          <p:nvPr/>
        </p:nvSpPr>
        <p:spPr>
          <a:xfrm>
            <a:off x="3706972" y="3649297"/>
            <a:ext cx="1901257" cy="43790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typesetting industry. lorem the text industry's standard dummy</a:t>
            </a:r>
            <a:endParaRPr i="1" sz="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3" name="Google Shape;253;p46"/>
          <p:cNvSpPr txBox="1"/>
          <p:nvPr/>
        </p:nvSpPr>
        <p:spPr>
          <a:xfrm>
            <a:off x="6147629" y="3649297"/>
            <a:ext cx="1901257" cy="43790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typesetting industry. lorem the text industry's standard dummy</a:t>
            </a:r>
            <a:endParaRPr i="1" sz="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54" name="Google Shape;254;p46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31950" r="6026" t="0"/>
          <a:stretch/>
        </p:blipFill>
        <p:spPr>
          <a:xfrm>
            <a:off x="3706972" y="1200610"/>
            <a:ext cx="2051014" cy="220435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p46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18988" r="18988" t="0"/>
          <a:stretch/>
        </p:blipFill>
        <p:spPr>
          <a:xfrm>
            <a:off x="6147629" y="1200610"/>
            <a:ext cx="2051014" cy="22043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47"/>
          <p:cNvSpPr/>
          <p:nvPr/>
        </p:nvSpPr>
        <p:spPr>
          <a:xfrm>
            <a:off x="0" y="2571750"/>
            <a:ext cx="2917372" cy="257175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47"/>
          <p:cNvSpPr/>
          <p:nvPr/>
        </p:nvSpPr>
        <p:spPr>
          <a:xfrm>
            <a:off x="3113314" y="2571750"/>
            <a:ext cx="2917372" cy="2571751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Google Shape;262;p47"/>
          <p:cNvSpPr/>
          <p:nvPr/>
        </p:nvSpPr>
        <p:spPr>
          <a:xfrm>
            <a:off x="6226628" y="2571750"/>
            <a:ext cx="2917372" cy="2571751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" name="Google Shape;263;p47"/>
          <p:cNvSpPr txBox="1"/>
          <p:nvPr/>
        </p:nvSpPr>
        <p:spPr>
          <a:xfrm>
            <a:off x="650694" y="3530767"/>
            <a:ext cx="1615984" cy="100556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lorem ipsum is simply dummy text of the printing and typesetting industry. lorem the industry's standard dummy text ever</a:t>
            </a:r>
            <a:endParaRPr i="1" sz="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4" name="Google Shape;264;p47"/>
          <p:cNvSpPr txBox="1"/>
          <p:nvPr/>
        </p:nvSpPr>
        <p:spPr>
          <a:xfrm>
            <a:off x="650694" y="3178920"/>
            <a:ext cx="1508047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lt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CREATIVE</a:t>
            </a:r>
            <a:endParaRPr sz="1100"/>
          </a:p>
        </p:txBody>
      </p:sp>
      <p:sp>
        <p:nvSpPr>
          <p:cNvPr id="265" name="Google Shape;265;p47"/>
          <p:cNvSpPr txBox="1"/>
          <p:nvPr/>
        </p:nvSpPr>
        <p:spPr>
          <a:xfrm>
            <a:off x="3764008" y="3530767"/>
            <a:ext cx="1615984" cy="100556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lorem ipsum is simply dummy text of the printing and typesetting industry. lorem the industry's standard dummy text ever</a:t>
            </a:r>
            <a:endParaRPr i="1" sz="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6" name="Google Shape;266;p47"/>
          <p:cNvSpPr txBox="1"/>
          <p:nvPr/>
        </p:nvSpPr>
        <p:spPr>
          <a:xfrm>
            <a:off x="3764007" y="3178920"/>
            <a:ext cx="1508047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lt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CREATIVE</a:t>
            </a:r>
            <a:endParaRPr sz="1100"/>
          </a:p>
        </p:txBody>
      </p:sp>
      <p:sp>
        <p:nvSpPr>
          <p:cNvPr id="267" name="Google Shape;267;p47"/>
          <p:cNvSpPr txBox="1"/>
          <p:nvPr/>
        </p:nvSpPr>
        <p:spPr>
          <a:xfrm>
            <a:off x="6877322" y="3530767"/>
            <a:ext cx="1615984" cy="100556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lorem ipsum is simply dummy text of the printing and typesetting industry. lorem the industry's standard dummy text ever</a:t>
            </a:r>
            <a:endParaRPr i="1" sz="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8" name="Google Shape;268;p47"/>
          <p:cNvSpPr txBox="1"/>
          <p:nvPr/>
        </p:nvSpPr>
        <p:spPr>
          <a:xfrm>
            <a:off x="6877322" y="3178920"/>
            <a:ext cx="1508047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lt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CREATIVE</a:t>
            </a:r>
            <a:endParaRPr sz="1100"/>
          </a:p>
        </p:txBody>
      </p:sp>
      <p:pic>
        <p:nvPicPr>
          <p:cNvPr id="269" name="Google Shape;269;p47"/>
          <p:cNvPicPr preferRelativeResize="0"/>
          <p:nvPr>
            <p:ph idx="4" type="pic"/>
          </p:nvPr>
        </p:nvPicPr>
        <p:blipFill rotWithShape="1">
          <a:blip r:embed="rId3">
            <a:alphaModFix/>
          </a:blip>
          <a:srcRect b="0" l="12292" r="12291" t="0"/>
          <a:stretch/>
        </p:blipFill>
        <p:spPr>
          <a:xfrm>
            <a:off x="6226629" y="0"/>
            <a:ext cx="2917371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" name="Google Shape;270;p47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12187" r="12186" t="0"/>
          <a:stretch/>
        </p:blipFill>
        <p:spPr>
          <a:xfrm>
            <a:off x="3113314" y="0"/>
            <a:ext cx="2917371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47"/>
          <p:cNvPicPr preferRelativeResize="0"/>
          <p:nvPr>
            <p:ph idx="2" type="pic"/>
          </p:nvPr>
        </p:nvPicPr>
        <p:blipFill rotWithShape="1">
          <a:blip r:embed="rId5">
            <a:alphaModFix/>
          </a:blip>
          <a:srcRect b="0" l="12191" r="12190" t="0"/>
          <a:stretch/>
        </p:blipFill>
        <p:spPr>
          <a:xfrm>
            <a:off x="0" y="0"/>
            <a:ext cx="2917371" cy="2571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48"/>
          <p:cNvSpPr txBox="1"/>
          <p:nvPr/>
        </p:nvSpPr>
        <p:spPr>
          <a:xfrm>
            <a:off x="1301387" y="3534337"/>
            <a:ext cx="1615984" cy="100556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lorem ipsum is simply dummy text of the printing and typesetting industry. lorem the industry's standard dummy text ever</a:t>
            </a:r>
            <a:endParaRPr i="1" sz="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7" name="Google Shape;277;p48"/>
          <p:cNvSpPr txBox="1"/>
          <p:nvPr/>
        </p:nvSpPr>
        <p:spPr>
          <a:xfrm>
            <a:off x="1409324" y="3182490"/>
            <a:ext cx="1508047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ALINA</a:t>
            </a:r>
            <a:endParaRPr sz="1100"/>
          </a:p>
        </p:txBody>
      </p:sp>
      <p:sp>
        <p:nvSpPr>
          <p:cNvPr id="278" name="Google Shape;278;p48"/>
          <p:cNvSpPr txBox="1"/>
          <p:nvPr/>
        </p:nvSpPr>
        <p:spPr>
          <a:xfrm>
            <a:off x="3764007" y="3534337"/>
            <a:ext cx="1615984" cy="100556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lorem ipsum is simply dummy text of the printing and typesetting industry. lorem the industry's standard dummy text ever</a:t>
            </a:r>
            <a:endParaRPr i="1" sz="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9" name="Google Shape;279;p48"/>
          <p:cNvSpPr txBox="1"/>
          <p:nvPr/>
        </p:nvSpPr>
        <p:spPr>
          <a:xfrm>
            <a:off x="3817975" y="3182490"/>
            <a:ext cx="1508047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SUMAIYA</a:t>
            </a:r>
            <a:endParaRPr sz="1100"/>
          </a:p>
        </p:txBody>
      </p:sp>
      <p:sp>
        <p:nvSpPr>
          <p:cNvPr id="280" name="Google Shape;280;p48"/>
          <p:cNvSpPr txBox="1"/>
          <p:nvPr/>
        </p:nvSpPr>
        <p:spPr>
          <a:xfrm>
            <a:off x="6226629" y="3534337"/>
            <a:ext cx="1615984" cy="100556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lorem ipsum is simply dummy text of the printing and typesetting industry. lorem the industry's standard dummy text ever</a:t>
            </a:r>
            <a:endParaRPr i="1" sz="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1" name="Google Shape;281;p48"/>
          <p:cNvSpPr txBox="1"/>
          <p:nvPr/>
        </p:nvSpPr>
        <p:spPr>
          <a:xfrm>
            <a:off x="6226628" y="3182490"/>
            <a:ext cx="1508047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AKHI</a:t>
            </a:r>
            <a:endParaRPr sz="1100"/>
          </a:p>
        </p:txBody>
      </p:sp>
      <p:pic>
        <p:nvPicPr>
          <p:cNvPr id="282" name="Google Shape;282;p48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5917" l="0" r="0" t="5918"/>
          <a:stretch/>
        </p:blipFill>
        <p:spPr>
          <a:xfrm>
            <a:off x="0" y="0"/>
            <a:ext cx="2917371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48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5917" l="0" r="0" t="5918"/>
          <a:stretch/>
        </p:blipFill>
        <p:spPr>
          <a:xfrm>
            <a:off x="3113314" y="0"/>
            <a:ext cx="2917371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" name="Google Shape;284;p48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5917" l="0" r="0" t="5918"/>
          <a:stretch/>
        </p:blipFill>
        <p:spPr>
          <a:xfrm>
            <a:off x="6226629" y="0"/>
            <a:ext cx="2917371" cy="25717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85" name="Google Shape;285;p48"/>
          <p:cNvCxnSpPr/>
          <p:nvPr/>
        </p:nvCxnSpPr>
        <p:spPr>
          <a:xfrm>
            <a:off x="5803310" y="3253940"/>
            <a:ext cx="0" cy="1214509"/>
          </a:xfrm>
          <a:prstGeom prst="straightConnector1">
            <a:avLst/>
          </a:prstGeom>
          <a:noFill/>
          <a:ln cap="flat" cmpd="sng" w="12700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86" name="Google Shape;286;p48"/>
          <p:cNvCxnSpPr/>
          <p:nvPr/>
        </p:nvCxnSpPr>
        <p:spPr>
          <a:xfrm>
            <a:off x="3340689" y="3253940"/>
            <a:ext cx="0" cy="1214509"/>
          </a:xfrm>
          <a:prstGeom prst="straightConnector1">
            <a:avLst/>
          </a:prstGeom>
          <a:noFill/>
          <a:ln cap="flat" cmpd="sng" w="12700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" name="Google Shape;291;p49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4061" l="44392" r="2749" t="22968"/>
          <a:stretch/>
        </p:blipFill>
        <p:spPr>
          <a:xfrm>
            <a:off x="261257" y="261257"/>
            <a:ext cx="2510518" cy="23104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" name="Google Shape;292;p49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57" l="0" r="0" t="58"/>
          <a:stretch/>
        </p:blipFill>
        <p:spPr>
          <a:xfrm>
            <a:off x="3033033" y="2833007"/>
            <a:ext cx="3077933" cy="2049235"/>
          </a:xfrm>
          <a:prstGeom prst="rect">
            <a:avLst/>
          </a:prstGeom>
          <a:noFill/>
          <a:ln>
            <a:noFill/>
          </a:ln>
        </p:spPr>
      </p:pic>
      <p:sp>
        <p:nvSpPr>
          <p:cNvPr id="293" name="Google Shape;293;p49"/>
          <p:cNvSpPr/>
          <p:nvPr/>
        </p:nvSpPr>
        <p:spPr>
          <a:xfrm>
            <a:off x="3033033" y="261257"/>
            <a:ext cx="3077932" cy="2310492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4" name="Google Shape;294;p49"/>
          <p:cNvSpPr/>
          <p:nvPr/>
        </p:nvSpPr>
        <p:spPr>
          <a:xfrm>
            <a:off x="6372224" y="2833008"/>
            <a:ext cx="2510518" cy="2049235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5" name="Google Shape;295;p49"/>
          <p:cNvSpPr/>
          <p:nvPr/>
        </p:nvSpPr>
        <p:spPr>
          <a:xfrm>
            <a:off x="261256" y="2833008"/>
            <a:ext cx="2510518" cy="204923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6" name="Google Shape;296;p49"/>
          <p:cNvSpPr txBox="1"/>
          <p:nvPr/>
        </p:nvSpPr>
        <p:spPr>
          <a:xfrm>
            <a:off x="3764008" y="1089644"/>
            <a:ext cx="1615984" cy="100556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lorem ipsum is simply dummy text of the printing and typesetting industry. lorem the industry's standard dummy text ever</a:t>
            </a:r>
            <a:endParaRPr i="1" sz="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7" name="Google Shape;297;p49"/>
          <p:cNvSpPr txBox="1"/>
          <p:nvPr/>
        </p:nvSpPr>
        <p:spPr>
          <a:xfrm>
            <a:off x="3764007" y="737797"/>
            <a:ext cx="1508047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lt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CREATIVE</a:t>
            </a:r>
            <a:endParaRPr sz="1100"/>
          </a:p>
        </p:txBody>
      </p:sp>
      <p:sp>
        <p:nvSpPr>
          <p:cNvPr id="298" name="Google Shape;298;p49"/>
          <p:cNvSpPr txBox="1"/>
          <p:nvPr/>
        </p:nvSpPr>
        <p:spPr>
          <a:xfrm>
            <a:off x="708524" y="3530766"/>
            <a:ext cx="1615984" cy="100556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lorem ipsum is simply dummy text of the printing and typesetting industry. lorem the industry's standard dummy text ever</a:t>
            </a:r>
            <a:endParaRPr i="1" sz="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9" name="Google Shape;299;p49"/>
          <p:cNvSpPr txBox="1"/>
          <p:nvPr/>
        </p:nvSpPr>
        <p:spPr>
          <a:xfrm>
            <a:off x="708524" y="3178919"/>
            <a:ext cx="1508047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lt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CREATIVE</a:t>
            </a:r>
            <a:endParaRPr sz="1100"/>
          </a:p>
        </p:txBody>
      </p:sp>
      <p:sp>
        <p:nvSpPr>
          <p:cNvPr id="300" name="Google Shape;300;p49"/>
          <p:cNvSpPr txBox="1"/>
          <p:nvPr/>
        </p:nvSpPr>
        <p:spPr>
          <a:xfrm>
            <a:off x="6819492" y="3530766"/>
            <a:ext cx="1615984" cy="100556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lorem ipsum is simply dummy text of the printing and typesetting industry. lorem the industry's standard dummy text ever</a:t>
            </a:r>
            <a:endParaRPr i="1" sz="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1" name="Google Shape;301;p49"/>
          <p:cNvSpPr txBox="1"/>
          <p:nvPr/>
        </p:nvSpPr>
        <p:spPr>
          <a:xfrm>
            <a:off x="6819491" y="3178919"/>
            <a:ext cx="1508047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lt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CREATIVE</a:t>
            </a:r>
            <a:endParaRPr sz="1100"/>
          </a:p>
        </p:txBody>
      </p:sp>
      <p:pic>
        <p:nvPicPr>
          <p:cNvPr id="302" name="Google Shape;302;p49"/>
          <p:cNvPicPr preferRelativeResize="0"/>
          <p:nvPr>
            <p:ph idx="3" type="pic"/>
          </p:nvPr>
        </p:nvPicPr>
        <p:blipFill rotWithShape="1">
          <a:blip r:embed="rId5">
            <a:alphaModFix/>
          </a:blip>
          <a:srcRect b="0" l="13776" r="13776" t="0"/>
          <a:stretch/>
        </p:blipFill>
        <p:spPr>
          <a:xfrm>
            <a:off x="6372224" y="261257"/>
            <a:ext cx="2510518" cy="23104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" name="Google Shape;307;p50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23504" r="23504" t="0"/>
          <a:stretch/>
        </p:blipFill>
        <p:spPr>
          <a:xfrm>
            <a:off x="1084829" y="261257"/>
            <a:ext cx="2324780" cy="292485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" name="Google Shape;308;p50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20488" r="20487" t="0"/>
          <a:stretch/>
        </p:blipFill>
        <p:spPr>
          <a:xfrm>
            <a:off x="3409610" y="2257424"/>
            <a:ext cx="2324780" cy="2624818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" name="Google Shape;309;p50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23504" r="23504" t="0"/>
          <a:stretch/>
        </p:blipFill>
        <p:spPr>
          <a:xfrm>
            <a:off x="5734390" y="261257"/>
            <a:ext cx="2324780" cy="2924855"/>
          </a:xfrm>
          <a:prstGeom prst="rect">
            <a:avLst/>
          </a:prstGeom>
          <a:noFill/>
          <a:ln>
            <a:noFill/>
          </a:ln>
        </p:spPr>
      </p:pic>
      <p:sp>
        <p:nvSpPr>
          <p:cNvPr id="310" name="Google Shape;310;p50"/>
          <p:cNvSpPr/>
          <p:nvPr/>
        </p:nvSpPr>
        <p:spPr>
          <a:xfrm>
            <a:off x="3409610" y="261257"/>
            <a:ext cx="2324780" cy="2310491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Google Shape;311;p50"/>
          <p:cNvSpPr txBox="1"/>
          <p:nvPr/>
        </p:nvSpPr>
        <p:spPr>
          <a:xfrm>
            <a:off x="3764008" y="1089644"/>
            <a:ext cx="1615984" cy="100556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lorem ipsum is simply dummy text of the printing and typesetting industry. lorem the industry's standard dummy text ever</a:t>
            </a:r>
            <a:endParaRPr i="1" sz="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2" name="Google Shape;312;p50"/>
          <p:cNvSpPr txBox="1"/>
          <p:nvPr/>
        </p:nvSpPr>
        <p:spPr>
          <a:xfrm>
            <a:off x="3764007" y="737797"/>
            <a:ext cx="1508047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lt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CREATIVE</a:t>
            </a:r>
            <a:endParaRPr sz="1100"/>
          </a:p>
        </p:txBody>
      </p:sp>
      <p:sp>
        <p:nvSpPr>
          <p:cNvPr id="313" name="Google Shape;313;p50"/>
          <p:cNvSpPr txBox="1"/>
          <p:nvPr/>
        </p:nvSpPr>
        <p:spPr>
          <a:xfrm>
            <a:off x="6088788" y="3531395"/>
            <a:ext cx="1615984" cy="100556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lorem ipsum is simply dummy text of the printing and typesetting industry. lorem the industry's standard dummy text ever</a:t>
            </a:r>
            <a:endParaRPr i="1" sz="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4" name="Google Shape;314;p50"/>
          <p:cNvSpPr txBox="1"/>
          <p:nvPr/>
        </p:nvSpPr>
        <p:spPr>
          <a:xfrm>
            <a:off x="1439227" y="3531395"/>
            <a:ext cx="1615984" cy="100556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lorem ipsum is simply dummy text of the printing and typesetting industry. lorem the industry's standard dummy text ever</a:t>
            </a:r>
            <a:endParaRPr i="1" sz="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9" name="Google Shape;319;p51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19706" r="4044" t="0"/>
          <a:stretch/>
        </p:blipFill>
        <p:spPr>
          <a:xfrm>
            <a:off x="2414588" y="2571749"/>
            <a:ext cx="2643187" cy="2310493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Google Shape;320;p51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13928" l="0" r="0" t="13928"/>
          <a:stretch/>
        </p:blipFill>
        <p:spPr>
          <a:xfrm>
            <a:off x="261256" y="261256"/>
            <a:ext cx="4796519" cy="2310493"/>
          </a:xfrm>
          <a:prstGeom prst="rect">
            <a:avLst/>
          </a:prstGeom>
          <a:noFill/>
          <a:ln>
            <a:noFill/>
          </a:ln>
        </p:spPr>
      </p:pic>
      <p:sp>
        <p:nvSpPr>
          <p:cNvPr id="321" name="Google Shape;321;p51"/>
          <p:cNvSpPr txBox="1"/>
          <p:nvPr/>
        </p:nvSpPr>
        <p:spPr>
          <a:xfrm>
            <a:off x="5546626" y="1146193"/>
            <a:ext cx="2875854" cy="145424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7F7F7F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STORY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dk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ABOUT WHO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dk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WE ARE</a:t>
            </a:r>
            <a:endParaRPr sz="1100"/>
          </a:p>
        </p:txBody>
      </p:sp>
      <p:sp>
        <p:nvSpPr>
          <p:cNvPr id="322" name="Google Shape;322;p51"/>
          <p:cNvSpPr txBox="1"/>
          <p:nvPr/>
        </p:nvSpPr>
        <p:spPr>
          <a:xfrm>
            <a:off x="5546627" y="3090821"/>
            <a:ext cx="1941922" cy="2192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CREATIVE  PRESENTATION</a:t>
            </a:r>
            <a:endParaRPr sz="1100"/>
          </a:p>
        </p:txBody>
      </p:sp>
      <p:sp>
        <p:nvSpPr>
          <p:cNvPr id="323" name="Google Shape;323;p51"/>
          <p:cNvSpPr txBox="1"/>
          <p:nvPr/>
        </p:nvSpPr>
        <p:spPr>
          <a:xfrm>
            <a:off x="5546627" y="3374442"/>
            <a:ext cx="2278855" cy="62286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lorem ipsum is simply dummy text of the printing and typesetting industry. lorem the industry's standard dummy text ever since</a:t>
            </a:r>
            <a:endParaRPr i="1" sz="800">
              <a:solidFill>
                <a:srgbClr val="7F7F7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134;p36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333" l="-102" r="31049" t="-13"/>
          <a:stretch/>
        </p:blipFill>
        <p:spPr>
          <a:xfrm>
            <a:off x="261257" y="261256"/>
            <a:ext cx="4310743" cy="4619794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36"/>
          <p:cNvSpPr/>
          <p:nvPr/>
        </p:nvSpPr>
        <p:spPr>
          <a:xfrm>
            <a:off x="261256" y="261256"/>
            <a:ext cx="4310744" cy="4619794"/>
          </a:xfrm>
          <a:prstGeom prst="rect">
            <a:avLst/>
          </a:prstGeom>
          <a:solidFill>
            <a:schemeClr val="dk1">
              <a:alpha val="3921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36" name="Google Shape;136;p36"/>
          <p:cNvGrpSpPr/>
          <p:nvPr/>
        </p:nvGrpSpPr>
        <p:grpSpPr>
          <a:xfrm rot="5400000">
            <a:off x="6176818" y="299818"/>
            <a:ext cx="949114" cy="3143250"/>
            <a:chOff x="8155295" y="1333500"/>
            <a:chExt cx="1265485" cy="4191000"/>
          </a:xfrm>
        </p:grpSpPr>
        <p:sp>
          <p:nvSpPr>
            <p:cNvPr id="137" name="Google Shape;137;p36"/>
            <p:cNvSpPr txBox="1"/>
            <p:nvPr/>
          </p:nvSpPr>
          <p:spPr>
            <a:xfrm rot="-5400000">
              <a:off x="7673017" y="3695766"/>
              <a:ext cx="3264693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700" u="none" cap="none" strike="noStrike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CREATIVE PRESENTATION</a:t>
              </a:r>
              <a:endParaRPr sz="1100"/>
            </a:p>
          </p:txBody>
        </p:sp>
        <p:sp>
          <p:nvSpPr>
            <p:cNvPr id="138" name="Google Shape;138;p36"/>
            <p:cNvSpPr txBox="1"/>
            <p:nvPr/>
          </p:nvSpPr>
          <p:spPr>
            <a:xfrm rot="-5400000">
              <a:off x="6606098" y="2882696"/>
              <a:ext cx="4191000" cy="109260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4900">
                  <a:solidFill>
                    <a:schemeClr val="dk1"/>
                  </a:solidFill>
                  <a:latin typeface="Montserrat Thin"/>
                  <a:ea typeface="Montserrat Thin"/>
                  <a:cs typeface="Montserrat Thin"/>
                  <a:sym typeface="Montserrat Thin"/>
                </a:rPr>
                <a:t>MINIMAL</a:t>
              </a:r>
              <a:endParaRPr sz="1100"/>
            </a:p>
          </p:txBody>
        </p:sp>
      </p:grpSp>
      <p:grpSp>
        <p:nvGrpSpPr>
          <p:cNvPr id="139" name="Google Shape;139;p36"/>
          <p:cNvGrpSpPr/>
          <p:nvPr/>
        </p:nvGrpSpPr>
        <p:grpSpPr>
          <a:xfrm>
            <a:off x="5136900" y="2746050"/>
            <a:ext cx="2428875" cy="999369"/>
            <a:chOff x="6642100" y="3884635"/>
            <a:chExt cx="3238500" cy="1332492"/>
          </a:xfrm>
        </p:grpSpPr>
        <p:sp>
          <p:nvSpPr>
            <p:cNvPr id="140" name="Google Shape;140;p36"/>
            <p:cNvSpPr txBox="1"/>
            <p:nvPr/>
          </p:nvSpPr>
          <p:spPr>
            <a:xfrm>
              <a:off x="6642100" y="3884635"/>
              <a:ext cx="2209800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0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PRESENTATION</a:t>
              </a:r>
              <a:endParaRPr sz="1100"/>
            </a:p>
          </p:txBody>
        </p:sp>
        <p:cxnSp>
          <p:nvCxnSpPr>
            <p:cNvPr id="141" name="Google Shape;141;p36"/>
            <p:cNvCxnSpPr/>
            <p:nvPr/>
          </p:nvCxnSpPr>
          <p:spPr>
            <a:xfrm>
              <a:off x="6729186" y="4390534"/>
              <a:ext cx="333829" cy="0"/>
            </a:xfrm>
            <a:prstGeom prst="straightConnector1">
              <a:avLst/>
            </a:prstGeom>
            <a:noFill/>
            <a:ln cap="flat" cmpd="sng" w="12700">
              <a:solidFill>
                <a:srgbClr val="7F7F7F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142" name="Google Shape;142;p36"/>
            <p:cNvSpPr txBox="1"/>
            <p:nvPr/>
          </p:nvSpPr>
          <p:spPr>
            <a:xfrm>
              <a:off x="6642100" y="4530401"/>
              <a:ext cx="3238500" cy="68672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6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lorem ipsum is simply dummy text of the printing and typesetting industry. lorem ipsum the industry's standard</a:t>
              </a:r>
              <a:endParaRPr i="1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Google Shape;147;p3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1060" l="3207" r="5804" t="2280"/>
          <a:stretch/>
        </p:blipFill>
        <p:spPr>
          <a:xfrm>
            <a:off x="3307557" y="0"/>
            <a:ext cx="3307556" cy="3725239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37"/>
          <p:cNvSpPr/>
          <p:nvPr/>
        </p:nvSpPr>
        <p:spPr>
          <a:xfrm>
            <a:off x="0" y="0"/>
            <a:ext cx="3307556" cy="2571750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37"/>
          <p:cNvSpPr/>
          <p:nvPr/>
        </p:nvSpPr>
        <p:spPr>
          <a:xfrm>
            <a:off x="3307556" y="0"/>
            <a:ext cx="3307556" cy="3725239"/>
          </a:xfrm>
          <a:prstGeom prst="rect">
            <a:avLst/>
          </a:prstGeom>
          <a:solidFill>
            <a:schemeClr val="dk1">
              <a:alpha val="4705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0" name="Google Shape;150;p37"/>
          <p:cNvGrpSpPr/>
          <p:nvPr/>
        </p:nvGrpSpPr>
        <p:grpSpPr>
          <a:xfrm>
            <a:off x="7276956" y="642718"/>
            <a:ext cx="949114" cy="3143250"/>
            <a:chOff x="8155295" y="1333500"/>
            <a:chExt cx="1265485" cy="4191000"/>
          </a:xfrm>
        </p:grpSpPr>
        <p:sp>
          <p:nvSpPr>
            <p:cNvPr id="151" name="Google Shape;151;p37"/>
            <p:cNvSpPr txBox="1"/>
            <p:nvPr/>
          </p:nvSpPr>
          <p:spPr>
            <a:xfrm rot="-5400000">
              <a:off x="7673017" y="3695766"/>
              <a:ext cx="3264693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7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CREATIVE PRESENTATION</a:t>
              </a:r>
              <a:endParaRPr sz="1100"/>
            </a:p>
          </p:txBody>
        </p:sp>
        <p:sp>
          <p:nvSpPr>
            <p:cNvPr id="152" name="Google Shape;152;p37"/>
            <p:cNvSpPr txBox="1"/>
            <p:nvPr/>
          </p:nvSpPr>
          <p:spPr>
            <a:xfrm rot="-5400000">
              <a:off x="6606098" y="2882696"/>
              <a:ext cx="4191000" cy="109260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4900">
                  <a:solidFill>
                    <a:schemeClr val="dk1"/>
                  </a:solidFill>
                  <a:latin typeface="Montserrat Thin"/>
                  <a:ea typeface="Montserrat Thin"/>
                  <a:cs typeface="Montserrat Thin"/>
                  <a:sym typeface="Montserrat Thin"/>
                </a:rPr>
                <a:t>MINIMAL</a:t>
              </a:r>
              <a:endParaRPr sz="1100"/>
            </a:p>
          </p:txBody>
        </p:sp>
      </p:grpSp>
      <p:sp>
        <p:nvSpPr>
          <p:cNvPr id="153" name="Google Shape;153;p37"/>
          <p:cNvSpPr txBox="1"/>
          <p:nvPr/>
        </p:nvSpPr>
        <p:spPr>
          <a:xfrm>
            <a:off x="3264700" y="3934800"/>
            <a:ext cx="3456900" cy="42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lorem ipsum is simply dummy text of the printing and typesetting industry. lorem the industry's standard dummy text ever</a:t>
            </a:r>
            <a:endParaRPr i="1" sz="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4" name="Google Shape;154;p37"/>
          <p:cNvSpPr/>
          <p:nvPr/>
        </p:nvSpPr>
        <p:spPr>
          <a:xfrm>
            <a:off x="835566" y="1803797"/>
            <a:ext cx="1636423" cy="1535905"/>
          </a:xfrm>
          <a:prstGeom prst="rect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p37"/>
          <p:cNvSpPr txBox="1"/>
          <p:nvPr/>
        </p:nvSpPr>
        <p:spPr>
          <a:xfrm>
            <a:off x="1035339" y="2133168"/>
            <a:ext cx="1236877" cy="87716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dk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COM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dk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LOG</a:t>
            </a:r>
            <a:endParaRPr sz="11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38"/>
          <p:cNvSpPr txBox="1"/>
          <p:nvPr/>
        </p:nvSpPr>
        <p:spPr>
          <a:xfrm>
            <a:off x="-828675" y="3595629"/>
            <a:ext cx="10801350" cy="214674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500">
                <a:solidFill>
                  <a:srgbClr val="D9D9D9"/>
                </a:solidFill>
                <a:latin typeface="Montserrat"/>
                <a:ea typeface="Montserrat"/>
                <a:cs typeface="Montserrat"/>
                <a:sym typeface="Montserrat"/>
              </a:rPr>
              <a:t>WELCOME</a:t>
            </a:r>
            <a:endParaRPr sz="1100">
              <a:solidFill>
                <a:srgbClr val="D9D9D9"/>
              </a:solidFill>
            </a:endParaRPr>
          </a:p>
        </p:txBody>
      </p:sp>
      <p:sp>
        <p:nvSpPr>
          <p:cNvPr id="161" name="Google Shape;161;p38"/>
          <p:cNvSpPr/>
          <p:nvPr/>
        </p:nvSpPr>
        <p:spPr>
          <a:xfrm>
            <a:off x="2950028" y="2249684"/>
            <a:ext cx="3243944" cy="642938"/>
          </a:xfrm>
          <a:prstGeom prst="rect">
            <a:avLst/>
          </a:prstGeom>
          <a:solidFill>
            <a:schemeClr val="lt1">
              <a:alpha val="7882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38"/>
          <p:cNvSpPr txBox="1"/>
          <p:nvPr/>
        </p:nvSpPr>
        <p:spPr>
          <a:xfrm>
            <a:off x="3135086" y="2030730"/>
            <a:ext cx="2873829" cy="50783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chemeClr val="dk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WELCOME</a:t>
            </a:r>
            <a:endParaRPr sz="1100"/>
          </a:p>
        </p:txBody>
      </p:sp>
      <p:sp>
        <p:nvSpPr>
          <p:cNvPr id="163" name="Google Shape;163;p38"/>
          <p:cNvSpPr txBox="1"/>
          <p:nvPr/>
        </p:nvSpPr>
        <p:spPr>
          <a:xfrm>
            <a:off x="2492828" y="2673668"/>
            <a:ext cx="4158343" cy="43790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lorem ipsum is simply dummy text of the printing and typesetting industry. lorem the industry's standard dummy text ever</a:t>
            </a:r>
            <a:endParaRPr i="1" sz="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4" name="Google Shape;164;p38"/>
          <p:cNvSpPr txBox="1"/>
          <p:nvPr/>
        </p:nvSpPr>
        <p:spPr>
          <a:xfrm>
            <a:off x="3945016" y="768605"/>
            <a:ext cx="1253969" cy="24237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-LOREM-</a:t>
            </a:r>
            <a:endParaRPr sz="11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Google Shape;169;p39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317" r="32918" t="0"/>
          <a:stretch/>
        </p:blipFill>
        <p:spPr>
          <a:xfrm>
            <a:off x="957263" y="0"/>
            <a:ext cx="4286249" cy="4371975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39"/>
          <p:cNvSpPr txBox="1"/>
          <p:nvPr/>
        </p:nvSpPr>
        <p:spPr>
          <a:xfrm>
            <a:off x="3679031" y="1752295"/>
            <a:ext cx="3700462" cy="81945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900">
                <a:solidFill>
                  <a:schemeClr val="dk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WELCOME</a:t>
            </a:r>
            <a:endParaRPr sz="1100"/>
          </a:p>
        </p:txBody>
      </p:sp>
      <p:grpSp>
        <p:nvGrpSpPr>
          <p:cNvPr id="171" name="Google Shape;171;p39"/>
          <p:cNvGrpSpPr/>
          <p:nvPr/>
        </p:nvGrpSpPr>
        <p:grpSpPr>
          <a:xfrm>
            <a:off x="5953125" y="3372606"/>
            <a:ext cx="2428875" cy="999369"/>
            <a:chOff x="6642100" y="3884635"/>
            <a:chExt cx="3238500" cy="1332492"/>
          </a:xfrm>
        </p:grpSpPr>
        <p:sp>
          <p:nvSpPr>
            <p:cNvPr id="172" name="Google Shape;172;p39"/>
            <p:cNvSpPr txBox="1"/>
            <p:nvPr/>
          </p:nvSpPr>
          <p:spPr>
            <a:xfrm>
              <a:off x="6642100" y="3884635"/>
              <a:ext cx="2209800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0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PRESENTATION</a:t>
              </a:r>
              <a:endParaRPr sz="1100"/>
            </a:p>
          </p:txBody>
        </p:sp>
        <p:cxnSp>
          <p:nvCxnSpPr>
            <p:cNvPr id="173" name="Google Shape;173;p39"/>
            <p:cNvCxnSpPr/>
            <p:nvPr/>
          </p:nvCxnSpPr>
          <p:spPr>
            <a:xfrm>
              <a:off x="6729186" y="4390534"/>
              <a:ext cx="333829" cy="0"/>
            </a:xfrm>
            <a:prstGeom prst="straightConnector1">
              <a:avLst/>
            </a:prstGeom>
            <a:noFill/>
            <a:ln cap="flat" cmpd="sng" w="12700">
              <a:solidFill>
                <a:srgbClr val="7F7F7F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174" name="Google Shape;174;p39"/>
            <p:cNvSpPr txBox="1"/>
            <p:nvPr/>
          </p:nvSpPr>
          <p:spPr>
            <a:xfrm>
              <a:off x="6642100" y="4530401"/>
              <a:ext cx="3238500" cy="68672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6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lorem ipsum is simply dummy text of the printing and typesetting industry. lorem ipsum the industry's standard</a:t>
              </a:r>
              <a:endParaRPr i="1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Google Shape;179;p40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-195" l="11295" r="28935" t="195"/>
          <a:stretch/>
        </p:blipFill>
        <p:spPr>
          <a:xfrm>
            <a:off x="261257" y="261256"/>
            <a:ext cx="4310743" cy="461979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0" name="Google Shape;180;p40"/>
          <p:cNvGrpSpPr/>
          <p:nvPr/>
        </p:nvGrpSpPr>
        <p:grpSpPr>
          <a:xfrm>
            <a:off x="3694339" y="1699824"/>
            <a:ext cx="1755321" cy="1755321"/>
            <a:chOff x="4229100" y="1028700"/>
            <a:chExt cx="2340428" cy="2340428"/>
          </a:xfrm>
        </p:grpSpPr>
        <p:sp>
          <p:nvSpPr>
            <p:cNvPr id="181" name="Google Shape;181;p40"/>
            <p:cNvSpPr/>
            <p:nvPr/>
          </p:nvSpPr>
          <p:spPr>
            <a:xfrm>
              <a:off x="4229100" y="1028700"/>
              <a:ext cx="2340428" cy="2340428"/>
            </a:xfrm>
            <a:prstGeom prst="rect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2" name="Google Shape;182;p40"/>
            <p:cNvSpPr txBox="1"/>
            <p:nvPr/>
          </p:nvSpPr>
          <p:spPr>
            <a:xfrm>
              <a:off x="4492624" y="1460250"/>
              <a:ext cx="1813380" cy="147732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3400">
                  <a:solidFill>
                    <a:schemeClr val="dk1"/>
                  </a:solidFill>
                  <a:latin typeface="Montserrat Thin"/>
                  <a:ea typeface="Montserrat Thin"/>
                  <a:cs typeface="Montserrat Thin"/>
                  <a:sym typeface="Montserrat Thin"/>
                </a:rPr>
                <a:t>ABO</a:t>
              </a:r>
              <a:endParaRPr sz="1100"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3400">
                  <a:solidFill>
                    <a:schemeClr val="dk1"/>
                  </a:solidFill>
                  <a:latin typeface="Montserrat Thin"/>
                  <a:ea typeface="Montserrat Thin"/>
                  <a:cs typeface="Montserrat Thin"/>
                  <a:sym typeface="Montserrat Thin"/>
                </a:rPr>
                <a:t>UT</a:t>
              </a:r>
              <a:endParaRPr sz="1100"/>
            </a:p>
          </p:txBody>
        </p:sp>
      </p:grpSp>
      <p:grpSp>
        <p:nvGrpSpPr>
          <p:cNvPr id="183" name="Google Shape;183;p40"/>
          <p:cNvGrpSpPr/>
          <p:nvPr/>
        </p:nvGrpSpPr>
        <p:grpSpPr>
          <a:xfrm>
            <a:off x="5906895" y="2077800"/>
            <a:ext cx="2428875" cy="999369"/>
            <a:chOff x="7513909" y="3144258"/>
            <a:chExt cx="3238500" cy="1332492"/>
          </a:xfrm>
        </p:grpSpPr>
        <p:sp>
          <p:nvSpPr>
            <p:cNvPr id="184" name="Google Shape;184;p40"/>
            <p:cNvSpPr txBox="1"/>
            <p:nvPr/>
          </p:nvSpPr>
          <p:spPr>
            <a:xfrm>
              <a:off x="7513909" y="3144258"/>
              <a:ext cx="2209800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0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PRESENTATION</a:t>
              </a:r>
              <a:endParaRPr sz="1100"/>
            </a:p>
          </p:txBody>
        </p:sp>
        <p:cxnSp>
          <p:nvCxnSpPr>
            <p:cNvPr id="185" name="Google Shape;185;p40"/>
            <p:cNvCxnSpPr/>
            <p:nvPr/>
          </p:nvCxnSpPr>
          <p:spPr>
            <a:xfrm>
              <a:off x="7590109" y="3650157"/>
              <a:ext cx="333829" cy="0"/>
            </a:xfrm>
            <a:prstGeom prst="straightConnector1">
              <a:avLst/>
            </a:prstGeom>
            <a:noFill/>
            <a:ln cap="flat" cmpd="sng" w="12700">
              <a:solidFill>
                <a:srgbClr val="7F7F7F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186" name="Google Shape;186;p40"/>
            <p:cNvSpPr txBox="1"/>
            <p:nvPr/>
          </p:nvSpPr>
          <p:spPr>
            <a:xfrm>
              <a:off x="7513909" y="3790024"/>
              <a:ext cx="3238500" cy="68672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6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lorem ipsum is simply dummy text of the printing and typesetting industry. lorem ipsum the industry's standard</a:t>
              </a:r>
              <a:endParaRPr i="1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Google Shape;191;p4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8211" l="39957" r="3276" t="17670"/>
          <a:stretch/>
        </p:blipFill>
        <p:spPr>
          <a:xfrm>
            <a:off x="261256" y="261257"/>
            <a:ext cx="5310868" cy="4622177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41"/>
          <p:cNvSpPr/>
          <p:nvPr/>
        </p:nvSpPr>
        <p:spPr>
          <a:xfrm>
            <a:off x="4481513" y="2014538"/>
            <a:ext cx="2181225" cy="111442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193;p41"/>
          <p:cNvSpPr txBox="1"/>
          <p:nvPr/>
        </p:nvSpPr>
        <p:spPr>
          <a:xfrm>
            <a:off x="4900613" y="2277439"/>
            <a:ext cx="3000375" cy="58862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dk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ABOUT US</a:t>
            </a:r>
            <a:endParaRPr sz="1100"/>
          </a:p>
        </p:txBody>
      </p:sp>
      <p:sp>
        <p:nvSpPr>
          <p:cNvPr id="194" name="Google Shape;194;p41"/>
          <p:cNvSpPr txBox="1"/>
          <p:nvPr/>
        </p:nvSpPr>
        <p:spPr>
          <a:xfrm>
            <a:off x="5878590" y="1615739"/>
            <a:ext cx="1079422" cy="24237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LOREM</a:t>
            </a:r>
            <a:endParaRPr sz="1100"/>
          </a:p>
        </p:txBody>
      </p:sp>
      <p:sp>
        <p:nvSpPr>
          <p:cNvPr id="195" name="Google Shape;195;p41"/>
          <p:cNvSpPr txBox="1"/>
          <p:nvPr/>
        </p:nvSpPr>
        <p:spPr>
          <a:xfrm>
            <a:off x="5878590" y="3391864"/>
            <a:ext cx="2651047" cy="62084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lorem ipsum is simply dummy text of the printing and typesetting industry. lorem the industry's standard dummy text ever</a:t>
            </a:r>
            <a:endParaRPr i="1" sz="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42"/>
          <p:cNvSpPr/>
          <p:nvPr/>
        </p:nvSpPr>
        <p:spPr>
          <a:xfrm>
            <a:off x="4732734" y="1207294"/>
            <a:ext cx="1636423" cy="1535905"/>
          </a:xfrm>
          <a:prstGeom prst="rect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201;p42"/>
          <p:cNvSpPr txBox="1"/>
          <p:nvPr/>
        </p:nvSpPr>
        <p:spPr>
          <a:xfrm>
            <a:off x="4932507" y="1536665"/>
            <a:ext cx="1236877" cy="87716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dk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SER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dk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VICE</a:t>
            </a:r>
            <a:endParaRPr sz="1100"/>
          </a:p>
        </p:txBody>
      </p:sp>
      <p:sp>
        <p:nvSpPr>
          <p:cNvPr id="202" name="Google Shape;202;p42"/>
          <p:cNvSpPr txBox="1"/>
          <p:nvPr/>
        </p:nvSpPr>
        <p:spPr>
          <a:xfrm>
            <a:off x="4732733" y="3113576"/>
            <a:ext cx="1471444" cy="81320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lorem ipsum is simply dummy text of the printing and typesetting industry. lorem the</a:t>
            </a:r>
            <a:endParaRPr i="1" sz="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203" name="Google Shape;203;p42"/>
          <p:cNvCxnSpPr/>
          <p:nvPr/>
        </p:nvCxnSpPr>
        <p:spPr>
          <a:xfrm>
            <a:off x="6369158" y="3126032"/>
            <a:ext cx="0" cy="797718"/>
          </a:xfrm>
          <a:prstGeom prst="straightConnector1">
            <a:avLst/>
          </a:prstGeom>
          <a:noFill/>
          <a:ln cap="flat" cmpd="sng" w="9525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04" name="Google Shape;204;p42"/>
          <p:cNvSpPr txBox="1"/>
          <p:nvPr/>
        </p:nvSpPr>
        <p:spPr>
          <a:xfrm>
            <a:off x="6661379" y="3104600"/>
            <a:ext cx="922677" cy="79771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-127000" lvl="0" marL="1270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Noto Sans Symbols"/>
              <a:buChar char="➢"/>
            </a:pPr>
            <a:r>
              <a:rPr b="0" i="1" lang="en" sz="80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Are many</a:t>
            </a:r>
            <a:endParaRPr sz="1100"/>
          </a:p>
          <a:p>
            <a:pPr indent="-127000" lvl="0" marL="127000" marR="0" rtl="0" algn="l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Noto Sans Symbols"/>
              <a:buChar char="➢"/>
            </a:pPr>
            <a:r>
              <a:rPr b="0" i="1" lang="en" sz="80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Variations of</a:t>
            </a:r>
            <a:endParaRPr sz="1100"/>
          </a:p>
          <a:p>
            <a:pPr indent="-127000" lvl="0" marL="127000" marR="0" rtl="0" algn="l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Noto Sans Symbols"/>
              <a:buChar char="➢"/>
            </a:pPr>
            <a:r>
              <a:rPr b="0" i="1" lang="en" sz="80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Passages of</a:t>
            </a:r>
            <a:endParaRPr sz="1100"/>
          </a:p>
        </p:txBody>
      </p:sp>
      <p:pic>
        <p:nvPicPr>
          <p:cNvPr id="205" name="Google Shape;205;p4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2505" r="12504" t="0"/>
          <a:stretch/>
        </p:blipFill>
        <p:spPr>
          <a:xfrm>
            <a:off x="1207294" y="1207294"/>
            <a:ext cx="3068238" cy="27277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4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7415" r="28152" t="0"/>
          <a:stretch/>
        </p:blipFill>
        <p:spPr>
          <a:xfrm>
            <a:off x="2471737" y="-1194"/>
            <a:ext cx="4200527" cy="5144694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43"/>
          <p:cNvSpPr/>
          <p:nvPr/>
        </p:nvSpPr>
        <p:spPr>
          <a:xfrm>
            <a:off x="1012372" y="1458686"/>
            <a:ext cx="2439759" cy="2224935"/>
          </a:xfrm>
          <a:prstGeom prst="rect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12" name="Google Shape;212;p43"/>
          <p:cNvGrpSpPr/>
          <p:nvPr/>
        </p:nvGrpSpPr>
        <p:grpSpPr>
          <a:xfrm rot="-5400000">
            <a:off x="6215529" y="2242219"/>
            <a:ext cx="3386138" cy="659064"/>
            <a:chOff x="7155312" y="4332071"/>
            <a:chExt cx="4514850" cy="878752"/>
          </a:xfrm>
        </p:grpSpPr>
        <p:sp>
          <p:nvSpPr>
            <p:cNvPr id="213" name="Google Shape;213;p43"/>
            <p:cNvSpPr txBox="1"/>
            <p:nvPr/>
          </p:nvSpPr>
          <p:spPr>
            <a:xfrm>
              <a:off x="7609335" y="4332071"/>
              <a:ext cx="3606804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dk1"/>
                  </a:solidFill>
                  <a:latin typeface="Bell MT"/>
                  <a:ea typeface="Bell MT"/>
                  <a:cs typeface="Bell MT"/>
                  <a:sym typeface="Bell MT"/>
                </a:rPr>
                <a:t>PORTFOLIO PRESENTATION</a:t>
              </a:r>
              <a:endParaRPr sz="1100"/>
            </a:p>
          </p:txBody>
        </p:sp>
        <p:sp>
          <p:nvSpPr>
            <p:cNvPr id="214" name="Google Shape;214;p43"/>
            <p:cNvSpPr txBox="1"/>
            <p:nvPr/>
          </p:nvSpPr>
          <p:spPr>
            <a:xfrm>
              <a:off x="7155312" y="4729281"/>
              <a:ext cx="4514850" cy="48154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6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800">
                  <a:solidFill>
                    <a:srgbClr val="7F7F7F"/>
                  </a:solidFill>
                  <a:latin typeface="PT Sans"/>
                  <a:ea typeface="PT Sans"/>
                  <a:cs typeface="PT Sans"/>
                  <a:sym typeface="PT Sans"/>
                </a:rPr>
                <a:t>lorem ipsum is simply dummy text of the printing and typesetting industry. lorem the industry's standard dummy text ever since</a:t>
              </a:r>
              <a:endParaRPr i="1" sz="800">
                <a:solidFill>
                  <a:srgbClr val="7F7F7F"/>
                </a:solidFill>
                <a:latin typeface="PT Sans"/>
                <a:ea typeface="PT Sans"/>
                <a:cs typeface="PT Sans"/>
                <a:sym typeface="PT Sans"/>
              </a:endParaRPr>
            </a:p>
          </p:txBody>
        </p:sp>
      </p:grpSp>
      <p:grpSp>
        <p:nvGrpSpPr>
          <p:cNvPr id="215" name="Google Shape;215;p43"/>
          <p:cNvGrpSpPr/>
          <p:nvPr/>
        </p:nvGrpSpPr>
        <p:grpSpPr>
          <a:xfrm>
            <a:off x="1306965" y="2074863"/>
            <a:ext cx="1850573" cy="992579"/>
            <a:chOff x="1742620" y="2712624"/>
            <a:chExt cx="2467430" cy="1323439"/>
          </a:xfrm>
        </p:grpSpPr>
        <p:sp>
          <p:nvSpPr>
            <p:cNvPr id="216" name="Google Shape;216;p43"/>
            <p:cNvSpPr txBox="1"/>
            <p:nvPr/>
          </p:nvSpPr>
          <p:spPr>
            <a:xfrm>
              <a:off x="1742620" y="3035789"/>
              <a:ext cx="2467430" cy="7078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30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CLEAN</a:t>
              </a:r>
              <a:endParaRPr sz="1100"/>
            </a:p>
          </p:txBody>
        </p:sp>
        <p:sp>
          <p:nvSpPr>
            <p:cNvPr id="217" name="Google Shape;217;p43"/>
            <p:cNvSpPr txBox="1"/>
            <p:nvPr/>
          </p:nvSpPr>
          <p:spPr>
            <a:xfrm>
              <a:off x="2287450" y="2712624"/>
              <a:ext cx="1377770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-LOREM-</a:t>
              </a:r>
              <a:endParaRPr sz="1100"/>
            </a:p>
          </p:txBody>
        </p:sp>
        <p:sp>
          <p:nvSpPr>
            <p:cNvPr id="218" name="Google Shape;218;p43"/>
            <p:cNvSpPr txBox="1"/>
            <p:nvPr/>
          </p:nvSpPr>
          <p:spPr>
            <a:xfrm>
              <a:off x="2133145" y="3743675"/>
              <a:ext cx="1686380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0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POWERPOINT</a:t>
              </a:r>
              <a:endParaRPr sz="110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Custom 16">
      <a:dk1>
        <a:srgbClr val="000000"/>
      </a:dk1>
      <a:lt1>
        <a:srgbClr val="FFFFFF"/>
      </a:lt1>
      <a:dk2>
        <a:srgbClr val="6491C8"/>
      </a:dk2>
      <a:lt2>
        <a:srgbClr val="283440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