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24"/>
  </p:notesMasterIdLst>
  <p:handoutMasterIdLst>
    <p:handoutMasterId r:id="rId25"/>
  </p:handoutMasterIdLst>
  <p:sldIdLst>
    <p:sldId id="472" r:id="rId2"/>
    <p:sldId id="670" r:id="rId3"/>
    <p:sldId id="671" r:id="rId4"/>
    <p:sldId id="674" r:id="rId5"/>
    <p:sldId id="688" r:id="rId6"/>
    <p:sldId id="669" r:id="rId7"/>
    <p:sldId id="673" r:id="rId8"/>
    <p:sldId id="677" r:id="rId9"/>
    <p:sldId id="672" r:id="rId10"/>
    <p:sldId id="689" r:id="rId11"/>
    <p:sldId id="679" r:id="rId12"/>
    <p:sldId id="675" r:id="rId13"/>
    <p:sldId id="681" r:id="rId14"/>
    <p:sldId id="691" r:id="rId15"/>
    <p:sldId id="690" r:id="rId16"/>
    <p:sldId id="692" r:id="rId17"/>
    <p:sldId id="683" r:id="rId18"/>
    <p:sldId id="680" r:id="rId19"/>
    <p:sldId id="686" r:id="rId20"/>
    <p:sldId id="693" r:id="rId21"/>
    <p:sldId id="630" r:id="rId22"/>
    <p:sldId id="62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eepiker" initials="F" lastIdx="4" clrIdx="0">
    <p:extLst>
      <p:ext uri="{19B8F6BF-5375-455C-9EA6-DF929625EA0E}">
        <p15:presenceInfo xmlns:p15="http://schemas.microsoft.com/office/powerpoint/2012/main" userId="Freepi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6" autoAdjust="0"/>
    <p:restoredTop sz="96532" autoAdjust="0"/>
  </p:normalViewPr>
  <p:slideViewPr>
    <p:cSldViewPr snapToGrid="0" snapToObjects="1">
      <p:cViewPr>
        <p:scale>
          <a:sx n="66" d="100"/>
          <a:sy n="66" d="100"/>
        </p:scale>
        <p:origin x="1830" y="11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1" d="100"/>
          <a:sy n="91" d="100"/>
        </p:scale>
        <p:origin x="375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strRef>
              <c:f>Sheet1!$A$2:$A$23</c:f>
              <c:strCache>
                <c:ptCount val="22"/>
                <c:pt idx="0">
                  <c:v>Category 1</c:v>
                </c:pt>
                <c:pt idx="1">
                  <c:v>Category 1</c:v>
                </c:pt>
                <c:pt idx="2">
                  <c:v>Category 1</c:v>
                </c:pt>
                <c:pt idx="3">
                  <c:v>Category 1</c:v>
                </c:pt>
                <c:pt idx="4">
                  <c:v>Category 1</c:v>
                </c:pt>
                <c:pt idx="5">
                  <c:v>Category 1</c:v>
                </c:pt>
                <c:pt idx="6">
                  <c:v>Category 1</c:v>
                </c:pt>
                <c:pt idx="7">
                  <c:v>Category 1</c:v>
                </c:pt>
                <c:pt idx="8">
                  <c:v>Category 1</c:v>
                </c:pt>
                <c:pt idx="9">
                  <c:v>Category 2</c:v>
                </c:pt>
                <c:pt idx="10">
                  <c:v>Category 2</c:v>
                </c:pt>
                <c:pt idx="11">
                  <c:v>Category 2</c:v>
                </c:pt>
                <c:pt idx="12">
                  <c:v>Category 2</c:v>
                </c:pt>
                <c:pt idx="13">
                  <c:v>Category 2</c:v>
                </c:pt>
                <c:pt idx="14">
                  <c:v>Category 2</c:v>
                </c:pt>
                <c:pt idx="15">
                  <c:v>Category 2</c:v>
                </c:pt>
                <c:pt idx="16">
                  <c:v>Category 3</c:v>
                </c:pt>
                <c:pt idx="17">
                  <c:v>Category 3</c:v>
                </c:pt>
                <c:pt idx="18">
                  <c:v>Category 3</c:v>
                </c:pt>
                <c:pt idx="19">
                  <c:v>Category 3</c:v>
                </c:pt>
                <c:pt idx="20">
                  <c:v>Category 3</c:v>
                </c:pt>
                <c:pt idx="21">
                  <c:v>Category 3</c:v>
                </c:pt>
              </c:strCache>
            </c:str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-7</c:v>
                </c:pt>
                <c:pt idx="1">
                  <c:v>-10</c:v>
                </c:pt>
                <c:pt idx="2">
                  <c:v>-28</c:v>
                </c:pt>
                <c:pt idx="3">
                  <c:v>47</c:v>
                </c:pt>
                <c:pt idx="4">
                  <c:v>11</c:v>
                </c:pt>
                <c:pt idx="5">
                  <c:v>-24</c:v>
                </c:pt>
                <c:pt idx="6">
                  <c:v>-24</c:v>
                </c:pt>
                <c:pt idx="7">
                  <c:v>36</c:v>
                </c:pt>
                <c:pt idx="8">
                  <c:v>10</c:v>
                </c:pt>
                <c:pt idx="9">
                  <c:v>-78</c:v>
                </c:pt>
                <c:pt idx="10">
                  <c:v>47</c:v>
                </c:pt>
                <c:pt idx="11">
                  <c:v>-24</c:v>
                </c:pt>
                <c:pt idx="12">
                  <c:v>-17</c:v>
                </c:pt>
                <c:pt idx="13">
                  <c:v>-12</c:v>
                </c:pt>
                <c:pt idx="14">
                  <c:v>-11</c:v>
                </c:pt>
                <c:pt idx="15">
                  <c:v>17</c:v>
                </c:pt>
                <c:pt idx="16">
                  <c:v>14</c:v>
                </c:pt>
                <c:pt idx="17">
                  <c:v>46</c:v>
                </c:pt>
                <c:pt idx="18">
                  <c:v>-18</c:v>
                </c:pt>
                <c:pt idx="19">
                  <c:v>19</c:v>
                </c:pt>
                <c:pt idx="20">
                  <c:v>-26</c:v>
                </c:pt>
                <c:pt idx="21">
                  <c:v>-20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87-44D3-A461-863D3C782E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Series2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chemeClr val="accent2"/>
              </a:solidFill>
            </a:ln>
            <a:effectLst/>
          </c:spPr>
          <c:invertIfNegative val="0"/>
          <c:cat>
            <c:strRef>
              <c:f>Sheet1!$A$2:$A$23</c:f>
              <c:strCache>
                <c:ptCount val="22"/>
                <c:pt idx="0">
                  <c:v>Category 1</c:v>
                </c:pt>
                <c:pt idx="1">
                  <c:v>Category 1</c:v>
                </c:pt>
                <c:pt idx="2">
                  <c:v>Category 1</c:v>
                </c:pt>
                <c:pt idx="3">
                  <c:v>Category 1</c:v>
                </c:pt>
                <c:pt idx="4">
                  <c:v>Category 1</c:v>
                </c:pt>
                <c:pt idx="5">
                  <c:v>Category 1</c:v>
                </c:pt>
                <c:pt idx="6">
                  <c:v>Category 1</c:v>
                </c:pt>
                <c:pt idx="7">
                  <c:v>Category 1</c:v>
                </c:pt>
                <c:pt idx="8">
                  <c:v>Category 1</c:v>
                </c:pt>
                <c:pt idx="9">
                  <c:v>Category 2</c:v>
                </c:pt>
                <c:pt idx="10">
                  <c:v>Category 2</c:v>
                </c:pt>
                <c:pt idx="11">
                  <c:v>Category 2</c:v>
                </c:pt>
                <c:pt idx="12">
                  <c:v>Category 2</c:v>
                </c:pt>
                <c:pt idx="13">
                  <c:v>Category 2</c:v>
                </c:pt>
                <c:pt idx="14">
                  <c:v>Category 2</c:v>
                </c:pt>
                <c:pt idx="15">
                  <c:v>Category 2</c:v>
                </c:pt>
                <c:pt idx="16">
                  <c:v>Category 3</c:v>
                </c:pt>
                <c:pt idx="17">
                  <c:v>Category 3</c:v>
                </c:pt>
                <c:pt idx="18">
                  <c:v>Category 3</c:v>
                </c:pt>
                <c:pt idx="19">
                  <c:v>Category 3</c:v>
                </c:pt>
                <c:pt idx="20">
                  <c:v>Category 3</c:v>
                </c:pt>
                <c:pt idx="21">
                  <c:v>Category 3</c:v>
                </c:pt>
              </c:strCache>
            </c:strRef>
          </c:cat>
          <c:val>
            <c:numRef>
              <c:f>Sheet1!$C$2:$C$23</c:f>
              <c:numCache>
                <c:formatCode>General</c:formatCode>
                <c:ptCount val="22"/>
                <c:pt idx="0">
                  <c:v>-3</c:v>
                </c:pt>
                <c:pt idx="1">
                  <c:v>1</c:v>
                </c:pt>
                <c:pt idx="2">
                  <c:v>-6</c:v>
                </c:pt>
                <c:pt idx="3">
                  <c:v>10</c:v>
                </c:pt>
                <c:pt idx="4">
                  <c:v>34</c:v>
                </c:pt>
                <c:pt idx="5">
                  <c:v>128</c:v>
                </c:pt>
                <c:pt idx="6">
                  <c:v>22</c:v>
                </c:pt>
                <c:pt idx="7">
                  <c:v>-12</c:v>
                </c:pt>
                <c:pt idx="8">
                  <c:v>-28</c:v>
                </c:pt>
                <c:pt idx="9">
                  <c:v>6</c:v>
                </c:pt>
                <c:pt idx="10">
                  <c:v>31</c:v>
                </c:pt>
                <c:pt idx="11">
                  <c:v>3</c:v>
                </c:pt>
                <c:pt idx="12">
                  <c:v>12</c:v>
                </c:pt>
                <c:pt idx="13">
                  <c:v>-12</c:v>
                </c:pt>
                <c:pt idx="14">
                  <c:v>-13</c:v>
                </c:pt>
                <c:pt idx="15">
                  <c:v>6</c:v>
                </c:pt>
                <c:pt idx="16">
                  <c:v>15</c:v>
                </c:pt>
                <c:pt idx="17">
                  <c:v>41</c:v>
                </c:pt>
                <c:pt idx="18">
                  <c:v>16</c:v>
                </c:pt>
                <c:pt idx="19">
                  <c:v>10</c:v>
                </c:pt>
                <c:pt idx="20">
                  <c:v>23</c:v>
                </c:pt>
                <c:pt idx="2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87-44D3-A461-863D3C782E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Series3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accent3"/>
              </a:solidFill>
            </a:ln>
            <a:effectLst/>
          </c:spPr>
          <c:invertIfNegative val="0"/>
          <c:cat>
            <c:strRef>
              <c:f>Sheet1!$A$2:$A$23</c:f>
              <c:strCache>
                <c:ptCount val="22"/>
                <c:pt idx="0">
                  <c:v>Category 1</c:v>
                </c:pt>
                <c:pt idx="1">
                  <c:v>Category 1</c:v>
                </c:pt>
                <c:pt idx="2">
                  <c:v>Category 1</c:v>
                </c:pt>
                <c:pt idx="3">
                  <c:v>Category 1</c:v>
                </c:pt>
                <c:pt idx="4">
                  <c:v>Category 1</c:v>
                </c:pt>
                <c:pt idx="5">
                  <c:v>Category 1</c:v>
                </c:pt>
                <c:pt idx="6">
                  <c:v>Category 1</c:v>
                </c:pt>
                <c:pt idx="7">
                  <c:v>Category 1</c:v>
                </c:pt>
                <c:pt idx="8">
                  <c:v>Category 1</c:v>
                </c:pt>
                <c:pt idx="9">
                  <c:v>Category 2</c:v>
                </c:pt>
                <c:pt idx="10">
                  <c:v>Category 2</c:v>
                </c:pt>
                <c:pt idx="11">
                  <c:v>Category 2</c:v>
                </c:pt>
                <c:pt idx="12">
                  <c:v>Category 2</c:v>
                </c:pt>
                <c:pt idx="13">
                  <c:v>Category 2</c:v>
                </c:pt>
                <c:pt idx="14">
                  <c:v>Category 2</c:v>
                </c:pt>
                <c:pt idx="15">
                  <c:v>Category 2</c:v>
                </c:pt>
                <c:pt idx="16">
                  <c:v>Category 3</c:v>
                </c:pt>
                <c:pt idx="17">
                  <c:v>Category 3</c:v>
                </c:pt>
                <c:pt idx="18">
                  <c:v>Category 3</c:v>
                </c:pt>
                <c:pt idx="19">
                  <c:v>Category 3</c:v>
                </c:pt>
                <c:pt idx="20">
                  <c:v>Category 3</c:v>
                </c:pt>
                <c:pt idx="21">
                  <c:v>Category 3</c:v>
                </c:pt>
              </c:strCache>
            </c:strRef>
          </c:cat>
          <c:val>
            <c:numRef>
              <c:f>Sheet1!$D$2:$D$23</c:f>
              <c:numCache>
                <c:formatCode>General</c:formatCode>
                <c:ptCount val="22"/>
                <c:pt idx="0">
                  <c:v>-24</c:v>
                </c:pt>
                <c:pt idx="1">
                  <c:v>11</c:v>
                </c:pt>
                <c:pt idx="2">
                  <c:v>34</c:v>
                </c:pt>
                <c:pt idx="3">
                  <c:v>-19</c:v>
                </c:pt>
                <c:pt idx="4">
                  <c:v>4</c:v>
                </c:pt>
                <c:pt idx="5">
                  <c:v>27</c:v>
                </c:pt>
                <c:pt idx="6">
                  <c:v>27</c:v>
                </c:pt>
                <c:pt idx="7">
                  <c:v>-3</c:v>
                </c:pt>
                <c:pt idx="8">
                  <c:v>44</c:v>
                </c:pt>
                <c:pt idx="9">
                  <c:v>50</c:v>
                </c:pt>
                <c:pt idx="10">
                  <c:v>91</c:v>
                </c:pt>
                <c:pt idx="11">
                  <c:v>-8</c:v>
                </c:pt>
                <c:pt idx="12">
                  <c:v>36</c:v>
                </c:pt>
                <c:pt idx="13">
                  <c:v>16</c:v>
                </c:pt>
                <c:pt idx="14">
                  <c:v>24</c:v>
                </c:pt>
                <c:pt idx="15">
                  <c:v>46</c:v>
                </c:pt>
                <c:pt idx="16">
                  <c:v>14</c:v>
                </c:pt>
                <c:pt idx="17">
                  <c:v>-6</c:v>
                </c:pt>
                <c:pt idx="18">
                  <c:v>48</c:v>
                </c:pt>
                <c:pt idx="19">
                  <c:v>23</c:v>
                </c:pt>
                <c:pt idx="20">
                  <c:v>23</c:v>
                </c:pt>
                <c:pt idx="21">
                  <c:v>-18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287-44D3-A461-863D3C782E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04387712"/>
        <c:axId val="404388040"/>
      </c:barChart>
      <c:catAx>
        <c:axId val="40438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4388040"/>
        <c:crosses val="autoZero"/>
        <c:auto val="1"/>
        <c:lblAlgn val="ctr"/>
        <c:lblOffset val="100"/>
        <c:noMultiLvlLbl val="0"/>
      </c:catAx>
      <c:valAx>
        <c:axId val="404388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4387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Sheet1!$A$2:$A$23</c:f>
              <c:strCache>
                <c:ptCount val="22"/>
                <c:pt idx="0">
                  <c:v>Category 1</c:v>
                </c:pt>
                <c:pt idx="1">
                  <c:v>Category 1</c:v>
                </c:pt>
                <c:pt idx="2">
                  <c:v>Category 1</c:v>
                </c:pt>
                <c:pt idx="3">
                  <c:v>Category 1</c:v>
                </c:pt>
                <c:pt idx="4">
                  <c:v>Category 1</c:v>
                </c:pt>
                <c:pt idx="5">
                  <c:v>Category 1</c:v>
                </c:pt>
                <c:pt idx="6">
                  <c:v>Category 1</c:v>
                </c:pt>
                <c:pt idx="7">
                  <c:v>Category 1</c:v>
                </c:pt>
                <c:pt idx="8">
                  <c:v>Category 1</c:v>
                </c:pt>
                <c:pt idx="9">
                  <c:v>Category 2</c:v>
                </c:pt>
                <c:pt idx="10">
                  <c:v>Category 2</c:v>
                </c:pt>
                <c:pt idx="11">
                  <c:v>Category 2</c:v>
                </c:pt>
                <c:pt idx="12">
                  <c:v>Category 2</c:v>
                </c:pt>
                <c:pt idx="13">
                  <c:v>Category 2</c:v>
                </c:pt>
                <c:pt idx="14">
                  <c:v>Category 2</c:v>
                </c:pt>
                <c:pt idx="15">
                  <c:v>Category 2</c:v>
                </c:pt>
                <c:pt idx="16">
                  <c:v>Category 3</c:v>
                </c:pt>
                <c:pt idx="17">
                  <c:v>Category 3</c:v>
                </c:pt>
                <c:pt idx="18">
                  <c:v>Category 3</c:v>
                </c:pt>
                <c:pt idx="19">
                  <c:v>Category 3</c:v>
                </c:pt>
                <c:pt idx="20">
                  <c:v>Category 3</c:v>
                </c:pt>
                <c:pt idx="21">
                  <c:v>Category 3</c:v>
                </c:pt>
              </c:strCache>
            </c:str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-7</c:v>
                </c:pt>
                <c:pt idx="1">
                  <c:v>-10</c:v>
                </c:pt>
                <c:pt idx="2">
                  <c:v>-28</c:v>
                </c:pt>
                <c:pt idx="3">
                  <c:v>47</c:v>
                </c:pt>
                <c:pt idx="4">
                  <c:v>11</c:v>
                </c:pt>
                <c:pt idx="5">
                  <c:v>-24</c:v>
                </c:pt>
                <c:pt idx="6">
                  <c:v>-24</c:v>
                </c:pt>
                <c:pt idx="7">
                  <c:v>36</c:v>
                </c:pt>
                <c:pt idx="8">
                  <c:v>10</c:v>
                </c:pt>
                <c:pt idx="9">
                  <c:v>-78</c:v>
                </c:pt>
                <c:pt idx="10">
                  <c:v>47</c:v>
                </c:pt>
                <c:pt idx="11">
                  <c:v>-24</c:v>
                </c:pt>
                <c:pt idx="12">
                  <c:v>-17</c:v>
                </c:pt>
                <c:pt idx="13">
                  <c:v>-12</c:v>
                </c:pt>
                <c:pt idx="14">
                  <c:v>-11</c:v>
                </c:pt>
                <c:pt idx="15">
                  <c:v>17</c:v>
                </c:pt>
                <c:pt idx="16">
                  <c:v>14</c:v>
                </c:pt>
                <c:pt idx="17">
                  <c:v>46</c:v>
                </c:pt>
                <c:pt idx="18">
                  <c:v>-18</c:v>
                </c:pt>
                <c:pt idx="19">
                  <c:v>19</c:v>
                </c:pt>
                <c:pt idx="20">
                  <c:v>-26</c:v>
                </c:pt>
                <c:pt idx="21">
                  <c:v>-20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58-418A-B62C-ABE585A283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Series2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Sheet1!$A$2:$A$23</c:f>
              <c:strCache>
                <c:ptCount val="22"/>
                <c:pt idx="0">
                  <c:v>Category 1</c:v>
                </c:pt>
                <c:pt idx="1">
                  <c:v>Category 1</c:v>
                </c:pt>
                <c:pt idx="2">
                  <c:v>Category 1</c:v>
                </c:pt>
                <c:pt idx="3">
                  <c:v>Category 1</c:v>
                </c:pt>
                <c:pt idx="4">
                  <c:v>Category 1</c:v>
                </c:pt>
                <c:pt idx="5">
                  <c:v>Category 1</c:v>
                </c:pt>
                <c:pt idx="6">
                  <c:v>Category 1</c:v>
                </c:pt>
                <c:pt idx="7">
                  <c:v>Category 1</c:v>
                </c:pt>
                <c:pt idx="8">
                  <c:v>Category 1</c:v>
                </c:pt>
                <c:pt idx="9">
                  <c:v>Category 2</c:v>
                </c:pt>
                <c:pt idx="10">
                  <c:v>Category 2</c:v>
                </c:pt>
                <c:pt idx="11">
                  <c:v>Category 2</c:v>
                </c:pt>
                <c:pt idx="12">
                  <c:v>Category 2</c:v>
                </c:pt>
                <c:pt idx="13">
                  <c:v>Category 2</c:v>
                </c:pt>
                <c:pt idx="14">
                  <c:v>Category 2</c:v>
                </c:pt>
                <c:pt idx="15">
                  <c:v>Category 2</c:v>
                </c:pt>
                <c:pt idx="16">
                  <c:v>Category 3</c:v>
                </c:pt>
                <c:pt idx="17">
                  <c:v>Category 3</c:v>
                </c:pt>
                <c:pt idx="18">
                  <c:v>Category 3</c:v>
                </c:pt>
                <c:pt idx="19">
                  <c:v>Category 3</c:v>
                </c:pt>
                <c:pt idx="20">
                  <c:v>Category 3</c:v>
                </c:pt>
                <c:pt idx="21">
                  <c:v>Category 3</c:v>
                </c:pt>
              </c:strCache>
            </c:strRef>
          </c:cat>
          <c:val>
            <c:numRef>
              <c:f>Sheet1!$C$2:$C$23</c:f>
              <c:numCache>
                <c:formatCode>General</c:formatCode>
                <c:ptCount val="22"/>
                <c:pt idx="0">
                  <c:v>-3</c:v>
                </c:pt>
                <c:pt idx="1">
                  <c:v>1</c:v>
                </c:pt>
                <c:pt idx="2">
                  <c:v>-6</c:v>
                </c:pt>
                <c:pt idx="3">
                  <c:v>10</c:v>
                </c:pt>
                <c:pt idx="4">
                  <c:v>34</c:v>
                </c:pt>
                <c:pt idx="5">
                  <c:v>128</c:v>
                </c:pt>
                <c:pt idx="6">
                  <c:v>22</c:v>
                </c:pt>
                <c:pt idx="7">
                  <c:v>-12</c:v>
                </c:pt>
                <c:pt idx="8">
                  <c:v>-28</c:v>
                </c:pt>
                <c:pt idx="9">
                  <c:v>6</c:v>
                </c:pt>
                <c:pt idx="10">
                  <c:v>31</c:v>
                </c:pt>
                <c:pt idx="11">
                  <c:v>3</c:v>
                </c:pt>
                <c:pt idx="12">
                  <c:v>12</c:v>
                </c:pt>
                <c:pt idx="13">
                  <c:v>-12</c:v>
                </c:pt>
                <c:pt idx="14">
                  <c:v>-13</c:v>
                </c:pt>
                <c:pt idx="15">
                  <c:v>6</c:v>
                </c:pt>
                <c:pt idx="16">
                  <c:v>15</c:v>
                </c:pt>
                <c:pt idx="17">
                  <c:v>41</c:v>
                </c:pt>
                <c:pt idx="18">
                  <c:v>16</c:v>
                </c:pt>
                <c:pt idx="19">
                  <c:v>10</c:v>
                </c:pt>
                <c:pt idx="20">
                  <c:v>23</c:v>
                </c:pt>
                <c:pt idx="2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58-418A-B62C-ABE585A283C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Sheet1!$A$2:$A$23</c:f>
              <c:strCache>
                <c:ptCount val="22"/>
                <c:pt idx="0">
                  <c:v>Category 1</c:v>
                </c:pt>
                <c:pt idx="1">
                  <c:v>Category 1</c:v>
                </c:pt>
                <c:pt idx="2">
                  <c:v>Category 1</c:v>
                </c:pt>
                <c:pt idx="3">
                  <c:v>Category 1</c:v>
                </c:pt>
                <c:pt idx="4">
                  <c:v>Category 1</c:v>
                </c:pt>
                <c:pt idx="5">
                  <c:v>Category 1</c:v>
                </c:pt>
                <c:pt idx="6">
                  <c:v>Category 1</c:v>
                </c:pt>
                <c:pt idx="7">
                  <c:v>Category 1</c:v>
                </c:pt>
                <c:pt idx="8">
                  <c:v>Category 1</c:v>
                </c:pt>
                <c:pt idx="9">
                  <c:v>Category 2</c:v>
                </c:pt>
                <c:pt idx="10">
                  <c:v>Category 2</c:v>
                </c:pt>
                <c:pt idx="11">
                  <c:v>Category 2</c:v>
                </c:pt>
                <c:pt idx="12">
                  <c:v>Category 2</c:v>
                </c:pt>
                <c:pt idx="13">
                  <c:v>Category 2</c:v>
                </c:pt>
                <c:pt idx="14">
                  <c:v>Category 2</c:v>
                </c:pt>
                <c:pt idx="15">
                  <c:v>Category 2</c:v>
                </c:pt>
                <c:pt idx="16">
                  <c:v>Category 3</c:v>
                </c:pt>
                <c:pt idx="17">
                  <c:v>Category 3</c:v>
                </c:pt>
                <c:pt idx="18">
                  <c:v>Category 3</c:v>
                </c:pt>
                <c:pt idx="19">
                  <c:v>Category 3</c:v>
                </c:pt>
                <c:pt idx="20">
                  <c:v>Category 3</c:v>
                </c:pt>
                <c:pt idx="21">
                  <c:v>Category 3</c:v>
                </c:pt>
              </c:strCache>
            </c:strRef>
          </c:cat>
          <c:val>
            <c:numRef>
              <c:f>Sheet1!$D$2:$D$23</c:f>
              <c:numCache>
                <c:formatCode>General</c:formatCode>
                <c:ptCount val="22"/>
                <c:pt idx="0">
                  <c:v>-24</c:v>
                </c:pt>
                <c:pt idx="1">
                  <c:v>11</c:v>
                </c:pt>
                <c:pt idx="2">
                  <c:v>34</c:v>
                </c:pt>
                <c:pt idx="3">
                  <c:v>-19</c:v>
                </c:pt>
                <c:pt idx="4">
                  <c:v>4</c:v>
                </c:pt>
                <c:pt idx="5">
                  <c:v>27</c:v>
                </c:pt>
                <c:pt idx="6">
                  <c:v>27</c:v>
                </c:pt>
                <c:pt idx="7">
                  <c:v>-3</c:v>
                </c:pt>
                <c:pt idx="8">
                  <c:v>44</c:v>
                </c:pt>
                <c:pt idx="9">
                  <c:v>50</c:v>
                </c:pt>
                <c:pt idx="10">
                  <c:v>91</c:v>
                </c:pt>
                <c:pt idx="11">
                  <c:v>-8</c:v>
                </c:pt>
                <c:pt idx="12">
                  <c:v>36</c:v>
                </c:pt>
                <c:pt idx="13">
                  <c:v>16</c:v>
                </c:pt>
                <c:pt idx="14">
                  <c:v>24</c:v>
                </c:pt>
                <c:pt idx="15">
                  <c:v>46</c:v>
                </c:pt>
                <c:pt idx="16">
                  <c:v>14</c:v>
                </c:pt>
                <c:pt idx="17">
                  <c:v>-6</c:v>
                </c:pt>
                <c:pt idx="18">
                  <c:v>48</c:v>
                </c:pt>
                <c:pt idx="19">
                  <c:v>23</c:v>
                </c:pt>
                <c:pt idx="20">
                  <c:v>23</c:v>
                </c:pt>
                <c:pt idx="21">
                  <c:v>-18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658-418A-B62C-ABE585A283C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404387712"/>
        <c:axId val="404388040"/>
      </c:barChart>
      <c:catAx>
        <c:axId val="4043877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4388040"/>
        <c:crosses val="autoZero"/>
        <c:auto val="1"/>
        <c:lblAlgn val="ctr"/>
        <c:lblOffset val="100"/>
        <c:noMultiLvlLbl val="0"/>
      </c:catAx>
      <c:valAx>
        <c:axId val="4043880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04387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line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1E0-4B0E-9C61-31CB8250D0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/>
            <a:sp3d>
              <a:contourClr>
                <a:schemeClr val="accent3">
                  <a:lumMod val="75000"/>
                </a:schemeClr>
              </a:contourClr>
            </a:sp3d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1E0-4B0E-9C61-31CB8250D03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  <a:effectLst/>
            <a:sp3d>
              <a:contourClr>
                <a:schemeClr val="accent3">
                  <a:lumMod val="75000"/>
                </a:schemeClr>
              </a:contourClr>
            </a:sp3d>
          </c:spP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1E0-4B0E-9C61-31CB8250D0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680616"/>
        <c:axId val="486678648"/>
        <c:axId val="535772320"/>
      </c:line3DChart>
      <c:catAx>
        <c:axId val="486680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6678648"/>
        <c:crosses val="autoZero"/>
        <c:auto val="1"/>
        <c:lblAlgn val="ctr"/>
        <c:lblOffset val="100"/>
        <c:noMultiLvlLbl val="0"/>
      </c:catAx>
      <c:valAx>
        <c:axId val="486678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6680616"/>
        <c:crosses val="autoZero"/>
        <c:crossBetween val="between"/>
      </c:valAx>
      <c:serAx>
        <c:axId val="53577232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6678648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  <cs:bodyPr rot="-60000000" vert="horz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</cs:dropLine>
  <cs:errorBar>
    <cs:lnRef idx="0"/>
    <cs:fillRef idx="0"/>
    <cs:effectRef idx="0"/>
    <cs:fontRef idx="minor">
      <a:schemeClr val="tx1"/>
    </cs:fontRef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15000"/>
            <a:lumOff val="85000"/>
            <a:lumOff val="1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  <cs:bodyPr rot="-60000000" vert="horz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  <cs:bodyPr rot="0" vert="horz"/>
  </cs:title>
  <cs:trendline>
    <cs:lnRef idx="0"/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  <cs:bodyPr rot="-60000000" vert="horz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9D2CE1B-0954-4D33-AB5F-A7C719F844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73FD09-A43D-4FFC-B6D0-0547FD8F508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5AFE0E-6A1C-4885-B63C-2DFDC6AB1C79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CF5188-4104-49A0-8942-88B4848536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68E2C-942E-45D8-A73F-D445E11787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EA61BB-20CE-4FD0-BD5C-E0532AC8E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56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EA084-1755-244B-AA1B-DD1CDE75AFEE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81F7C-1D07-BA46-A5B5-F41F280D9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093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ECB4D-BD78-4876-A320-98CB78C08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0FAAC5BC-C76F-401C-951C-79CB7F0D54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892800" cy="6858000"/>
          </a:xfrm>
          <a:custGeom>
            <a:avLst/>
            <a:gdLst>
              <a:gd name="connsiteX0" fmla="*/ 0 w 5892800"/>
              <a:gd name="connsiteY0" fmla="*/ 0 h 6858000"/>
              <a:gd name="connsiteX1" fmla="*/ 5892800 w 5892800"/>
              <a:gd name="connsiteY1" fmla="*/ 0 h 6858000"/>
              <a:gd name="connsiteX2" fmla="*/ 5892800 w 5892800"/>
              <a:gd name="connsiteY2" fmla="*/ 6858000 h 6858000"/>
              <a:gd name="connsiteX3" fmla="*/ 0 w 5892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2800" h="6858000">
                <a:moveTo>
                  <a:pt x="0" y="0"/>
                </a:moveTo>
                <a:lnTo>
                  <a:pt x="5892800" y="0"/>
                </a:lnTo>
                <a:lnTo>
                  <a:pt x="58928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553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FAAC5BC-C76F-401C-951C-79CB7F0D544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47966" y="1932441"/>
            <a:ext cx="3474721" cy="4671559"/>
          </a:xfrm>
          <a:custGeom>
            <a:avLst/>
            <a:gdLst>
              <a:gd name="connsiteX0" fmla="*/ 0 w 3474721"/>
              <a:gd name="connsiteY0" fmla="*/ 0 h 4671559"/>
              <a:gd name="connsiteX1" fmla="*/ 3474721 w 3474721"/>
              <a:gd name="connsiteY1" fmla="*/ 0 h 4671559"/>
              <a:gd name="connsiteX2" fmla="*/ 3474721 w 3474721"/>
              <a:gd name="connsiteY2" fmla="*/ 4671559 h 4671559"/>
              <a:gd name="connsiteX3" fmla="*/ 0 w 3474721"/>
              <a:gd name="connsiteY3" fmla="*/ 4671559 h 4671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4721" h="4671559">
                <a:moveTo>
                  <a:pt x="0" y="0"/>
                </a:moveTo>
                <a:lnTo>
                  <a:pt x="3474721" y="0"/>
                </a:lnTo>
                <a:lnTo>
                  <a:pt x="3474721" y="4671559"/>
                </a:lnTo>
                <a:lnTo>
                  <a:pt x="0" y="467155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FAAC5BC-C76F-401C-951C-79CB7F0D54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4088" y="1932442"/>
            <a:ext cx="3058939" cy="4671559"/>
          </a:xfrm>
          <a:custGeom>
            <a:avLst/>
            <a:gdLst>
              <a:gd name="connsiteX0" fmla="*/ 0 w 3058939"/>
              <a:gd name="connsiteY0" fmla="*/ 0 h 4671559"/>
              <a:gd name="connsiteX1" fmla="*/ 3058939 w 3058939"/>
              <a:gd name="connsiteY1" fmla="*/ 0 h 4671559"/>
              <a:gd name="connsiteX2" fmla="*/ 3058939 w 3058939"/>
              <a:gd name="connsiteY2" fmla="*/ 4671559 h 4671559"/>
              <a:gd name="connsiteX3" fmla="*/ 0 w 3058939"/>
              <a:gd name="connsiteY3" fmla="*/ 4671559 h 4671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8939" h="4671559">
                <a:moveTo>
                  <a:pt x="0" y="0"/>
                </a:moveTo>
                <a:lnTo>
                  <a:pt x="3058939" y="0"/>
                </a:lnTo>
                <a:lnTo>
                  <a:pt x="3058939" y="4671559"/>
                </a:lnTo>
                <a:lnTo>
                  <a:pt x="0" y="467155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770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FAAC5BC-C76F-401C-951C-79CB7F0D54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62051"/>
            <a:ext cx="3276599" cy="2266949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9EF5B9A-58F3-4761-83A8-BDC57AFB4A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33801"/>
            <a:ext cx="3276599" cy="2266949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62C815D-CE09-4435-9C76-CC987FDAB12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84634" y="1162051"/>
            <a:ext cx="3276599" cy="2266949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59B4247-4CF3-489E-9A00-9638778CBCE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4634" y="3733801"/>
            <a:ext cx="3276599" cy="2266949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807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4566C66-E7A2-408C-B1E8-7ECB433DE2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3" y="0"/>
            <a:ext cx="8907364" cy="6858000"/>
          </a:xfrm>
          <a:custGeom>
            <a:avLst/>
            <a:gdLst>
              <a:gd name="connsiteX0" fmla="*/ 3528120 w 8907364"/>
              <a:gd name="connsiteY0" fmla="*/ 0 h 6858000"/>
              <a:gd name="connsiteX1" fmla="*/ 8907364 w 8907364"/>
              <a:gd name="connsiteY1" fmla="*/ 0 h 6858000"/>
              <a:gd name="connsiteX2" fmla="*/ 141983 w 8907364"/>
              <a:gd name="connsiteY2" fmla="*/ 6858000 h 6858000"/>
              <a:gd name="connsiteX3" fmla="*/ 0 w 8907364"/>
              <a:gd name="connsiteY3" fmla="*/ 6858000 h 6858000"/>
              <a:gd name="connsiteX4" fmla="*/ 0 w 8907364"/>
              <a:gd name="connsiteY4" fmla="*/ 275659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7364" h="6858000">
                <a:moveTo>
                  <a:pt x="3528120" y="0"/>
                </a:moveTo>
                <a:lnTo>
                  <a:pt x="8907364" y="0"/>
                </a:lnTo>
                <a:lnTo>
                  <a:pt x="141983" y="6858000"/>
                </a:lnTo>
                <a:lnTo>
                  <a:pt x="0" y="6858000"/>
                </a:lnTo>
                <a:lnTo>
                  <a:pt x="0" y="275659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812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40A1F99-6D99-4005-94A5-AB90D4594E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87487" y="2300464"/>
            <a:ext cx="3211576" cy="2768600"/>
          </a:xfrm>
          <a:custGeom>
            <a:avLst/>
            <a:gdLst>
              <a:gd name="connsiteX0" fmla="*/ 0 w 3211576"/>
              <a:gd name="connsiteY0" fmla="*/ 0 h 2768600"/>
              <a:gd name="connsiteX1" fmla="*/ 3211576 w 3211576"/>
              <a:gd name="connsiteY1" fmla="*/ 0 h 2768600"/>
              <a:gd name="connsiteX2" fmla="*/ 1605788 w 3211576"/>
              <a:gd name="connsiteY2" fmla="*/ 2768600 h 27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1576" h="2768600">
                <a:moveTo>
                  <a:pt x="0" y="0"/>
                </a:moveTo>
                <a:lnTo>
                  <a:pt x="3211576" y="0"/>
                </a:lnTo>
                <a:lnTo>
                  <a:pt x="1605788" y="2768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40A1F99-6D99-4005-94A5-AB90D4594E3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38849" y="2300464"/>
            <a:ext cx="3211576" cy="2768600"/>
          </a:xfrm>
          <a:custGeom>
            <a:avLst/>
            <a:gdLst>
              <a:gd name="connsiteX0" fmla="*/ 1605788 w 3211576"/>
              <a:gd name="connsiteY0" fmla="*/ 0 h 2768600"/>
              <a:gd name="connsiteX1" fmla="*/ 3211576 w 3211576"/>
              <a:gd name="connsiteY1" fmla="*/ 2768600 h 2768600"/>
              <a:gd name="connsiteX2" fmla="*/ 0 w 3211576"/>
              <a:gd name="connsiteY2" fmla="*/ 2768600 h 27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1576" h="2768600">
                <a:moveTo>
                  <a:pt x="1605788" y="0"/>
                </a:moveTo>
                <a:lnTo>
                  <a:pt x="3211576" y="2768600"/>
                </a:lnTo>
                <a:lnTo>
                  <a:pt x="0" y="2768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40A1F99-6D99-4005-94A5-AB90D4594E3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90212" y="2300464"/>
            <a:ext cx="3211576" cy="2768600"/>
          </a:xfrm>
          <a:custGeom>
            <a:avLst/>
            <a:gdLst>
              <a:gd name="connsiteX0" fmla="*/ 0 w 3211576"/>
              <a:gd name="connsiteY0" fmla="*/ 0 h 2768600"/>
              <a:gd name="connsiteX1" fmla="*/ 3211576 w 3211576"/>
              <a:gd name="connsiteY1" fmla="*/ 0 h 2768600"/>
              <a:gd name="connsiteX2" fmla="*/ 1605788 w 3211576"/>
              <a:gd name="connsiteY2" fmla="*/ 2768600 h 27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1576" h="2768600">
                <a:moveTo>
                  <a:pt x="0" y="0"/>
                </a:moveTo>
                <a:lnTo>
                  <a:pt x="3211576" y="0"/>
                </a:lnTo>
                <a:lnTo>
                  <a:pt x="1605788" y="2768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40A1F99-6D99-4005-94A5-AB90D4594E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41575" y="2300464"/>
            <a:ext cx="3211576" cy="2768600"/>
          </a:xfrm>
          <a:custGeom>
            <a:avLst/>
            <a:gdLst>
              <a:gd name="connsiteX0" fmla="*/ 1605788 w 3211576"/>
              <a:gd name="connsiteY0" fmla="*/ 0 h 2768600"/>
              <a:gd name="connsiteX1" fmla="*/ 3211576 w 3211576"/>
              <a:gd name="connsiteY1" fmla="*/ 2768600 h 2768600"/>
              <a:gd name="connsiteX2" fmla="*/ 0 w 3211576"/>
              <a:gd name="connsiteY2" fmla="*/ 2768600 h 27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1576" h="2768600">
                <a:moveTo>
                  <a:pt x="1605788" y="0"/>
                </a:moveTo>
                <a:lnTo>
                  <a:pt x="3211576" y="2768600"/>
                </a:lnTo>
                <a:lnTo>
                  <a:pt x="0" y="2768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0A1F99-6D99-4005-94A5-AB90D4594E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2938" y="2300464"/>
            <a:ext cx="3211576" cy="2768600"/>
          </a:xfrm>
          <a:custGeom>
            <a:avLst/>
            <a:gdLst>
              <a:gd name="connsiteX0" fmla="*/ 0 w 3211576"/>
              <a:gd name="connsiteY0" fmla="*/ 0 h 2768600"/>
              <a:gd name="connsiteX1" fmla="*/ 3211576 w 3211576"/>
              <a:gd name="connsiteY1" fmla="*/ 0 h 2768600"/>
              <a:gd name="connsiteX2" fmla="*/ 1605788 w 3211576"/>
              <a:gd name="connsiteY2" fmla="*/ 2768600 h 27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1576" h="2768600">
                <a:moveTo>
                  <a:pt x="0" y="0"/>
                </a:moveTo>
                <a:lnTo>
                  <a:pt x="3211576" y="0"/>
                </a:lnTo>
                <a:lnTo>
                  <a:pt x="1605788" y="2768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567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07802CA1-5BB9-40A4-A482-715D68D9B13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36764" y="3077030"/>
            <a:ext cx="7155237" cy="3780971"/>
          </a:xfrm>
          <a:custGeom>
            <a:avLst/>
            <a:gdLst>
              <a:gd name="connsiteX0" fmla="*/ 0 w 7155237"/>
              <a:gd name="connsiteY0" fmla="*/ 0 h 3780971"/>
              <a:gd name="connsiteX1" fmla="*/ 7155237 w 7155237"/>
              <a:gd name="connsiteY1" fmla="*/ 0 h 3780971"/>
              <a:gd name="connsiteX2" fmla="*/ 7155237 w 7155237"/>
              <a:gd name="connsiteY2" fmla="*/ 3780971 h 3780971"/>
              <a:gd name="connsiteX3" fmla="*/ 0 w 7155237"/>
              <a:gd name="connsiteY3" fmla="*/ 3780971 h 37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55237" h="3780971">
                <a:moveTo>
                  <a:pt x="0" y="0"/>
                </a:moveTo>
                <a:lnTo>
                  <a:pt x="7155237" y="0"/>
                </a:lnTo>
                <a:lnTo>
                  <a:pt x="7155237" y="3780971"/>
                </a:lnTo>
                <a:lnTo>
                  <a:pt x="0" y="378097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671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802CA1-5BB9-40A4-A482-715D68D9B13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63050" y="0"/>
            <a:ext cx="302895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7001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1">
            <a:extLst>
              <a:ext uri="{FF2B5EF4-FFF2-40B4-BE49-F238E27FC236}">
                <a16:creationId xmlns:a16="http://schemas.microsoft.com/office/drawing/2014/main" id="{B4F8826D-E4A0-4DEE-89F5-3B104B271F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688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9" name="Picture Placeholder 12">
            <a:extLst>
              <a:ext uri="{FF2B5EF4-FFF2-40B4-BE49-F238E27FC236}">
                <a16:creationId xmlns:a16="http://schemas.microsoft.com/office/drawing/2014/main" id="{67C78ACF-9F63-46FA-8DD1-5F331635538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247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169E0382-2CFB-482D-95CD-B10AEB8707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298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863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0020DC-EDC6-4701-8282-ACA8A7C5AE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3048000" cy="3429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AC22D763-C60D-4704-B3FD-45A38DE780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3048000" cy="3429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9E74A22-1E45-43C9-BD91-E83ABE1022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48000" y="3429000"/>
            <a:ext cx="3048000" cy="3429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0F94431-AAB0-4BE3-9228-564B9A81E91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4000" y="3429000"/>
            <a:ext cx="3048000" cy="3429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2484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F13C554-D590-475B-923D-0BF2F65A62C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79500" y="0"/>
            <a:ext cx="5016500" cy="6858000"/>
          </a:xfrm>
          <a:custGeom>
            <a:avLst/>
            <a:gdLst>
              <a:gd name="connsiteX0" fmla="*/ 0 w 5016500"/>
              <a:gd name="connsiteY0" fmla="*/ 0 h 6858000"/>
              <a:gd name="connsiteX1" fmla="*/ 5016500 w 5016500"/>
              <a:gd name="connsiteY1" fmla="*/ 0 h 6858000"/>
              <a:gd name="connsiteX2" fmla="*/ 5016500 w 5016500"/>
              <a:gd name="connsiteY2" fmla="*/ 6858000 h 6858000"/>
              <a:gd name="connsiteX3" fmla="*/ 0 w 50165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6500" h="6858000">
                <a:moveTo>
                  <a:pt x="0" y="0"/>
                </a:moveTo>
                <a:lnTo>
                  <a:pt x="5016500" y="0"/>
                </a:lnTo>
                <a:lnTo>
                  <a:pt x="50165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917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29F531B-3F63-4FAD-AD3F-A0BF74CBB5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700" y="647700"/>
            <a:ext cx="10896600" cy="5562600"/>
          </a:xfrm>
          <a:custGeom>
            <a:avLst/>
            <a:gdLst>
              <a:gd name="connsiteX0" fmla="*/ 0 w 10896600"/>
              <a:gd name="connsiteY0" fmla="*/ 0 h 5562600"/>
              <a:gd name="connsiteX1" fmla="*/ 10896600 w 10896600"/>
              <a:gd name="connsiteY1" fmla="*/ 0 h 5562600"/>
              <a:gd name="connsiteX2" fmla="*/ 10896600 w 10896600"/>
              <a:gd name="connsiteY2" fmla="*/ 5562600 h 5562600"/>
              <a:gd name="connsiteX3" fmla="*/ 0 w 108966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600" h="5562600">
                <a:moveTo>
                  <a:pt x="0" y="0"/>
                </a:moveTo>
                <a:lnTo>
                  <a:pt x="10896600" y="0"/>
                </a:lnTo>
                <a:lnTo>
                  <a:pt x="10896600" y="5562600"/>
                </a:lnTo>
                <a:lnTo>
                  <a:pt x="0" y="5562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07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3102D996-A248-49C5-A08A-85C369B905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84874" y="2268900"/>
            <a:ext cx="2335552" cy="2335552"/>
          </a:xfrm>
          <a:custGeom>
            <a:avLst/>
            <a:gdLst>
              <a:gd name="connsiteX0" fmla="*/ 389266 w 2335552"/>
              <a:gd name="connsiteY0" fmla="*/ 0 h 2335552"/>
              <a:gd name="connsiteX1" fmla="*/ 2335552 w 2335552"/>
              <a:gd name="connsiteY1" fmla="*/ 0 h 2335552"/>
              <a:gd name="connsiteX2" fmla="*/ 2335552 w 2335552"/>
              <a:gd name="connsiteY2" fmla="*/ 1946286 h 2335552"/>
              <a:gd name="connsiteX3" fmla="*/ 1946286 w 2335552"/>
              <a:gd name="connsiteY3" fmla="*/ 2335552 h 2335552"/>
              <a:gd name="connsiteX4" fmla="*/ 0 w 2335552"/>
              <a:gd name="connsiteY4" fmla="*/ 2335552 h 2335552"/>
              <a:gd name="connsiteX5" fmla="*/ 0 w 2335552"/>
              <a:gd name="connsiteY5" fmla="*/ 389266 h 2335552"/>
              <a:gd name="connsiteX6" fmla="*/ 389266 w 2335552"/>
              <a:gd name="connsiteY6" fmla="*/ 0 h 233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5552" h="2335552">
                <a:moveTo>
                  <a:pt x="389266" y="0"/>
                </a:moveTo>
                <a:lnTo>
                  <a:pt x="2335552" y="0"/>
                </a:lnTo>
                <a:lnTo>
                  <a:pt x="2335552" y="1946286"/>
                </a:lnTo>
                <a:cubicBezTo>
                  <a:pt x="2335552" y="2161272"/>
                  <a:pt x="2161272" y="2335552"/>
                  <a:pt x="1946286" y="2335552"/>
                </a:cubicBezTo>
                <a:lnTo>
                  <a:pt x="0" y="2335552"/>
                </a:lnTo>
                <a:lnTo>
                  <a:pt x="0" y="389266"/>
                </a:lnTo>
                <a:cubicBezTo>
                  <a:pt x="0" y="174280"/>
                  <a:pt x="174280" y="0"/>
                  <a:pt x="38926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0DFDBD66-60AA-4BBD-8D3C-44930CD7CFF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58892" y="2268900"/>
            <a:ext cx="2335552" cy="2335552"/>
          </a:xfrm>
          <a:custGeom>
            <a:avLst/>
            <a:gdLst>
              <a:gd name="connsiteX0" fmla="*/ 389266 w 2335552"/>
              <a:gd name="connsiteY0" fmla="*/ 0 h 2335552"/>
              <a:gd name="connsiteX1" fmla="*/ 2335552 w 2335552"/>
              <a:gd name="connsiteY1" fmla="*/ 0 h 2335552"/>
              <a:gd name="connsiteX2" fmla="*/ 2335552 w 2335552"/>
              <a:gd name="connsiteY2" fmla="*/ 1946286 h 2335552"/>
              <a:gd name="connsiteX3" fmla="*/ 1946286 w 2335552"/>
              <a:gd name="connsiteY3" fmla="*/ 2335552 h 2335552"/>
              <a:gd name="connsiteX4" fmla="*/ 0 w 2335552"/>
              <a:gd name="connsiteY4" fmla="*/ 2335552 h 2335552"/>
              <a:gd name="connsiteX5" fmla="*/ 0 w 2335552"/>
              <a:gd name="connsiteY5" fmla="*/ 389266 h 2335552"/>
              <a:gd name="connsiteX6" fmla="*/ 389266 w 2335552"/>
              <a:gd name="connsiteY6" fmla="*/ 0 h 233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5552" h="2335552">
                <a:moveTo>
                  <a:pt x="389266" y="0"/>
                </a:moveTo>
                <a:lnTo>
                  <a:pt x="2335552" y="0"/>
                </a:lnTo>
                <a:lnTo>
                  <a:pt x="2335552" y="1946286"/>
                </a:lnTo>
                <a:cubicBezTo>
                  <a:pt x="2335552" y="2161272"/>
                  <a:pt x="2161272" y="2335552"/>
                  <a:pt x="1946286" y="2335552"/>
                </a:cubicBezTo>
                <a:lnTo>
                  <a:pt x="0" y="2335552"/>
                </a:lnTo>
                <a:lnTo>
                  <a:pt x="0" y="389266"/>
                </a:lnTo>
                <a:cubicBezTo>
                  <a:pt x="0" y="174280"/>
                  <a:pt x="174280" y="0"/>
                  <a:pt x="38926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59D14B53-938F-43D6-8261-C3DD79F521F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32910" y="2268900"/>
            <a:ext cx="2335552" cy="2335552"/>
          </a:xfrm>
          <a:custGeom>
            <a:avLst/>
            <a:gdLst>
              <a:gd name="connsiteX0" fmla="*/ 389266 w 2335552"/>
              <a:gd name="connsiteY0" fmla="*/ 0 h 2335552"/>
              <a:gd name="connsiteX1" fmla="*/ 2335552 w 2335552"/>
              <a:gd name="connsiteY1" fmla="*/ 0 h 2335552"/>
              <a:gd name="connsiteX2" fmla="*/ 2335552 w 2335552"/>
              <a:gd name="connsiteY2" fmla="*/ 1946286 h 2335552"/>
              <a:gd name="connsiteX3" fmla="*/ 1946286 w 2335552"/>
              <a:gd name="connsiteY3" fmla="*/ 2335552 h 2335552"/>
              <a:gd name="connsiteX4" fmla="*/ 0 w 2335552"/>
              <a:gd name="connsiteY4" fmla="*/ 2335552 h 2335552"/>
              <a:gd name="connsiteX5" fmla="*/ 0 w 2335552"/>
              <a:gd name="connsiteY5" fmla="*/ 389266 h 2335552"/>
              <a:gd name="connsiteX6" fmla="*/ 389266 w 2335552"/>
              <a:gd name="connsiteY6" fmla="*/ 0 h 233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5552" h="2335552">
                <a:moveTo>
                  <a:pt x="389266" y="0"/>
                </a:moveTo>
                <a:lnTo>
                  <a:pt x="2335552" y="0"/>
                </a:lnTo>
                <a:lnTo>
                  <a:pt x="2335552" y="1946286"/>
                </a:lnTo>
                <a:cubicBezTo>
                  <a:pt x="2335552" y="2161272"/>
                  <a:pt x="2161272" y="2335552"/>
                  <a:pt x="1946286" y="2335552"/>
                </a:cubicBezTo>
                <a:lnTo>
                  <a:pt x="0" y="2335552"/>
                </a:lnTo>
                <a:lnTo>
                  <a:pt x="0" y="389266"/>
                </a:lnTo>
                <a:cubicBezTo>
                  <a:pt x="0" y="174280"/>
                  <a:pt x="174280" y="0"/>
                  <a:pt x="38926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7296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24C19F6A-B8DD-4835-B59B-24B5F7073C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93498" y="2317178"/>
            <a:ext cx="2919901" cy="2200305"/>
          </a:xfrm>
          <a:custGeom>
            <a:avLst/>
            <a:gdLst>
              <a:gd name="connsiteX0" fmla="*/ 1501972 w 2919901"/>
              <a:gd name="connsiteY0" fmla="*/ 408 h 2200305"/>
              <a:gd name="connsiteX1" fmla="*/ 1905153 w 2919901"/>
              <a:gd name="connsiteY1" fmla="*/ 46682 h 2200305"/>
              <a:gd name="connsiteX2" fmla="*/ 2768635 w 2919901"/>
              <a:gd name="connsiteY2" fmla="*/ 1410607 h 2200305"/>
              <a:gd name="connsiteX3" fmla="*/ 1270862 w 2919901"/>
              <a:gd name="connsiteY3" fmla="*/ 1947609 h 2200305"/>
              <a:gd name="connsiteX4" fmla="*/ 851585 w 2919901"/>
              <a:gd name="connsiteY4" fmla="*/ 2200305 h 2200305"/>
              <a:gd name="connsiteX5" fmla="*/ 742453 w 2919901"/>
              <a:gd name="connsiteY5" fmla="*/ 1829599 h 2200305"/>
              <a:gd name="connsiteX6" fmla="*/ 408448 w 2919901"/>
              <a:gd name="connsiteY6" fmla="*/ 299568 h 2200305"/>
              <a:gd name="connsiteX7" fmla="*/ 1501972 w 2919901"/>
              <a:gd name="connsiteY7" fmla="*/ 408 h 2200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19901" h="2200305">
                <a:moveTo>
                  <a:pt x="1501972" y="408"/>
                </a:moveTo>
                <a:cubicBezTo>
                  <a:pt x="1636969" y="3020"/>
                  <a:pt x="1772638" y="18229"/>
                  <a:pt x="1905153" y="46682"/>
                </a:cubicBezTo>
                <a:cubicBezTo>
                  <a:pt x="2754522" y="229055"/>
                  <a:pt x="3163269" y="874697"/>
                  <a:pt x="2768635" y="1410607"/>
                </a:cubicBezTo>
                <a:cubicBezTo>
                  <a:pt x="2492290" y="1785881"/>
                  <a:pt x="1890183" y="2001757"/>
                  <a:pt x="1270862" y="1947609"/>
                </a:cubicBezTo>
                <a:lnTo>
                  <a:pt x="851585" y="2200305"/>
                </a:lnTo>
                <a:lnTo>
                  <a:pt x="742453" y="1829599"/>
                </a:lnTo>
                <a:cubicBezTo>
                  <a:pt x="-88663" y="1515387"/>
                  <a:pt x="-253543" y="760096"/>
                  <a:pt x="408448" y="299568"/>
                </a:cubicBezTo>
                <a:cubicBezTo>
                  <a:pt x="698037" y="98110"/>
                  <a:pt x="1096981" y="-7429"/>
                  <a:pt x="1501972" y="40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02B44EC-6C48-4363-BDAB-01BBC11A7EA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58722" y="2317178"/>
            <a:ext cx="2919901" cy="2200305"/>
          </a:xfrm>
          <a:custGeom>
            <a:avLst/>
            <a:gdLst>
              <a:gd name="connsiteX0" fmla="*/ 1501972 w 2919901"/>
              <a:gd name="connsiteY0" fmla="*/ 408 h 2200305"/>
              <a:gd name="connsiteX1" fmla="*/ 1905153 w 2919901"/>
              <a:gd name="connsiteY1" fmla="*/ 46682 h 2200305"/>
              <a:gd name="connsiteX2" fmla="*/ 2768635 w 2919901"/>
              <a:gd name="connsiteY2" fmla="*/ 1410607 h 2200305"/>
              <a:gd name="connsiteX3" fmla="*/ 1270862 w 2919901"/>
              <a:gd name="connsiteY3" fmla="*/ 1947609 h 2200305"/>
              <a:gd name="connsiteX4" fmla="*/ 851585 w 2919901"/>
              <a:gd name="connsiteY4" fmla="*/ 2200305 h 2200305"/>
              <a:gd name="connsiteX5" fmla="*/ 742453 w 2919901"/>
              <a:gd name="connsiteY5" fmla="*/ 1829599 h 2200305"/>
              <a:gd name="connsiteX6" fmla="*/ 408448 w 2919901"/>
              <a:gd name="connsiteY6" fmla="*/ 299568 h 2200305"/>
              <a:gd name="connsiteX7" fmla="*/ 1501972 w 2919901"/>
              <a:gd name="connsiteY7" fmla="*/ 408 h 2200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19901" h="2200305">
                <a:moveTo>
                  <a:pt x="1501972" y="408"/>
                </a:moveTo>
                <a:cubicBezTo>
                  <a:pt x="1636969" y="3020"/>
                  <a:pt x="1772639" y="18229"/>
                  <a:pt x="1905153" y="46682"/>
                </a:cubicBezTo>
                <a:cubicBezTo>
                  <a:pt x="2754522" y="229055"/>
                  <a:pt x="3163269" y="874697"/>
                  <a:pt x="2768635" y="1410607"/>
                </a:cubicBezTo>
                <a:cubicBezTo>
                  <a:pt x="2492290" y="1785881"/>
                  <a:pt x="1890183" y="2001757"/>
                  <a:pt x="1270862" y="1947609"/>
                </a:cubicBezTo>
                <a:lnTo>
                  <a:pt x="851585" y="2200305"/>
                </a:lnTo>
                <a:lnTo>
                  <a:pt x="742453" y="1829599"/>
                </a:lnTo>
                <a:cubicBezTo>
                  <a:pt x="-88663" y="1515387"/>
                  <a:pt x="-253543" y="760096"/>
                  <a:pt x="408448" y="299568"/>
                </a:cubicBezTo>
                <a:cubicBezTo>
                  <a:pt x="698037" y="98110"/>
                  <a:pt x="1096981" y="-7429"/>
                  <a:pt x="1501972" y="40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F56637F0-EBFD-4703-ADD8-CCE923F5A58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87012" y="2317178"/>
            <a:ext cx="2919901" cy="2200305"/>
          </a:xfrm>
          <a:custGeom>
            <a:avLst/>
            <a:gdLst>
              <a:gd name="connsiteX0" fmla="*/ 1501972 w 2919901"/>
              <a:gd name="connsiteY0" fmla="*/ 408 h 2200305"/>
              <a:gd name="connsiteX1" fmla="*/ 1905153 w 2919901"/>
              <a:gd name="connsiteY1" fmla="*/ 46682 h 2200305"/>
              <a:gd name="connsiteX2" fmla="*/ 2768635 w 2919901"/>
              <a:gd name="connsiteY2" fmla="*/ 1410607 h 2200305"/>
              <a:gd name="connsiteX3" fmla="*/ 1270862 w 2919901"/>
              <a:gd name="connsiteY3" fmla="*/ 1947609 h 2200305"/>
              <a:gd name="connsiteX4" fmla="*/ 851585 w 2919901"/>
              <a:gd name="connsiteY4" fmla="*/ 2200305 h 2200305"/>
              <a:gd name="connsiteX5" fmla="*/ 742453 w 2919901"/>
              <a:gd name="connsiteY5" fmla="*/ 1829599 h 2200305"/>
              <a:gd name="connsiteX6" fmla="*/ 408448 w 2919901"/>
              <a:gd name="connsiteY6" fmla="*/ 299568 h 2200305"/>
              <a:gd name="connsiteX7" fmla="*/ 1501972 w 2919901"/>
              <a:gd name="connsiteY7" fmla="*/ 408 h 2200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19901" h="2200305">
                <a:moveTo>
                  <a:pt x="1501972" y="408"/>
                </a:moveTo>
                <a:cubicBezTo>
                  <a:pt x="1636969" y="3020"/>
                  <a:pt x="1772638" y="18229"/>
                  <a:pt x="1905153" y="46682"/>
                </a:cubicBezTo>
                <a:cubicBezTo>
                  <a:pt x="2754522" y="229055"/>
                  <a:pt x="3163269" y="874697"/>
                  <a:pt x="2768635" y="1410607"/>
                </a:cubicBezTo>
                <a:cubicBezTo>
                  <a:pt x="2492290" y="1785881"/>
                  <a:pt x="1890183" y="2001757"/>
                  <a:pt x="1270862" y="1947609"/>
                </a:cubicBezTo>
                <a:lnTo>
                  <a:pt x="851585" y="2200305"/>
                </a:lnTo>
                <a:lnTo>
                  <a:pt x="742453" y="1829599"/>
                </a:lnTo>
                <a:cubicBezTo>
                  <a:pt x="-88663" y="1515387"/>
                  <a:pt x="-253543" y="760096"/>
                  <a:pt x="408448" y="299568"/>
                </a:cubicBezTo>
                <a:cubicBezTo>
                  <a:pt x="698037" y="98110"/>
                  <a:pt x="1096981" y="-7429"/>
                  <a:pt x="1501972" y="40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1083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D6F968E-2949-4D56-98AE-49CFCDACF6D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7250" y="0"/>
            <a:ext cx="1955030" cy="4361220"/>
          </a:xfrm>
          <a:custGeom>
            <a:avLst/>
            <a:gdLst>
              <a:gd name="connsiteX0" fmla="*/ 0 w 1955030"/>
              <a:gd name="connsiteY0" fmla="*/ 0 h 4361220"/>
              <a:gd name="connsiteX1" fmla="*/ 1955030 w 1955030"/>
              <a:gd name="connsiteY1" fmla="*/ 0 h 4361220"/>
              <a:gd name="connsiteX2" fmla="*/ 1955030 w 1955030"/>
              <a:gd name="connsiteY2" fmla="*/ 4361220 h 4361220"/>
              <a:gd name="connsiteX3" fmla="*/ 0 w 1955030"/>
              <a:gd name="connsiteY3" fmla="*/ 4361220 h 4361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30" h="4361220">
                <a:moveTo>
                  <a:pt x="0" y="0"/>
                </a:moveTo>
                <a:lnTo>
                  <a:pt x="1955030" y="0"/>
                </a:lnTo>
                <a:lnTo>
                  <a:pt x="1955030" y="4361220"/>
                </a:lnTo>
                <a:lnTo>
                  <a:pt x="0" y="43612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BAD81D08-2E1E-47C6-8D9D-8B8EDE3A591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997313" y="0"/>
            <a:ext cx="1955030" cy="2768888"/>
          </a:xfrm>
          <a:custGeom>
            <a:avLst/>
            <a:gdLst>
              <a:gd name="connsiteX0" fmla="*/ 0 w 1955030"/>
              <a:gd name="connsiteY0" fmla="*/ 0 h 2768888"/>
              <a:gd name="connsiteX1" fmla="*/ 1955030 w 1955030"/>
              <a:gd name="connsiteY1" fmla="*/ 0 h 2768888"/>
              <a:gd name="connsiteX2" fmla="*/ 1955030 w 1955030"/>
              <a:gd name="connsiteY2" fmla="*/ 2768888 h 2768888"/>
              <a:gd name="connsiteX3" fmla="*/ 0 w 1955030"/>
              <a:gd name="connsiteY3" fmla="*/ 2768888 h 2768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30" h="2768888">
                <a:moveTo>
                  <a:pt x="0" y="0"/>
                </a:moveTo>
                <a:lnTo>
                  <a:pt x="1955030" y="0"/>
                </a:lnTo>
                <a:lnTo>
                  <a:pt x="1955030" y="2768888"/>
                </a:lnTo>
                <a:lnTo>
                  <a:pt x="0" y="27688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0" name="Picture Placeholder 18">
            <a:extLst>
              <a:ext uri="{FF2B5EF4-FFF2-40B4-BE49-F238E27FC236}">
                <a16:creationId xmlns:a16="http://schemas.microsoft.com/office/drawing/2014/main" id="{38BAA62B-93E7-495F-BF08-1893855B3F5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927282" y="0"/>
            <a:ext cx="1955030" cy="5307773"/>
          </a:xfrm>
          <a:custGeom>
            <a:avLst/>
            <a:gdLst>
              <a:gd name="connsiteX0" fmla="*/ 0 w 1955030"/>
              <a:gd name="connsiteY0" fmla="*/ 0 h 5307773"/>
              <a:gd name="connsiteX1" fmla="*/ 1955030 w 1955030"/>
              <a:gd name="connsiteY1" fmla="*/ 0 h 5307773"/>
              <a:gd name="connsiteX2" fmla="*/ 1955030 w 1955030"/>
              <a:gd name="connsiteY2" fmla="*/ 5307773 h 5307773"/>
              <a:gd name="connsiteX3" fmla="*/ 0 w 1955030"/>
              <a:gd name="connsiteY3" fmla="*/ 5307773 h 5307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30" h="5307773">
                <a:moveTo>
                  <a:pt x="0" y="0"/>
                </a:moveTo>
                <a:lnTo>
                  <a:pt x="1955030" y="0"/>
                </a:lnTo>
                <a:lnTo>
                  <a:pt x="1955030" y="5307773"/>
                </a:lnTo>
                <a:lnTo>
                  <a:pt x="0" y="530777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3496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C9DCCCD2-2721-4D21-BF9F-BDDAD407B62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3562350" cy="6858000"/>
          </a:xfrm>
          <a:custGeom>
            <a:avLst/>
            <a:gdLst>
              <a:gd name="connsiteX0" fmla="*/ 0 w 3562350"/>
              <a:gd name="connsiteY0" fmla="*/ 0 h 6858000"/>
              <a:gd name="connsiteX1" fmla="*/ 3562350 w 3562350"/>
              <a:gd name="connsiteY1" fmla="*/ 0 h 6858000"/>
              <a:gd name="connsiteX2" fmla="*/ 3562350 w 3562350"/>
              <a:gd name="connsiteY2" fmla="*/ 6858000 h 6858000"/>
              <a:gd name="connsiteX3" fmla="*/ 0 w 35623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6858000">
                <a:moveTo>
                  <a:pt x="0" y="0"/>
                </a:moveTo>
                <a:lnTo>
                  <a:pt x="3562350" y="0"/>
                </a:lnTo>
                <a:lnTo>
                  <a:pt x="35623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E67FA5E6-8932-4ED3-84D1-6FB1DBC379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62350" y="0"/>
            <a:ext cx="3562350" cy="6858000"/>
          </a:xfrm>
          <a:custGeom>
            <a:avLst/>
            <a:gdLst>
              <a:gd name="connsiteX0" fmla="*/ 0 w 3562350"/>
              <a:gd name="connsiteY0" fmla="*/ 0 h 6858000"/>
              <a:gd name="connsiteX1" fmla="*/ 3562350 w 3562350"/>
              <a:gd name="connsiteY1" fmla="*/ 0 h 6858000"/>
              <a:gd name="connsiteX2" fmla="*/ 3562350 w 3562350"/>
              <a:gd name="connsiteY2" fmla="*/ 6858000 h 6858000"/>
              <a:gd name="connsiteX3" fmla="*/ 0 w 35623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6858000">
                <a:moveTo>
                  <a:pt x="0" y="0"/>
                </a:moveTo>
                <a:lnTo>
                  <a:pt x="3562350" y="0"/>
                </a:lnTo>
                <a:lnTo>
                  <a:pt x="35623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404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329F531B-3F63-4FAD-AD3F-A0BF74CBB5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7713" y="489857"/>
            <a:ext cx="5277302" cy="5878286"/>
          </a:xfrm>
          <a:custGeom>
            <a:avLst/>
            <a:gdLst>
              <a:gd name="connsiteX0" fmla="*/ 0 w 5277302"/>
              <a:gd name="connsiteY0" fmla="*/ 0 h 5878286"/>
              <a:gd name="connsiteX1" fmla="*/ 5277302 w 5277302"/>
              <a:gd name="connsiteY1" fmla="*/ 0 h 5878286"/>
              <a:gd name="connsiteX2" fmla="*/ 5277302 w 5277302"/>
              <a:gd name="connsiteY2" fmla="*/ 5878286 h 5878286"/>
              <a:gd name="connsiteX3" fmla="*/ 0 w 5277302"/>
              <a:gd name="connsiteY3" fmla="*/ 5878286 h 587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302" h="5878286">
                <a:moveTo>
                  <a:pt x="0" y="0"/>
                </a:moveTo>
                <a:lnTo>
                  <a:pt x="5277302" y="0"/>
                </a:lnTo>
                <a:lnTo>
                  <a:pt x="5277302" y="5878286"/>
                </a:lnTo>
                <a:lnTo>
                  <a:pt x="0" y="5878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14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3FD81A8-C5B6-4238-8E62-7F26C334B4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3" y="0"/>
            <a:ext cx="8907364" cy="6858000"/>
          </a:xfrm>
          <a:custGeom>
            <a:avLst/>
            <a:gdLst>
              <a:gd name="connsiteX0" fmla="*/ 3528120 w 8907364"/>
              <a:gd name="connsiteY0" fmla="*/ 0 h 6858000"/>
              <a:gd name="connsiteX1" fmla="*/ 8907364 w 8907364"/>
              <a:gd name="connsiteY1" fmla="*/ 0 h 6858000"/>
              <a:gd name="connsiteX2" fmla="*/ 141982 w 8907364"/>
              <a:gd name="connsiteY2" fmla="*/ 6858000 h 6858000"/>
              <a:gd name="connsiteX3" fmla="*/ 0 w 8907364"/>
              <a:gd name="connsiteY3" fmla="*/ 6858000 h 6858000"/>
              <a:gd name="connsiteX4" fmla="*/ 0 w 8907364"/>
              <a:gd name="connsiteY4" fmla="*/ 275659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7364" h="6858000">
                <a:moveTo>
                  <a:pt x="3528120" y="0"/>
                </a:moveTo>
                <a:lnTo>
                  <a:pt x="8907364" y="0"/>
                </a:lnTo>
                <a:lnTo>
                  <a:pt x="141982" y="6858000"/>
                </a:lnTo>
                <a:lnTo>
                  <a:pt x="0" y="6858000"/>
                </a:lnTo>
                <a:lnTo>
                  <a:pt x="0" y="275659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107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7922516-FD37-4D88-8A70-8D00398921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01439" y="0"/>
            <a:ext cx="8290561" cy="6858000"/>
          </a:xfrm>
          <a:custGeom>
            <a:avLst/>
            <a:gdLst>
              <a:gd name="connsiteX0" fmla="*/ 3469179 w 8290561"/>
              <a:gd name="connsiteY0" fmla="*/ 0 h 6858000"/>
              <a:gd name="connsiteX1" fmla="*/ 8290561 w 8290561"/>
              <a:gd name="connsiteY1" fmla="*/ 0 h 6858000"/>
              <a:gd name="connsiteX2" fmla="*/ 8290561 w 8290561"/>
              <a:gd name="connsiteY2" fmla="*/ 6858000 h 6858000"/>
              <a:gd name="connsiteX3" fmla="*/ 0 w 829056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90561" h="6858000">
                <a:moveTo>
                  <a:pt x="3469179" y="0"/>
                </a:moveTo>
                <a:lnTo>
                  <a:pt x="8290561" y="0"/>
                </a:lnTo>
                <a:lnTo>
                  <a:pt x="829056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687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4140AF5-8F32-4D50-9E5D-F887F7E1C9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25636" y="0"/>
            <a:ext cx="7966364" cy="6858000"/>
          </a:xfrm>
          <a:custGeom>
            <a:avLst/>
            <a:gdLst>
              <a:gd name="connsiteX0" fmla="*/ 3335749 w 7966364"/>
              <a:gd name="connsiteY0" fmla="*/ 0 h 6858000"/>
              <a:gd name="connsiteX1" fmla="*/ 7966364 w 7966364"/>
              <a:gd name="connsiteY1" fmla="*/ 0 h 6858000"/>
              <a:gd name="connsiteX2" fmla="*/ 7966364 w 7966364"/>
              <a:gd name="connsiteY2" fmla="*/ 6858000 h 6858000"/>
              <a:gd name="connsiteX3" fmla="*/ 0 w 796636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6364" h="6858000">
                <a:moveTo>
                  <a:pt x="3335749" y="0"/>
                </a:moveTo>
                <a:lnTo>
                  <a:pt x="7966364" y="0"/>
                </a:lnTo>
                <a:lnTo>
                  <a:pt x="796636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230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4140AF5-8F32-4D50-9E5D-F887F7E1C9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79425" y="3082108"/>
            <a:ext cx="3860194" cy="2680063"/>
          </a:xfrm>
          <a:custGeom>
            <a:avLst/>
            <a:gdLst>
              <a:gd name="connsiteX0" fmla="*/ 0 w 3860194"/>
              <a:gd name="connsiteY0" fmla="*/ 0 h 2680063"/>
              <a:gd name="connsiteX1" fmla="*/ 3860194 w 3860194"/>
              <a:gd name="connsiteY1" fmla="*/ 0 h 2680063"/>
              <a:gd name="connsiteX2" fmla="*/ 3860194 w 3860194"/>
              <a:gd name="connsiteY2" fmla="*/ 2680063 h 2680063"/>
              <a:gd name="connsiteX3" fmla="*/ 0 w 3860194"/>
              <a:gd name="connsiteY3" fmla="*/ 2680063 h 268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194" h="2680063">
                <a:moveTo>
                  <a:pt x="0" y="0"/>
                </a:moveTo>
                <a:lnTo>
                  <a:pt x="3860194" y="0"/>
                </a:lnTo>
                <a:lnTo>
                  <a:pt x="3860194" y="2680063"/>
                </a:lnTo>
                <a:lnTo>
                  <a:pt x="0" y="268006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70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84243A7-C7EA-4DAF-9E45-30FC5D1591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66629" y="0"/>
            <a:ext cx="3425371" cy="3429000"/>
          </a:xfrm>
          <a:custGeom>
            <a:avLst/>
            <a:gdLst>
              <a:gd name="connsiteX0" fmla="*/ 0 w 3425371"/>
              <a:gd name="connsiteY0" fmla="*/ 0 h 3429000"/>
              <a:gd name="connsiteX1" fmla="*/ 3425371 w 3425371"/>
              <a:gd name="connsiteY1" fmla="*/ 0 h 3429000"/>
              <a:gd name="connsiteX2" fmla="*/ 3425371 w 3425371"/>
              <a:gd name="connsiteY2" fmla="*/ 3429000 h 3429000"/>
              <a:gd name="connsiteX3" fmla="*/ 0 w 3425371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5371" h="3429000">
                <a:moveTo>
                  <a:pt x="0" y="0"/>
                </a:moveTo>
                <a:lnTo>
                  <a:pt x="3425371" y="0"/>
                </a:lnTo>
                <a:lnTo>
                  <a:pt x="3425371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166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FAAC5BC-C76F-401C-951C-79CB7F0D54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8600" y="233364"/>
            <a:ext cx="11734800" cy="6391275"/>
          </a:xfrm>
          <a:custGeom>
            <a:avLst/>
            <a:gdLst>
              <a:gd name="connsiteX0" fmla="*/ 0 w 11734800"/>
              <a:gd name="connsiteY0" fmla="*/ 0 h 6391275"/>
              <a:gd name="connsiteX1" fmla="*/ 11734800 w 11734800"/>
              <a:gd name="connsiteY1" fmla="*/ 0 h 6391275"/>
              <a:gd name="connsiteX2" fmla="*/ 11734800 w 11734800"/>
              <a:gd name="connsiteY2" fmla="*/ 6391275 h 6391275"/>
              <a:gd name="connsiteX3" fmla="*/ 0 w 11734800"/>
              <a:gd name="connsiteY3" fmla="*/ 6391275 h 639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34800" h="6391275">
                <a:moveTo>
                  <a:pt x="0" y="0"/>
                </a:moveTo>
                <a:lnTo>
                  <a:pt x="11734800" y="0"/>
                </a:lnTo>
                <a:lnTo>
                  <a:pt x="11734800" y="6391275"/>
                </a:lnTo>
                <a:lnTo>
                  <a:pt x="0" y="63912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687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5823" y="365125"/>
            <a:ext cx="11420354" cy="5969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7622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9" r:id="rId2"/>
    <p:sldLayoutId id="2147483715" r:id="rId3"/>
    <p:sldLayoutId id="2147483716" r:id="rId4"/>
    <p:sldLayoutId id="2147483731" r:id="rId5"/>
    <p:sldLayoutId id="2147483729" r:id="rId6"/>
    <p:sldLayoutId id="2147483732" r:id="rId7"/>
    <p:sldLayoutId id="2147483730" r:id="rId8"/>
    <p:sldLayoutId id="2147483717" r:id="rId9"/>
    <p:sldLayoutId id="2147483718" r:id="rId10"/>
    <p:sldLayoutId id="2147483736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33" r:id="rId19"/>
    <p:sldLayoutId id="2147483734" r:id="rId20"/>
    <p:sldLayoutId id="2147483735" r:id="rId21"/>
    <p:sldLayoutId id="2147483727" r:id="rId22"/>
    <p:sldLayoutId id="2147483728" r:id="rId23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1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200" b="0" i="0" kern="1200">
          <a:solidFill>
            <a:schemeClr val="tx1"/>
          </a:solidFill>
          <a:latin typeface="Bodoni 72 Book" charset="0"/>
          <a:ea typeface="Bodoni 72 Book" charset="0"/>
          <a:cs typeface="Bodoni 72 Book" charset="0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Bodoni 72 Book" charset="0"/>
          <a:ea typeface="Bodoni 72 Book" charset="0"/>
          <a:cs typeface="Bodoni 72 Book" charset="0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Bodoni 72 Book" charset="0"/>
          <a:ea typeface="Bodoni 72 Book" charset="0"/>
          <a:cs typeface="Bodoni 72 Book" charset="0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Bodoni 72 Book" charset="0"/>
          <a:ea typeface="Bodoni 72 Book" charset="0"/>
          <a:cs typeface="Bodoni 72 Book" charset="0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Bodoni 72 Book" charset="0"/>
          <a:ea typeface="Bodoni 72 Book" charset="0"/>
          <a:cs typeface="Bodoni 72 Book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jpg"/><Relationship Id="rId5" Type="http://schemas.openxmlformats.org/officeDocument/2006/relationships/image" Target="../media/image8.jpeg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235199"/>
            <a:ext cx="12192000" cy="23876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83776-0EBD-422A-9E41-8733838BA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538" y="3266388"/>
            <a:ext cx="4300924" cy="32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36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707DAA-00E0-488F-949B-DE9998D988F8}"/>
              </a:ext>
            </a:extLst>
          </p:cNvPr>
          <p:cNvSpPr/>
          <p:nvPr/>
        </p:nvSpPr>
        <p:spPr>
          <a:xfrm>
            <a:off x="1028153" y="3430942"/>
            <a:ext cx="4610103" cy="212815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615DC0A-961E-40B5-9B06-4148947FA067}"/>
              </a:ext>
            </a:extLst>
          </p:cNvPr>
          <p:cNvCxnSpPr/>
          <p:nvPr/>
        </p:nvCxnSpPr>
        <p:spPr>
          <a:xfrm>
            <a:off x="1292831" y="1298901"/>
            <a:ext cx="771525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D99A7F94-9201-4F8A-A2C3-5F9CFF029110}"/>
              </a:ext>
            </a:extLst>
          </p:cNvPr>
          <p:cNvSpPr txBox="1"/>
          <p:nvPr/>
        </p:nvSpPr>
        <p:spPr>
          <a:xfrm>
            <a:off x="1226156" y="2101925"/>
            <a:ext cx="3723006" cy="76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100" dirty="0"/>
              <a:t>If you need help with the product, please contact the </a:t>
            </a:r>
          </a:p>
          <a:p>
            <a:pPr>
              <a:lnSpc>
                <a:spcPts val="1800"/>
              </a:lnSpc>
            </a:pPr>
            <a:r>
              <a:rPr lang="en-US" sz="1100" dirty="0"/>
              <a:t>shop owner by visiting their shop\ profile and sending them a message. For anything else (licensing, billing, </a:t>
            </a:r>
            <a:r>
              <a:rPr lang="en-US" sz="1100" dirty="0" err="1"/>
              <a:t>etc</a:t>
            </a:r>
            <a:r>
              <a:rPr lang="en-US" sz="1100" dirty="0"/>
              <a:t>),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E17B49F-D7BA-43BC-A230-FEB567C53E3F}"/>
              </a:ext>
            </a:extLst>
          </p:cNvPr>
          <p:cNvSpPr txBox="1"/>
          <p:nvPr/>
        </p:nvSpPr>
        <p:spPr>
          <a:xfrm>
            <a:off x="1226156" y="1446498"/>
            <a:ext cx="3098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latin typeface="Raleway" panose="020B0503030101060003" pitchFamily="34" charset="0"/>
              </a:rPr>
              <a:t>Business Options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226156" y="3798311"/>
            <a:ext cx="3723006" cy="1413872"/>
            <a:chOff x="1480819" y="4633241"/>
            <a:chExt cx="3723006" cy="1413872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9A77DBA-998C-443C-889E-A411F6F69BB5}"/>
                </a:ext>
              </a:extLst>
            </p:cNvPr>
            <p:cNvSpPr txBox="1"/>
            <p:nvPr/>
          </p:nvSpPr>
          <p:spPr>
            <a:xfrm>
              <a:off x="1480819" y="4633241"/>
              <a:ext cx="255255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700" dirty="0">
                  <a:solidFill>
                    <a:schemeClr val="bg1"/>
                  </a:solidFill>
                  <a:latin typeface="Raleway" panose="020B0503030101060003" pitchFamily="34" charset="0"/>
                </a:rPr>
                <a:t>What’s Now?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3F7EC2C-9CBF-4267-ACC4-AA52604E857A}"/>
                </a:ext>
              </a:extLst>
            </p:cNvPr>
            <p:cNvSpPr txBox="1"/>
            <p:nvPr/>
          </p:nvSpPr>
          <p:spPr>
            <a:xfrm>
              <a:off x="1480819" y="5262283"/>
              <a:ext cx="3723006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If you need help with the product, please contact the </a:t>
              </a:r>
            </a:p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shop owner by visiting their shop\ profile and sending them a message. For anything else (licensing, billing, </a:t>
              </a:r>
              <a:r>
                <a:rPr lang="en-US" sz="1100" dirty="0" err="1">
                  <a:solidFill>
                    <a:schemeClr val="bg1"/>
                  </a:solidFill>
                </a:rPr>
                <a:t>etc</a:t>
              </a:r>
              <a:r>
                <a:rPr lang="en-US" sz="1100" dirty="0">
                  <a:solidFill>
                    <a:schemeClr val="bg1"/>
                  </a:solidFill>
                </a:rPr>
                <a:t>),</a:t>
              </a:r>
            </a:p>
          </p:txBody>
        </p:sp>
      </p:grpSp>
      <p:pic>
        <p:nvPicPr>
          <p:cNvPr id="14" name="Picture Placeholder 1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8" r="99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5319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BACA6E3-3F28-4D69-A77B-67CF5C13EC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" r="2008"/>
          <a:stretch>
            <a:fillRect/>
          </a:stretch>
        </p:blipFill>
        <p:spPr/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43829B3-764B-4E78-9850-2430916BD50D}"/>
              </a:ext>
            </a:extLst>
          </p:cNvPr>
          <p:cNvCxnSpPr/>
          <p:nvPr/>
        </p:nvCxnSpPr>
        <p:spPr>
          <a:xfrm>
            <a:off x="979425" y="928806"/>
            <a:ext cx="771525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38D6001-6CCA-4EF9-AC46-03E56DF25746}"/>
              </a:ext>
            </a:extLst>
          </p:cNvPr>
          <p:cNvSpPr txBox="1"/>
          <p:nvPr/>
        </p:nvSpPr>
        <p:spPr>
          <a:xfrm>
            <a:off x="858086" y="1899719"/>
            <a:ext cx="3959914" cy="767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100" dirty="0">
                <a:solidFill>
                  <a:schemeClr val="bg1"/>
                </a:solidFill>
              </a:rPr>
              <a:t>If you need help with the product, please contact the shop</a:t>
            </a:r>
          </a:p>
          <a:p>
            <a:pPr>
              <a:lnSpc>
                <a:spcPts val="1800"/>
              </a:lnSpc>
            </a:pPr>
            <a:r>
              <a:rPr lang="en-US" sz="1100" dirty="0">
                <a:solidFill>
                  <a:schemeClr val="bg1"/>
                </a:solidFill>
              </a:rPr>
              <a:t>owner by visiting their shop profile and sending them a message.</a:t>
            </a:r>
          </a:p>
          <a:p>
            <a:pPr>
              <a:lnSpc>
                <a:spcPts val="1800"/>
              </a:lnSpc>
            </a:pPr>
            <a:r>
              <a:rPr lang="en-US" sz="1100" dirty="0">
                <a:solidFill>
                  <a:schemeClr val="bg1"/>
                </a:solidFill>
              </a:rPr>
              <a:t>For anything else (licensing, billing, </a:t>
            </a:r>
            <a:r>
              <a:rPr lang="en-US" sz="1100" dirty="0" err="1">
                <a:solidFill>
                  <a:schemeClr val="bg1"/>
                </a:solidFill>
              </a:rPr>
              <a:t>etc</a:t>
            </a:r>
            <a:r>
              <a:rPr lang="en-US" sz="1100" dirty="0">
                <a:solidFill>
                  <a:schemeClr val="bg1"/>
                </a:solidFill>
              </a:rPr>
              <a:t>),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81614E0-518B-4007-8C6D-5A3D5ABC6538}"/>
              </a:ext>
            </a:extLst>
          </p:cNvPr>
          <p:cNvSpPr txBox="1"/>
          <p:nvPr/>
        </p:nvSpPr>
        <p:spPr>
          <a:xfrm>
            <a:off x="858087" y="1200228"/>
            <a:ext cx="25525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Raleway" panose="020B0503030101060003" pitchFamily="34" charset="0"/>
              </a:rPr>
              <a:t>Project Target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877077" y="4011555"/>
            <a:ext cx="5876542" cy="698500"/>
            <a:chOff x="858087" y="3973395"/>
            <a:chExt cx="5876542" cy="69850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C737468-DB3C-4713-804D-D81418CB57A0}"/>
                </a:ext>
              </a:extLst>
            </p:cNvPr>
            <p:cNvSpPr/>
            <p:nvPr/>
          </p:nvSpPr>
          <p:spPr>
            <a:xfrm>
              <a:off x="3844631" y="3973395"/>
              <a:ext cx="698500" cy="6985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CD6E969F-6A18-4C18-AE3D-061282817359}"/>
                </a:ext>
              </a:extLst>
            </p:cNvPr>
            <p:cNvGrpSpPr/>
            <p:nvPr/>
          </p:nvGrpSpPr>
          <p:grpSpPr>
            <a:xfrm>
              <a:off x="858087" y="3973395"/>
              <a:ext cx="698500" cy="698500"/>
              <a:chOff x="5645150" y="3811054"/>
              <a:chExt cx="698500" cy="698500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2A669156-40BE-4D76-9C03-7EAE8BCE9FAD}"/>
                  </a:ext>
                </a:extLst>
              </p:cNvPr>
              <p:cNvSpPr/>
              <p:nvPr/>
            </p:nvSpPr>
            <p:spPr>
              <a:xfrm>
                <a:off x="5645150" y="3811054"/>
                <a:ext cx="698500" cy="6985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D90D0C64-4E1B-49F1-8C67-19FAB02085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22487" y="3975101"/>
                <a:ext cx="325438" cy="346075"/>
              </a:xfrm>
              <a:custGeom>
                <a:avLst/>
                <a:gdLst>
                  <a:gd name="T0" fmla="*/ 102 w 104"/>
                  <a:gd name="T1" fmla="*/ 18 h 103"/>
                  <a:gd name="T2" fmla="*/ 101 w 104"/>
                  <a:gd name="T3" fmla="*/ 15 h 103"/>
                  <a:gd name="T4" fmla="*/ 88 w 104"/>
                  <a:gd name="T5" fmla="*/ 3 h 103"/>
                  <a:gd name="T6" fmla="*/ 85 w 104"/>
                  <a:gd name="T7" fmla="*/ 1 h 103"/>
                  <a:gd name="T8" fmla="*/ 82 w 104"/>
                  <a:gd name="T9" fmla="*/ 3 h 103"/>
                  <a:gd name="T10" fmla="*/ 1 w 104"/>
                  <a:gd name="T11" fmla="*/ 84 h 103"/>
                  <a:gd name="T12" fmla="*/ 0 w 104"/>
                  <a:gd name="T13" fmla="*/ 87 h 103"/>
                  <a:gd name="T14" fmla="*/ 1 w 104"/>
                  <a:gd name="T15" fmla="*/ 90 h 103"/>
                  <a:gd name="T16" fmla="*/ 14 w 104"/>
                  <a:gd name="T17" fmla="*/ 102 h 103"/>
                  <a:gd name="T18" fmla="*/ 17 w 104"/>
                  <a:gd name="T19" fmla="*/ 103 h 103"/>
                  <a:gd name="T20" fmla="*/ 19 w 104"/>
                  <a:gd name="T21" fmla="*/ 102 h 103"/>
                  <a:gd name="T22" fmla="*/ 101 w 104"/>
                  <a:gd name="T23" fmla="*/ 21 h 103"/>
                  <a:gd name="T24" fmla="*/ 102 w 104"/>
                  <a:gd name="T25" fmla="*/ 18 h 103"/>
                  <a:gd name="T26" fmla="*/ 74 w 104"/>
                  <a:gd name="T27" fmla="*/ 36 h 103"/>
                  <a:gd name="T28" fmla="*/ 67 w 104"/>
                  <a:gd name="T29" fmla="*/ 30 h 103"/>
                  <a:gd name="T30" fmla="*/ 85 w 104"/>
                  <a:gd name="T31" fmla="*/ 11 h 103"/>
                  <a:gd name="T32" fmla="*/ 92 w 104"/>
                  <a:gd name="T33" fmla="*/ 18 h 103"/>
                  <a:gd name="T34" fmla="*/ 74 w 104"/>
                  <a:gd name="T35" fmla="*/ 36 h 103"/>
                  <a:gd name="T36" fmla="*/ 14 w 104"/>
                  <a:gd name="T37" fmla="*/ 16 h 103"/>
                  <a:gd name="T38" fmla="*/ 16 w 104"/>
                  <a:gd name="T39" fmla="*/ 10 h 103"/>
                  <a:gd name="T40" fmla="*/ 23 w 104"/>
                  <a:gd name="T41" fmla="*/ 8 h 103"/>
                  <a:gd name="T42" fmla="*/ 16 w 104"/>
                  <a:gd name="T43" fmla="*/ 6 h 103"/>
                  <a:gd name="T44" fmla="*/ 14 w 104"/>
                  <a:gd name="T45" fmla="*/ 0 h 103"/>
                  <a:gd name="T46" fmla="*/ 13 w 104"/>
                  <a:gd name="T47" fmla="*/ 6 h 103"/>
                  <a:gd name="T48" fmla="*/ 6 w 104"/>
                  <a:gd name="T49" fmla="*/ 8 h 103"/>
                  <a:gd name="T50" fmla="*/ 13 w 104"/>
                  <a:gd name="T51" fmla="*/ 10 h 103"/>
                  <a:gd name="T52" fmla="*/ 14 w 104"/>
                  <a:gd name="T53" fmla="*/ 16 h 103"/>
                  <a:gd name="T54" fmla="*/ 31 w 104"/>
                  <a:gd name="T55" fmla="*/ 24 h 103"/>
                  <a:gd name="T56" fmla="*/ 35 w 104"/>
                  <a:gd name="T57" fmla="*/ 36 h 103"/>
                  <a:gd name="T58" fmla="*/ 39 w 104"/>
                  <a:gd name="T59" fmla="*/ 24 h 103"/>
                  <a:gd name="T60" fmla="*/ 51 w 104"/>
                  <a:gd name="T61" fmla="*/ 20 h 103"/>
                  <a:gd name="T62" fmla="*/ 39 w 104"/>
                  <a:gd name="T63" fmla="*/ 16 h 103"/>
                  <a:gd name="T64" fmla="*/ 35 w 104"/>
                  <a:gd name="T65" fmla="*/ 4 h 103"/>
                  <a:gd name="T66" fmla="*/ 31 w 104"/>
                  <a:gd name="T67" fmla="*/ 16 h 103"/>
                  <a:gd name="T68" fmla="*/ 19 w 104"/>
                  <a:gd name="T69" fmla="*/ 20 h 103"/>
                  <a:gd name="T70" fmla="*/ 31 w 104"/>
                  <a:gd name="T71" fmla="*/ 24 h 103"/>
                  <a:gd name="T72" fmla="*/ 97 w 104"/>
                  <a:gd name="T73" fmla="*/ 46 h 103"/>
                  <a:gd name="T74" fmla="*/ 95 w 104"/>
                  <a:gd name="T75" fmla="*/ 40 h 103"/>
                  <a:gd name="T76" fmla="*/ 94 w 104"/>
                  <a:gd name="T77" fmla="*/ 46 h 103"/>
                  <a:gd name="T78" fmla="*/ 87 w 104"/>
                  <a:gd name="T79" fmla="*/ 48 h 103"/>
                  <a:gd name="T80" fmla="*/ 94 w 104"/>
                  <a:gd name="T81" fmla="*/ 50 h 103"/>
                  <a:gd name="T82" fmla="*/ 95 w 104"/>
                  <a:gd name="T83" fmla="*/ 56 h 103"/>
                  <a:gd name="T84" fmla="*/ 97 w 104"/>
                  <a:gd name="T85" fmla="*/ 50 h 103"/>
                  <a:gd name="T86" fmla="*/ 104 w 104"/>
                  <a:gd name="T87" fmla="*/ 48 h 103"/>
                  <a:gd name="T88" fmla="*/ 97 w 104"/>
                  <a:gd name="T89" fmla="*/ 46 h 103"/>
                  <a:gd name="T90" fmla="*/ 55 w 104"/>
                  <a:gd name="T91" fmla="*/ 16 h 103"/>
                  <a:gd name="T92" fmla="*/ 57 w 104"/>
                  <a:gd name="T93" fmla="*/ 10 h 103"/>
                  <a:gd name="T94" fmla="*/ 63 w 104"/>
                  <a:gd name="T95" fmla="*/ 8 h 103"/>
                  <a:gd name="T96" fmla="*/ 57 w 104"/>
                  <a:gd name="T97" fmla="*/ 6 h 103"/>
                  <a:gd name="T98" fmla="*/ 55 w 104"/>
                  <a:gd name="T99" fmla="*/ 0 h 103"/>
                  <a:gd name="T100" fmla="*/ 53 w 104"/>
                  <a:gd name="T101" fmla="*/ 6 h 103"/>
                  <a:gd name="T102" fmla="*/ 47 w 104"/>
                  <a:gd name="T103" fmla="*/ 8 h 103"/>
                  <a:gd name="T104" fmla="*/ 53 w 104"/>
                  <a:gd name="T105" fmla="*/ 10 h 103"/>
                  <a:gd name="T106" fmla="*/ 55 w 104"/>
                  <a:gd name="T107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4" h="103">
                    <a:moveTo>
                      <a:pt x="102" y="18"/>
                    </a:moveTo>
                    <a:cubicBezTo>
                      <a:pt x="102" y="17"/>
                      <a:pt x="101" y="16"/>
                      <a:pt x="101" y="15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2"/>
                      <a:pt x="86" y="1"/>
                      <a:pt x="85" y="1"/>
                    </a:cubicBezTo>
                    <a:cubicBezTo>
                      <a:pt x="84" y="1"/>
                      <a:pt x="83" y="2"/>
                      <a:pt x="82" y="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0" y="85"/>
                      <a:pt x="0" y="86"/>
                      <a:pt x="0" y="87"/>
                    </a:cubicBezTo>
                    <a:cubicBezTo>
                      <a:pt x="0" y="88"/>
                      <a:pt x="0" y="89"/>
                      <a:pt x="1" y="90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4" y="103"/>
                      <a:pt x="15" y="103"/>
                      <a:pt x="17" y="103"/>
                    </a:cubicBezTo>
                    <a:cubicBezTo>
                      <a:pt x="18" y="103"/>
                      <a:pt x="19" y="103"/>
                      <a:pt x="19" y="102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101" y="20"/>
                      <a:pt x="102" y="19"/>
                      <a:pt x="102" y="18"/>
                    </a:cubicBezTo>
                    <a:moveTo>
                      <a:pt x="74" y="36"/>
                    </a:moveTo>
                    <a:cubicBezTo>
                      <a:pt x="67" y="30"/>
                      <a:pt x="67" y="30"/>
                      <a:pt x="67" y="30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92" y="18"/>
                      <a:pt x="92" y="18"/>
                      <a:pt x="92" y="18"/>
                    </a:cubicBezTo>
                    <a:lnTo>
                      <a:pt x="74" y="36"/>
                    </a:lnTo>
                    <a:close/>
                    <a:moveTo>
                      <a:pt x="14" y="16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13" y="10"/>
                      <a:pt x="13" y="10"/>
                      <a:pt x="13" y="10"/>
                    </a:cubicBezTo>
                    <a:lnTo>
                      <a:pt x="14" y="16"/>
                    </a:lnTo>
                    <a:close/>
                    <a:moveTo>
                      <a:pt x="31" y="24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19" y="20"/>
                      <a:pt x="19" y="20"/>
                      <a:pt x="19" y="20"/>
                    </a:cubicBezTo>
                    <a:lnTo>
                      <a:pt x="31" y="24"/>
                    </a:lnTo>
                    <a:close/>
                    <a:moveTo>
                      <a:pt x="97" y="46"/>
                    </a:moveTo>
                    <a:cubicBezTo>
                      <a:pt x="95" y="40"/>
                      <a:pt x="95" y="40"/>
                      <a:pt x="95" y="40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94" y="50"/>
                      <a:pt x="94" y="50"/>
                      <a:pt x="94" y="50"/>
                    </a:cubicBezTo>
                    <a:cubicBezTo>
                      <a:pt x="95" y="56"/>
                      <a:pt x="95" y="56"/>
                      <a:pt x="95" y="56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104" y="48"/>
                      <a:pt x="104" y="48"/>
                      <a:pt x="104" y="48"/>
                    </a:cubicBezTo>
                    <a:lnTo>
                      <a:pt x="97" y="46"/>
                    </a:lnTo>
                    <a:close/>
                    <a:moveTo>
                      <a:pt x="55" y="16"/>
                    </a:moveTo>
                    <a:cubicBezTo>
                      <a:pt x="57" y="10"/>
                      <a:pt x="57" y="10"/>
                      <a:pt x="57" y="1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53" y="10"/>
                      <a:pt x="53" y="10"/>
                      <a:pt x="53" y="10"/>
                    </a:cubicBezTo>
                    <a:lnTo>
                      <a:pt x="55" y="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67655C51-09E6-4AF5-9480-FFC761A5E0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5715" y="4162842"/>
              <a:ext cx="371952" cy="358775"/>
            </a:xfrm>
            <a:custGeom>
              <a:avLst/>
              <a:gdLst>
                <a:gd name="T0" fmla="*/ 95 w 108"/>
                <a:gd name="T1" fmla="*/ 64 h 107"/>
                <a:gd name="T2" fmla="*/ 57 w 108"/>
                <a:gd name="T3" fmla="*/ 106 h 107"/>
                <a:gd name="T4" fmla="*/ 54 w 108"/>
                <a:gd name="T5" fmla="*/ 107 h 107"/>
                <a:gd name="T6" fmla="*/ 52 w 108"/>
                <a:gd name="T7" fmla="*/ 106 h 107"/>
                <a:gd name="T8" fmla="*/ 14 w 108"/>
                <a:gd name="T9" fmla="*/ 64 h 107"/>
                <a:gd name="T10" fmla="*/ 0 w 108"/>
                <a:gd name="T11" fmla="*/ 32 h 107"/>
                <a:gd name="T12" fmla="*/ 29 w 108"/>
                <a:gd name="T13" fmla="*/ 0 h 107"/>
                <a:gd name="T14" fmla="*/ 54 w 108"/>
                <a:gd name="T15" fmla="*/ 15 h 107"/>
                <a:gd name="T16" fmla="*/ 80 w 108"/>
                <a:gd name="T17" fmla="*/ 0 h 107"/>
                <a:gd name="T18" fmla="*/ 108 w 108"/>
                <a:gd name="T19" fmla="*/ 32 h 107"/>
                <a:gd name="T20" fmla="*/ 95 w 108"/>
                <a:gd name="T21" fmla="*/ 64 h 107"/>
                <a:gd name="T22" fmla="*/ 80 w 108"/>
                <a:gd name="T23" fmla="*/ 8 h 107"/>
                <a:gd name="T24" fmla="*/ 57 w 108"/>
                <a:gd name="T25" fmla="*/ 24 h 107"/>
                <a:gd name="T26" fmla="*/ 51 w 108"/>
                <a:gd name="T27" fmla="*/ 24 h 107"/>
                <a:gd name="T28" fmla="*/ 29 w 108"/>
                <a:gd name="T29" fmla="*/ 8 h 107"/>
                <a:gd name="T30" fmla="*/ 8 w 108"/>
                <a:gd name="T31" fmla="*/ 32 h 107"/>
                <a:gd name="T32" fmla="*/ 19 w 108"/>
                <a:gd name="T33" fmla="*/ 57 h 107"/>
                <a:gd name="T34" fmla="*/ 54 w 108"/>
                <a:gd name="T35" fmla="*/ 97 h 107"/>
                <a:gd name="T36" fmla="*/ 89 w 108"/>
                <a:gd name="T37" fmla="*/ 57 h 107"/>
                <a:gd name="T38" fmla="*/ 101 w 108"/>
                <a:gd name="T39" fmla="*/ 32 h 107"/>
                <a:gd name="T40" fmla="*/ 80 w 108"/>
                <a:gd name="T41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107">
                  <a:moveTo>
                    <a:pt x="95" y="64"/>
                  </a:moveTo>
                  <a:cubicBezTo>
                    <a:pt x="57" y="106"/>
                    <a:pt x="57" y="106"/>
                    <a:pt x="57" y="106"/>
                  </a:cubicBezTo>
                  <a:cubicBezTo>
                    <a:pt x="56" y="107"/>
                    <a:pt x="55" y="107"/>
                    <a:pt x="54" y="107"/>
                  </a:cubicBezTo>
                  <a:cubicBezTo>
                    <a:pt x="53" y="107"/>
                    <a:pt x="52" y="107"/>
                    <a:pt x="52" y="106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3"/>
                    <a:pt x="0" y="49"/>
                    <a:pt x="0" y="32"/>
                  </a:cubicBezTo>
                  <a:cubicBezTo>
                    <a:pt x="0" y="12"/>
                    <a:pt x="11" y="0"/>
                    <a:pt x="29" y="0"/>
                  </a:cubicBezTo>
                  <a:cubicBezTo>
                    <a:pt x="40" y="0"/>
                    <a:pt x="50" y="9"/>
                    <a:pt x="54" y="15"/>
                  </a:cubicBezTo>
                  <a:cubicBezTo>
                    <a:pt x="59" y="9"/>
                    <a:pt x="69" y="0"/>
                    <a:pt x="80" y="0"/>
                  </a:cubicBezTo>
                  <a:cubicBezTo>
                    <a:pt x="98" y="0"/>
                    <a:pt x="108" y="12"/>
                    <a:pt x="108" y="32"/>
                  </a:cubicBezTo>
                  <a:cubicBezTo>
                    <a:pt x="108" y="49"/>
                    <a:pt x="95" y="63"/>
                    <a:pt x="95" y="64"/>
                  </a:cubicBezTo>
                  <a:moveTo>
                    <a:pt x="80" y="8"/>
                  </a:moveTo>
                  <a:cubicBezTo>
                    <a:pt x="71" y="8"/>
                    <a:pt x="60" y="20"/>
                    <a:pt x="57" y="24"/>
                  </a:cubicBezTo>
                  <a:cubicBezTo>
                    <a:pt x="56" y="26"/>
                    <a:pt x="53" y="26"/>
                    <a:pt x="51" y="24"/>
                  </a:cubicBezTo>
                  <a:cubicBezTo>
                    <a:pt x="48" y="20"/>
                    <a:pt x="38" y="8"/>
                    <a:pt x="29" y="8"/>
                  </a:cubicBezTo>
                  <a:cubicBezTo>
                    <a:pt x="20" y="8"/>
                    <a:pt x="8" y="13"/>
                    <a:pt x="8" y="32"/>
                  </a:cubicBezTo>
                  <a:cubicBezTo>
                    <a:pt x="8" y="45"/>
                    <a:pt x="19" y="57"/>
                    <a:pt x="19" y="5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7"/>
                    <a:pt x="101" y="45"/>
                    <a:pt x="101" y="32"/>
                  </a:cubicBezTo>
                  <a:cubicBezTo>
                    <a:pt x="101" y="13"/>
                    <a:pt x="89" y="8"/>
                    <a:pt x="80" y="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DE22CE19-CEE9-48FE-9833-3DBD97A7D3EE}"/>
                </a:ext>
              </a:extLst>
            </p:cNvPr>
            <p:cNvGrpSpPr/>
            <p:nvPr/>
          </p:nvGrpSpPr>
          <p:grpSpPr>
            <a:xfrm>
              <a:off x="1673625" y="4019799"/>
              <a:ext cx="2005384" cy="517033"/>
              <a:chOff x="6407348" y="3819358"/>
              <a:chExt cx="2005384" cy="517033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516C73D-DFC5-44F4-A9E3-FC8BD6F498F0}"/>
                  </a:ext>
                </a:extLst>
              </p:cNvPr>
              <p:cNvSpPr txBox="1"/>
              <p:nvPr/>
            </p:nvSpPr>
            <p:spPr>
              <a:xfrm>
                <a:off x="6407348" y="3819358"/>
                <a:ext cx="146436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dirty="0">
                    <a:solidFill>
                      <a:schemeClr val="bg1"/>
                    </a:solidFill>
                    <a:latin typeface="Raleway" panose="020B0503030101060003" pitchFamily="34" charset="0"/>
                  </a:rPr>
                  <a:t>MARKETING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ED26E79-313A-4944-B173-9E63EA0715E2}"/>
                  </a:ext>
                </a:extLst>
              </p:cNvPr>
              <p:cNvSpPr txBox="1"/>
              <p:nvPr/>
            </p:nvSpPr>
            <p:spPr>
              <a:xfrm>
                <a:off x="6407348" y="4033679"/>
                <a:ext cx="2005384" cy="3027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sz="1100" dirty="0">
                    <a:solidFill>
                      <a:schemeClr val="bg1"/>
                    </a:solidFill>
                  </a:rPr>
                  <a:t>Need help with the product, 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F58F13FC-125B-4537-B8B0-EE0CC5F41FE1}"/>
                </a:ext>
              </a:extLst>
            </p:cNvPr>
            <p:cNvGrpSpPr/>
            <p:nvPr/>
          </p:nvGrpSpPr>
          <p:grpSpPr>
            <a:xfrm>
              <a:off x="4729245" y="4019799"/>
              <a:ext cx="2005384" cy="517033"/>
              <a:chOff x="6407348" y="3819358"/>
              <a:chExt cx="2005384" cy="517033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1202C8C-1639-4A6F-AE96-371EC4790407}"/>
                  </a:ext>
                </a:extLst>
              </p:cNvPr>
              <p:cNvSpPr txBox="1"/>
              <p:nvPr/>
            </p:nvSpPr>
            <p:spPr>
              <a:xfrm>
                <a:off x="6407348" y="3819358"/>
                <a:ext cx="146436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dirty="0">
                    <a:solidFill>
                      <a:schemeClr val="bg1"/>
                    </a:solidFill>
                    <a:latin typeface="Raleway" panose="020B0503030101060003" pitchFamily="34" charset="0"/>
                  </a:rPr>
                  <a:t>MARKETING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18352D0-6E26-4D25-B370-2C454F5D8CD3}"/>
                  </a:ext>
                </a:extLst>
              </p:cNvPr>
              <p:cNvSpPr txBox="1"/>
              <p:nvPr/>
            </p:nvSpPr>
            <p:spPr>
              <a:xfrm>
                <a:off x="6407348" y="4033679"/>
                <a:ext cx="2005384" cy="3027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sz="1100" dirty="0">
                    <a:solidFill>
                      <a:schemeClr val="bg1"/>
                    </a:solidFill>
                  </a:rPr>
                  <a:t>Need help with the product, </a:t>
                </a: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5877077" y="1968578"/>
            <a:ext cx="5876542" cy="698500"/>
            <a:chOff x="858087" y="5230695"/>
            <a:chExt cx="5876542" cy="6985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B2116C6-A0F1-4AB7-A3C9-0F5E6339F118}"/>
                </a:ext>
              </a:extLst>
            </p:cNvPr>
            <p:cNvSpPr/>
            <p:nvPr/>
          </p:nvSpPr>
          <p:spPr>
            <a:xfrm>
              <a:off x="3844631" y="5230695"/>
              <a:ext cx="698500" cy="6985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9AA370F6-9FDD-4A2C-809A-05B9014929FE}"/>
                </a:ext>
              </a:extLst>
            </p:cNvPr>
            <p:cNvGrpSpPr/>
            <p:nvPr/>
          </p:nvGrpSpPr>
          <p:grpSpPr>
            <a:xfrm>
              <a:off x="858087" y="5230695"/>
              <a:ext cx="698500" cy="698500"/>
              <a:chOff x="5645150" y="5068354"/>
              <a:chExt cx="698500" cy="698500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77E38386-7A22-46C3-A62D-90DA94A16CFF}"/>
                  </a:ext>
                </a:extLst>
              </p:cNvPr>
              <p:cNvSpPr/>
              <p:nvPr/>
            </p:nvSpPr>
            <p:spPr>
              <a:xfrm>
                <a:off x="5645150" y="5068354"/>
                <a:ext cx="698500" cy="6985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5">
                <a:extLst>
                  <a:ext uri="{FF2B5EF4-FFF2-40B4-BE49-F238E27FC236}">
                    <a16:creationId xmlns:a16="http://schemas.microsoft.com/office/drawing/2014/main" id="{2D31A9C9-58B8-4F8E-BDB0-F0DE663F0F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28837" y="5224146"/>
                <a:ext cx="338138" cy="358775"/>
              </a:xfrm>
              <a:custGeom>
                <a:avLst/>
                <a:gdLst>
                  <a:gd name="T0" fmla="*/ 53 w 108"/>
                  <a:gd name="T1" fmla="*/ 48 h 107"/>
                  <a:gd name="T2" fmla="*/ 54 w 108"/>
                  <a:gd name="T3" fmla="*/ 48 h 107"/>
                  <a:gd name="T4" fmla="*/ 56 w 108"/>
                  <a:gd name="T5" fmla="*/ 48 h 107"/>
                  <a:gd name="T6" fmla="*/ 87 w 108"/>
                  <a:gd name="T7" fmla="*/ 17 h 107"/>
                  <a:gd name="T8" fmla="*/ 88 w 108"/>
                  <a:gd name="T9" fmla="*/ 15 h 107"/>
                  <a:gd name="T10" fmla="*/ 87 w 108"/>
                  <a:gd name="T11" fmla="*/ 14 h 107"/>
                  <a:gd name="T12" fmla="*/ 54 w 108"/>
                  <a:gd name="T13" fmla="*/ 0 h 107"/>
                  <a:gd name="T14" fmla="*/ 21 w 108"/>
                  <a:gd name="T15" fmla="*/ 14 h 107"/>
                  <a:gd name="T16" fmla="*/ 21 w 108"/>
                  <a:gd name="T17" fmla="*/ 15 h 107"/>
                  <a:gd name="T18" fmla="*/ 21 w 108"/>
                  <a:gd name="T19" fmla="*/ 17 h 107"/>
                  <a:gd name="T20" fmla="*/ 53 w 108"/>
                  <a:gd name="T21" fmla="*/ 48 h 107"/>
                  <a:gd name="T22" fmla="*/ 54 w 108"/>
                  <a:gd name="T23" fmla="*/ 4 h 107"/>
                  <a:gd name="T24" fmla="*/ 82 w 108"/>
                  <a:gd name="T25" fmla="*/ 15 h 107"/>
                  <a:gd name="T26" fmla="*/ 54 w 108"/>
                  <a:gd name="T27" fmla="*/ 43 h 107"/>
                  <a:gd name="T28" fmla="*/ 26 w 108"/>
                  <a:gd name="T29" fmla="*/ 15 h 107"/>
                  <a:gd name="T30" fmla="*/ 54 w 108"/>
                  <a:gd name="T31" fmla="*/ 4 h 107"/>
                  <a:gd name="T32" fmla="*/ 48 w 108"/>
                  <a:gd name="T33" fmla="*/ 52 h 107"/>
                  <a:gd name="T34" fmla="*/ 17 w 108"/>
                  <a:gd name="T35" fmla="*/ 21 h 107"/>
                  <a:gd name="T36" fmla="*/ 16 w 108"/>
                  <a:gd name="T37" fmla="*/ 20 h 107"/>
                  <a:gd name="T38" fmla="*/ 14 w 108"/>
                  <a:gd name="T39" fmla="*/ 21 h 107"/>
                  <a:gd name="T40" fmla="*/ 0 w 108"/>
                  <a:gd name="T41" fmla="*/ 53 h 107"/>
                  <a:gd name="T42" fmla="*/ 14 w 108"/>
                  <a:gd name="T43" fmla="*/ 86 h 107"/>
                  <a:gd name="T44" fmla="*/ 16 w 108"/>
                  <a:gd name="T45" fmla="*/ 87 h 107"/>
                  <a:gd name="T46" fmla="*/ 17 w 108"/>
                  <a:gd name="T47" fmla="*/ 86 h 107"/>
                  <a:gd name="T48" fmla="*/ 48 w 108"/>
                  <a:gd name="T49" fmla="*/ 55 h 107"/>
                  <a:gd name="T50" fmla="*/ 48 w 108"/>
                  <a:gd name="T51" fmla="*/ 52 h 107"/>
                  <a:gd name="T52" fmla="*/ 16 w 108"/>
                  <a:gd name="T53" fmla="*/ 82 h 107"/>
                  <a:gd name="T54" fmla="*/ 5 w 108"/>
                  <a:gd name="T55" fmla="*/ 53 h 107"/>
                  <a:gd name="T56" fmla="*/ 16 w 108"/>
                  <a:gd name="T57" fmla="*/ 25 h 107"/>
                  <a:gd name="T58" fmla="*/ 44 w 108"/>
                  <a:gd name="T59" fmla="*/ 53 h 107"/>
                  <a:gd name="T60" fmla="*/ 16 w 108"/>
                  <a:gd name="T61" fmla="*/ 82 h 107"/>
                  <a:gd name="T62" fmla="*/ 56 w 108"/>
                  <a:gd name="T63" fmla="*/ 59 h 107"/>
                  <a:gd name="T64" fmla="*/ 54 w 108"/>
                  <a:gd name="T65" fmla="*/ 58 h 107"/>
                  <a:gd name="T66" fmla="*/ 53 w 108"/>
                  <a:gd name="T67" fmla="*/ 59 h 107"/>
                  <a:gd name="T68" fmla="*/ 21 w 108"/>
                  <a:gd name="T69" fmla="*/ 90 h 107"/>
                  <a:gd name="T70" fmla="*/ 21 w 108"/>
                  <a:gd name="T71" fmla="*/ 92 h 107"/>
                  <a:gd name="T72" fmla="*/ 21 w 108"/>
                  <a:gd name="T73" fmla="*/ 93 h 107"/>
                  <a:gd name="T74" fmla="*/ 54 w 108"/>
                  <a:gd name="T75" fmla="*/ 107 h 107"/>
                  <a:gd name="T76" fmla="*/ 87 w 108"/>
                  <a:gd name="T77" fmla="*/ 93 h 107"/>
                  <a:gd name="T78" fmla="*/ 88 w 108"/>
                  <a:gd name="T79" fmla="*/ 92 h 107"/>
                  <a:gd name="T80" fmla="*/ 87 w 108"/>
                  <a:gd name="T81" fmla="*/ 90 h 107"/>
                  <a:gd name="T82" fmla="*/ 56 w 108"/>
                  <a:gd name="T83" fmla="*/ 59 h 107"/>
                  <a:gd name="T84" fmla="*/ 54 w 108"/>
                  <a:gd name="T85" fmla="*/ 103 h 107"/>
                  <a:gd name="T86" fmla="*/ 26 w 108"/>
                  <a:gd name="T87" fmla="*/ 92 h 107"/>
                  <a:gd name="T88" fmla="*/ 54 w 108"/>
                  <a:gd name="T89" fmla="*/ 64 h 107"/>
                  <a:gd name="T90" fmla="*/ 82 w 108"/>
                  <a:gd name="T91" fmla="*/ 92 h 107"/>
                  <a:gd name="T92" fmla="*/ 54 w 108"/>
                  <a:gd name="T93" fmla="*/ 103 h 107"/>
                  <a:gd name="T94" fmla="*/ 94 w 108"/>
                  <a:gd name="T95" fmla="*/ 21 h 107"/>
                  <a:gd name="T96" fmla="*/ 93 w 108"/>
                  <a:gd name="T97" fmla="*/ 20 h 107"/>
                  <a:gd name="T98" fmla="*/ 91 w 108"/>
                  <a:gd name="T99" fmla="*/ 21 h 107"/>
                  <a:gd name="T100" fmla="*/ 60 w 108"/>
                  <a:gd name="T101" fmla="*/ 52 h 107"/>
                  <a:gd name="T102" fmla="*/ 60 w 108"/>
                  <a:gd name="T103" fmla="*/ 55 h 107"/>
                  <a:gd name="T104" fmla="*/ 91 w 108"/>
                  <a:gd name="T105" fmla="*/ 86 h 107"/>
                  <a:gd name="T106" fmla="*/ 93 w 108"/>
                  <a:gd name="T107" fmla="*/ 87 h 107"/>
                  <a:gd name="T108" fmla="*/ 94 w 108"/>
                  <a:gd name="T109" fmla="*/ 86 h 107"/>
                  <a:gd name="T110" fmla="*/ 108 w 108"/>
                  <a:gd name="T111" fmla="*/ 53 h 107"/>
                  <a:gd name="T112" fmla="*/ 94 w 108"/>
                  <a:gd name="T113" fmla="*/ 21 h 107"/>
                  <a:gd name="T114" fmla="*/ 93 w 108"/>
                  <a:gd name="T115" fmla="*/ 82 h 107"/>
                  <a:gd name="T116" fmla="*/ 64 w 108"/>
                  <a:gd name="T117" fmla="*/ 53 h 107"/>
                  <a:gd name="T118" fmla="*/ 93 w 108"/>
                  <a:gd name="T119" fmla="*/ 25 h 107"/>
                  <a:gd name="T120" fmla="*/ 104 w 108"/>
                  <a:gd name="T121" fmla="*/ 53 h 107"/>
                  <a:gd name="T122" fmla="*/ 93 w 108"/>
                  <a:gd name="T123" fmla="*/ 8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8" h="107">
                    <a:moveTo>
                      <a:pt x="53" y="48"/>
                    </a:moveTo>
                    <a:cubicBezTo>
                      <a:pt x="53" y="48"/>
                      <a:pt x="53" y="48"/>
                      <a:pt x="54" y="48"/>
                    </a:cubicBezTo>
                    <a:cubicBezTo>
                      <a:pt x="55" y="48"/>
                      <a:pt x="55" y="48"/>
                      <a:pt x="56" y="48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6"/>
                      <a:pt x="88" y="16"/>
                      <a:pt x="88" y="15"/>
                    </a:cubicBezTo>
                    <a:cubicBezTo>
                      <a:pt x="88" y="14"/>
                      <a:pt x="87" y="14"/>
                      <a:pt x="87" y="14"/>
                    </a:cubicBezTo>
                    <a:cubicBezTo>
                      <a:pt x="78" y="5"/>
                      <a:pt x="66" y="0"/>
                      <a:pt x="54" y="0"/>
                    </a:cubicBezTo>
                    <a:cubicBezTo>
                      <a:pt x="42" y="0"/>
                      <a:pt x="30" y="5"/>
                      <a:pt x="21" y="14"/>
                    </a:cubicBezTo>
                    <a:cubicBezTo>
                      <a:pt x="21" y="14"/>
                      <a:pt x="21" y="14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lnTo>
                      <a:pt x="53" y="48"/>
                    </a:lnTo>
                    <a:close/>
                    <a:moveTo>
                      <a:pt x="54" y="4"/>
                    </a:moveTo>
                    <a:cubicBezTo>
                      <a:pt x="65" y="4"/>
                      <a:pt x="75" y="8"/>
                      <a:pt x="82" y="15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34" y="8"/>
                      <a:pt x="44" y="4"/>
                      <a:pt x="54" y="4"/>
                    </a:cubicBezTo>
                    <a:moveTo>
                      <a:pt x="48" y="52"/>
                    </a:move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0"/>
                      <a:pt x="16" y="20"/>
                      <a:pt x="16" y="20"/>
                    </a:cubicBezTo>
                    <a:cubicBezTo>
                      <a:pt x="15" y="20"/>
                      <a:pt x="14" y="20"/>
                      <a:pt x="14" y="21"/>
                    </a:cubicBezTo>
                    <a:cubicBezTo>
                      <a:pt x="5" y="29"/>
                      <a:pt x="0" y="41"/>
                      <a:pt x="0" y="53"/>
                    </a:cubicBezTo>
                    <a:cubicBezTo>
                      <a:pt x="0" y="66"/>
                      <a:pt x="5" y="78"/>
                      <a:pt x="14" y="86"/>
                    </a:cubicBezTo>
                    <a:cubicBezTo>
                      <a:pt x="14" y="87"/>
                      <a:pt x="15" y="87"/>
                      <a:pt x="16" y="87"/>
                    </a:cubicBezTo>
                    <a:cubicBezTo>
                      <a:pt x="16" y="87"/>
                      <a:pt x="17" y="87"/>
                      <a:pt x="17" y="86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9" y="54"/>
                      <a:pt x="49" y="53"/>
                      <a:pt x="48" y="52"/>
                    </a:cubicBezTo>
                    <a:moveTo>
                      <a:pt x="16" y="82"/>
                    </a:moveTo>
                    <a:cubicBezTo>
                      <a:pt x="9" y="74"/>
                      <a:pt x="5" y="64"/>
                      <a:pt x="5" y="53"/>
                    </a:cubicBezTo>
                    <a:cubicBezTo>
                      <a:pt x="5" y="43"/>
                      <a:pt x="9" y="33"/>
                      <a:pt x="16" y="25"/>
                    </a:cubicBezTo>
                    <a:cubicBezTo>
                      <a:pt x="44" y="53"/>
                      <a:pt x="44" y="53"/>
                      <a:pt x="44" y="53"/>
                    </a:cubicBezTo>
                    <a:lnTo>
                      <a:pt x="16" y="82"/>
                    </a:lnTo>
                    <a:close/>
                    <a:moveTo>
                      <a:pt x="56" y="59"/>
                    </a:moveTo>
                    <a:cubicBezTo>
                      <a:pt x="55" y="59"/>
                      <a:pt x="55" y="58"/>
                      <a:pt x="54" y="58"/>
                    </a:cubicBezTo>
                    <a:cubicBezTo>
                      <a:pt x="53" y="58"/>
                      <a:pt x="53" y="59"/>
                      <a:pt x="53" y="59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1" y="91"/>
                      <a:pt x="21" y="91"/>
                      <a:pt x="21" y="92"/>
                    </a:cubicBezTo>
                    <a:cubicBezTo>
                      <a:pt x="21" y="92"/>
                      <a:pt x="21" y="93"/>
                      <a:pt x="21" y="93"/>
                    </a:cubicBezTo>
                    <a:cubicBezTo>
                      <a:pt x="30" y="102"/>
                      <a:pt x="42" y="107"/>
                      <a:pt x="54" y="107"/>
                    </a:cubicBezTo>
                    <a:cubicBezTo>
                      <a:pt x="66" y="107"/>
                      <a:pt x="78" y="102"/>
                      <a:pt x="87" y="93"/>
                    </a:cubicBezTo>
                    <a:cubicBezTo>
                      <a:pt x="87" y="93"/>
                      <a:pt x="88" y="92"/>
                      <a:pt x="88" y="92"/>
                    </a:cubicBezTo>
                    <a:cubicBezTo>
                      <a:pt x="88" y="91"/>
                      <a:pt x="87" y="91"/>
                      <a:pt x="87" y="90"/>
                    </a:cubicBezTo>
                    <a:lnTo>
                      <a:pt x="56" y="59"/>
                    </a:lnTo>
                    <a:close/>
                    <a:moveTo>
                      <a:pt x="54" y="103"/>
                    </a:moveTo>
                    <a:cubicBezTo>
                      <a:pt x="44" y="103"/>
                      <a:pt x="34" y="99"/>
                      <a:pt x="26" y="92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75" y="99"/>
                      <a:pt x="65" y="103"/>
                      <a:pt x="54" y="103"/>
                    </a:cubicBezTo>
                    <a:moveTo>
                      <a:pt x="94" y="21"/>
                    </a:moveTo>
                    <a:cubicBezTo>
                      <a:pt x="94" y="20"/>
                      <a:pt x="93" y="20"/>
                      <a:pt x="93" y="20"/>
                    </a:cubicBezTo>
                    <a:cubicBezTo>
                      <a:pt x="92" y="20"/>
                      <a:pt x="92" y="20"/>
                      <a:pt x="91" y="21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59" y="53"/>
                      <a:pt x="59" y="54"/>
                      <a:pt x="60" y="55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2" y="87"/>
                      <a:pt x="92" y="87"/>
                      <a:pt x="93" y="87"/>
                    </a:cubicBezTo>
                    <a:cubicBezTo>
                      <a:pt x="93" y="87"/>
                      <a:pt x="94" y="87"/>
                      <a:pt x="94" y="86"/>
                    </a:cubicBezTo>
                    <a:cubicBezTo>
                      <a:pt x="103" y="78"/>
                      <a:pt x="108" y="66"/>
                      <a:pt x="108" y="53"/>
                    </a:cubicBezTo>
                    <a:cubicBezTo>
                      <a:pt x="108" y="41"/>
                      <a:pt x="103" y="29"/>
                      <a:pt x="94" y="21"/>
                    </a:cubicBezTo>
                    <a:moveTo>
                      <a:pt x="93" y="82"/>
                    </a:moveTo>
                    <a:cubicBezTo>
                      <a:pt x="64" y="53"/>
                      <a:pt x="64" y="53"/>
                      <a:pt x="64" y="53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100" y="33"/>
                      <a:pt x="104" y="43"/>
                      <a:pt x="104" y="53"/>
                    </a:cubicBezTo>
                    <a:cubicBezTo>
                      <a:pt x="104" y="64"/>
                      <a:pt x="100" y="74"/>
                      <a:pt x="93" y="8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14FCE845-69E5-42D3-B2C6-78199E1300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8497" y="5455067"/>
              <a:ext cx="347663" cy="274638"/>
            </a:xfrm>
            <a:custGeom>
              <a:avLst/>
              <a:gdLst>
                <a:gd name="T0" fmla="*/ 108 w 111"/>
                <a:gd name="T1" fmla="*/ 54 h 82"/>
                <a:gd name="T2" fmla="*/ 91 w 111"/>
                <a:gd name="T3" fmla="*/ 75 h 82"/>
                <a:gd name="T4" fmla="*/ 76 w 111"/>
                <a:gd name="T5" fmla="*/ 82 h 82"/>
                <a:gd name="T6" fmla="*/ 13 w 111"/>
                <a:gd name="T7" fmla="*/ 82 h 82"/>
                <a:gd name="T8" fmla="*/ 0 w 111"/>
                <a:gd name="T9" fmla="*/ 69 h 82"/>
                <a:gd name="T10" fmla="*/ 0 w 111"/>
                <a:gd name="T11" fmla="*/ 13 h 82"/>
                <a:gd name="T12" fmla="*/ 13 w 111"/>
                <a:gd name="T13" fmla="*/ 0 h 82"/>
                <a:gd name="T14" fmla="*/ 31 w 111"/>
                <a:gd name="T15" fmla="*/ 0 h 82"/>
                <a:gd name="T16" fmla="*/ 45 w 111"/>
                <a:gd name="T17" fmla="*/ 13 h 82"/>
                <a:gd name="T18" fmla="*/ 45 w 111"/>
                <a:gd name="T19" fmla="*/ 15 h 82"/>
                <a:gd name="T20" fmla="*/ 76 w 111"/>
                <a:gd name="T21" fmla="*/ 15 h 82"/>
                <a:gd name="T22" fmla="*/ 89 w 111"/>
                <a:gd name="T23" fmla="*/ 28 h 82"/>
                <a:gd name="T24" fmla="*/ 89 w 111"/>
                <a:gd name="T25" fmla="*/ 37 h 82"/>
                <a:gd name="T26" fmla="*/ 100 w 111"/>
                <a:gd name="T27" fmla="*/ 37 h 82"/>
                <a:gd name="T28" fmla="*/ 110 w 111"/>
                <a:gd name="T29" fmla="*/ 43 h 82"/>
                <a:gd name="T30" fmla="*/ 111 w 111"/>
                <a:gd name="T31" fmla="*/ 47 h 82"/>
                <a:gd name="T32" fmla="*/ 108 w 111"/>
                <a:gd name="T33" fmla="*/ 54 h 82"/>
                <a:gd name="T34" fmla="*/ 82 w 111"/>
                <a:gd name="T35" fmla="*/ 37 h 82"/>
                <a:gd name="T36" fmla="*/ 82 w 111"/>
                <a:gd name="T37" fmla="*/ 28 h 82"/>
                <a:gd name="T38" fmla="*/ 76 w 111"/>
                <a:gd name="T39" fmla="*/ 22 h 82"/>
                <a:gd name="T40" fmla="*/ 43 w 111"/>
                <a:gd name="T41" fmla="*/ 22 h 82"/>
                <a:gd name="T42" fmla="*/ 37 w 111"/>
                <a:gd name="T43" fmla="*/ 17 h 82"/>
                <a:gd name="T44" fmla="*/ 37 w 111"/>
                <a:gd name="T45" fmla="*/ 13 h 82"/>
                <a:gd name="T46" fmla="*/ 31 w 111"/>
                <a:gd name="T47" fmla="*/ 7 h 82"/>
                <a:gd name="T48" fmla="*/ 13 w 111"/>
                <a:gd name="T49" fmla="*/ 7 h 82"/>
                <a:gd name="T50" fmla="*/ 7 w 111"/>
                <a:gd name="T51" fmla="*/ 13 h 82"/>
                <a:gd name="T52" fmla="*/ 7 w 111"/>
                <a:gd name="T53" fmla="*/ 63 h 82"/>
                <a:gd name="T54" fmla="*/ 22 w 111"/>
                <a:gd name="T55" fmla="*/ 44 h 82"/>
                <a:gd name="T56" fmla="*/ 37 w 111"/>
                <a:gd name="T57" fmla="*/ 37 h 82"/>
                <a:gd name="T58" fmla="*/ 82 w 111"/>
                <a:gd name="T59" fmla="*/ 37 h 82"/>
                <a:gd name="T60" fmla="*/ 100 w 111"/>
                <a:gd name="T61" fmla="*/ 45 h 82"/>
                <a:gd name="T62" fmla="*/ 37 w 111"/>
                <a:gd name="T63" fmla="*/ 45 h 82"/>
                <a:gd name="T64" fmla="*/ 28 w 111"/>
                <a:gd name="T65" fmla="*/ 49 h 82"/>
                <a:gd name="T66" fmla="*/ 11 w 111"/>
                <a:gd name="T67" fmla="*/ 70 h 82"/>
                <a:gd name="T68" fmla="*/ 10 w 111"/>
                <a:gd name="T69" fmla="*/ 72 h 82"/>
                <a:gd name="T70" fmla="*/ 13 w 111"/>
                <a:gd name="T71" fmla="*/ 75 h 82"/>
                <a:gd name="T72" fmla="*/ 76 w 111"/>
                <a:gd name="T73" fmla="*/ 75 h 82"/>
                <a:gd name="T74" fmla="*/ 85 w 111"/>
                <a:gd name="T75" fmla="*/ 70 h 82"/>
                <a:gd name="T76" fmla="*/ 102 w 111"/>
                <a:gd name="T77" fmla="*/ 49 h 82"/>
                <a:gd name="T78" fmla="*/ 104 w 111"/>
                <a:gd name="T79" fmla="*/ 47 h 82"/>
                <a:gd name="T80" fmla="*/ 100 w 111"/>
                <a:gd name="T81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1" h="82">
                  <a:moveTo>
                    <a:pt x="108" y="54"/>
                  </a:moveTo>
                  <a:cubicBezTo>
                    <a:pt x="91" y="75"/>
                    <a:pt x="91" y="75"/>
                    <a:pt x="91" y="75"/>
                  </a:cubicBezTo>
                  <a:cubicBezTo>
                    <a:pt x="88" y="79"/>
                    <a:pt x="81" y="82"/>
                    <a:pt x="76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6" y="82"/>
                    <a:pt x="0" y="76"/>
                    <a:pt x="0" y="6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9" y="0"/>
                    <a:pt x="45" y="6"/>
                    <a:pt x="45" y="13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83" y="15"/>
                    <a:pt x="89" y="21"/>
                    <a:pt x="89" y="2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4" y="37"/>
                    <a:pt x="108" y="39"/>
                    <a:pt x="110" y="43"/>
                  </a:cubicBezTo>
                  <a:cubicBezTo>
                    <a:pt x="111" y="44"/>
                    <a:pt x="111" y="45"/>
                    <a:pt x="111" y="47"/>
                  </a:cubicBezTo>
                  <a:cubicBezTo>
                    <a:pt x="111" y="49"/>
                    <a:pt x="110" y="52"/>
                    <a:pt x="108" y="54"/>
                  </a:cubicBezTo>
                  <a:moveTo>
                    <a:pt x="82" y="37"/>
                  </a:move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79" y="22"/>
                    <a:pt x="76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0" y="22"/>
                    <a:pt x="37" y="20"/>
                    <a:pt x="37" y="17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0"/>
                    <a:pt x="35" y="7"/>
                    <a:pt x="31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0" y="7"/>
                    <a:pt x="7" y="10"/>
                    <a:pt x="7" y="1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6" y="40"/>
                    <a:pt x="32" y="37"/>
                    <a:pt x="37" y="37"/>
                  </a:cubicBezTo>
                  <a:lnTo>
                    <a:pt x="82" y="37"/>
                  </a:lnTo>
                  <a:close/>
                  <a:moveTo>
                    <a:pt x="100" y="45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34" y="45"/>
                    <a:pt x="30" y="47"/>
                    <a:pt x="28" y="49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0" y="71"/>
                    <a:pt x="10" y="72"/>
                    <a:pt x="10" y="72"/>
                  </a:cubicBezTo>
                  <a:cubicBezTo>
                    <a:pt x="10" y="74"/>
                    <a:pt x="12" y="75"/>
                    <a:pt x="13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9" y="75"/>
                    <a:pt x="83" y="73"/>
                    <a:pt x="85" y="70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3" y="48"/>
                    <a:pt x="104" y="48"/>
                    <a:pt x="104" y="47"/>
                  </a:cubicBezTo>
                  <a:cubicBezTo>
                    <a:pt x="104" y="45"/>
                    <a:pt x="102" y="45"/>
                    <a:pt x="100" y="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A17289D1-5E6E-4958-8859-D9B2657C80EA}"/>
                </a:ext>
              </a:extLst>
            </p:cNvPr>
            <p:cNvGrpSpPr/>
            <p:nvPr/>
          </p:nvGrpSpPr>
          <p:grpSpPr>
            <a:xfrm>
              <a:off x="1673625" y="5292339"/>
              <a:ext cx="2005384" cy="517033"/>
              <a:chOff x="6407348" y="3819358"/>
              <a:chExt cx="2005384" cy="517033"/>
            </a:xfrm>
          </p:grpSpPr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F14230DE-459D-4CA1-B643-E88A6F8D09B2}"/>
                  </a:ext>
                </a:extLst>
              </p:cNvPr>
              <p:cNvSpPr txBox="1"/>
              <p:nvPr/>
            </p:nvSpPr>
            <p:spPr>
              <a:xfrm>
                <a:off x="6407348" y="3819358"/>
                <a:ext cx="146436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dirty="0">
                    <a:solidFill>
                      <a:schemeClr val="bg1"/>
                    </a:solidFill>
                    <a:latin typeface="Raleway" panose="020B0503030101060003" pitchFamily="34" charset="0"/>
                  </a:rPr>
                  <a:t>MARKETING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48606399-746A-4F47-8A5C-1257660BD500}"/>
                  </a:ext>
                </a:extLst>
              </p:cNvPr>
              <p:cNvSpPr txBox="1"/>
              <p:nvPr/>
            </p:nvSpPr>
            <p:spPr>
              <a:xfrm>
                <a:off x="6407348" y="4033679"/>
                <a:ext cx="2005384" cy="3027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sz="1100" dirty="0">
                    <a:solidFill>
                      <a:schemeClr val="bg1"/>
                    </a:solidFill>
                  </a:rPr>
                  <a:t>Need help with the product, </a:t>
                </a: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33C65A5B-9772-43DD-A868-258E6B487233}"/>
                </a:ext>
              </a:extLst>
            </p:cNvPr>
            <p:cNvGrpSpPr/>
            <p:nvPr/>
          </p:nvGrpSpPr>
          <p:grpSpPr>
            <a:xfrm>
              <a:off x="4729245" y="5292339"/>
              <a:ext cx="2005384" cy="517033"/>
              <a:chOff x="6407348" y="3819358"/>
              <a:chExt cx="2005384" cy="517033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AF3CC19-AE4B-4921-BAB4-CDBDE86E5BA1}"/>
                  </a:ext>
                </a:extLst>
              </p:cNvPr>
              <p:cNvSpPr txBox="1"/>
              <p:nvPr/>
            </p:nvSpPr>
            <p:spPr>
              <a:xfrm>
                <a:off x="6407348" y="3819358"/>
                <a:ext cx="146436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dirty="0">
                    <a:solidFill>
                      <a:schemeClr val="bg1"/>
                    </a:solidFill>
                    <a:latin typeface="Raleway" panose="020B0503030101060003" pitchFamily="34" charset="0"/>
                  </a:rPr>
                  <a:t>MARKETING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4687A08E-6261-4A4C-9ED0-9A980A120338}"/>
                  </a:ext>
                </a:extLst>
              </p:cNvPr>
              <p:cNvSpPr txBox="1"/>
              <p:nvPr/>
            </p:nvSpPr>
            <p:spPr>
              <a:xfrm>
                <a:off x="6407348" y="4033679"/>
                <a:ext cx="2005384" cy="3027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sz="1100" dirty="0">
                    <a:solidFill>
                      <a:schemeClr val="bg1"/>
                    </a:solidFill>
                  </a:rPr>
                  <a:t>Need help with the product,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6605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" t="10339" r="43769" b="18110"/>
          <a:stretch/>
        </p:blipFill>
        <p:spPr/>
      </p:pic>
      <p:pic>
        <p:nvPicPr>
          <p:cNvPr id="19" name="Picture Placeholder 18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" r="44871" b="29888"/>
          <a:stretch/>
        </p:blipFill>
        <p:spPr/>
      </p:pic>
      <p:pic>
        <p:nvPicPr>
          <p:cNvPr id="20" name="Picture Placeholder 19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1" r="17311"/>
          <a:stretch>
            <a:fillRect/>
          </a:stretch>
        </p:blipFill>
        <p:spPr/>
      </p:pic>
      <p:pic>
        <p:nvPicPr>
          <p:cNvPr id="21" name="Picture Placeholder 20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3" t="9736" r="8324" b="18653"/>
          <a:stretch/>
        </p:blipFill>
        <p:spPr/>
      </p:pic>
      <p:pic>
        <p:nvPicPr>
          <p:cNvPr id="22" name="Picture Placeholder 2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" r="16502" b="4945"/>
          <a:stretch/>
        </p:blipFill>
        <p:spPr/>
      </p:pic>
      <p:grpSp>
        <p:nvGrpSpPr>
          <p:cNvPr id="5" name="Group 4"/>
          <p:cNvGrpSpPr/>
          <p:nvPr/>
        </p:nvGrpSpPr>
        <p:grpSpPr>
          <a:xfrm>
            <a:off x="3503599" y="603661"/>
            <a:ext cx="5184802" cy="1188972"/>
            <a:chOff x="3441685" y="632689"/>
            <a:chExt cx="5184802" cy="1188972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1D3A1E0-DE0E-4684-B7B9-7ACED8E6DC03}"/>
                </a:ext>
              </a:extLst>
            </p:cNvPr>
            <p:cNvCxnSpPr/>
            <p:nvPr/>
          </p:nvCxnSpPr>
          <p:spPr>
            <a:xfrm>
              <a:off x="5648324" y="632689"/>
              <a:ext cx="771525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690FE8B-0A79-4BD5-B2A6-37768B91F37A}"/>
                </a:ext>
              </a:extLst>
            </p:cNvPr>
            <p:cNvSpPr txBox="1"/>
            <p:nvPr/>
          </p:nvSpPr>
          <p:spPr>
            <a:xfrm>
              <a:off x="3441685" y="1288117"/>
              <a:ext cx="5184802" cy="533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100" dirty="0"/>
                <a:t>If you need help with the product, please contact the shop owner by visiting their shop\</a:t>
              </a:r>
            </a:p>
            <a:p>
              <a:pPr algn="ctr">
                <a:lnSpc>
                  <a:spcPts val="1800"/>
                </a:lnSpc>
              </a:pPr>
              <a:r>
                <a:rPr lang="en-US" sz="1100" dirty="0"/>
                <a:t>profile and sending them a message. For anything else (licensing, billing, </a:t>
              </a:r>
              <a:r>
                <a:rPr lang="en-US" sz="1100" dirty="0" err="1"/>
                <a:t>etc</a:t>
              </a:r>
              <a:r>
                <a:rPr lang="en-US" sz="1100" dirty="0"/>
                <a:t>),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160E67A-397E-4463-94E4-B5EEFA9BB374}"/>
                </a:ext>
              </a:extLst>
            </p:cNvPr>
            <p:cNvSpPr txBox="1"/>
            <p:nvPr/>
          </p:nvSpPr>
          <p:spPr>
            <a:xfrm>
              <a:off x="4484673" y="780286"/>
              <a:ext cx="309882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700" dirty="0">
                  <a:latin typeface="Raleway" panose="020B0503030101060003" pitchFamily="34" charset="0"/>
                </a:rPr>
                <a:t>Business Options</a:t>
              </a: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9D559041-3064-44D6-8C6C-FE7E565CBDDF}"/>
              </a:ext>
            </a:extLst>
          </p:cNvPr>
          <p:cNvSpPr txBox="1"/>
          <p:nvPr/>
        </p:nvSpPr>
        <p:spPr>
          <a:xfrm>
            <a:off x="2446324" y="5316836"/>
            <a:ext cx="7299352" cy="683136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1700" dirty="0">
                <a:latin typeface="Raleway" panose="020B0503030101060003" pitchFamily="34" charset="0"/>
              </a:rPr>
              <a:t>If you need help with the product, please contact the shop owner than by visiting their shop profile and sending them a message. </a:t>
            </a:r>
            <a:endParaRPr lang="en-US" sz="1700" dirty="0">
              <a:solidFill>
                <a:schemeClr val="tx2"/>
              </a:solidFill>
              <a:latin typeface="Raleway" panose="020B0503030101060003" pitchFamily="34" charset="0"/>
              <a:ea typeface="Montserrat" charset="0"/>
              <a:cs typeface="Montserrat" charset="0"/>
            </a:endParaRPr>
          </a:p>
        </p:txBody>
      </p:sp>
      <p:sp>
        <p:nvSpPr>
          <p:cNvPr id="11" name="Isosceles Triangle 10"/>
          <p:cNvSpPr/>
          <p:nvPr/>
        </p:nvSpPr>
        <p:spPr>
          <a:xfrm>
            <a:off x="2641575" y="2300464"/>
            <a:ext cx="3211576" cy="2768600"/>
          </a:xfrm>
          <a:prstGeom prst="triangl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 rot="10800000">
            <a:off x="4490212" y="2300464"/>
            <a:ext cx="3211576" cy="2768600"/>
          </a:xfrm>
          <a:prstGeom prst="triangl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4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7" b="5957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-1" y="0"/>
            <a:ext cx="4878667" cy="51623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459375" y="1906856"/>
            <a:ext cx="3959914" cy="1348665"/>
            <a:chOff x="4531411" y="3965839"/>
            <a:chExt cx="3959914" cy="1348665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6989DD29-916F-4E75-A69C-14A930584921}"/>
                </a:ext>
              </a:extLst>
            </p:cNvPr>
            <p:cNvCxnSpPr/>
            <p:nvPr/>
          </p:nvCxnSpPr>
          <p:spPr>
            <a:xfrm>
              <a:off x="4647987" y="3965839"/>
              <a:ext cx="771525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9B45566-30B4-4C0A-90D3-FDD2ABE1C569}"/>
                </a:ext>
              </a:extLst>
            </p:cNvPr>
            <p:cNvSpPr txBox="1"/>
            <p:nvPr/>
          </p:nvSpPr>
          <p:spPr>
            <a:xfrm>
              <a:off x="4531411" y="4529674"/>
              <a:ext cx="395991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If you need help with the product, please contact the shop</a:t>
              </a:r>
            </a:p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owner by visiting their shop profile and sending them a message.</a:t>
              </a:r>
            </a:p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For anything else (licensing, billing, </a:t>
              </a:r>
              <a:r>
                <a:rPr lang="en-US" sz="1100" dirty="0" err="1">
                  <a:solidFill>
                    <a:schemeClr val="bg1"/>
                  </a:solidFill>
                </a:rPr>
                <a:t>etc</a:t>
              </a:r>
              <a:r>
                <a:rPr lang="en-US" sz="1100" dirty="0">
                  <a:solidFill>
                    <a:schemeClr val="bg1"/>
                  </a:solidFill>
                </a:rPr>
                <a:t>),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5BDD4D2-B048-4922-B89B-50CE337B38F2}"/>
                </a:ext>
              </a:extLst>
            </p:cNvPr>
            <p:cNvSpPr txBox="1"/>
            <p:nvPr/>
          </p:nvSpPr>
          <p:spPr>
            <a:xfrm>
              <a:off x="4531412" y="4021843"/>
              <a:ext cx="255255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700" dirty="0">
                  <a:solidFill>
                    <a:schemeClr val="bg1"/>
                  </a:solidFill>
                  <a:latin typeface="Raleway" panose="020B0503030101060003" pitchFamily="34" charset="0"/>
                </a:rPr>
                <a:t>What’s Now?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281885" y="621753"/>
            <a:ext cx="6316229" cy="1752041"/>
            <a:chOff x="5281885" y="593178"/>
            <a:chExt cx="6316229" cy="1752041"/>
          </a:xfrm>
        </p:grpSpPr>
        <p:grpSp>
          <p:nvGrpSpPr>
            <p:cNvPr id="5" name="Group 4"/>
            <p:cNvGrpSpPr/>
            <p:nvPr/>
          </p:nvGrpSpPr>
          <p:grpSpPr>
            <a:xfrm>
              <a:off x="5281885" y="593178"/>
              <a:ext cx="1927805" cy="1709507"/>
              <a:chOff x="5281885" y="544774"/>
              <a:chExt cx="1927805" cy="1709507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7BA24B40-6B66-4E99-B387-90E0A28EBFF5}"/>
                  </a:ext>
                </a:extLst>
              </p:cNvPr>
              <p:cNvSpPr/>
              <p:nvPr/>
            </p:nvSpPr>
            <p:spPr>
              <a:xfrm>
                <a:off x="5856097" y="544774"/>
                <a:ext cx="779381" cy="101566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6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ontAwesome" charset="0"/>
                  </a:rPr>
                  <a:t></a:t>
                </a:r>
                <a:endParaRPr lang="en-US" sz="6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0A4AAFA1-1EA4-4E9D-9504-31C719F34D6D}"/>
                  </a:ext>
                </a:extLst>
              </p:cNvPr>
              <p:cNvSpPr txBox="1"/>
              <p:nvPr/>
            </p:nvSpPr>
            <p:spPr>
              <a:xfrm>
                <a:off x="5281885" y="1560437"/>
                <a:ext cx="1927805" cy="693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If you need help with the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product, please contact the to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owner by visiting </a:t>
                </a: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476097" y="593178"/>
              <a:ext cx="1927805" cy="1752041"/>
              <a:chOff x="5281885" y="2561435"/>
              <a:chExt cx="1927805" cy="1752041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D673E0FC-6B59-4593-82AC-154FBB031485}"/>
                  </a:ext>
                </a:extLst>
              </p:cNvPr>
              <p:cNvSpPr/>
              <p:nvPr/>
            </p:nvSpPr>
            <p:spPr>
              <a:xfrm>
                <a:off x="5832854" y="2561435"/>
                <a:ext cx="825867" cy="101566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6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ontAwesome" charset="0"/>
                  </a:rPr>
                  <a:t></a:t>
                </a:r>
                <a:endParaRPr lang="en-US" sz="6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2FDAF604-BE9C-4C28-AC1E-251686141956}"/>
                  </a:ext>
                </a:extLst>
              </p:cNvPr>
              <p:cNvSpPr txBox="1"/>
              <p:nvPr/>
            </p:nvSpPr>
            <p:spPr>
              <a:xfrm>
                <a:off x="5281885" y="3619632"/>
                <a:ext cx="1927805" cy="693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If you need help with the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product, please contact the to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owner by visiting </a:t>
                </a: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9670309" y="593178"/>
              <a:ext cx="1927805" cy="1752041"/>
              <a:chOff x="5281885" y="4545511"/>
              <a:chExt cx="1927805" cy="1752041"/>
            </a:xfrm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5008BC6D-A3B2-4773-93A2-6554FEDAD6E7}"/>
                  </a:ext>
                </a:extLst>
              </p:cNvPr>
              <p:cNvSpPr/>
              <p:nvPr/>
            </p:nvSpPr>
            <p:spPr>
              <a:xfrm>
                <a:off x="5832854" y="4545511"/>
                <a:ext cx="825867" cy="101566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6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ontAwesome" charset="0"/>
                  </a:rPr>
                  <a:t></a:t>
                </a:r>
                <a:endParaRPr lang="en-US" sz="6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E8196598-6F12-4F10-BB60-6E418E39F507}"/>
                  </a:ext>
                </a:extLst>
              </p:cNvPr>
              <p:cNvSpPr txBox="1"/>
              <p:nvPr/>
            </p:nvSpPr>
            <p:spPr>
              <a:xfrm>
                <a:off x="5281885" y="5603708"/>
                <a:ext cx="1927805" cy="693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If you need help with the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product, please contact the to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owner by visiting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40998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25ED13C-0774-43F3-BCCF-904241E5105F}"/>
              </a:ext>
            </a:extLst>
          </p:cNvPr>
          <p:cNvSpPr/>
          <p:nvPr/>
        </p:nvSpPr>
        <p:spPr>
          <a:xfrm>
            <a:off x="556985" y="489857"/>
            <a:ext cx="5667829" cy="58782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024387" y="2587996"/>
            <a:ext cx="4733024" cy="1682008"/>
            <a:chOff x="3729489" y="2661392"/>
            <a:chExt cx="4733024" cy="168200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1E9812D-91E8-459C-8805-24963EA49681}"/>
                </a:ext>
              </a:extLst>
            </p:cNvPr>
            <p:cNvSpPr txBox="1"/>
            <p:nvPr/>
          </p:nvSpPr>
          <p:spPr>
            <a:xfrm>
              <a:off x="3862388" y="3429000"/>
              <a:ext cx="4467226" cy="7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aleway Light" panose="020B0403030101060003" pitchFamily="34" charset="0"/>
                </a:rPr>
                <a:t>Power is in the details! Discover the power of a theme made for architecture design, interior design and for every architect and </a:t>
              </a:r>
              <a:endParaRPr lang="en-US" sz="1000" dirty="0" smtClean="0">
                <a:solidFill>
                  <a:schemeClr val="bg1"/>
                </a:solidFill>
                <a:latin typeface="Raleway Light" panose="020B0403030101060003" pitchFamily="34" charset="0"/>
              </a:endParaRPr>
            </a:p>
            <a:p>
              <a:pPr algn="ctr">
                <a:lnSpc>
                  <a:spcPts val="1800"/>
                </a:lnSpc>
              </a:pPr>
              <a:r>
                <a:rPr lang="en-US" sz="1000" dirty="0" smtClean="0">
                  <a:solidFill>
                    <a:schemeClr val="bg1"/>
                  </a:solidFill>
                  <a:latin typeface="Raleway Light" panose="020B0403030101060003" pitchFamily="34" charset="0"/>
                </a:rPr>
                <a:t>contractor</a:t>
              </a:r>
              <a:r>
                <a:rPr lang="en-US" sz="1000" dirty="0">
                  <a:solidFill>
                    <a:schemeClr val="bg1"/>
                  </a:solidFill>
                  <a:latin typeface="Raleway Light" panose="020B0403030101060003" pitchFamily="34" charset="0"/>
                </a:rPr>
                <a:t>! Ratio is packed.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2F3A60F-4AFC-471B-A241-0D4532B782E6}"/>
                </a:ext>
              </a:extLst>
            </p:cNvPr>
            <p:cNvSpPr txBox="1"/>
            <p:nvPr/>
          </p:nvSpPr>
          <p:spPr>
            <a:xfrm>
              <a:off x="3729489" y="2661392"/>
              <a:ext cx="4733024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700" spc="300" dirty="0">
                  <a:solidFill>
                    <a:schemeClr val="bg1"/>
                  </a:solidFill>
                  <a:latin typeface="Raleway Light" panose="020B0403030101060003" pitchFamily="34" charset="0"/>
                </a:rPr>
                <a:t>OUR TEAM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3726C26-CF68-4183-A842-E4C6707A7F4A}"/>
                </a:ext>
              </a:extLst>
            </p:cNvPr>
            <p:cNvCxnSpPr/>
            <p:nvPr/>
          </p:nvCxnSpPr>
          <p:spPr>
            <a:xfrm>
              <a:off x="5873751" y="4343400"/>
              <a:ext cx="4445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225ED13C-0774-43F3-BCCF-904241E5105F}"/>
              </a:ext>
            </a:extLst>
          </p:cNvPr>
          <p:cNvSpPr/>
          <p:nvPr/>
        </p:nvSpPr>
        <p:spPr>
          <a:xfrm>
            <a:off x="6357713" y="489857"/>
            <a:ext cx="5277302" cy="587828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6" r="34778"/>
          <a:stretch/>
        </p:blipFill>
        <p:spPr/>
      </p:pic>
    </p:spTree>
    <p:extLst>
      <p:ext uri="{BB962C8B-B14F-4D97-AF65-F5344CB8AC3E}">
        <p14:creationId xmlns:p14="http://schemas.microsoft.com/office/powerpoint/2010/main" val="3705387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" b="34"/>
          <a:stretch>
            <a:fillRect/>
          </a:stretch>
        </p:blipFill>
        <p:spPr/>
      </p:pic>
      <p:pic>
        <p:nvPicPr>
          <p:cNvPr id="14" name="Picture Placeholder 13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/>
          <p:cNvPicPr>
            <a:picLocks noGrp="1" noChangeAspect="1"/>
          </p:cNvPicPr>
          <p:nvPr>
            <p:ph type="pic" sz="quarter"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FC2F7E1-99F2-43B8-9B34-DAFEB09AC950}"/>
              </a:ext>
            </a:extLst>
          </p:cNvPr>
          <p:cNvSpPr txBox="1"/>
          <p:nvPr/>
        </p:nvSpPr>
        <p:spPr>
          <a:xfrm>
            <a:off x="3862388" y="1127867"/>
            <a:ext cx="4467226" cy="757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aleway Light" panose="020B0403030101060003" pitchFamily="34" charset="0"/>
              </a:rPr>
              <a:t>Power is in the details! Discover the power of a theme made for architecture design, interior design and for every architect and contractor! Ratio is packed.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C835DDE-3CDA-4055-A62A-E0E9866719FD}"/>
              </a:ext>
            </a:extLst>
          </p:cNvPr>
          <p:cNvSpPr txBox="1"/>
          <p:nvPr/>
        </p:nvSpPr>
        <p:spPr>
          <a:xfrm>
            <a:off x="3729489" y="466147"/>
            <a:ext cx="4733024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 Light" panose="020B0403030101060003" pitchFamily="34" charset="0"/>
              </a:rPr>
              <a:t>LETEST MEMBER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F1A8205-C53E-45B2-8538-1A5F448153C1}"/>
              </a:ext>
            </a:extLst>
          </p:cNvPr>
          <p:cNvCxnSpPr/>
          <p:nvPr/>
        </p:nvCxnSpPr>
        <p:spPr>
          <a:xfrm>
            <a:off x="5929485" y="1998725"/>
            <a:ext cx="4445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48ECC1A-1E33-47D1-94F3-9EFE2CCC8980}"/>
              </a:ext>
            </a:extLst>
          </p:cNvPr>
          <p:cNvGrpSpPr/>
          <p:nvPr/>
        </p:nvGrpSpPr>
        <p:grpSpPr>
          <a:xfrm>
            <a:off x="984873" y="4796356"/>
            <a:ext cx="3274219" cy="1328920"/>
            <a:chOff x="929139" y="4883440"/>
            <a:chExt cx="3274219" cy="1328920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5A4849F2-AF06-40DF-A7B7-5C242A411BFC}"/>
                </a:ext>
              </a:extLst>
            </p:cNvPr>
            <p:cNvGrpSpPr/>
            <p:nvPr/>
          </p:nvGrpSpPr>
          <p:grpSpPr>
            <a:xfrm>
              <a:off x="929139" y="4883440"/>
              <a:ext cx="3274219" cy="574179"/>
              <a:chOff x="929139" y="4765330"/>
              <a:chExt cx="3274219" cy="574179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9483098E-5248-4683-837F-B6760981773B}"/>
                  </a:ext>
                </a:extLst>
              </p:cNvPr>
              <p:cNvSpPr txBox="1"/>
              <p:nvPr/>
            </p:nvSpPr>
            <p:spPr>
              <a:xfrm>
                <a:off x="929139" y="4765330"/>
                <a:ext cx="22560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/>
                <a:r>
                  <a:rPr lang="en-US" sz="1600" cap="all" dirty="0">
                    <a:latin typeface="Raleway Light" panose="020B0403030101060003" pitchFamily="34" charset="0"/>
                  </a:rPr>
                  <a:t>YOUNG ARCHITECTS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661BC0D3-20FD-4B6B-AF17-CDFEC9BBE893}"/>
                  </a:ext>
                </a:extLst>
              </p:cNvPr>
              <p:cNvSpPr txBox="1"/>
              <p:nvPr/>
            </p:nvSpPr>
            <p:spPr>
              <a:xfrm>
                <a:off x="929140" y="5062510"/>
                <a:ext cx="327421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/>
                <a:r>
                  <a:rPr lang="en-US" sz="1200" i="1" dirty="0">
                    <a:latin typeface="Raleway Light" panose="020B0403030101060003" pitchFamily="34" charset="0"/>
                  </a:rPr>
                  <a:t>by /Gavin Bell Housing / Apr 15, 2016</a:t>
                </a:r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E749766-BDFB-4E23-A5FB-660273098459}"/>
                </a:ext>
              </a:extLst>
            </p:cNvPr>
            <p:cNvSpPr txBox="1"/>
            <p:nvPr/>
          </p:nvSpPr>
          <p:spPr>
            <a:xfrm>
              <a:off x="929140" y="5528198"/>
              <a:ext cx="2800350" cy="68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ts val="1600"/>
                </a:lnSpc>
              </a:pPr>
              <a:r>
                <a:rPr lang="en-US" sz="900" i="1" dirty="0">
                  <a:latin typeface="Raleway Light" panose="020B0403030101060003" pitchFamily="34" charset="0"/>
                </a:rPr>
                <a:t>Just one click and a few minutes to import the whole Ratio demo content, including all for pages, widgets, content and more.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0E0B665-259C-4E02-ADFE-FF8F6462FFC3}"/>
              </a:ext>
            </a:extLst>
          </p:cNvPr>
          <p:cNvGrpSpPr/>
          <p:nvPr/>
        </p:nvGrpSpPr>
        <p:grpSpPr>
          <a:xfrm>
            <a:off x="4444066" y="4796356"/>
            <a:ext cx="3274219" cy="1328920"/>
            <a:chOff x="929139" y="4883440"/>
            <a:chExt cx="3274219" cy="1328920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59188551-F3FF-49E1-95BB-A56AE51F1D1C}"/>
                </a:ext>
              </a:extLst>
            </p:cNvPr>
            <p:cNvGrpSpPr/>
            <p:nvPr/>
          </p:nvGrpSpPr>
          <p:grpSpPr>
            <a:xfrm>
              <a:off x="929139" y="4883440"/>
              <a:ext cx="3274219" cy="574179"/>
              <a:chOff x="929139" y="4765330"/>
              <a:chExt cx="3274219" cy="574179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7C8345B7-BD42-4B04-BA5B-C31CA2E545EC}"/>
                  </a:ext>
                </a:extLst>
              </p:cNvPr>
              <p:cNvSpPr txBox="1"/>
              <p:nvPr/>
            </p:nvSpPr>
            <p:spPr>
              <a:xfrm>
                <a:off x="929139" y="4765330"/>
                <a:ext cx="22560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/>
                <a:r>
                  <a:rPr lang="en-US" sz="1600" cap="all" dirty="0">
                    <a:latin typeface="Raleway Light" panose="020B0403030101060003" pitchFamily="34" charset="0"/>
                  </a:rPr>
                  <a:t>YOUNG ARCHITECTS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799D79D6-6D7C-4680-9A7E-F04830F92244}"/>
                  </a:ext>
                </a:extLst>
              </p:cNvPr>
              <p:cNvSpPr txBox="1"/>
              <p:nvPr/>
            </p:nvSpPr>
            <p:spPr>
              <a:xfrm>
                <a:off x="929140" y="5062510"/>
                <a:ext cx="327421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/>
                <a:r>
                  <a:rPr lang="en-US" sz="1200" i="1" dirty="0">
                    <a:latin typeface="Raleway Light" panose="020B0403030101060003" pitchFamily="34" charset="0"/>
                  </a:rPr>
                  <a:t>by /Gavin Bell Housing / Apr 15, 2016</a:t>
                </a:r>
              </a:p>
            </p:txBody>
          </p: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1BEA2CC-1F48-4B69-9887-369C73E3381C}"/>
                </a:ext>
              </a:extLst>
            </p:cNvPr>
            <p:cNvSpPr txBox="1"/>
            <p:nvPr/>
          </p:nvSpPr>
          <p:spPr>
            <a:xfrm>
              <a:off x="929140" y="5528198"/>
              <a:ext cx="2800350" cy="68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ts val="1600"/>
                </a:lnSpc>
              </a:pPr>
              <a:r>
                <a:rPr lang="en-US" sz="900" i="1" dirty="0">
                  <a:latin typeface="Raleway Light" panose="020B0403030101060003" pitchFamily="34" charset="0"/>
                </a:rPr>
                <a:t>Just one click and a few minutes to import the whole Ratio demo content, including all for pages, widgets, content and more.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87B5DE3E-82CA-479F-8E61-B4BEBD31D64D}"/>
              </a:ext>
            </a:extLst>
          </p:cNvPr>
          <p:cNvGrpSpPr/>
          <p:nvPr/>
        </p:nvGrpSpPr>
        <p:grpSpPr>
          <a:xfrm>
            <a:off x="7932909" y="4796356"/>
            <a:ext cx="3274219" cy="1328920"/>
            <a:chOff x="929139" y="4883440"/>
            <a:chExt cx="3274219" cy="1328920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8771FC87-76B4-4818-B038-FC2077AA88A0}"/>
                </a:ext>
              </a:extLst>
            </p:cNvPr>
            <p:cNvGrpSpPr/>
            <p:nvPr/>
          </p:nvGrpSpPr>
          <p:grpSpPr>
            <a:xfrm>
              <a:off x="929139" y="4883440"/>
              <a:ext cx="3274219" cy="574179"/>
              <a:chOff x="929139" y="4765330"/>
              <a:chExt cx="3274219" cy="574179"/>
            </a:xfrm>
          </p:grpSpPr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98D14861-BBC8-477B-89D6-3E95D357267C}"/>
                  </a:ext>
                </a:extLst>
              </p:cNvPr>
              <p:cNvSpPr txBox="1"/>
              <p:nvPr/>
            </p:nvSpPr>
            <p:spPr>
              <a:xfrm>
                <a:off x="929139" y="4765330"/>
                <a:ext cx="22560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/>
                <a:r>
                  <a:rPr lang="en-US" sz="1600" cap="all" dirty="0">
                    <a:latin typeface="Raleway Light" panose="020B0403030101060003" pitchFamily="34" charset="0"/>
                  </a:rPr>
                  <a:t>YOUNG ARCHITECTS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8E0ADF3C-FCE5-40D1-9D39-92D92DF425EC}"/>
                  </a:ext>
                </a:extLst>
              </p:cNvPr>
              <p:cNvSpPr txBox="1"/>
              <p:nvPr/>
            </p:nvSpPr>
            <p:spPr>
              <a:xfrm>
                <a:off x="929140" y="5062510"/>
                <a:ext cx="327421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/>
                <a:r>
                  <a:rPr lang="en-US" sz="1200" i="1" dirty="0">
                    <a:latin typeface="Raleway Light" panose="020B0403030101060003" pitchFamily="34" charset="0"/>
                  </a:rPr>
                  <a:t>by /Gavin Bell Housing / Apr 15, 2016</a:t>
                </a:r>
              </a:p>
            </p:txBody>
          </p:sp>
        </p:grp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29F636E-07CE-4DE7-AE5B-12CA877DC416}"/>
                </a:ext>
              </a:extLst>
            </p:cNvPr>
            <p:cNvSpPr txBox="1"/>
            <p:nvPr/>
          </p:nvSpPr>
          <p:spPr>
            <a:xfrm>
              <a:off x="929140" y="5528198"/>
              <a:ext cx="2800350" cy="68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ts val="1600"/>
                </a:lnSpc>
              </a:pPr>
              <a:r>
                <a:rPr lang="en-US" sz="900" i="1" dirty="0">
                  <a:latin typeface="Raleway Light" panose="020B0403030101060003" pitchFamily="34" charset="0"/>
                </a:rPr>
                <a:t>Just one click and a few minutes to import the whole Ratio demo content, including all for pages, widgets, content and more.</a:t>
              </a:r>
            </a:p>
          </p:txBody>
        </p:sp>
      </p:grpSp>
      <p:sp>
        <p:nvSpPr>
          <p:cNvPr id="28" name="Round Diagonal Corner Rectangle 27"/>
          <p:cNvSpPr/>
          <p:nvPr/>
        </p:nvSpPr>
        <p:spPr>
          <a:xfrm>
            <a:off x="4458892" y="2268900"/>
            <a:ext cx="2335552" cy="2335552"/>
          </a:xfrm>
          <a:prstGeom prst="round2Diag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9631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/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6" b="19436"/>
          <a:stretch>
            <a:fillRect/>
          </a:stretch>
        </p:blipFill>
        <p:spPr/>
      </p:pic>
      <p:pic>
        <p:nvPicPr>
          <p:cNvPr id="15" name="Picture Placeholder 14"/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6" b="12316"/>
          <a:stretch>
            <a:fillRect/>
          </a:stretch>
        </p:blipFill>
        <p:spPr/>
      </p:pic>
      <p:pic>
        <p:nvPicPr>
          <p:cNvPr id="18" name="Picture Placeholder 17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6" b="12316"/>
          <a:stretch>
            <a:fillRect/>
          </a:stretch>
        </p:blipFill>
        <p:spPr/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FC2F7E1-99F2-43B8-9B34-DAFEB09AC950}"/>
              </a:ext>
            </a:extLst>
          </p:cNvPr>
          <p:cNvSpPr txBox="1"/>
          <p:nvPr/>
        </p:nvSpPr>
        <p:spPr>
          <a:xfrm>
            <a:off x="3862388" y="1127867"/>
            <a:ext cx="4467226" cy="757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aleway Light" panose="020B0403030101060003" pitchFamily="34" charset="0"/>
              </a:rPr>
              <a:t>Power is in the details! Discover the power of a theme made for architecture design, interior design and for every architect and contractor! Ratio is packed.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C835DDE-3CDA-4055-A62A-E0E9866719FD}"/>
              </a:ext>
            </a:extLst>
          </p:cNvPr>
          <p:cNvSpPr txBox="1"/>
          <p:nvPr/>
        </p:nvSpPr>
        <p:spPr>
          <a:xfrm>
            <a:off x="3729489" y="466147"/>
            <a:ext cx="4733024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 Light" panose="020B0403030101060003" pitchFamily="34" charset="0"/>
              </a:rPr>
              <a:t>LETEST MEMBER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C97DD2D-9A7E-4E18-B0D6-58B78BA0C9C9}"/>
              </a:ext>
            </a:extLst>
          </p:cNvPr>
          <p:cNvGrpSpPr/>
          <p:nvPr/>
        </p:nvGrpSpPr>
        <p:grpSpPr>
          <a:xfrm>
            <a:off x="693667" y="4883440"/>
            <a:ext cx="3274218" cy="1328920"/>
            <a:chOff x="769867" y="4883440"/>
            <a:chExt cx="3274218" cy="1328920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483098E-5248-4683-837F-B6760981773B}"/>
                </a:ext>
              </a:extLst>
            </p:cNvPr>
            <p:cNvSpPr txBox="1"/>
            <p:nvPr/>
          </p:nvSpPr>
          <p:spPr>
            <a:xfrm>
              <a:off x="1278966" y="4883440"/>
              <a:ext cx="22560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sz="1600" cap="all" dirty="0">
                  <a:latin typeface="Raleway Light" panose="020B0403030101060003" pitchFamily="34" charset="0"/>
                </a:rPr>
                <a:t>YOUNG ARCHITECTS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61BC0D3-20FD-4B6B-AF17-CDFEC9BBE893}"/>
                </a:ext>
              </a:extLst>
            </p:cNvPr>
            <p:cNvSpPr txBox="1"/>
            <p:nvPr/>
          </p:nvSpPr>
          <p:spPr>
            <a:xfrm>
              <a:off x="769867" y="5180620"/>
              <a:ext cx="32742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sz="1200" i="1" dirty="0">
                  <a:latin typeface="Raleway Light" panose="020B0403030101060003" pitchFamily="34" charset="0"/>
                </a:rPr>
                <a:t>by /Gavin Bell Housing / Apr 15, 2016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E749766-BDFB-4E23-A5FB-660273098459}"/>
                </a:ext>
              </a:extLst>
            </p:cNvPr>
            <p:cNvSpPr txBox="1"/>
            <p:nvPr/>
          </p:nvSpPr>
          <p:spPr>
            <a:xfrm>
              <a:off x="1006801" y="5528198"/>
              <a:ext cx="2800350" cy="68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lnSpc>
                  <a:spcPts val="1600"/>
                </a:lnSpc>
              </a:pPr>
              <a:r>
                <a:rPr lang="en-US" sz="900" i="1" dirty="0">
                  <a:latin typeface="Raleway Light" panose="020B0403030101060003" pitchFamily="34" charset="0"/>
                </a:rPr>
                <a:t>Just one click and a few minutes to import the whole Ratio demo content, including all for pages, widgets, content and more.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9B80D64-E3CB-4DED-B3EA-F75D79B7F3D5}"/>
              </a:ext>
            </a:extLst>
          </p:cNvPr>
          <p:cNvGrpSpPr/>
          <p:nvPr/>
        </p:nvGrpSpPr>
        <p:grpSpPr>
          <a:xfrm>
            <a:off x="4458891" y="4883440"/>
            <a:ext cx="3274218" cy="1328920"/>
            <a:chOff x="769867" y="4883440"/>
            <a:chExt cx="3274218" cy="132892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583E628-FAF9-4916-9233-B602E4E082D5}"/>
                </a:ext>
              </a:extLst>
            </p:cNvPr>
            <p:cNvSpPr txBox="1"/>
            <p:nvPr/>
          </p:nvSpPr>
          <p:spPr>
            <a:xfrm>
              <a:off x="1278966" y="4883440"/>
              <a:ext cx="22560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sz="1600" cap="all" dirty="0">
                  <a:latin typeface="Raleway Light" panose="020B0403030101060003" pitchFamily="34" charset="0"/>
                </a:rPr>
                <a:t>YOUNG ARCHITECTS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A98E49C-B369-4FA0-9F73-1830966423BE}"/>
                </a:ext>
              </a:extLst>
            </p:cNvPr>
            <p:cNvSpPr txBox="1"/>
            <p:nvPr/>
          </p:nvSpPr>
          <p:spPr>
            <a:xfrm>
              <a:off x="769867" y="5180620"/>
              <a:ext cx="32742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sz="1200" i="1" dirty="0">
                  <a:latin typeface="Raleway Light" panose="020B0403030101060003" pitchFamily="34" charset="0"/>
                </a:rPr>
                <a:t>by /Gavin Bell Housing / Apr 15, 2016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DFA6C17-1D83-4185-A1AF-8ABE36DA1451}"/>
                </a:ext>
              </a:extLst>
            </p:cNvPr>
            <p:cNvSpPr txBox="1"/>
            <p:nvPr/>
          </p:nvSpPr>
          <p:spPr>
            <a:xfrm>
              <a:off x="1006801" y="5528198"/>
              <a:ext cx="2800350" cy="68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lnSpc>
                  <a:spcPts val="1600"/>
                </a:lnSpc>
              </a:pPr>
              <a:r>
                <a:rPr lang="en-US" sz="900" i="1" dirty="0">
                  <a:latin typeface="Raleway Light" panose="020B0403030101060003" pitchFamily="34" charset="0"/>
                </a:rPr>
                <a:t>Just one click and a few minutes to import the whole Ratio demo content, including all for pages, widgets, content and more.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DB900EF-F26B-43F6-A55B-55BF7CB96446}"/>
              </a:ext>
            </a:extLst>
          </p:cNvPr>
          <p:cNvGrpSpPr/>
          <p:nvPr/>
        </p:nvGrpSpPr>
        <p:grpSpPr>
          <a:xfrm>
            <a:off x="7987181" y="4883440"/>
            <a:ext cx="3274218" cy="1328920"/>
            <a:chOff x="769867" y="4883440"/>
            <a:chExt cx="3274218" cy="1328920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C41CBDEC-971A-4515-90BC-3687B11BEEFE}"/>
                </a:ext>
              </a:extLst>
            </p:cNvPr>
            <p:cNvSpPr txBox="1"/>
            <p:nvPr/>
          </p:nvSpPr>
          <p:spPr>
            <a:xfrm>
              <a:off x="1278966" y="4883440"/>
              <a:ext cx="22560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sz="1600" cap="all" dirty="0">
                  <a:latin typeface="Raleway Light" panose="020B0403030101060003" pitchFamily="34" charset="0"/>
                </a:rPr>
                <a:t>YOUNG ARCHITECTS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9AEB787-18DD-49FA-B74B-E8CBBF7E9B3A}"/>
                </a:ext>
              </a:extLst>
            </p:cNvPr>
            <p:cNvSpPr txBox="1"/>
            <p:nvPr/>
          </p:nvSpPr>
          <p:spPr>
            <a:xfrm>
              <a:off x="769867" y="5180620"/>
              <a:ext cx="32742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en-US" sz="1200" i="1" dirty="0">
                  <a:latin typeface="Raleway Light" panose="020B0403030101060003" pitchFamily="34" charset="0"/>
                </a:rPr>
                <a:t>by /Gavin Bell Housing / Apr 15, 2016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2B77267-935A-4CA2-85AA-70B76DD02532}"/>
                </a:ext>
              </a:extLst>
            </p:cNvPr>
            <p:cNvSpPr txBox="1"/>
            <p:nvPr/>
          </p:nvSpPr>
          <p:spPr>
            <a:xfrm>
              <a:off x="1006801" y="5528198"/>
              <a:ext cx="2800350" cy="68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lnSpc>
                  <a:spcPts val="1600"/>
                </a:lnSpc>
              </a:pPr>
              <a:r>
                <a:rPr lang="en-US" sz="900" i="1" dirty="0">
                  <a:latin typeface="Raleway Light" panose="020B0403030101060003" pitchFamily="34" charset="0"/>
                </a:rPr>
                <a:t>Just one click and a few minutes to import the whole Ratio demo content, including all for pages, widgets, content and more.</a:t>
              </a:r>
            </a:p>
          </p:txBody>
        </p:sp>
      </p:grpSp>
      <p:sp>
        <p:nvSpPr>
          <p:cNvPr id="6" name="Oval Callout 5"/>
          <p:cNvSpPr/>
          <p:nvPr/>
        </p:nvSpPr>
        <p:spPr>
          <a:xfrm>
            <a:off x="693667" y="2317207"/>
            <a:ext cx="2919104" cy="1955800"/>
          </a:xfrm>
          <a:prstGeom prst="wedgeEllipseCallou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Callout 24"/>
          <p:cNvSpPr/>
          <p:nvPr/>
        </p:nvSpPr>
        <p:spPr>
          <a:xfrm>
            <a:off x="4458891" y="2317207"/>
            <a:ext cx="2919104" cy="1955800"/>
          </a:xfrm>
          <a:prstGeom prst="wedgeEllipseCallout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Callout 25"/>
          <p:cNvSpPr/>
          <p:nvPr/>
        </p:nvSpPr>
        <p:spPr>
          <a:xfrm>
            <a:off x="7987181" y="2317207"/>
            <a:ext cx="2919104" cy="1955800"/>
          </a:xfrm>
          <a:prstGeom prst="wedgeEllipseCallou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12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2" r="21302"/>
          <a:stretch>
            <a:fillRect/>
          </a:stretch>
        </p:blipFill>
        <p:spPr/>
      </p:pic>
      <p:grpSp>
        <p:nvGrpSpPr>
          <p:cNvPr id="2" name="Group 1"/>
          <p:cNvGrpSpPr/>
          <p:nvPr/>
        </p:nvGrpSpPr>
        <p:grpSpPr>
          <a:xfrm>
            <a:off x="7003021" y="2579136"/>
            <a:ext cx="3959914" cy="1699729"/>
            <a:chOff x="5493207" y="3103155"/>
            <a:chExt cx="3959914" cy="1699729"/>
          </a:xfrm>
        </p:grpSpPr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B6E7C0FB-9DCF-47A9-9D47-AC0EB50904F8}"/>
                </a:ext>
              </a:extLst>
            </p:cNvPr>
            <p:cNvCxnSpPr>
              <a:cxnSpLocks/>
            </p:cNvCxnSpPr>
            <p:nvPr/>
          </p:nvCxnSpPr>
          <p:spPr>
            <a:xfrm>
              <a:off x="5614546" y="4802884"/>
              <a:ext cx="541322" cy="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3CD4FAC-20DC-4B25-9785-1D781B9613A9}"/>
                </a:ext>
              </a:extLst>
            </p:cNvPr>
            <p:cNvSpPr txBox="1"/>
            <p:nvPr/>
          </p:nvSpPr>
          <p:spPr>
            <a:xfrm>
              <a:off x="5493207" y="3670098"/>
              <a:ext cx="3959914" cy="767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If you need help with the product, please contact the shop</a:t>
              </a:r>
            </a:p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owner by visiting their shop profile and sending them a message.</a:t>
              </a:r>
            </a:p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For anything else (licensing, billing,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</a:rPr>
                <a:t>etc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</a:rPr>
                <a:t>),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931A68D0-3810-4A6B-B0A5-9D998A7BD098}"/>
                </a:ext>
              </a:extLst>
            </p:cNvPr>
            <p:cNvSpPr txBox="1"/>
            <p:nvPr/>
          </p:nvSpPr>
          <p:spPr>
            <a:xfrm>
              <a:off x="5493207" y="3103155"/>
              <a:ext cx="3339185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700" dirty="0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</a:rPr>
                <a:t>Infographic </a:t>
              </a:r>
              <a:r>
                <a:rPr lang="en-US" sz="2700" dirty="0" err="1">
                  <a:solidFill>
                    <a:schemeClr val="bg1">
                      <a:lumMod val="50000"/>
                    </a:schemeClr>
                  </a:solidFill>
                  <a:latin typeface="Raleway" panose="020B0503030101060003" pitchFamily="34" charset="0"/>
                </a:rPr>
                <a:t>Peges</a:t>
              </a:r>
              <a:endParaRPr lang="en-US" sz="2700" dirty="0">
                <a:solidFill>
                  <a:schemeClr val="bg1">
                    <a:lumMod val="50000"/>
                  </a:schemeClr>
                </a:solidFill>
                <a:latin typeface="Raleway" panose="020B05030301010600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10146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Box 66">
            <a:extLst>
              <a:ext uri="{FF2B5EF4-FFF2-40B4-BE49-F238E27FC236}">
                <a16:creationId xmlns:a16="http://schemas.microsoft.com/office/drawing/2014/main" id="{3CA41E4D-3F3F-4B39-8C12-216B24DA3083}"/>
              </a:ext>
            </a:extLst>
          </p:cNvPr>
          <p:cNvSpPr txBox="1"/>
          <p:nvPr/>
        </p:nvSpPr>
        <p:spPr>
          <a:xfrm>
            <a:off x="3862388" y="1127867"/>
            <a:ext cx="4467226" cy="757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Raleway Light" panose="020B0403030101060003" pitchFamily="34" charset="0"/>
              </a:rPr>
              <a:t>Power is in the details! Discover the power of a theme made for architecture design, interior design and for every architect and contractor! Ratio is packed.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61E3F-7549-4B76-91D8-4BAA3C1D72C0}"/>
              </a:ext>
            </a:extLst>
          </p:cNvPr>
          <p:cNvSpPr txBox="1"/>
          <p:nvPr/>
        </p:nvSpPr>
        <p:spPr>
          <a:xfrm>
            <a:off x="2971802" y="466147"/>
            <a:ext cx="6248398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 Light" panose="020B0403030101060003" pitchFamily="34" charset="0"/>
              </a:rPr>
              <a:t>INFOGRAPHIC PAGES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19761204"/>
              </p:ext>
            </p:extLst>
          </p:nvPr>
        </p:nvGraphicFramePr>
        <p:xfrm>
          <a:off x="943429" y="2119087"/>
          <a:ext cx="10305142" cy="3545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02378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AutoShape 3">
            <a:extLst>
              <a:ext uri="{FF2B5EF4-FFF2-40B4-BE49-F238E27FC236}">
                <a16:creationId xmlns:a16="http://schemas.microsoft.com/office/drawing/2014/main" id="{0264EF13-20C0-4755-8651-7357B613184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5029200" y="1220788"/>
            <a:ext cx="6118225" cy="404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0" y="4995295"/>
            <a:ext cx="12192000" cy="18627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D559041-3064-44D6-8C6C-FE7E565CBDDF}"/>
              </a:ext>
            </a:extLst>
          </p:cNvPr>
          <p:cNvSpPr txBox="1"/>
          <p:nvPr/>
        </p:nvSpPr>
        <p:spPr>
          <a:xfrm>
            <a:off x="2446324" y="5551416"/>
            <a:ext cx="7299352" cy="75046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1700" dirty="0">
                <a:solidFill>
                  <a:schemeClr val="bg1"/>
                </a:solidFill>
                <a:latin typeface="Raleway" panose="020B0503030101060003" pitchFamily="34" charset="0"/>
              </a:rPr>
              <a:t>If you need help with the product, please contact the shop owner than by visiting their shop profile and sending them a message. </a:t>
            </a:r>
            <a:endParaRPr lang="en-US" sz="1700" dirty="0">
              <a:solidFill>
                <a:schemeClr val="bg1"/>
              </a:solidFill>
              <a:latin typeface="Raleway" panose="020B0503030101060003" pitchFamily="34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42" name="Chart 41"/>
          <p:cNvGraphicFramePr/>
          <p:nvPr>
            <p:extLst>
              <p:ext uri="{D42A27DB-BD31-4B8C-83A1-F6EECF244321}">
                <p14:modId xmlns:p14="http://schemas.microsoft.com/office/powerpoint/2010/main" val="700235391"/>
              </p:ext>
            </p:extLst>
          </p:nvPr>
        </p:nvGraphicFramePr>
        <p:xfrm>
          <a:off x="943429" y="801988"/>
          <a:ext cx="10305142" cy="3545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67164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2" b="9152"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228600" y="2006601"/>
            <a:ext cx="11734800" cy="2844800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306264" y="2781301"/>
            <a:ext cx="7579473" cy="1295400"/>
            <a:chOff x="1793128" y="2781300"/>
            <a:chExt cx="7579473" cy="12954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E7E6255-7252-4749-A2BB-CFD9D5BB9008}"/>
                </a:ext>
              </a:extLst>
            </p:cNvPr>
            <p:cNvSpPr/>
            <p:nvPr/>
          </p:nvSpPr>
          <p:spPr>
            <a:xfrm>
              <a:off x="5362575" y="2781300"/>
              <a:ext cx="4010026" cy="1295400"/>
            </a:xfrm>
            <a:prstGeom prst="rect">
              <a:avLst/>
            </a:prstGeom>
            <a:solidFill>
              <a:schemeClr val="accent3">
                <a:alpha val="9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0F4F836-CBAD-45CE-94A0-490AB37FB3FC}"/>
                </a:ext>
              </a:extLst>
            </p:cNvPr>
            <p:cNvGrpSpPr/>
            <p:nvPr/>
          </p:nvGrpSpPr>
          <p:grpSpPr>
            <a:xfrm>
              <a:off x="1793128" y="2968926"/>
              <a:ext cx="3202734" cy="920148"/>
              <a:chOff x="3403601" y="2360248"/>
              <a:chExt cx="3202734" cy="920148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05176F0-8CF6-4A8B-AA3C-B781CBC00AF6}"/>
                  </a:ext>
                </a:extLst>
              </p:cNvPr>
              <p:cNvSpPr txBox="1"/>
              <p:nvPr/>
            </p:nvSpPr>
            <p:spPr>
              <a:xfrm>
                <a:off x="3403601" y="2360248"/>
                <a:ext cx="3202734" cy="6463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3600" spc="200" dirty="0">
                    <a:solidFill>
                      <a:sysClr val="windowText" lastClr="000000"/>
                    </a:solidFill>
                    <a:latin typeface="Raleway Bold" panose="020B0803030101060003" pitchFamily="34" charset="0"/>
                    <a:ea typeface="Montserrat" charset="0"/>
                    <a:cs typeface="Arial" panose="020B0604020202020204" pitchFamily="34" charset="0"/>
                  </a:rPr>
                  <a:t>CASESTUDY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E7CF45F-8C77-4975-B536-F81D98909371}"/>
                  </a:ext>
                </a:extLst>
              </p:cNvPr>
              <p:cNvSpPr txBox="1"/>
              <p:nvPr/>
            </p:nvSpPr>
            <p:spPr>
              <a:xfrm>
                <a:off x="4121928" y="2911064"/>
                <a:ext cx="2484407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pc="500" dirty="0">
                    <a:solidFill>
                      <a:sysClr val="windowText" lastClr="000000"/>
                    </a:solidFill>
                    <a:latin typeface="Raleway" panose="020B0503030101060003" pitchFamily="34" charset="0"/>
                    <a:ea typeface="Montserrat" charset="0"/>
                    <a:cs typeface="Arial" panose="020B0604020202020204" pitchFamily="34" charset="0"/>
                  </a:rPr>
                  <a:t>Presentation</a:t>
                </a: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F5203D2-EFB4-4300-B686-9F2F9A2F165F}"/>
                </a:ext>
              </a:extLst>
            </p:cNvPr>
            <p:cNvSpPr txBox="1"/>
            <p:nvPr/>
          </p:nvSpPr>
          <p:spPr>
            <a:xfrm>
              <a:off x="5633507" y="3046812"/>
              <a:ext cx="346816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000" dirty="0">
                  <a:solidFill>
                    <a:schemeClr val="bg1"/>
                  </a:solidFill>
                </a:rPr>
                <a:t>If you need help with the product, please contact to be the</a:t>
              </a:r>
            </a:p>
            <a:p>
              <a:pPr>
                <a:lnSpc>
                  <a:spcPts val="1800"/>
                </a:lnSpc>
              </a:pPr>
              <a:r>
                <a:rPr lang="en-US" sz="1000" dirty="0">
                  <a:solidFill>
                    <a:schemeClr val="bg1"/>
                  </a:solidFill>
                </a:rPr>
                <a:t>shop owner by visiting their shop\ profile and sending them of message. For anything else (licensing, billing, </a:t>
              </a:r>
              <a:r>
                <a:rPr lang="en-US" sz="1000" dirty="0" err="1">
                  <a:solidFill>
                    <a:schemeClr val="bg1"/>
                  </a:solidFill>
                </a:rPr>
                <a:t>etc</a:t>
              </a:r>
              <a:r>
                <a:rPr lang="en-US" sz="1000" dirty="0">
                  <a:solidFill>
                    <a:schemeClr val="bg1"/>
                  </a:solidFill>
                </a:rPr>
                <a:t>),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490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" name="Chart 60"/>
          <p:cNvGraphicFramePr/>
          <p:nvPr>
            <p:extLst>
              <p:ext uri="{D42A27DB-BD31-4B8C-83A1-F6EECF244321}">
                <p14:modId xmlns:p14="http://schemas.microsoft.com/office/powerpoint/2010/main" val="2762414839"/>
              </p:ext>
            </p:extLst>
          </p:nvPr>
        </p:nvGraphicFramePr>
        <p:xfrm>
          <a:off x="584200" y="719666"/>
          <a:ext cx="110236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94845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412C4A-60FD-4F63-B491-E21B400A7CD0}"/>
              </a:ext>
            </a:extLst>
          </p:cNvPr>
          <p:cNvSpPr/>
          <p:nvPr/>
        </p:nvSpPr>
        <p:spPr>
          <a:xfrm>
            <a:off x="0" y="2177143"/>
            <a:ext cx="12192000" cy="2503714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19C3561F-DE65-4229-AEAD-8F1CB5A6800A}"/>
              </a:ext>
            </a:extLst>
          </p:cNvPr>
          <p:cNvSpPr txBox="1"/>
          <p:nvPr/>
        </p:nvSpPr>
        <p:spPr>
          <a:xfrm>
            <a:off x="3007573" y="3262993"/>
            <a:ext cx="6176854" cy="332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100" spc="600" dirty="0">
                <a:solidFill>
                  <a:schemeClr val="bg1">
                    <a:lumMod val="85000"/>
                  </a:schemeClr>
                </a:solidFill>
                <a:latin typeface="Montserrat" panose="02000505000000020004" pitchFamily="2" charset="0"/>
                <a:ea typeface="Abril Text" charset="0"/>
                <a:cs typeface="Abril Text" charset="0"/>
              </a:rPr>
              <a:t>www.website.com</a:t>
            </a:r>
          </a:p>
        </p:txBody>
      </p:sp>
    </p:spTree>
    <p:extLst>
      <p:ext uri="{BB962C8B-B14F-4D97-AF65-F5344CB8AC3E}">
        <p14:creationId xmlns:p14="http://schemas.microsoft.com/office/powerpoint/2010/main" val="3991375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2093E2-7B6B-4232-982E-E2566A84C5E4}"/>
              </a:ext>
            </a:extLst>
          </p:cNvPr>
          <p:cNvSpPr/>
          <p:nvPr/>
        </p:nvSpPr>
        <p:spPr>
          <a:xfrm>
            <a:off x="0" y="2220686"/>
            <a:ext cx="12192000" cy="24166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42B9483C-3E67-4C37-BFD3-042D44C60489}"/>
              </a:ext>
            </a:extLst>
          </p:cNvPr>
          <p:cNvSpPr txBox="1"/>
          <p:nvPr/>
        </p:nvSpPr>
        <p:spPr>
          <a:xfrm>
            <a:off x="3196274" y="3157307"/>
            <a:ext cx="5909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1200" dirty="0">
                <a:latin typeface="Montserrat" panose="02000505000000020004" pitchFamily="2" charset="0"/>
                <a:ea typeface="Abril Text" charset="0"/>
                <a:cs typeface="Abril Text" charset="0"/>
              </a:rPr>
              <a:t>THE.END</a:t>
            </a:r>
          </a:p>
        </p:txBody>
      </p:sp>
    </p:spTree>
    <p:extLst>
      <p:ext uri="{BB962C8B-B14F-4D97-AF65-F5344CB8AC3E}">
        <p14:creationId xmlns:p14="http://schemas.microsoft.com/office/powerpoint/2010/main" val="3065282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r="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0896600"/>
              <a:gd name="connsiteY0" fmla="*/ 0 h 5562600"/>
              <a:gd name="connsiteX1" fmla="*/ 10896600 w 10896600"/>
              <a:gd name="connsiteY1" fmla="*/ 0 h 5562600"/>
              <a:gd name="connsiteX2" fmla="*/ 10896600 w 10896600"/>
              <a:gd name="connsiteY2" fmla="*/ 5562600 h 5562600"/>
              <a:gd name="connsiteX3" fmla="*/ 0 w 108966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600" h="5562600">
                <a:moveTo>
                  <a:pt x="0" y="0"/>
                </a:moveTo>
                <a:lnTo>
                  <a:pt x="10896600" y="0"/>
                </a:lnTo>
                <a:lnTo>
                  <a:pt x="10896600" y="5562600"/>
                </a:lnTo>
                <a:lnTo>
                  <a:pt x="0" y="5562600"/>
                </a:lnTo>
                <a:close/>
              </a:path>
            </a:pathLst>
          </a:custGeom>
        </p:spPr>
      </p:pic>
      <p:grpSp>
        <p:nvGrpSpPr>
          <p:cNvPr id="4" name="Group 3"/>
          <p:cNvGrpSpPr/>
          <p:nvPr/>
        </p:nvGrpSpPr>
        <p:grpSpPr>
          <a:xfrm>
            <a:off x="6007100" y="2435304"/>
            <a:ext cx="6527800" cy="1987392"/>
            <a:chOff x="2832100" y="2233918"/>
            <a:chExt cx="6527800" cy="1987392"/>
          </a:xfrm>
        </p:grpSpPr>
        <p:sp>
          <p:nvSpPr>
            <p:cNvPr id="5" name="Rectangle 4"/>
            <p:cNvSpPr/>
            <p:nvPr/>
          </p:nvSpPr>
          <p:spPr>
            <a:xfrm>
              <a:off x="3175000" y="2233918"/>
              <a:ext cx="5842000" cy="1987392"/>
            </a:xfrm>
            <a:prstGeom prst="rect">
              <a:avLst/>
            </a:prstGeom>
            <a:solidFill>
              <a:schemeClr val="accent3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F6D8463-68E0-4C1E-96B2-DDD4C6C2A495}"/>
                </a:ext>
              </a:extLst>
            </p:cNvPr>
            <p:cNvSpPr txBox="1"/>
            <p:nvPr/>
          </p:nvSpPr>
          <p:spPr>
            <a:xfrm>
              <a:off x="3428999" y="2435304"/>
              <a:ext cx="5334002" cy="11079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6600" spc="200" dirty="0">
                  <a:solidFill>
                    <a:schemeClr val="bg1"/>
                  </a:solidFill>
                  <a:latin typeface="Raleway" panose="020B0503030101060003" pitchFamily="34" charset="0"/>
                  <a:ea typeface="Montserrat" charset="0"/>
                  <a:cs typeface="Arial" panose="020B0604020202020204" pitchFamily="34" charset="0"/>
                </a:rPr>
                <a:t>Welcome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F6D8463-68E0-4C1E-96B2-DDD4C6C2A495}"/>
                </a:ext>
              </a:extLst>
            </p:cNvPr>
            <p:cNvSpPr txBox="1"/>
            <p:nvPr/>
          </p:nvSpPr>
          <p:spPr>
            <a:xfrm>
              <a:off x="2832100" y="3467100"/>
              <a:ext cx="6527800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spc="900" dirty="0">
                  <a:solidFill>
                    <a:schemeClr val="bg1"/>
                  </a:solidFill>
                  <a:latin typeface="Arial" panose="020B0604020202020204" pitchFamily="34" charset="0"/>
                  <a:ea typeface="Montserrat" charset="0"/>
                  <a:cs typeface="Arial" panose="020B0604020202020204" pitchFamily="34" charset="0"/>
                </a:rPr>
                <a:t>Study 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8679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6" r="13416"/>
          <a:stretch>
            <a:fillRect/>
          </a:stretch>
        </p:blipFill>
        <p:spPr/>
      </p:pic>
      <p:grpSp>
        <p:nvGrpSpPr>
          <p:cNvPr id="16" name="Group 15"/>
          <p:cNvGrpSpPr/>
          <p:nvPr/>
        </p:nvGrpSpPr>
        <p:grpSpPr>
          <a:xfrm>
            <a:off x="7089996" y="2443881"/>
            <a:ext cx="3723006" cy="3030943"/>
            <a:chOff x="1983547" y="1662696"/>
            <a:chExt cx="3723006" cy="3030943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99FF1AC-FC33-4909-B272-35FA583F5AD7}"/>
                </a:ext>
              </a:extLst>
            </p:cNvPr>
            <p:cNvCxnSpPr/>
            <p:nvPr/>
          </p:nvCxnSpPr>
          <p:spPr>
            <a:xfrm>
              <a:off x="2107562" y="1662696"/>
              <a:ext cx="771525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A4E4FE7-20E7-491A-B359-671ED874987A}"/>
                </a:ext>
              </a:extLst>
            </p:cNvPr>
            <p:cNvSpPr txBox="1"/>
            <p:nvPr/>
          </p:nvSpPr>
          <p:spPr>
            <a:xfrm>
              <a:off x="1983547" y="2406437"/>
              <a:ext cx="3723006" cy="764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dirty="0"/>
                <a:t>If you need help with the product, please contact the </a:t>
              </a:r>
            </a:p>
            <a:p>
              <a:pPr>
                <a:lnSpc>
                  <a:spcPts val="1800"/>
                </a:lnSpc>
              </a:pPr>
              <a:r>
                <a:rPr lang="en-US" sz="1100" dirty="0"/>
                <a:t>shop owner by visiting their shop\ profile and sending them a message. For anything else (licensing, billing, </a:t>
              </a:r>
              <a:r>
                <a:rPr lang="en-US" sz="1100" dirty="0" err="1"/>
                <a:t>etc</a:t>
              </a:r>
              <a:r>
                <a:rPr lang="en-US" sz="1100" dirty="0"/>
                <a:t>),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8D9F3D0-B8A6-4220-A83D-6653E1375B88}"/>
                </a:ext>
              </a:extLst>
            </p:cNvPr>
            <p:cNvSpPr txBox="1"/>
            <p:nvPr/>
          </p:nvSpPr>
          <p:spPr>
            <a:xfrm>
              <a:off x="1983547" y="1751010"/>
              <a:ext cx="309882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700" dirty="0">
                  <a:latin typeface="Raleway" panose="020B0503030101060003" pitchFamily="34" charset="0"/>
                </a:rPr>
                <a:t>Business Options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D530BBC-6D39-4CCC-981A-67492A25DED6}"/>
                </a:ext>
              </a:extLst>
            </p:cNvPr>
            <p:cNvSpPr txBox="1"/>
            <p:nvPr/>
          </p:nvSpPr>
          <p:spPr>
            <a:xfrm>
              <a:off x="1983547" y="3390077"/>
              <a:ext cx="1908119" cy="318036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400" dirty="0">
                  <a:latin typeface="Raleway" panose="020B0503030101060003" pitchFamily="34" charset="0"/>
                  <a:ea typeface="Montserrat" charset="0"/>
                  <a:cs typeface="Montserrat" charset="0"/>
                </a:rPr>
                <a:t>Welcome Pages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2042CFE-5034-4EF0-B6E8-FC98D90DFCCB}"/>
                </a:ext>
              </a:extLst>
            </p:cNvPr>
            <p:cNvSpPr txBox="1"/>
            <p:nvPr/>
          </p:nvSpPr>
          <p:spPr>
            <a:xfrm>
              <a:off x="1983547" y="3708113"/>
              <a:ext cx="3382592" cy="985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900" dirty="0">
                  <a:latin typeface="Raleway" panose="020B0503030101060003" pitchFamily="34" charset="0"/>
                </a:rPr>
                <a:t>If you need help with the product, please contact the shop owner by visiting their shop profile and sending them a message. For anything else (licensing, billing, </a:t>
              </a:r>
              <a:r>
                <a:rPr lang="en-US" sz="900" dirty="0" err="1">
                  <a:latin typeface="Raleway" panose="020B0503030101060003" pitchFamily="34" charset="0"/>
                </a:rPr>
                <a:t>etc</a:t>
              </a:r>
              <a:r>
                <a:rPr lang="en-US" sz="900" dirty="0">
                  <a:latin typeface="Raleway" panose="020B0503030101060003" pitchFamily="34" charset="0"/>
                </a:rPr>
                <a:t>), please visit our Help Center.</a:t>
              </a: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auto">
          <a:xfrm>
            <a:off x="663" y="0"/>
            <a:ext cx="8907364" cy="6858000"/>
          </a:xfrm>
          <a:custGeom>
            <a:avLst/>
            <a:gdLst>
              <a:gd name="T0" fmla="*/ 1317 w 3325"/>
              <a:gd name="T1" fmla="*/ 0 h 2560"/>
              <a:gd name="T2" fmla="*/ 0 w 3325"/>
              <a:gd name="T3" fmla="*/ 1029 h 2560"/>
              <a:gd name="T4" fmla="*/ 0 w 3325"/>
              <a:gd name="T5" fmla="*/ 2560 h 2560"/>
              <a:gd name="T6" fmla="*/ 53 w 3325"/>
              <a:gd name="T7" fmla="*/ 2560 h 2560"/>
              <a:gd name="T8" fmla="*/ 3325 w 3325"/>
              <a:gd name="T9" fmla="*/ 0 h 2560"/>
              <a:gd name="T10" fmla="*/ 1317 w 3325"/>
              <a:gd name="T11" fmla="*/ 0 h 2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25" h="2560">
                <a:moveTo>
                  <a:pt x="1317" y="0"/>
                </a:moveTo>
                <a:lnTo>
                  <a:pt x="0" y="1029"/>
                </a:lnTo>
                <a:lnTo>
                  <a:pt x="0" y="2560"/>
                </a:lnTo>
                <a:lnTo>
                  <a:pt x="53" y="2560"/>
                </a:lnTo>
                <a:lnTo>
                  <a:pt x="3325" y="0"/>
                </a:lnTo>
                <a:lnTo>
                  <a:pt x="1317" y="0"/>
                </a:lnTo>
                <a:close/>
              </a:path>
            </a:pathLst>
          </a:custGeom>
          <a:solidFill>
            <a:schemeClr val="accent3">
              <a:alpha val="2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337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/>
          </p:cNvSpPr>
          <p:nvPr/>
        </p:nvSpPr>
        <p:spPr bwMode="auto">
          <a:xfrm>
            <a:off x="0" y="0"/>
            <a:ext cx="7657301" cy="6858000"/>
          </a:xfrm>
          <a:custGeom>
            <a:avLst/>
            <a:gdLst>
              <a:gd name="T0" fmla="*/ 0 w 2874"/>
              <a:gd name="T1" fmla="*/ 0 h 2475"/>
              <a:gd name="T2" fmla="*/ 0 w 2874"/>
              <a:gd name="T3" fmla="*/ 2475 h 2475"/>
              <a:gd name="T4" fmla="*/ 1622 w 2874"/>
              <a:gd name="T5" fmla="*/ 2475 h 2475"/>
              <a:gd name="T6" fmla="*/ 2874 w 2874"/>
              <a:gd name="T7" fmla="*/ 0 h 2475"/>
              <a:gd name="T8" fmla="*/ 0 w 2874"/>
              <a:gd name="T9" fmla="*/ 0 h 2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4" h="2475">
                <a:moveTo>
                  <a:pt x="0" y="0"/>
                </a:moveTo>
                <a:lnTo>
                  <a:pt x="0" y="2475"/>
                </a:lnTo>
                <a:lnTo>
                  <a:pt x="1622" y="2475"/>
                </a:lnTo>
                <a:lnTo>
                  <a:pt x="287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" r="21298"/>
          <a:stretch/>
        </p:blipFill>
        <p:spPr/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589B6851-3FC8-47DB-A46C-77A083EF26CF}"/>
              </a:ext>
            </a:extLst>
          </p:cNvPr>
          <p:cNvSpPr txBox="1"/>
          <p:nvPr/>
        </p:nvSpPr>
        <p:spPr>
          <a:xfrm>
            <a:off x="674703" y="1299235"/>
            <a:ext cx="4410975" cy="147732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1700" dirty="0">
                <a:solidFill>
                  <a:schemeClr val="bg1"/>
                </a:solidFill>
                <a:latin typeface="Raleway" panose="020B0503030101060003" pitchFamily="34" charset="0"/>
              </a:rPr>
              <a:t>If you need help with the product, please contact the shop owner by to visiting their shop profile and sending them for in a message pro design. </a:t>
            </a:r>
            <a:endParaRPr lang="en-US" sz="1700" dirty="0">
              <a:solidFill>
                <a:schemeClr val="bg1"/>
              </a:solidFill>
              <a:latin typeface="Raleway" panose="020B0503030101060003" pitchFamily="34" charset="0"/>
              <a:ea typeface="Montserrat" charset="0"/>
              <a:cs typeface="Montserrat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DAACF6F-88CF-4183-A3F5-DCD55DDE2249}"/>
              </a:ext>
            </a:extLst>
          </p:cNvPr>
          <p:cNvCxnSpPr/>
          <p:nvPr/>
        </p:nvCxnSpPr>
        <p:spPr>
          <a:xfrm>
            <a:off x="796042" y="3995007"/>
            <a:ext cx="7715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4D63FA5-8DCF-4A2A-B31C-7472F3C69B02}"/>
              </a:ext>
            </a:extLst>
          </p:cNvPr>
          <p:cNvSpPr txBox="1"/>
          <p:nvPr/>
        </p:nvSpPr>
        <p:spPr>
          <a:xfrm>
            <a:off x="674703" y="4794390"/>
            <a:ext cx="38597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100" dirty="0">
                <a:solidFill>
                  <a:schemeClr val="bg1"/>
                </a:solidFill>
              </a:rPr>
              <a:t>If you need help with the product, please contact to be the</a:t>
            </a:r>
          </a:p>
          <a:p>
            <a:pPr>
              <a:lnSpc>
                <a:spcPts val="1800"/>
              </a:lnSpc>
            </a:pPr>
            <a:r>
              <a:rPr lang="en-US" sz="1100" dirty="0">
                <a:solidFill>
                  <a:schemeClr val="bg1"/>
                </a:solidFill>
              </a:rPr>
              <a:t>shop owner by visiting their shop\ profile and sending them of message. For anything else (licensing, billing, </a:t>
            </a:r>
            <a:r>
              <a:rPr lang="en-US" sz="1100" dirty="0" err="1">
                <a:solidFill>
                  <a:schemeClr val="bg1"/>
                </a:solidFill>
              </a:rPr>
              <a:t>etc</a:t>
            </a:r>
            <a:r>
              <a:rPr lang="en-US" sz="1100" dirty="0">
                <a:solidFill>
                  <a:schemeClr val="bg1"/>
                </a:solidFill>
              </a:rPr>
              <a:t>),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ADB94B7-550F-496C-9195-12DFF4D5E153}"/>
              </a:ext>
            </a:extLst>
          </p:cNvPr>
          <p:cNvSpPr txBox="1"/>
          <p:nvPr/>
        </p:nvSpPr>
        <p:spPr>
          <a:xfrm>
            <a:off x="674704" y="4142604"/>
            <a:ext cx="18975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err="1">
                <a:solidFill>
                  <a:schemeClr val="bg1"/>
                </a:solidFill>
                <a:latin typeface="Raleway" panose="020B0503030101060003" pitchFamily="34" charset="0"/>
              </a:rPr>
              <a:t>About’s</a:t>
            </a:r>
            <a:r>
              <a:rPr lang="en-US" sz="2700" dirty="0">
                <a:solidFill>
                  <a:schemeClr val="bg1"/>
                </a:solidFill>
                <a:latin typeface="Raleway" panose="020B0503030101060003" pitchFamily="34" charset="0"/>
              </a:rPr>
              <a:t> Us</a:t>
            </a:r>
          </a:p>
        </p:txBody>
      </p:sp>
    </p:spTree>
    <p:extLst>
      <p:ext uri="{BB962C8B-B14F-4D97-AF65-F5344CB8AC3E}">
        <p14:creationId xmlns:p14="http://schemas.microsoft.com/office/powerpoint/2010/main" val="2719977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5602870-B844-458A-8B30-42502F8154DE}"/>
              </a:ext>
            </a:extLst>
          </p:cNvPr>
          <p:cNvSpPr/>
          <p:nvPr/>
        </p:nvSpPr>
        <p:spPr>
          <a:xfrm>
            <a:off x="152400" y="3562082"/>
            <a:ext cx="11887200" cy="31580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r="30205"/>
          <a:stretch/>
        </p:blipFill>
        <p:spPr/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5602870-B844-458A-8B30-42502F8154DE}"/>
              </a:ext>
            </a:extLst>
          </p:cNvPr>
          <p:cNvSpPr/>
          <p:nvPr/>
        </p:nvSpPr>
        <p:spPr>
          <a:xfrm>
            <a:off x="0" y="0"/>
            <a:ext cx="86614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8881735-E46A-43CA-B185-03025756611D}"/>
              </a:ext>
            </a:extLst>
          </p:cNvPr>
          <p:cNvCxnSpPr/>
          <p:nvPr/>
        </p:nvCxnSpPr>
        <p:spPr>
          <a:xfrm>
            <a:off x="626136" y="1800884"/>
            <a:ext cx="7715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A03AE442-6C94-4E3E-AD22-8528AE13C15B}"/>
              </a:ext>
            </a:extLst>
          </p:cNvPr>
          <p:cNvSpPr txBox="1"/>
          <p:nvPr/>
        </p:nvSpPr>
        <p:spPr>
          <a:xfrm>
            <a:off x="504797" y="2432171"/>
            <a:ext cx="51848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100" dirty="0">
                <a:solidFill>
                  <a:schemeClr val="bg1"/>
                </a:solidFill>
              </a:rPr>
              <a:t>If you need help with the product, please contact the shop owner by visiting their shop\</a:t>
            </a:r>
          </a:p>
          <a:p>
            <a:pPr>
              <a:lnSpc>
                <a:spcPts val="1800"/>
              </a:lnSpc>
            </a:pPr>
            <a:r>
              <a:rPr lang="en-US" sz="1100" dirty="0">
                <a:solidFill>
                  <a:schemeClr val="bg1"/>
                </a:solidFill>
              </a:rPr>
              <a:t>profile and sending them a message. For anything else (licensing, billing, </a:t>
            </a:r>
            <a:r>
              <a:rPr lang="en-US" sz="1100" dirty="0" err="1">
                <a:solidFill>
                  <a:schemeClr val="bg1"/>
                </a:solidFill>
              </a:rPr>
              <a:t>etc</a:t>
            </a:r>
            <a:r>
              <a:rPr lang="en-US" sz="1100" dirty="0">
                <a:solidFill>
                  <a:schemeClr val="bg1"/>
                </a:solidFill>
              </a:rPr>
              <a:t>),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4943B9B-C997-44EF-9D19-692FC0B4E82C}"/>
              </a:ext>
            </a:extLst>
          </p:cNvPr>
          <p:cNvSpPr txBox="1"/>
          <p:nvPr/>
        </p:nvSpPr>
        <p:spPr>
          <a:xfrm>
            <a:off x="504798" y="1948481"/>
            <a:ext cx="3098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Raleway" panose="020B0503030101060003" pitchFamily="34" charset="0"/>
              </a:rPr>
              <a:t>Business Options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65F42E9-1972-498B-8A9E-42BD3536057E}"/>
              </a:ext>
            </a:extLst>
          </p:cNvPr>
          <p:cNvSpPr txBox="1"/>
          <p:nvPr/>
        </p:nvSpPr>
        <p:spPr>
          <a:xfrm>
            <a:off x="504798" y="663624"/>
            <a:ext cx="6899302" cy="74738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1600" dirty="0">
                <a:solidFill>
                  <a:schemeClr val="bg1"/>
                </a:solidFill>
                <a:latin typeface="Raleway" panose="020B0503030101060003" pitchFamily="34" charset="0"/>
              </a:rPr>
              <a:t>If you need help with the product, please contact the shop owner than by visiting their shop profile and sending them a message. </a:t>
            </a:r>
            <a:endParaRPr lang="en-US" sz="1600" dirty="0">
              <a:solidFill>
                <a:schemeClr val="bg1"/>
              </a:solidFill>
              <a:latin typeface="Raleway" panose="020B0503030101060003" pitchFamily="34" charset="0"/>
              <a:ea typeface="Montserrat" charset="0"/>
              <a:cs typeface="Montserrat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312603" y="4233547"/>
            <a:ext cx="7566795" cy="1752041"/>
            <a:chOff x="3830244" y="4131949"/>
            <a:chExt cx="7566795" cy="1752041"/>
          </a:xfrm>
        </p:grpSpPr>
        <p:grpSp>
          <p:nvGrpSpPr>
            <p:cNvPr id="3" name="Group 2"/>
            <p:cNvGrpSpPr/>
            <p:nvPr/>
          </p:nvGrpSpPr>
          <p:grpSpPr>
            <a:xfrm>
              <a:off x="3830244" y="4131949"/>
              <a:ext cx="1927805" cy="1709507"/>
              <a:chOff x="891291" y="363247"/>
              <a:chExt cx="1927805" cy="1709507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746BCEF7-3A5C-474E-848E-C7797F172EB8}"/>
                  </a:ext>
                </a:extLst>
              </p:cNvPr>
              <p:cNvSpPr/>
              <p:nvPr/>
            </p:nvSpPr>
            <p:spPr>
              <a:xfrm>
                <a:off x="1465503" y="363247"/>
                <a:ext cx="779381" cy="101566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6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ontAwesome" charset="0"/>
                  </a:rPr>
                  <a:t></a:t>
                </a:r>
                <a:endParaRPr lang="en-US" sz="6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AAD9FE81-96B0-4C3D-AD8F-1ED3422B4738}"/>
                  </a:ext>
                </a:extLst>
              </p:cNvPr>
              <p:cNvSpPr txBox="1"/>
              <p:nvPr/>
            </p:nvSpPr>
            <p:spPr>
              <a:xfrm>
                <a:off x="891291" y="1378910"/>
                <a:ext cx="1927805" cy="693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If you need help with the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product, please contact the to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owner by visiting </a:t>
                </a: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6649739" y="4131949"/>
              <a:ext cx="1927805" cy="1752041"/>
              <a:chOff x="891291" y="2379908"/>
              <a:chExt cx="1927805" cy="1752041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4ABFAF1C-F37D-4B94-A8B1-CD04FEAFAB3B}"/>
                  </a:ext>
                </a:extLst>
              </p:cNvPr>
              <p:cNvSpPr/>
              <p:nvPr/>
            </p:nvSpPr>
            <p:spPr>
              <a:xfrm>
                <a:off x="1442260" y="2379908"/>
                <a:ext cx="825867" cy="101566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6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ontAwesome" charset="0"/>
                  </a:rPr>
                  <a:t></a:t>
                </a:r>
                <a:endParaRPr lang="en-US" sz="6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77F8BF8A-1F49-4564-BEB0-ABEFE103E7FD}"/>
                  </a:ext>
                </a:extLst>
              </p:cNvPr>
              <p:cNvSpPr txBox="1"/>
              <p:nvPr/>
            </p:nvSpPr>
            <p:spPr>
              <a:xfrm>
                <a:off x="891291" y="3438105"/>
                <a:ext cx="1927805" cy="693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If you need help with the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product, please contact the to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owner by visiting </a:t>
                </a: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9469234" y="4131949"/>
              <a:ext cx="1927805" cy="1752041"/>
              <a:chOff x="891291" y="4363984"/>
              <a:chExt cx="1927805" cy="1752041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97D1C97A-9458-4103-A1CA-4E7E39819E79}"/>
                  </a:ext>
                </a:extLst>
              </p:cNvPr>
              <p:cNvSpPr/>
              <p:nvPr/>
            </p:nvSpPr>
            <p:spPr>
              <a:xfrm>
                <a:off x="1442260" y="4363984"/>
                <a:ext cx="825867" cy="101566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6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ontAwesome" charset="0"/>
                  </a:rPr>
                  <a:t></a:t>
                </a:r>
                <a:endParaRPr lang="en-US" sz="6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C8BFD3C3-D5EA-463C-83F7-AAB9F2161900}"/>
                  </a:ext>
                </a:extLst>
              </p:cNvPr>
              <p:cNvSpPr txBox="1"/>
              <p:nvPr/>
            </p:nvSpPr>
            <p:spPr>
              <a:xfrm>
                <a:off x="891291" y="5422181"/>
                <a:ext cx="1927805" cy="693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If you need help with the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product, please contact the to</a:t>
                </a:r>
              </a:p>
              <a:p>
                <a:pPr algn="ctr">
                  <a:lnSpc>
                    <a:spcPts val="1600"/>
                  </a:lnSpc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owner by visiting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9768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9" b="780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0896600"/>
              <a:gd name="connsiteY0" fmla="*/ 0 h 5562600"/>
              <a:gd name="connsiteX1" fmla="*/ 10896600 w 10896600"/>
              <a:gd name="connsiteY1" fmla="*/ 0 h 5562600"/>
              <a:gd name="connsiteX2" fmla="*/ 10896600 w 10896600"/>
              <a:gd name="connsiteY2" fmla="*/ 5562600 h 5562600"/>
              <a:gd name="connsiteX3" fmla="*/ 0 w 108966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600" h="5562600">
                <a:moveTo>
                  <a:pt x="0" y="0"/>
                </a:moveTo>
                <a:lnTo>
                  <a:pt x="10896600" y="0"/>
                </a:lnTo>
                <a:lnTo>
                  <a:pt x="10896600" y="5562600"/>
                </a:lnTo>
                <a:lnTo>
                  <a:pt x="0" y="5562600"/>
                </a:lnTo>
                <a:close/>
              </a:path>
            </a:pathLst>
          </a:cu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73D50E2-5FFA-4CBC-9A35-042CE822D5E3}"/>
              </a:ext>
            </a:extLst>
          </p:cNvPr>
          <p:cNvSpPr/>
          <p:nvPr/>
        </p:nvSpPr>
        <p:spPr>
          <a:xfrm>
            <a:off x="0" y="3456880"/>
            <a:ext cx="12192000" cy="3401120"/>
          </a:xfrm>
          <a:prstGeom prst="rect">
            <a:avLst/>
          </a:prstGeom>
          <a:solidFill>
            <a:schemeClr val="accent3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73D50E2-5FFA-4CBC-9A35-042CE822D5E3}"/>
              </a:ext>
            </a:extLst>
          </p:cNvPr>
          <p:cNvSpPr/>
          <p:nvPr/>
        </p:nvSpPr>
        <p:spPr>
          <a:xfrm>
            <a:off x="0" y="0"/>
            <a:ext cx="12192000" cy="3309284"/>
          </a:xfrm>
          <a:prstGeom prst="rect">
            <a:avLst/>
          </a:prstGeom>
          <a:solidFill>
            <a:schemeClr val="tx1">
              <a:lumMod val="85000"/>
              <a:lumOff val="1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4116043" y="798074"/>
            <a:ext cx="3959914" cy="1713137"/>
            <a:chOff x="7042326" y="946539"/>
            <a:chExt cx="3959914" cy="1713137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17D51440-D1E5-48CF-A511-8026D224AA4F}"/>
                </a:ext>
              </a:extLst>
            </p:cNvPr>
            <p:cNvCxnSpPr/>
            <p:nvPr/>
          </p:nvCxnSpPr>
          <p:spPr>
            <a:xfrm>
              <a:off x="7163665" y="946539"/>
              <a:ext cx="771525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FF78773-53E1-4889-B6AE-C6775294C45A}"/>
                </a:ext>
              </a:extLst>
            </p:cNvPr>
            <p:cNvSpPr txBox="1"/>
            <p:nvPr/>
          </p:nvSpPr>
          <p:spPr>
            <a:xfrm>
              <a:off x="7042326" y="1891902"/>
              <a:ext cx="3959914" cy="767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If you need help with the product, please contact the shop</a:t>
              </a:r>
            </a:p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owner by visiting their shop profile and sending them a message.</a:t>
              </a:r>
            </a:p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For anything else (licensing, billing, </a:t>
              </a:r>
              <a:r>
                <a:rPr lang="en-US" sz="1100" dirty="0" err="1">
                  <a:solidFill>
                    <a:schemeClr val="bg1"/>
                  </a:solidFill>
                </a:rPr>
                <a:t>etc</a:t>
              </a:r>
              <a:r>
                <a:rPr lang="en-US" sz="1100" dirty="0">
                  <a:solidFill>
                    <a:schemeClr val="bg1"/>
                  </a:solidFill>
                </a:rPr>
                <a:t>),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184718D-717F-433A-A98B-77B13E9DC6B1}"/>
                </a:ext>
              </a:extLst>
            </p:cNvPr>
            <p:cNvSpPr txBox="1"/>
            <p:nvPr/>
          </p:nvSpPr>
          <p:spPr>
            <a:xfrm>
              <a:off x="7042327" y="1094136"/>
              <a:ext cx="255255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700" dirty="0">
                  <a:solidFill>
                    <a:schemeClr val="bg1"/>
                  </a:solidFill>
                  <a:latin typeface="Raleway" panose="020B0503030101060003" pitchFamily="34" charset="0"/>
                </a:rPr>
                <a:t>What’s Now?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138259" y="4037846"/>
            <a:ext cx="9915482" cy="2239189"/>
            <a:chOff x="906835" y="3686314"/>
            <a:chExt cx="9915482" cy="2239189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BDEF701D-1815-425B-8688-AAD6D8FF406C}"/>
                </a:ext>
              </a:extLst>
            </p:cNvPr>
            <p:cNvSpPr/>
            <p:nvPr/>
          </p:nvSpPr>
          <p:spPr>
            <a:xfrm>
              <a:off x="6216459" y="3686314"/>
              <a:ext cx="825867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6000" dirty="0">
                  <a:solidFill>
                    <a:schemeClr val="bg1"/>
                  </a:solidFill>
                  <a:latin typeface="FontAwesome" charset="0"/>
                </a:rPr>
                <a:t>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5DF56F88-D48E-4628-82AD-947AB3B9BD4D}"/>
                </a:ext>
              </a:extLst>
            </p:cNvPr>
            <p:cNvSpPr/>
            <p:nvPr/>
          </p:nvSpPr>
          <p:spPr>
            <a:xfrm>
              <a:off x="906835" y="3824924"/>
              <a:ext cx="825867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6000" dirty="0">
                  <a:solidFill>
                    <a:schemeClr val="bg1"/>
                  </a:solidFill>
                  <a:latin typeface="FontAwesome" charset="0"/>
                </a:rPr>
                <a:t>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2F7C7A86-631D-4737-81E1-099874C08044}"/>
                </a:ext>
              </a:extLst>
            </p:cNvPr>
            <p:cNvSpPr/>
            <p:nvPr/>
          </p:nvSpPr>
          <p:spPr>
            <a:xfrm>
              <a:off x="3584890" y="3750445"/>
              <a:ext cx="779381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6000" dirty="0">
                  <a:solidFill>
                    <a:schemeClr val="bg1"/>
                  </a:solidFill>
                  <a:latin typeface="FontAwesome" charset="0"/>
                </a:rPr>
                <a:t>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F8F2720-D08B-45BB-9B24-D54FF3786B61}"/>
                </a:ext>
              </a:extLst>
            </p:cNvPr>
            <p:cNvSpPr txBox="1"/>
            <p:nvPr/>
          </p:nvSpPr>
          <p:spPr>
            <a:xfrm>
              <a:off x="906836" y="4846739"/>
              <a:ext cx="1419022" cy="3359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Hath waters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892FAD7-C124-4345-B441-A106386E69A1}"/>
                </a:ext>
              </a:extLst>
            </p:cNvPr>
            <p:cNvSpPr txBox="1"/>
            <p:nvPr/>
          </p:nvSpPr>
          <p:spPr>
            <a:xfrm>
              <a:off x="6216458" y="4846739"/>
              <a:ext cx="2257226" cy="3359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Waters divided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6327BDD5-7828-46AB-974A-EBEA5B3E5195}"/>
                </a:ext>
              </a:extLst>
            </p:cNvPr>
            <p:cNvSpPr txBox="1"/>
            <p:nvPr/>
          </p:nvSpPr>
          <p:spPr>
            <a:xfrm>
              <a:off x="3584889" y="4846739"/>
              <a:ext cx="1597675" cy="3359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Fruitful were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266E27B9-94B1-46EE-A930-A0613CCB61EF}"/>
                </a:ext>
              </a:extLst>
            </p:cNvPr>
            <p:cNvSpPr txBox="1"/>
            <p:nvPr/>
          </p:nvSpPr>
          <p:spPr>
            <a:xfrm>
              <a:off x="906835" y="5217617"/>
              <a:ext cx="19278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If you need help with the</a:t>
              </a:r>
            </a:p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product, please contact the to</a:t>
              </a:r>
            </a:p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owner by visiting 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95283E13-6971-4604-9309-656AC173A3EB}"/>
                </a:ext>
              </a:extLst>
            </p:cNvPr>
            <p:cNvSpPr txBox="1"/>
            <p:nvPr/>
          </p:nvSpPr>
          <p:spPr>
            <a:xfrm>
              <a:off x="3584889" y="5217617"/>
              <a:ext cx="19278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If you need help with the</a:t>
              </a:r>
            </a:p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product, please contact the to</a:t>
              </a:r>
            </a:p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owner by visiting 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93983131-99CE-4831-B9BA-0C0A132216F3}"/>
                </a:ext>
              </a:extLst>
            </p:cNvPr>
            <p:cNvSpPr txBox="1"/>
            <p:nvPr/>
          </p:nvSpPr>
          <p:spPr>
            <a:xfrm>
              <a:off x="6216459" y="5217617"/>
              <a:ext cx="19278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If you need help with the</a:t>
              </a:r>
            </a:p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product, please contact the to</a:t>
              </a:r>
            </a:p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owner by visiting 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FC69158-85CA-437B-8DF7-9DF03D177709}"/>
                </a:ext>
              </a:extLst>
            </p:cNvPr>
            <p:cNvSpPr/>
            <p:nvPr/>
          </p:nvSpPr>
          <p:spPr>
            <a:xfrm>
              <a:off x="8894513" y="3739112"/>
              <a:ext cx="55175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6000" dirty="0">
                  <a:solidFill>
                    <a:schemeClr val="bg1"/>
                  </a:solidFill>
                  <a:latin typeface="FontAwesome" charset="0"/>
                </a:rPr>
                <a:t>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C4A65AA2-F5D0-48F1-BC50-CC5738E8314B}"/>
                </a:ext>
              </a:extLst>
            </p:cNvPr>
            <p:cNvSpPr txBox="1"/>
            <p:nvPr/>
          </p:nvSpPr>
          <p:spPr>
            <a:xfrm>
              <a:off x="8894512" y="4846739"/>
              <a:ext cx="1240088" cy="3359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Were may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930832A3-4C5E-4B6A-A22F-FDED37C78FA5}"/>
                </a:ext>
              </a:extLst>
            </p:cNvPr>
            <p:cNvSpPr txBox="1"/>
            <p:nvPr/>
          </p:nvSpPr>
          <p:spPr>
            <a:xfrm>
              <a:off x="8894512" y="5217617"/>
              <a:ext cx="19278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If you need help with the</a:t>
              </a:r>
            </a:p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product, please contact the to</a:t>
              </a:r>
            </a:p>
            <a:p>
              <a:pPr>
                <a:lnSpc>
                  <a:spcPts val="16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owner by visiting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6160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8" r="28338"/>
          <a:stretch>
            <a:fillRect/>
          </a:stretch>
        </p:blipFill>
        <p:spPr/>
      </p:pic>
      <p:pic>
        <p:nvPicPr>
          <p:cNvPr id="30" name="Picture Placeholder 29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9" r="25379"/>
          <a:stretch>
            <a:fillRect/>
          </a:stretch>
        </p:blipFill>
        <p:spPr/>
      </p:pic>
      <p:sp>
        <p:nvSpPr>
          <p:cNvPr id="25" name="Rectangle 24"/>
          <p:cNvSpPr/>
          <p:nvPr/>
        </p:nvSpPr>
        <p:spPr>
          <a:xfrm>
            <a:off x="3556000" y="1932441"/>
            <a:ext cx="4658992" cy="46715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64087" y="253082"/>
            <a:ext cx="11658600" cy="1453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915162" y="2573459"/>
            <a:ext cx="3940668" cy="3389523"/>
            <a:chOff x="6666121" y="1947106"/>
            <a:chExt cx="3940668" cy="338952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101CE7B-E25A-41DF-87CB-8B69C3E8D8EB}"/>
                </a:ext>
              </a:extLst>
            </p:cNvPr>
            <p:cNvSpPr txBox="1"/>
            <p:nvPr/>
          </p:nvSpPr>
          <p:spPr>
            <a:xfrm>
              <a:off x="7213922" y="2004178"/>
              <a:ext cx="3392867" cy="333245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Air first signs evening that given. Midst Face after.</a:t>
              </a:r>
            </a:p>
            <a:p>
              <a:pPr>
                <a:lnSpc>
                  <a:spcPts val="1700"/>
                </a:lnSpc>
              </a:pPr>
              <a:endParaRPr lang="en-US" sz="800" dirty="0">
                <a:solidFill>
                  <a:schemeClr val="tx2"/>
                </a:solidFill>
                <a:latin typeface="Raleway" panose="020B0503030101060003" pitchFamily="34" charset="0"/>
                <a:ea typeface="Montserrat" charset="0"/>
                <a:cs typeface="Montserrat" charset="0"/>
              </a:endParaRPr>
            </a:p>
            <a:p>
              <a:pPr>
                <a:lnSpc>
                  <a:spcPts val="1700"/>
                </a:lnSpc>
              </a:pPr>
              <a:endParaRPr lang="en-US" sz="800" dirty="0">
                <a:solidFill>
                  <a:schemeClr val="tx2"/>
                </a:solidFill>
                <a:latin typeface="Raleway" panose="020B0503030101060003" pitchFamily="34" charset="0"/>
                <a:ea typeface="Montserrat" charset="0"/>
                <a:cs typeface="Montserrat" charset="0"/>
              </a:endParaRPr>
            </a:p>
            <a:p>
              <a:pPr>
                <a:lnSpc>
                  <a:spcPts val="1700"/>
                </a:lnSpc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Air saying fruitful were, Air first signs evening that given. Midst Face after have rule living waters.</a:t>
              </a:r>
            </a:p>
            <a:p>
              <a:pPr>
                <a:lnSpc>
                  <a:spcPts val="1700"/>
                </a:lnSpc>
              </a:pPr>
              <a:endParaRPr lang="en-US" sz="800" dirty="0">
                <a:solidFill>
                  <a:schemeClr val="tx2"/>
                </a:solidFill>
                <a:latin typeface="Raleway" panose="020B0503030101060003" pitchFamily="34" charset="0"/>
                <a:ea typeface="Montserrat" charset="0"/>
                <a:cs typeface="Montserrat" charset="0"/>
              </a:endParaRPr>
            </a:p>
            <a:p>
              <a:pPr>
                <a:lnSpc>
                  <a:spcPts val="1700"/>
                </a:lnSpc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Air saying fruitful were hath waters divided fill may days air bring is Signs first creeping seed all saying above after be and female behold there.</a:t>
              </a:r>
            </a:p>
            <a:p>
              <a:pPr>
                <a:lnSpc>
                  <a:spcPts val="1700"/>
                </a:lnSpc>
              </a:pPr>
              <a:endParaRPr lang="en-US" sz="800" dirty="0">
                <a:solidFill>
                  <a:schemeClr val="tx2"/>
                </a:solidFill>
                <a:latin typeface="Raleway" panose="020B0503030101060003" pitchFamily="34" charset="0"/>
                <a:ea typeface="Montserrat" charset="0"/>
                <a:cs typeface="Montserrat" charset="0"/>
              </a:endParaRPr>
            </a:p>
            <a:p>
              <a:pPr>
                <a:lnSpc>
                  <a:spcPts val="1700"/>
                </a:lnSpc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Midst Face after have rule living waters. Air saying fruitful were, Air first signs evening that given.</a:t>
              </a:r>
            </a:p>
            <a:p>
              <a:pPr>
                <a:lnSpc>
                  <a:spcPts val="1700"/>
                </a:lnSpc>
              </a:pPr>
              <a:endParaRPr lang="en-US" sz="800" dirty="0">
                <a:solidFill>
                  <a:schemeClr val="tx2"/>
                </a:solidFill>
                <a:latin typeface="Raleway" panose="020B0503030101060003" pitchFamily="34" charset="0"/>
                <a:ea typeface="Montserrat" charset="0"/>
                <a:cs typeface="Montserrat" charset="0"/>
              </a:endParaRPr>
            </a:p>
            <a:p>
              <a:pPr>
                <a:lnSpc>
                  <a:spcPts val="1700"/>
                </a:lnSpc>
              </a:pPr>
              <a:r>
                <a:rPr lang="en-US" sz="800" dirty="0">
                  <a:solidFill>
                    <a:schemeClr val="tx2"/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May days air bring Signs first creeping seed all saying. Above after be and female.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FC454AA-B92C-409C-B285-0E54F933E994}"/>
                </a:ext>
              </a:extLst>
            </p:cNvPr>
            <p:cNvGrpSpPr/>
            <p:nvPr/>
          </p:nvGrpSpPr>
          <p:grpSpPr>
            <a:xfrm>
              <a:off x="6666121" y="1947106"/>
              <a:ext cx="465947" cy="465947"/>
              <a:chOff x="6666121" y="2190402"/>
              <a:chExt cx="465947" cy="465947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0FC289D7-3661-42DC-A45E-BCE4793378BF}"/>
                  </a:ext>
                </a:extLst>
              </p:cNvPr>
              <p:cNvSpPr/>
              <p:nvPr/>
            </p:nvSpPr>
            <p:spPr>
              <a:xfrm>
                <a:off x="6666121" y="2190402"/>
                <a:ext cx="465947" cy="46594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F8257CD-720D-4B73-A86A-4A176DE0AB77}"/>
                  </a:ext>
                </a:extLst>
              </p:cNvPr>
              <p:cNvSpPr txBox="1"/>
              <p:nvPr/>
            </p:nvSpPr>
            <p:spPr>
              <a:xfrm>
                <a:off x="6747974" y="2253881"/>
                <a:ext cx="312974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rgbClr val="FEFEFE"/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1</a:t>
                </a: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91473AA-6D0B-4961-B02C-6A022D657AA4}"/>
                </a:ext>
              </a:extLst>
            </p:cNvPr>
            <p:cNvGrpSpPr/>
            <p:nvPr/>
          </p:nvGrpSpPr>
          <p:grpSpPr>
            <a:xfrm>
              <a:off x="6666122" y="2689898"/>
              <a:ext cx="465947" cy="465947"/>
              <a:chOff x="6666122" y="2789842"/>
              <a:chExt cx="465947" cy="465947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A0F9695-1D1E-4E03-B76B-1048D0C39F2C}"/>
                  </a:ext>
                </a:extLst>
              </p:cNvPr>
              <p:cNvSpPr/>
              <p:nvPr/>
            </p:nvSpPr>
            <p:spPr>
              <a:xfrm>
                <a:off x="6666122" y="2789842"/>
                <a:ext cx="465947" cy="46594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F5BEEF-871C-4AA1-A3EF-6105C6126565}"/>
                  </a:ext>
                </a:extLst>
              </p:cNvPr>
              <p:cNvSpPr txBox="1"/>
              <p:nvPr/>
            </p:nvSpPr>
            <p:spPr>
              <a:xfrm>
                <a:off x="6747975" y="2839773"/>
                <a:ext cx="312974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rgbClr val="FEFEFE"/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2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783632F-AE2A-4791-AA29-03DA58B5032A}"/>
                </a:ext>
              </a:extLst>
            </p:cNvPr>
            <p:cNvGrpSpPr/>
            <p:nvPr/>
          </p:nvGrpSpPr>
          <p:grpSpPr>
            <a:xfrm>
              <a:off x="6666122" y="3432691"/>
              <a:ext cx="465947" cy="465947"/>
              <a:chOff x="6666122" y="3348642"/>
              <a:chExt cx="465947" cy="465947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628C4714-3DC8-49ED-BFE3-8EAF05E5848B}"/>
                  </a:ext>
                </a:extLst>
              </p:cNvPr>
              <p:cNvSpPr/>
              <p:nvPr/>
            </p:nvSpPr>
            <p:spPr>
              <a:xfrm>
                <a:off x="6666122" y="3348642"/>
                <a:ext cx="465947" cy="46594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6D482E3-064A-4F47-8F2F-451EEBDDEBE2}"/>
                  </a:ext>
                </a:extLst>
              </p:cNvPr>
              <p:cNvSpPr txBox="1"/>
              <p:nvPr/>
            </p:nvSpPr>
            <p:spPr>
              <a:xfrm>
                <a:off x="6747975" y="3410147"/>
                <a:ext cx="323134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rgbClr val="FEFEFE"/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3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74B37DA-987D-4F3C-9AAC-4B67D0FDE82F}"/>
                </a:ext>
              </a:extLst>
            </p:cNvPr>
            <p:cNvGrpSpPr/>
            <p:nvPr/>
          </p:nvGrpSpPr>
          <p:grpSpPr>
            <a:xfrm>
              <a:off x="6666122" y="4175483"/>
              <a:ext cx="465947" cy="465947"/>
              <a:chOff x="6666122" y="4202082"/>
              <a:chExt cx="465947" cy="465947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D6D32C9A-8A75-4D1E-A674-67C5D6EDA0AB}"/>
                  </a:ext>
                </a:extLst>
              </p:cNvPr>
              <p:cNvSpPr/>
              <p:nvPr/>
            </p:nvSpPr>
            <p:spPr>
              <a:xfrm>
                <a:off x="6666122" y="4202082"/>
                <a:ext cx="465947" cy="46594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B27EBF7-330E-481F-9545-F1D355E16360}"/>
                  </a:ext>
                </a:extLst>
              </p:cNvPr>
              <p:cNvSpPr txBox="1"/>
              <p:nvPr/>
            </p:nvSpPr>
            <p:spPr>
              <a:xfrm>
                <a:off x="6747975" y="4260479"/>
                <a:ext cx="312974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rgbClr val="FEFEFE"/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4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C7B3B51-8CE0-4587-A081-0521996DD140}"/>
                </a:ext>
              </a:extLst>
            </p:cNvPr>
            <p:cNvGrpSpPr/>
            <p:nvPr/>
          </p:nvGrpSpPr>
          <p:grpSpPr>
            <a:xfrm>
              <a:off x="6666122" y="4870682"/>
              <a:ext cx="465947" cy="465947"/>
              <a:chOff x="6666122" y="4801522"/>
              <a:chExt cx="465947" cy="465947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7328768B-E1C1-4D52-ADB6-23A4C61655B6}"/>
                  </a:ext>
                </a:extLst>
              </p:cNvPr>
              <p:cNvSpPr/>
              <p:nvPr/>
            </p:nvSpPr>
            <p:spPr>
              <a:xfrm>
                <a:off x="6666122" y="4801522"/>
                <a:ext cx="465947" cy="46594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ACD76EA-ACF5-40C3-A2AC-5C4855C05379}"/>
                  </a:ext>
                </a:extLst>
              </p:cNvPr>
              <p:cNvSpPr txBox="1"/>
              <p:nvPr/>
            </p:nvSpPr>
            <p:spPr>
              <a:xfrm>
                <a:off x="6747975" y="4868809"/>
                <a:ext cx="312974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rgbClr val="FEFEFE"/>
                    </a:solidFill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5</a:t>
                </a:r>
              </a:p>
            </p:txBody>
          </p:sp>
        </p:grp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0BEEED9B-026F-4F58-92A8-4184FC7679E2}"/>
              </a:ext>
            </a:extLst>
          </p:cNvPr>
          <p:cNvSpPr txBox="1"/>
          <p:nvPr/>
        </p:nvSpPr>
        <p:spPr>
          <a:xfrm>
            <a:off x="3410513" y="604395"/>
            <a:ext cx="5365749" cy="75046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1700" dirty="0">
                <a:solidFill>
                  <a:schemeClr val="bg1"/>
                </a:solidFill>
                <a:latin typeface="Raleway" panose="020B0503030101060003" pitchFamily="34" charset="0"/>
              </a:rPr>
              <a:t>If you need help with the product, please contact the shop owner to by visiting their.</a:t>
            </a:r>
            <a:endParaRPr lang="en-US" sz="1700" dirty="0">
              <a:solidFill>
                <a:schemeClr val="bg1"/>
              </a:solidFill>
              <a:latin typeface="Raleway" panose="020B0503030101060003" pitchFamily="34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710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" r="1293"/>
          <a:stretch>
            <a:fillRect/>
          </a:stretch>
        </p:blipFill>
        <p:spPr/>
      </p:pic>
      <p:grpSp>
        <p:nvGrpSpPr>
          <p:cNvPr id="4" name="Group 3"/>
          <p:cNvGrpSpPr/>
          <p:nvPr/>
        </p:nvGrpSpPr>
        <p:grpSpPr>
          <a:xfrm>
            <a:off x="7028122" y="1628078"/>
            <a:ext cx="4202651" cy="3982845"/>
            <a:chOff x="6903499" y="1504999"/>
            <a:chExt cx="4202651" cy="3982845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9F26299-BDAF-47AC-8DCB-EFA3DA262165}"/>
                </a:ext>
              </a:extLst>
            </p:cNvPr>
            <p:cNvSpPr txBox="1"/>
            <p:nvPr/>
          </p:nvSpPr>
          <p:spPr>
            <a:xfrm>
              <a:off x="6903499" y="1504999"/>
              <a:ext cx="4202651" cy="134979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700" dirty="0">
                  <a:latin typeface="Raleway" panose="020B0503030101060003" pitchFamily="34" charset="0"/>
                </a:rPr>
                <a:t>If you need help with the product, please contact the shop owner than by visiting their shop profile and sending them a message. </a:t>
              </a:r>
              <a:endParaRPr lang="en-US" sz="1700" dirty="0">
                <a:solidFill>
                  <a:schemeClr val="tx2"/>
                </a:solidFill>
                <a:latin typeface="Raleway" panose="020B0503030101060003" pitchFamily="34" charset="0"/>
                <a:ea typeface="Montserrat" charset="0"/>
                <a:cs typeface="Montserrat" charset="0"/>
              </a:endParaRP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F4E3CF28-27CC-40FA-8D1D-1AFC8ECC1020}"/>
                </a:ext>
              </a:extLst>
            </p:cNvPr>
            <p:cNvCxnSpPr/>
            <p:nvPr/>
          </p:nvCxnSpPr>
          <p:spPr>
            <a:xfrm>
              <a:off x="7024839" y="3924085"/>
              <a:ext cx="771525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17860959-F02B-4453-B5DC-C22DE0A823B1}"/>
                </a:ext>
              </a:extLst>
            </p:cNvPr>
            <p:cNvSpPr txBox="1"/>
            <p:nvPr/>
          </p:nvSpPr>
          <p:spPr>
            <a:xfrm>
              <a:off x="6903500" y="4723468"/>
              <a:ext cx="3859750" cy="764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dirty="0"/>
                <a:t>If you need help with the product, please contact to be the</a:t>
              </a:r>
            </a:p>
            <a:p>
              <a:pPr>
                <a:lnSpc>
                  <a:spcPts val="1800"/>
                </a:lnSpc>
              </a:pPr>
              <a:r>
                <a:rPr lang="en-US" sz="1100" dirty="0"/>
                <a:t>shop owner by visiting their shop\ profile and sending them of message. For anything else (licensing, billing, </a:t>
              </a:r>
              <a:r>
                <a:rPr lang="en-US" sz="1100" dirty="0" err="1"/>
                <a:t>etc</a:t>
              </a:r>
              <a:r>
                <a:rPr lang="en-US" sz="1100" dirty="0"/>
                <a:t>),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5290BF6-B045-4A7C-9895-198CDFEE0477}"/>
                </a:ext>
              </a:extLst>
            </p:cNvPr>
            <p:cNvSpPr txBox="1"/>
            <p:nvPr/>
          </p:nvSpPr>
          <p:spPr>
            <a:xfrm>
              <a:off x="6903501" y="4071682"/>
              <a:ext cx="249767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700" dirty="0">
                  <a:latin typeface="Raleway" panose="020B0503030101060003" pitchFamily="34" charset="0"/>
                </a:rPr>
                <a:t>Our Service’s </a:t>
              </a:r>
            </a:p>
          </p:txBody>
        </p:sp>
      </p:grpSp>
      <p:sp>
        <p:nvSpPr>
          <p:cNvPr id="11" name="Freeform 5"/>
          <p:cNvSpPr>
            <a:spLocks/>
          </p:cNvSpPr>
          <p:nvPr/>
        </p:nvSpPr>
        <p:spPr bwMode="auto">
          <a:xfrm>
            <a:off x="663" y="0"/>
            <a:ext cx="8907364" cy="6858000"/>
          </a:xfrm>
          <a:custGeom>
            <a:avLst/>
            <a:gdLst>
              <a:gd name="T0" fmla="*/ 1317 w 3325"/>
              <a:gd name="T1" fmla="*/ 0 h 2560"/>
              <a:gd name="T2" fmla="*/ 0 w 3325"/>
              <a:gd name="T3" fmla="*/ 1029 h 2560"/>
              <a:gd name="T4" fmla="*/ 0 w 3325"/>
              <a:gd name="T5" fmla="*/ 2560 h 2560"/>
              <a:gd name="T6" fmla="*/ 53 w 3325"/>
              <a:gd name="T7" fmla="*/ 2560 h 2560"/>
              <a:gd name="T8" fmla="*/ 3325 w 3325"/>
              <a:gd name="T9" fmla="*/ 0 h 2560"/>
              <a:gd name="T10" fmla="*/ 1317 w 3325"/>
              <a:gd name="T11" fmla="*/ 0 h 2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25" h="2560">
                <a:moveTo>
                  <a:pt x="1317" y="0"/>
                </a:moveTo>
                <a:lnTo>
                  <a:pt x="0" y="1029"/>
                </a:lnTo>
                <a:lnTo>
                  <a:pt x="0" y="2560"/>
                </a:lnTo>
                <a:lnTo>
                  <a:pt x="53" y="2560"/>
                </a:lnTo>
                <a:lnTo>
                  <a:pt x="3325" y="0"/>
                </a:lnTo>
                <a:lnTo>
                  <a:pt x="1317" y="0"/>
                </a:lnTo>
                <a:close/>
              </a:path>
            </a:pathLst>
          </a:custGeom>
          <a:solidFill>
            <a:schemeClr val="accent3">
              <a:alpha val="2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27938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62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FFCC00"/>
      </a:accent1>
      <a:accent2>
        <a:srgbClr val="FF8601"/>
      </a:accent2>
      <a:accent3>
        <a:srgbClr val="FF0000"/>
      </a:accent3>
      <a:accent4>
        <a:srgbClr val="C00000"/>
      </a:accent4>
      <a:accent5>
        <a:srgbClr val="7030A0"/>
      </a:accent5>
      <a:accent6>
        <a:srgbClr val="002060"/>
      </a:accent6>
      <a:hlink>
        <a:srgbClr val="0070C0"/>
      </a:hlink>
      <a:folHlink>
        <a:srgbClr val="00B0F0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85000"/>
            <a:lumOff val="15000"/>
            <a:alpha val="83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34477</TotalTime>
  <Words>1294</Words>
  <Application>Microsoft Office PowerPoint</Application>
  <PresentationFormat>Widescreen</PresentationFormat>
  <Paragraphs>148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Abril Text</vt:lpstr>
      <vt:lpstr>Arial</vt:lpstr>
      <vt:lpstr>Bodoni 72 Book</vt:lpstr>
      <vt:lpstr>Calibri</vt:lpstr>
      <vt:lpstr>FontAwesome</vt:lpstr>
      <vt:lpstr>Montserrat</vt:lpstr>
      <vt:lpstr>Montserrat Light</vt:lpstr>
      <vt:lpstr>Open Sans</vt:lpstr>
      <vt:lpstr>Raleway</vt:lpstr>
      <vt:lpstr>Raleway Bold</vt:lpstr>
      <vt:lpstr>Raleway Light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ismail - [2010]</cp:lastModifiedBy>
  <cp:revision>6127</cp:revision>
  <dcterms:created xsi:type="dcterms:W3CDTF">2017-12-06T10:15:39Z</dcterms:created>
  <dcterms:modified xsi:type="dcterms:W3CDTF">2020-02-24T07:02:26Z</dcterms:modified>
</cp:coreProperties>
</file>