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05223"/>
    <a:srgbClr val="F47920"/>
    <a:srgbClr val="F47A20"/>
    <a:srgbClr val="97B941"/>
    <a:srgbClr val="00A0A6"/>
    <a:srgbClr val="644099"/>
    <a:srgbClr val="F37021"/>
    <a:srgbClr val="D22A4C"/>
    <a:srgbClr val="BC34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varScale="1">
        <p:scale>
          <a:sx n="63" d="100"/>
          <a:sy n="63" d="100"/>
        </p:scale>
        <p:origin x="102" y="28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0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FDE-44F3-AD84-ED55C3316092}"/>
              </c:ext>
            </c:extLst>
          </c:dPt>
          <c:dPt>
            <c:idx val="1"/>
            <c:bubble3D val="0"/>
            <c:spPr>
              <a:solidFill>
                <a:schemeClr val="tx2"/>
              </a:solidFill>
              <a:ln w="19050">
                <a:solidFill>
                  <a:schemeClr val="lt1"/>
                </a:solidFill>
              </a:ln>
              <a:effectLst/>
            </c:spPr>
            <c:extLst>
              <c:ext xmlns:c16="http://schemas.microsoft.com/office/drawing/2014/chart" uri="{C3380CC4-5D6E-409C-BE32-E72D297353CC}">
                <c16:uniqueId val="{00000003-8FDE-44F3-AD84-ED55C3316092}"/>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8FDE-44F3-AD84-ED55C3316092}"/>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8FDE-44F3-AD84-ED55C331609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FDE-44F3-AD84-ED55C331609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072-43E4-8FEF-F195F3A711E8}"/>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3-E072-43E4-8FEF-F195F3A711E8}"/>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E072-43E4-8FEF-F195F3A711E8}"/>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E072-43E4-8FEF-F195F3A711E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E072-43E4-8FEF-F195F3A711E8}"/>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extLst>
              <c:ext xmlns:c16="http://schemas.microsoft.com/office/drawing/2014/chart" uri="{C3380CC4-5D6E-409C-BE32-E72D297353CC}">
                <c16:uniqueId val="{00000001-C4E0-43B9-A68C-6EA6267683C5}"/>
              </c:ext>
            </c:extLst>
          </c:dPt>
          <c:dPt>
            <c:idx val="2"/>
            <c:invertIfNegative val="0"/>
            <c:bubble3D val="0"/>
            <c:extLst>
              <c:ext xmlns:c16="http://schemas.microsoft.com/office/drawing/2014/chart" uri="{C3380CC4-5D6E-409C-BE32-E72D297353CC}">
                <c16:uniqueId val="{00000003-C4E0-43B9-A68C-6EA6267683C5}"/>
              </c:ext>
            </c:extLst>
          </c:dPt>
          <c:dPt>
            <c:idx val="3"/>
            <c:invertIfNegative val="0"/>
            <c:bubble3D val="0"/>
            <c:extLst>
              <c:ext xmlns:c16="http://schemas.microsoft.com/office/drawing/2014/chart" uri="{C3380CC4-5D6E-409C-BE32-E72D297353CC}">
                <c16:uniqueId val="{00000005-C4E0-43B9-A68C-6EA6267683C5}"/>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6-C4E0-43B9-A68C-6EA6267683C5}"/>
            </c:ext>
          </c:extLst>
        </c:ser>
        <c:ser>
          <c:idx val="1"/>
          <c:order val="1"/>
          <c:tx>
            <c:strRef>
              <c:f>Sheet1!$C$1</c:f>
              <c:strCache>
                <c:ptCount val="1"/>
                <c:pt idx="0">
                  <c:v>Series 2</c:v>
                </c:pt>
              </c:strCache>
            </c:strRef>
          </c:tx>
          <c:spPr>
            <a:solidFill>
              <a:schemeClr val="tx2">
                <a:lumMod val="5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7-C4E0-43B9-A68C-6EA6267683C5}"/>
            </c:ext>
          </c:extLst>
        </c:ser>
        <c:dLbls>
          <c:showLegendKey val="0"/>
          <c:showVal val="0"/>
          <c:showCatName val="0"/>
          <c:showSerName val="0"/>
          <c:showPercent val="0"/>
          <c:showBubbleSize val="0"/>
        </c:dLbls>
        <c:gapWidth val="199"/>
        <c:axId val="-1018629072"/>
        <c:axId val="-1018627296"/>
      </c:barChart>
      <c:catAx>
        <c:axId val="-1018629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1018627296"/>
        <c:crosses val="autoZero"/>
        <c:auto val="1"/>
        <c:lblAlgn val="ctr"/>
        <c:lblOffset val="100"/>
        <c:noMultiLvlLbl val="0"/>
      </c:catAx>
      <c:valAx>
        <c:axId val="-1018627296"/>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18629072"/>
        <c:crosses val="autoZero"/>
        <c:crossBetween val="between"/>
      </c:valAx>
      <c:spPr>
        <a:noFill/>
        <a:ln>
          <a:noFill/>
        </a:ln>
        <a:effectLst/>
      </c:spPr>
    </c:plotArea>
    <c:legend>
      <c:legendPos val="t"/>
      <c:legendEntry>
        <c:idx val="0"/>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1/27/2019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104854AD-79B1-445A-8125-9DA67F7B3A9F}"/>
              </a:ext>
            </a:extLst>
          </p:cNvPr>
          <p:cNvSpPr>
            <a:spLocks noGrp="1"/>
          </p:cNvSpPr>
          <p:nvPr>
            <p:ph type="pic" sz="quarter" idx="20" hasCustomPrompt="1"/>
          </p:nvPr>
        </p:nvSpPr>
        <p:spPr>
          <a:xfrm>
            <a:off x="0" y="0"/>
            <a:ext cx="12192000" cy="3219450"/>
          </a:xfrm>
          <a:custGeom>
            <a:avLst/>
            <a:gdLst>
              <a:gd name="connsiteX0" fmla="*/ 0 w 12192000"/>
              <a:gd name="connsiteY0" fmla="*/ 0 h 3219450"/>
              <a:gd name="connsiteX1" fmla="*/ 12192000 w 12192000"/>
              <a:gd name="connsiteY1" fmla="*/ 0 h 3219450"/>
              <a:gd name="connsiteX2" fmla="*/ 12192000 w 12192000"/>
              <a:gd name="connsiteY2" fmla="*/ 3219450 h 3219450"/>
              <a:gd name="connsiteX3" fmla="*/ 0 w 12192000"/>
              <a:gd name="connsiteY3" fmla="*/ 3219450 h 3219450"/>
            </a:gdLst>
            <a:ahLst/>
            <a:cxnLst>
              <a:cxn ang="0">
                <a:pos x="connsiteX0" y="connsiteY0"/>
              </a:cxn>
              <a:cxn ang="0">
                <a:pos x="connsiteX1" y="connsiteY1"/>
              </a:cxn>
              <a:cxn ang="0">
                <a:pos x="connsiteX2" y="connsiteY2"/>
              </a:cxn>
              <a:cxn ang="0">
                <a:pos x="connsiteX3" y="connsiteY3"/>
              </a:cxn>
            </a:cxnLst>
            <a:rect l="l" t="t" r="r" b="b"/>
            <a:pathLst>
              <a:path w="12192000" h="3219450">
                <a:moveTo>
                  <a:pt x="0" y="0"/>
                </a:moveTo>
                <a:lnTo>
                  <a:pt x="12192000" y="0"/>
                </a:lnTo>
                <a:lnTo>
                  <a:pt x="12192000" y="3219450"/>
                </a:lnTo>
                <a:lnTo>
                  <a:pt x="0" y="32194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7" name="Freeform: Shape 16">
            <a:extLst>
              <a:ext uri="{FF2B5EF4-FFF2-40B4-BE49-F238E27FC236}">
                <a16:creationId xmlns:a16="http://schemas.microsoft.com/office/drawing/2014/main" id="{64EF5D27-412F-4AFA-8A34-12596EEC66E3}"/>
              </a:ext>
            </a:extLst>
          </p:cNvPr>
          <p:cNvSpPr>
            <a:spLocks noGrp="1"/>
          </p:cNvSpPr>
          <p:nvPr>
            <p:ph type="pic" sz="quarter" idx="23" hasCustomPrompt="1"/>
          </p:nvPr>
        </p:nvSpPr>
        <p:spPr>
          <a:xfrm>
            <a:off x="202916" y="2095535"/>
            <a:ext cx="3206661" cy="3206661"/>
          </a:xfrm>
          <a:custGeom>
            <a:avLst/>
            <a:gdLst>
              <a:gd name="connsiteX0" fmla="*/ 1603331 w 3206661"/>
              <a:gd name="connsiteY0" fmla="*/ 0 h 3206661"/>
              <a:gd name="connsiteX1" fmla="*/ 3206661 w 3206661"/>
              <a:gd name="connsiteY1" fmla="*/ 1603331 h 3206661"/>
              <a:gd name="connsiteX2" fmla="*/ 1603331 w 3206661"/>
              <a:gd name="connsiteY2" fmla="*/ 3206661 h 3206661"/>
              <a:gd name="connsiteX3" fmla="*/ 0 w 3206661"/>
              <a:gd name="connsiteY3" fmla="*/ 1603331 h 3206661"/>
            </a:gdLst>
            <a:ahLst/>
            <a:cxnLst>
              <a:cxn ang="0">
                <a:pos x="connsiteX0" y="connsiteY0"/>
              </a:cxn>
              <a:cxn ang="0">
                <a:pos x="connsiteX1" y="connsiteY1"/>
              </a:cxn>
              <a:cxn ang="0">
                <a:pos x="connsiteX2" y="connsiteY2"/>
              </a:cxn>
              <a:cxn ang="0">
                <a:pos x="connsiteX3" y="connsiteY3"/>
              </a:cxn>
            </a:cxnLst>
            <a:rect l="l" t="t" r="r" b="b"/>
            <a:pathLst>
              <a:path w="3206661" h="3206661">
                <a:moveTo>
                  <a:pt x="1603331" y="0"/>
                </a:moveTo>
                <a:lnTo>
                  <a:pt x="3206661" y="1603331"/>
                </a:lnTo>
                <a:lnTo>
                  <a:pt x="1603331" y="3206661"/>
                </a:lnTo>
                <a:lnTo>
                  <a:pt x="0" y="16033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Freeform: Shape 19">
            <a:extLst>
              <a:ext uri="{FF2B5EF4-FFF2-40B4-BE49-F238E27FC236}">
                <a16:creationId xmlns:a16="http://schemas.microsoft.com/office/drawing/2014/main" id="{4D3FC888-8A34-45B5-8D94-80D118CBA20B}"/>
              </a:ext>
            </a:extLst>
          </p:cNvPr>
          <p:cNvSpPr>
            <a:spLocks noGrp="1"/>
          </p:cNvSpPr>
          <p:nvPr>
            <p:ph type="pic" sz="quarter" idx="24" hasCustomPrompt="1"/>
          </p:nvPr>
        </p:nvSpPr>
        <p:spPr>
          <a:xfrm>
            <a:off x="3085392" y="2541455"/>
            <a:ext cx="3206661" cy="3206661"/>
          </a:xfrm>
          <a:custGeom>
            <a:avLst/>
            <a:gdLst>
              <a:gd name="connsiteX0" fmla="*/ 1603331 w 3206661"/>
              <a:gd name="connsiteY0" fmla="*/ 0 h 3206661"/>
              <a:gd name="connsiteX1" fmla="*/ 3206661 w 3206661"/>
              <a:gd name="connsiteY1" fmla="*/ 1603331 h 3206661"/>
              <a:gd name="connsiteX2" fmla="*/ 1603331 w 3206661"/>
              <a:gd name="connsiteY2" fmla="*/ 3206661 h 3206661"/>
              <a:gd name="connsiteX3" fmla="*/ 0 w 3206661"/>
              <a:gd name="connsiteY3" fmla="*/ 1603331 h 3206661"/>
            </a:gdLst>
            <a:ahLst/>
            <a:cxnLst>
              <a:cxn ang="0">
                <a:pos x="connsiteX0" y="connsiteY0"/>
              </a:cxn>
              <a:cxn ang="0">
                <a:pos x="connsiteX1" y="connsiteY1"/>
              </a:cxn>
              <a:cxn ang="0">
                <a:pos x="connsiteX2" y="connsiteY2"/>
              </a:cxn>
              <a:cxn ang="0">
                <a:pos x="connsiteX3" y="connsiteY3"/>
              </a:cxn>
            </a:cxnLst>
            <a:rect l="l" t="t" r="r" b="b"/>
            <a:pathLst>
              <a:path w="3206661" h="3206661">
                <a:moveTo>
                  <a:pt x="1603331" y="0"/>
                </a:moveTo>
                <a:lnTo>
                  <a:pt x="3206661" y="1603331"/>
                </a:lnTo>
                <a:lnTo>
                  <a:pt x="1603331" y="3206661"/>
                </a:lnTo>
                <a:lnTo>
                  <a:pt x="0" y="16033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EBF73779-A99C-4143-A019-811FD7904392}"/>
              </a:ext>
            </a:extLst>
          </p:cNvPr>
          <p:cNvSpPr>
            <a:spLocks noGrp="1"/>
          </p:cNvSpPr>
          <p:nvPr>
            <p:ph type="pic" sz="quarter" idx="19" hasCustomPrompt="1"/>
          </p:nvPr>
        </p:nvSpPr>
        <p:spPr>
          <a:xfrm>
            <a:off x="5808840" y="1899377"/>
            <a:ext cx="3206661" cy="3206661"/>
          </a:xfrm>
          <a:custGeom>
            <a:avLst/>
            <a:gdLst>
              <a:gd name="connsiteX0" fmla="*/ 1603331 w 3206661"/>
              <a:gd name="connsiteY0" fmla="*/ 0 h 3206661"/>
              <a:gd name="connsiteX1" fmla="*/ 3206661 w 3206661"/>
              <a:gd name="connsiteY1" fmla="*/ 1603331 h 3206661"/>
              <a:gd name="connsiteX2" fmla="*/ 1603331 w 3206661"/>
              <a:gd name="connsiteY2" fmla="*/ 3206661 h 3206661"/>
              <a:gd name="connsiteX3" fmla="*/ 0 w 3206661"/>
              <a:gd name="connsiteY3" fmla="*/ 1603331 h 3206661"/>
            </a:gdLst>
            <a:ahLst/>
            <a:cxnLst>
              <a:cxn ang="0">
                <a:pos x="connsiteX0" y="connsiteY0"/>
              </a:cxn>
              <a:cxn ang="0">
                <a:pos x="connsiteX1" y="connsiteY1"/>
              </a:cxn>
              <a:cxn ang="0">
                <a:pos x="connsiteX2" y="connsiteY2"/>
              </a:cxn>
              <a:cxn ang="0">
                <a:pos x="connsiteX3" y="connsiteY3"/>
              </a:cxn>
            </a:cxnLst>
            <a:rect l="l" t="t" r="r" b="b"/>
            <a:pathLst>
              <a:path w="3206661" h="3206661">
                <a:moveTo>
                  <a:pt x="1603331" y="0"/>
                </a:moveTo>
                <a:lnTo>
                  <a:pt x="3206661" y="1603331"/>
                </a:lnTo>
                <a:lnTo>
                  <a:pt x="1603331" y="3206661"/>
                </a:lnTo>
                <a:lnTo>
                  <a:pt x="0" y="16033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3" name="Freeform: Shape 22">
            <a:extLst>
              <a:ext uri="{FF2B5EF4-FFF2-40B4-BE49-F238E27FC236}">
                <a16:creationId xmlns:a16="http://schemas.microsoft.com/office/drawing/2014/main" id="{73246E71-F88E-4392-98D0-F1C88E6FB1C0}"/>
              </a:ext>
            </a:extLst>
          </p:cNvPr>
          <p:cNvSpPr>
            <a:spLocks noGrp="1"/>
          </p:cNvSpPr>
          <p:nvPr>
            <p:ph type="pic" sz="quarter" idx="25" hasCustomPrompt="1"/>
          </p:nvPr>
        </p:nvSpPr>
        <p:spPr>
          <a:xfrm>
            <a:off x="8782423" y="2265188"/>
            <a:ext cx="3206661" cy="3206661"/>
          </a:xfrm>
          <a:custGeom>
            <a:avLst/>
            <a:gdLst>
              <a:gd name="connsiteX0" fmla="*/ 1603331 w 3206661"/>
              <a:gd name="connsiteY0" fmla="*/ 0 h 3206661"/>
              <a:gd name="connsiteX1" fmla="*/ 3206661 w 3206661"/>
              <a:gd name="connsiteY1" fmla="*/ 1603331 h 3206661"/>
              <a:gd name="connsiteX2" fmla="*/ 1603331 w 3206661"/>
              <a:gd name="connsiteY2" fmla="*/ 3206661 h 3206661"/>
              <a:gd name="connsiteX3" fmla="*/ 0 w 3206661"/>
              <a:gd name="connsiteY3" fmla="*/ 1603331 h 3206661"/>
            </a:gdLst>
            <a:ahLst/>
            <a:cxnLst>
              <a:cxn ang="0">
                <a:pos x="connsiteX0" y="connsiteY0"/>
              </a:cxn>
              <a:cxn ang="0">
                <a:pos x="connsiteX1" y="connsiteY1"/>
              </a:cxn>
              <a:cxn ang="0">
                <a:pos x="connsiteX2" y="connsiteY2"/>
              </a:cxn>
              <a:cxn ang="0">
                <a:pos x="connsiteX3" y="connsiteY3"/>
              </a:cxn>
            </a:cxnLst>
            <a:rect l="l" t="t" r="r" b="b"/>
            <a:pathLst>
              <a:path w="3206661" h="3206661">
                <a:moveTo>
                  <a:pt x="1603331" y="0"/>
                </a:moveTo>
                <a:lnTo>
                  <a:pt x="3206661" y="1603331"/>
                </a:lnTo>
                <a:lnTo>
                  <a:pt x="1603331" y="3206661"/>
                </a:lnTo>
                <a:lnTo>
                  <a:pt x="0" y="160333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3" name="Picture Placeholder 12">
            <a:extLst>
              <a:ext uri="{FF2B5EF4-FFF2-40B4-BE49-F238E27FC236}">
                <a16:creationId xmlns:a16="http://schemas.microsoft.com/office/drawing/2014/main" id="{AD6E43D5-0BD7-4878-A99F-68F291748803}"/>
              </a:ext>
            </a:extLst>
          </p:cNvPr>
          <p:cNvSpPr>
            <a:spLocks noGrp="1"/>
          </p:cNvSpPr>
          <p:nvPr>
            <p:ph type="pic" sz="quarter" idx="20" hasCustomPrompt="1"/>
          </p:nvPr>
        </p:nvSpPr>
        <p:spPr>
          <a:xfrm>
            <a:off x="7382152" y="2859124"/>
            <a:ext cx="3510183" cy="1789044"/>
          </a:xfrm>
          <a:custGeom>
            <a:avLst/>
            <a:gdLst>
              <a:gd name="connsiteX0" fmla="*/ 0 w 3510183"/>
              <a:gd name="connsiteY0" fmla="*/ 0 h 1789044"/>
              <a:gd name="connsiteX1" fmla="*/ 3510183 w 3510183"/>
              <a:gd name="connsiteY1" fmla="*/ 0 h 1789044"/>
              <a:gd name="connsiteX2" fmla="*/ 3510183 w 3510183"/>
              <a:gd name="connsiteY2" fmla="*/ 1789044 h 1789044"/>
              <a:gd name="connsiteX3" fmla="*/ 0 w 3510183"/>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510183" h="1789044">
                <a:moveTo>
                  <a:pt x="0" y="0"/>
                </a:moveTo>
                <a:lnTo>
                  <a:pt x="3510183" y="0"/>
                </a:lnTo>
                <a:lnTo>
                  <a:pt x="3510183"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2F2859AA-9E94-4BAB-B3C1-2095FF48677A}"/>
              </a:ext>
            </a:extLst>
          </p:cNvPr>
          <p:cNvSpPr>
            <a:spLocks noGrp="1"/>
          </p:cNvSpPr>
          <p:nvPr>
            <p:ph type="pic" sz="quarter" idx="21" hasCustomPrompt="1"/>
          </p:nvPr>
        </p:nvSpPr>
        <p:spPr>
          <a:xfrm>
            <a:off x="1299666" y="2982557"/>
            <a:ext cx="3358164" cy="1789044"/>
          </a:xfrm>
          <a:custGeom>
            <a:avLst/>
            <a:gdLst>
              <a:gd name="connsiteX0" fmla="*/ 0 w 3358164"/>
              <a:gd name="connsiteY0" fmla="*/ 0 h 1789044"/>
              <a:gd name="connsiteX1" fmla="*/ 3358164 w 3358164"/>
              <a:gd name="connsiteY1" fmla="*/ 0 h 1789044"/>
              <a:gd name="connsiteX2" fmla="*/ 3358164 w 3358164"/>
              <a:gd name="connsiteY2" fmla="*/ 1789044 h 1789044"/>
              <a:gd name="connsiteX3" fmla="*/ 0 w 3358164"/>
              <a:gd name="connsiteY3" fmla="*/ 1789044 h 1789044"/>
            </a:gdLst>
            <a:ahLst/>
            <a:cxnLst>
              <a:cxn ang="0">
                <a:pos x="connsiteX0" y="connsiteY0"/>
              </a:cxn>
              <a:cxn ang="0">
                <a:pos x="connsiteX1" y="connsiteY1"/>
              </a:cxn>
              <a:cxn ang="0">
                <a:pos x="connsiteX2" y="connsiteY2"/>
              </a:cxn>
              <a:cxn ang="0">
                <a:pos x="connsiteX3" y="connsiteY3"/>
              </a:cxn>
            </a:cxnLst>
            <a:rect l="l" t="t" r="r" b="b"/>
            <a:pathLst>
              <a:path w="3358164" h="1789044">
                <a:moveTo>
                  <a:pt x="0" y="0"/>
                </a:moveTo>
                <a:lnTo>
                  <a:pt x="3358164" y="0"/>
                </a:lnTo>
                <a:lnTo>
                  <a:pt x="3358164" y="1789044"/>
                </a:lnTo>
                <a:lnTo>
                  <a:pt x="0" y="17890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Freeform: Shape 9">
            <a:extLst>
              <a:ext uri="{FF2B5EF4-FFF2-40B4-BE49-F238E27FC236}">
                <a16:creationId xmlns:a16="http://schemas.microsoft.com/office/drawing/2014/main" id="{A77D871A-7820-4D45-BA03-F74BDBC0DB56}"/>
              </a:ext>
            </a:extLst>
          </p:cNvPr>
          <p:cNvSpPr>
            <a:spLocks noGrp="1"/>
          </p:cNvSpPr>
          <p:nvPr>
            <p:ph type="pic" sz="quarter" idx="20" hasCustomPrompt="1"/>
          </p:nvPr>
        </p:nvSpPr>
        <p:spPr>
          <a:xfrm>
            <a:off x="838200" y="1917700"/>
            <a:ext cx="6096000" cy="4352667"/>
          </a:xfrm>
          <a:custGeom>
            <a:avLst/>
            <a:gdLst>
              <a:gd name="connsiteX0" fmla="*/ 838765 w 6096000"/>
              <a:gd name="connsiteY0" fmla="*/ 0 h 4352667"/>
              <a:gd name="connsiteX1" fmla="*/ 6096000 w 6096000"/>
              <a:gd name="connsiteY1" fmla="*/ 0 h 4352667"/>
              <a:gd name="connsiteX2" fmla="*/ 6096000 w 6096000"/>
              <a:gd name="connsiteY2" fmla="*/ 2906247 h 4352667"/>
              <a:gd name="connsiteX3" fmla="*/ 5644445 w 6096000"/>
              <a:gd name="connsiteY3" fmla="*/ 2921392 h 4352667"/>
              <a:gd name="connsiteX4" fmla="*/ 5644445 w 6096000"/>
              <a:gd name="connsiteY4" fmla="*/ 3281846 h 4352667"/>
              <a:gd name="connsiteX5" fmla="*/ 5247922 w 6096000"/>
              <a:gd name="connsiteY5" fmla="*/ 3302040 h 4352667"/>
              <a:gd name="connsiteX6" fmla="*/ 5247922 w 6096000"/>
              <a:gd name="connsiteY6" fmla="*/ 3639271 h 4352667"/>
              <a:gd name="connsiteX7" fmla="*/ 1057872 w 6096000"/>
              <a:gd name="connsiteY7" fmla="*/ 4346033 h 4352667"/>
              <a:gd name="connsiteX8" fmla="*/ 0 w 6096000"/>
              <a:gd name="connsiteY8" fmla="*/ 4196611 h 4352667"/>
              <a:gd name="connsiteX9" fmla="*/ 0 w 6096000"/>
              <a:gd name="connsiteY9" fmla="*/ 742111 h 4352667"/>
              <a:gd name="connsiteX10" fmla="*/ 432365 w 6096000"/>
              <a:gd name="connsiteY10" fmla="*/ 742111 h 4352667"/>
              <a:gd name="connsiteX11" fmla="*/ 432365 w 6096000"/>
              <a:gd name="connsiteY11" fmla="*/ 366512 h 4352667"/>
              <a:gd name="connsiteX12" fmla="*/ 838765 w 6096000"/>
              <a:gd name="connsiteY12" fmla="*/ 366512 h 4352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96000" h="4352667">
                <a:moveTo>
                  <a:pt x="838765" y="0"/>
                </a:moveTo>
                <a:lnTo>
                  <a:pt x="6096000" y="0"/>
                </a:lnTo>
                <a:lnTo>
                  <a:pt x="6096000" y="2906247"/>
                </a:lnTo>
                <a:cubicBezTo>
                  <a:pt x="5870222" y="2906247"/>
                  <a:pt x="5644445" y="2921392"/>
                  <a:pt x="5644445" y="2921392"/>
                </a:cubicBezTo>
                <a:lnTo>
                  <a:pt x="5644445" y="3281846"/>
                </a:lnTo>
                <a:cubicBezTo>
                  <a:pt x="5446325" y="3281846"/>
                  <a:pt x="5247922" y="3302040"/>
                  <a:pt x="5247922" y="3302040"/>
                </a:cubicBezTo>
                <a:lnTo>
                  <a:pt x="5247922" y="3639271"/>
                </a:lnTo>
                <a:cubicBezTo>
                  <a:pt x="3034075" y="3639271"/>
                  <a:pt x="2688161" y="4432828"/>
                  <a:pt x="1057872" y="4346033"/>
                </a:cubicBezTo>
                <a:cubicBezTo>
                  <a:pt x="755967" y="4329959"/>
                  <a:pt x="410016" y="4283696"/>
                  <a:pt x="0" y="4196611"/>
                </a:cubicBezTo>
                <a:lnTo>
                  <a:pt x="0" y="742111"/>
                </a:lnTo>
                <a:lnTo>
                  <a:pt x="432365" y="742111"/>
                </a:lnTo>
                <a:lnTo>
                  <a:pt x="432365" y="366512"/>
                </a:lnTo>
                <a:lnTo>
                  <a:pt x="838765" y="3665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4" name="Freeform: Shape 13">
            <a:extLst>
              <a:ext uri="{FF2B5EF4-FFF2-40B4-BE49-F238E27FC236}">
                <a16:creationId xmlns:a16="http://schemas.microsoft.com/office/drawing/2014/main" id="{BFE7BEC0-97E7-4659-9A27-875141A16316}"/>
              </a:ext>
            </a:extLst>
          </p:cNvPr>
          <p:cNvSpPr>
            <a:spLocks noGrp="1"/>
          </p:cNvSpPr>
          <p:nvPr>
            <p:ph type="pic" sz="quarter" idx="25" hasCustomPrompt="1"/>
          </p:nvPr>
        </p:nvSpPr>
        <p:spPr>
          <a:xfrm>
            <a:off x="619534" y="1600067"/>
            <a:ext cx="3587329" cy="3182500"/>
          </a:xfrm>
          <a:custGeom>
            <a:avLst/>
            <a:gdLst>
              <a:gd name="connsiteX0" fmla="*/ 530427 w 3587329"/>
              <a:gd name="connsiteY0" fmla="*/ 0 h 3182500"/>
              <a:gd name="connsiteX1" fmla="*/ 3056902 w 3587329"/>
              <a:gd name="connsiteY1" fmla="*/ 0 h 3182500"/>
              <a:gd name="connsiteX2" fmla="*/ 3587329 w 3587329"/>
              <a:gd name="connsiteY2" fmla="*/ 530427 h 3182500"/>
              <a:gd name="connsiteX3" fmla="*/ 3587329 w 3587329"/>
              <a:gd name="connsiteY3" fmla="*/ 2652073 h 3182500"/>
              <a:gd name="connsiteX4" fmla="*/ 3056902 w 3587329"/>
              <a:gd name="connsiteY4" fmla="*/ 3182500 h 3182500"/>
              <a:gd name="connsiteX5" fmla="*/ 530427 w 3587329"/>
              <a:gd name="connsiteY5" fmla="*/ 3182500 h 3182500"/>
              <a:gd name="connsiteX6" fmla="*/ 0 w 3587329"/>
              <a:gd name="connsiteY6" fmla="*/ 2652073 h 3182500"/>
              <a:gd name="connsiteX7" fmla="*/ 0 w 3587329"/>
              <a:gd name="connsiteY7" fmla="*/ 530427 h 3182500"/>
              <a:gd name="connsiteX8" fmla="*/ 530427 w 3587329"/>
              <a:gd name="connsiteY8" fmla="*/ 0 h 318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7329" h="3182500">
                <a:moveTo>
                  <a:pt x="530427" y="0"/>
                </a:moveTo>
                <a:lnTo>
                  <a:pt x="3056902" y="0"/>
                </a:lnTo>
                <a:cubicBezTo>
                  <a:pt x="3349849" y="0"/>
                  <a:pt x="3587329" y="237480"/>
                  <a:pt x="3587329" y="530427"/>
                </a:cubicBezTo>
                <a:lnTo>
                  <a:pt x="3587329" y="2652073"/>
                </a:lnTo>
                <a:cubicBezTo>
                  <a:pt x="3587329" y="2945020"/>
                  <a:pt x="3349849" y="3182500"/>
                  <a:pt x="3056902" y="3182500"/>
                </a:cubicBezTo>
                <a:lnTo>
                  <a:pt x="530427" y="3182500"/>
                </a:lnTo>
                <a:cubicBezTo>
                  <a:pt x="237480" y="3182500"/>
                  <a:pt x="0" y="2945020"/>
                  <a:pt x="0" y="2652073"/>
                </a:cubicBezTo>
                <a:lnTo>
                  <a:pt x="0" y="530427"/>
                </a:lnTo>
                <a:cubicBezTo>
                  <a:pt x="0" y="237480"/>
                  <a:pt x="237480" y="0"/>
                  <a:pt x="53042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9" name="Freeform: Shape 18">
            <a:extLst>
              <a:ext uri="{FF2B5EF4-FFF2-40B4-BE49-F238E27FC236}">
                <a16:creationId xmlns:a16="http://schemas.microsoft.com/office/drawing/2014/main" id="{8366AF12-7085-474F-9C55-987C5DC89FBD}"/>
              </a:ext>
            </a:extLst>
          </p:cNvPr>
          <p:cNvSpPr>
            <a:spLocks noGrp="1"/>
          </p:cNvSpPr>
          <p:nvPr>
            <p:ph type="pic" sz="quarter" idx="27" hasCustomPrompt="1"/>
          </p:nvPr>
        </p:nvSpPr>
        <p:spPr>
          <a:xfrm>
            <a:off x="7975977" y="1600067"/>
            <a:ext cx="3587329" cy="3182500"/>
          </a:xfrm>
          <a:custGeom>
            <a:avLst/>
            <a:gdLst>
              <a:gd name="connsiteX0" fmla="*/ 530427 w 3587329"/>
              <a:gd name="connsiteY0" fmla="*/ 0 h 3182500"/>
              <a:gd name="connsiteX1" fmla="*/ 3056902 w 3587329"/>
              <a:gd name="connsiteY1" fmla="*/ 0 h 3182500"/>
              <a:gd name="connsiteX2" fmla="*/ 3587329 w 3587329"/>
              <a:gd name="connsiteY2" fmla="*/ 530427 h 3182500"/>
              <a:gd name="connsiteX3" fmla="*/ 3587329 w 3587329"/>
              <a:gd name="connsiteY3" fmla="*/ 2652073 h 3182500"/>
              <a:gd name="connsiteX4" fmla="*/ 3056902 w 3587329"/>
              <a:gd name="connsiteY4" fmla="*/ 3182500 h 3182500"/>
              <a:gd name="connsiteX5" fmla="*/ 530427 w 3587329"/>
              <a:gd name="connsiteY5" fmla="*/ 3182500 h 3182500"/>
              <a:gd name="connsiteX6" fmla="*/ 0 w 3587329"/>
              <a:gd name="connsiteY6" fmla="*/ 2652073 h 3182500"/>
              <a:gd name="connsiteX7" fmla="*/ 0 w 3587329"/>
              <a:gd name="connsiteY7" fmla="*/ 530427 h 3182500"/>
              <a:gd name="connsiteX8" fmla="*/ 530427 w 3587329"/>
              <a:gd name="connsiteY8" fmla="*/ 0 h 318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7329" h="3182500">
                <a:moveTo>
                  <a:pt x="530427" y="0"/>
                </a:moveTo>
                <a:lnTo>
                  <a:pt x="3056902" y="0"/>
                </a:lnTo>
                <a:cubicBezTo>
                  <a:pt x="3349849" y="0"/>
                  <a:pt x="3587329" y="237480"/>
                  <a:pt x="3587329" y="530427"/>
                </a:cubicBezTo>
                <a:lnTo>
                  <a:pt x="3587329" y="2652073"/>
                </a:lnTo>
                <a:cubicBezTo>
                  <a:pt x="3587329" y="2945020"/>
                  <a:pt x="3349849" y="3182500"/>
                  <a:pt x="3056902" y="3182500"/>
                </a:cubicBezTo>
                <a:lnTo>
                  <a:pt x="530427" y="3182500"/>
                </a:lnTo>
                <a:cubicBezTo>
                  <a:pt x="237480" y="3182500"/>
                  <a:pt x="0" y="2945020"/>
                  <a:pt x="0" y="2652073"/>
                </a:cubicBezTo>
                <a:lnTo>
                  <a:pt x="0" y="530427"/>
                </a:lnTo>
                <a:cubicBezTo>
                  <a:pt x="0" y="237480"/>
                  <a:pt x="237480" y="0"/>
                  <a:pt x="53042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E1ABCC60-DE1F-471E-8672-5233407D9105}"/>
              </a:ext>
            </a:extLst>
          </p:cNvPr>
          <p:cNvSpPr>
            <a:spLocks noGrp="1"/>
          </p:cNvSpPr>
          <p:nvPr>
            <p:ph type="pic" sz="quarter" idx="29" hasCustomPrompt="1"/>
          </p:nvPr>
        </p:nvSpPr>
        <p:spPr>
          <a:xfrm>
            <a:off x="4297755" y="1600067"/>
            <a:ext cx="3587329" cy="3182500"/>
          </a:xfrm>
          <a:custGeom>
            <a:avLst/>
            <a:gdLst>
              <a:gd name="connsiteX0" fmla="*/ 530427 w 3587329"/>
              <a:gd name="connsiteY0" fmla="*/ 0 h 3182500"/>
              <a:gd name="connsiteX1" fmla="*/ 3056902 w 3587329"/>
              <a:gd name="connsiteY1" fmla="*/ 0 h 3182500"/>
              <a:gd name="connsiteX2" fmla="*/ 3587329 w 3587329"/>
              <a:gd name="connsiteY2" fmla="*/ 530427 h 3182500"/>
              <a:gd name="connsiteX3" fmla="*/ 3587329 w 3587329"/>
              <a:gd name="connsiteY3" fmla="*/ 2652073 h 3182500"/>
              <a:gd name="connsiteX4" fmla="*/ 3056902 w 3587329"/>
              <a:gd name="connsiteY4" fmla="*/ 3182500 h 3182500"/>
              <a:gd name="connsiteX5" fmla="*/ 530427 w 3587329"/>
              <a:gd name="connsiteY5" fmla="*/ 3182500 h 3182500"/>
              <a:gd name="connsiteX6" fmla="*/ 0 w 3587329"/>
              <a:gd name="connsiteY6" fmla="*/ 2652073 h 3182500"/>
              <a:gd name="connsiteX7" fmla="*/ 0 w 3587329"/>
              <a:gd name="connsiteY7" fmla="*/ 530427 h 3182500"/>
              <a:gd name="connsiteX8" fmla="*/ 530427 w 3587329"/>
              <a:gd name="connsiteY8" fmla="*/ 0 h 318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87329" h="3182500">
                <a:moveTo>
                  <a:pt x="530427" y="0"/>
                </a:moveTo>
                <a:lnTo>
                  <a:pt x="3056902" y="0"/>
                </a:lnTo>
                <a:cubicBezTo>
                  <a:pt x="3349849" y="0"/>
                  <a:pt x="3587329" y="237480"/>
                  <a:pt x="3587329" y="530427"/>
                </a:cubicBezTo>
                <a:lnTo>
                  <a:pt x="3587329" y="2652073"/>
                </a:lnTo>
                <a:cubicBezTo>
                  <a:pt x="3587329" y="2945020"/>
                  <a:pt x="3349849" y="3182500"/>
                  <a:pt x="3056902" y="3182500"/>
                </a:cubicBezTo>
                <a:lnTo>
                  <a:pt x="530427" y="3182500"/>
                </a:lnTo>
                <a:cubicBezTo>
                  <a:pt x="237480" y="3182500"/>
                  <a:pt x="0" y="2945020"/>
                  <a:pt x="0" y="2652073"/>
                </a:cubicBezTo>
                <a:lnTo>
                  <a:pt x="0" y="530427"/>
                </a:lnTo>
                <a:cubicBezTo>
                  <a:pt x="0" y="237480"/>
                  <a:pt x="237480" y="0"/>
                  <a:pt x="53042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3BD01E1C-99C6-4078-9F4F-ACAF7E42C778}"/>
              </a:ext>
            </a:extLst>
          </p:cNvPr>
          <p:cNvSpPr>
            <a:spLocks noGrp="1"/>
          </p:cNvSpPr>
          <p:nvPr>
            <p:ph type="pic" sz="quarter" idx="23" hasCustomPrompt="1"/>
          </p:nvPr>
        </p:nvSpPr>
        <p:spPr>
          <a:xfrm>
            <a:off x="3860801" y="2786743"/>
            <a:ext cx="2873829" cy="3048000"/>
          </a:xfrm>
          <a:custGeom>
            <a:avLst/>
            <a:gdLst>
              <a:gd name="connsiteX0" fmla="*/ 0 w 2873829"/>
              <a:gd name="connsiteY0" fmla="*/ 0 h 3048000"/>
              <a:gd name="connsiteX1" fmla="*/ 2873829 w 2873829"/>
              <a:gd name="connsiteY1" fmla="*/ 0 h 3048000"/>
              <a:gd name="connsiteX2" fmla="*/ 2873829 w 2873829"/>
              <a:gd name="connsiteY2" fmla="*/ 3048000 h 3048000"/>
              <a:gd name="connsiteX3" fmla="*/ 0 w 2873829"/>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2873829" h="3048000">
                <a:moveTo>
                  <a:pt x="0" y="0"/>
                </a:moveTo>
                <a:lnTo>
                  <a:pt x="2873829" y="0"/>
                </a:lnTo>
                <a:lnTo>
                  <a:pt x="2873829" y="3048000"/>
                </a:lnTo>
                <a:lnTo>
                  <a:pt x="0" y="304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Freeform: Shape 9">
            <a:extLst>
              <a:ext uri="{FF2B5EF4-FFF2-40B4-BE49-F238E27FC236}">
                <a16:creationId xmlns:a16="http://schemas.microsoft.com/office/drawing/2014/main" id="{75F9852C-3C2A-47E6-9FCF-D5DD117E6E42}"/>
              </a:ext>
            </a:extLst>
          </p:cNvPr>
          <p:cNvSpPr>
            <a:spLocks noGrp="1"/>
          </p:cNvSpPr>
          <p:nvPr>
            <p:ph type="pic" sz="quarter" idx="24" hasCustomPrompt="1"/>
          </p:nvPr>
        </p:nvSpPr>
        <p:spPr>
          <a:xfrm>
            <a:off x="6850742" y="2782931"/>
            <a:ext cx="4644572" cy="3048000"/>
          </a:xfrm>
          <a:custGeom>
            <a:avLst/>
            <a:gdLst>
              <a:gd name="connsiteX0" fmla="*/ 0 w 4644572"/>
              <a:gd name="connsiteY0" fmla="*/ 0 h 3048000"/>
              <a:gd name="connsiteX1" fmla="*/ 4644572 w 4644572"/>
              <a:gd name="connsiteY1" fmla="*/ 0 h 3048000"/>
              <a:gd name="connsiteX2" fmla="*/ 4644572 w 4644572"/>
              <a:gd name="connsiteY2" fmla="*/ 3048000 h 3048000"/>
              <a:gd name="connsiteX3" fmla="*/ 0 w 4644572"/>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4644572" h="3048000">
                <a:moveTo>
                  <a:pt x="0" y="0"/>
                </a:moveTo>
                <a:lnTo>
                  <a:pt x="4644572" y="0"/>
                </a:lnTo>
                <a:lnTo>
                  <a:pt x="4644572" y="3048000"/>
                </a:lnTo>
                <a:lnTo>
                  <a:pt x="0" y="304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Freeform: Shape 5">
            <a:extLst>
              <a:ext uri="{FF2B5EF4-FFF2-40B4-BE49-F238E27FC236}">
                <a16:creationId xmlns:a16="http://schemas.microsoft.com/office/drawing/2014/main" id="{7C2428F6-CD81-4E91-A8CA-7893DC032D8D}"/>
              </a:ext>
            </a:extLst>
          </p:cNvPr>
          <p:cNvSpPr>
            <a:spLocks noGrp="1"/>
          </p:cNvSpPr>
          <p:nvPr>
            <p:ph type="pic" sz="quarter" idx="25" hasCustomPrompt="1"/>
          </p:nvPr>
        </p:nvSpPr>
        <p:spPr>
          <a:xfrm>
            <a:off x="1" y="-51908"/>
            <a:ext cx="12192000" cy="3427938"/>
          </a:xfrm>
          <a:custGeom>
            <a:avLst/>
            <a:gdLst>
              <a:gd name="connsiteX0" fmla="*/ 0 w 12192000"/>
              <a:gd name="connsiteY0" fmla="*/ 0 h 3427938"/>
              <a:gd name="connsiteX1" fmla="*/ 12192000 w 12192000"/>
              <a:gd name="connsiteY1" fmla="*/ 0 h 3427938"/>
              <a:gd name="connsiteX2" fmla="*/ 12192000 w 12192000"/>
              <a:gd name="connsiteY2" fmla="*/ 3427938 h 3427938"/>
              <a:gd name="connsiteX3" fmla="*/ 0 w 12192000"/>
              <a:gd name="connsiteY3" fmla="*/ 3427938 h 3427938"/>
            </a:gdLst>
            <a:ahLst/>
            <a:cxnLst>
              <a:cxn ang="0">
                <a:pos x="connsiteX0" y="connsiteY0"/>
              </a:cxn>
              <a:cxn ang="0">
                <a:pos x="connsiteX1" y="connsiteY1"/>
              </a:cxn>
              <a:cxn ang="0">
                <a:pos x="connsiteX2" y="connsiteY2"/>
              </a:cxn>
              <a:cxn ang="0">
                <a:pos x="connsiteX3" y="connsiteY3"/>
              </a:cxn>
            </a:cxnLst>
            <a:rect l="l" t="t" r="r" b="b"/>
            <a:pathLst>
              <a:path w="12192000" h="3427938">
                <a:moveTo>
                  <a:pt x="0" y="0"/>
                </a:moveTo>
                <a:lnTo>
                  <a:pt x="12192000" y="0"/>
                </a:lnTo>
                <a:lnTo>
                  <a:pt x="12192000" y="3427938"/>
                </a:lnTo>
                <a:lnTo>
                  <a:pt x="0" y="342793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57567361-7089-40ED-B90F-CD207924006D}"/>
              </a:ext>
            </a:extLst>
          </p:cNvPr>
          <p:cNvSpPr>
            <a:spLocks noGrp="1"/>
          </p:cNvSpPr>
          <p:nvPr>
            <p:ph type="pic" sz="quarter" idx="23"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D8FC7ED8-6D15-41A4-8170-BC03E687BC56}"/>
              </a:ext>
            </a:extLst>
          </p:cNvPr>
          <p:cNvSpPr>
            <a:spLocks noGrp="1"/>
          </p:cNvSpPr>
          <p:nvPr>
            <p:ph type="pic" sz="quarter" idx="19"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25B14625-F5AC-4DBE-8259-584E0234DB1F}"/>
              </a:ext>
            </a:extLst>
          </p:cNvPr>
          <p:cNvSpPr>
            <a:spLocks noGrp="1"/>
          </p:cNvSpPr>
          <p:nvPr>
            <p:ph type="pic" sz="quarter" idx="23" hasCustomPrompt="1"/>
          </p:nvPr>
        </p:nvSpPr>
        <p:spPr>
          <a:xfrm>
            <a:off x="1" y="0"/>
            <a:ext cx="4760913" cy="4629150"/>
          </a:xfrm>
          <a:custGeom>
            <a:avLst/>
            <a:gdLst>
              <a:gd name="connsiteX0" fmla="*/ 0 w 4760913"/>
              <a:gd name="connsiteY0" fmla="*/ 0 h 4629150"/>
              <a:gd name="connsiteX1" fmla="*/ 4760913 w 4760913"/>
              <a:gd name="connsiteY1" fmla="*/ 0 h 4629150"/>
              <a:gd name="connsiteX2" fmla="*/ 4760913 w 4760913"/>
              <a:gd name="connsiteY2" fmla="*/ 4629150 h 4629150"/>
              <a:gd name="connsiteX3" fmla="*/ 0 w 4760913"/>
              <a:gd name="connsiteY3" fmla="*/ 4629150 h 4629150"/>
            </a:gdLst>
            <a:ahLst/>
            <a:cxnLst>
              <a:cxn ang="0">
                <a:pos x="connsiteX0" y="connsiteY0"/>
              </a:cxn>
              <a:cxn ang="0">
                <a:pos x="connsiteX1" y="connsiteY1"/>
              </a:cxn>
              <a:cxn ang="0">
                <a:pos x="connsiteX2" y="connsiteY2"/>
              </a:cxn>
              <a:cxn ang="0">
                <a:pos x="connsiteX3" y="connsiteY3"/>
              </a:cxn>
            </a:cxnLst>
            <a:rect l="l" t="t" r="r" b="b"/>
            <a:pathLst>
              <a:path w="4760913" h="4629150">
                <a:moveTo>
                  <a:pt x="0" y="0"/>
                </a:moveTo>
                <a:lnTo>
                  <a:pt x="4760913" y="0"/>
                </a:lnTo>
                <a:lnTo>
                  <a:pt x="4760913" y="4629150"/>
                </a:lnTo>
                <a:lnTo>
                  <a:pt x="0" y="46291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Freeform: Shape 8">
            <a:extLst>
              <a:ext uri="{FF2B5EF4-FFF2-40B4-BE49-F238E27FC236}">
                <a16:creationId xmlns:a16="http://schemas.microsoft.com/office/drawing/2014/main" id="{01F3A25C-4EE4-44F3-9704-79970A288E9A}"/>
              </a:ext>
            </a:extLst>
          </p:cNvPr>
          <p:cNvSpPr>
            <a:spLocks noGrp="1"/>
          </p:cNvSpPr>
          <p:nvPr>
            <p:ph type="pic" sz="quarter" idx="23" hasCustomPrompt="1"/>
          </p:nvPr>
        </p:nvSpPr>
        <p:spPr>
          <a:xfrm>
            <a:off x="628375" y="2279580"/>
            <a:ext cx="3878943" cy="2975428"/>
          </a:xfrm>
          <a:custGeom>
            <a:avLst/>
            <a:gdLst>
              <a:gd name="connsiteX0" fmla="*/ 0 w 3878943"/>
              <a:gd name="connsiteY0" fmla="*/ 0 h 2975428"/>
              <a:gd name="connsiteX1" fmla="*/ 3878943 w 3878943"/>
              <a:gd name="connsiteY1" fmla="*/ 0 h 2975428"/>
              <a:gd name="connsiteX2" fmla="*/ 3878943 w 3878943"/>
              <a:gd name="connsiteY2" fmla="*/ 2975428 h 2975428"/>
              <a:gd name="connsiteX3" fmla="*/ 0 w 3878943"/>
              <a:gd name="connsiteY3" fmla="*/ 2975428 h 2975428"/>
            </a:gdLst>
            <a:ahLst/>
            <a:cxnLst>
              <a:cxn ang="0">
                <a:pos x="connsiteX0" y="connsiteY0"/>
              </a:cxn>
              <a:cxn ang="0">
                <a:pos x="connsiteX1" y="connsiteY1"/>
              </a:cxn>
              <a:cxn ang="0">
                <a:pos x="connsiteX2" y="connsiteY2"/>
              </a:cxn>
              <a:cxn ang="0">
                <a:pos x="connsiteX3" y="connsiteY3"/>
              </a:cxn>
            </a:cxnLst>
            <a:rect l="l" t="t" r="r" b="b"/>
            <a:pathLst>
              <a:path w="3878943" h="2975428">
                <a:moveTo>
                  <a:pt x="0" y="0"/>
                </a:moveTo>
                <a:lnTo>
                  <a:pt x="3878943" y="0"/>
                </a:lnTo>
                <a:lnTo>
                  <a:pt x="3878943" y="2975428"/>
                </a:lnTo>
                <a:lnTo>
                  <a:pt x="0" y="297542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Picture Placeholder 5">
            <a:extLst>
              <a:ext uri="{FF2B5EF4-FFF2-40B4-BE49-F238E27FC236}">
                <a16:creationId xmlns:a16="http://schemas.microsoft.com/office/drawing/2014/main" id="{447B0BB6-37F4-46FB-9B9D-920663CFF093}"/>
              </a:ext>
            </a:extLst>
          </p:cNvPr>
          <p:cNvSpPr>
            <a:spLocks noGrp="1"/>
          </p:cNvSpPr>
          <p:nvPr>
            <p:ph type="pic" sz="quarter" idx="23" hasCustomPrompt="1"/>
          </p:nvPr>
        </p:nvSpPr>
        <p:spPr>
          <a:xfrm>
            <a:off x="8156555" y="2061029"/>
            <a:ext cx="3236001" cy="3813061"/>
          </a:xfrm>
          <a:custGeom>
            <a:avLst/>
            <a:gdLst>
              <a:gd name="connsiteX0" fmla="*/ 0 w 3236001"/>
              <a:gd name="connsiteY0" fmla="*/ 0 h 3813061"/>
              <a:gd name="connsiteX1" fmla="*/ 3236001 w 3236001"/>
              <a:gd name="connsiteY1" fmla="*/ 0 h 3813061"/>
              <a:gd name="connsiteX2" fmla="*/ 3236001 w 3236001"/>
              <a:gd name="connsiteY2" fmla="*/ 3813061 h 3813061"/>
              <a:gd name="connsiteX3" fmla="*/ 0 w 3236001"/>
              <a:gd name="connsiteY3" fmla="*/ 3813061 h 3813061"/>
            </a:gdLst>
            <a:ahLst/>
            <a:cxnLst>
              <a:cxn ang="0">
                <a:pos x="connsiteX0" y="connsiteY0"/>
              </a:cxn>
              <a:cxn ang="0">
                <a:pos x="connsiteX1" y="connsiteY1"/>
              </a:cxn>
              <a:cxn ang="0">
                <a:pos x="connsiteX2" y="connsiteY2"/>
              </a:cxn>
              <a:cxn ang="0">
                <a:pos x="connsiteX3" y="connsiteY3"/>
              </a:cxn>
            </a:cxnLst>
            <a:rect l="l" t="t" r="r" b="b"/>
            <a:pathLst>
              <a:path w="3236001" h="3813061">
                <a:moveTo>
                  <a:pt x="0" y="0"/>
                </a:moveTo>
                <a:lnTo>
                  <a:pt x="3236001" y="0"/>
                </a:lnTo>
                <a:lnTo>
                  <a:pt x="3236001" y="3813061"/>
                </a:lnTo>
                <a:lnTo>
                  <a:pt x="0" y="38130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Picture Placeholder 6">
            <a:extLst>
              <a:ext uri="{FF2B5EF4-FFF2-40B4-BE49-F238E27FC236}">
                <a16:creationId xmlns:a16="http://schemas.microsoft.com/office/drawing/2014/main" id="{54C1AC89-F34C-479D-8ACB-BDA483C4C366}"/>
              </a:ext>
            </a:extLst>
          </p:cNvPr>
          <p:cNvSpPr>
            <a:spLocks noGrp="1"/>
          </p:cNvSpPr>
          <p:nvPr>
            <p:ph type="pic" sz="quarter" idx="23" hasCustomPrompt="1"/>
          </p:nvPr>
        </p:nvSpPr>
        <p:spPr>
          <a:xfrm>
            <a:off x="8595719" y="3882888"/>
            <a:ext cx="2376134" cy="1630016"/>
          </a:xfrm>
          <a:custGeom>
            <a:avLst/>
            <a:gdLst>
              <a:gd name="connsiteX0" fmla="*/ 0 w 2376134"/>
              <a:gd name="connsiteY0" fmla="*/ 0 h 1630016"/>
              <a:gd name="connsiteX1" fmla="*/ 2376134 w 2376134"/>
              <a:gd name="connsiteY1" fmla="*/ 0 h 1630016"/>
              <a:gd name="connsiteX2" fmla="*/ 2376134 w 2376134"/>
              <a:gd name="connsiteY2" fmla="*/ 1630016 h 1630016"/>
              <a:gd name="connsiteX3" fmla="*/ 0 w 2376134"/>
              <a:gd name="connsiteY3" fmla="*/ 1630016 h 1630016"/>
            </a:gdLst>
            <a:ahLst/>
            <a:cxnLst>
              <a:cxn ang="0">
                <a:pos x="connsiteX0" y="connsiteY0"/>
              </a:cxn>
              <a:cxn ang="0">
                <a:pos x="connsiteX1" y="connsiteY1"/>
              </a:cxn>
              <a:cxn ang="0">
                <a:pos x="connsiteX2" y="connsiteY2"/>
              </a:cxn>
              <a:cxn ang="0">
                <a:pos x="connsiteX3" y="connsiteY3"/>
              </a:cxn>
            </a:cxnLst>
            <a:rect l="l" t="t" r="r" b="b"/>
            <a:pathLst>
              <a:path w="2376134" h="1630016">
                <a:moveTo>
                  <a:pt x="0" y="0"/>
                </a:moveTo>
                <a:lnTo>
                  <a:pt x="2376134" y="0"/>
                </a:lnTo>
                <a:lnTo>
                  <a:pt x="2376134" y="1630016"/>
                </a:lnTo>
                <a:lnTo>
                  <a:pt x="0" y="16300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E6DC9627-D4AA-415F-8BC8-B051287503B7}"/>
              </a:ext>
            </a:extLst>
          </p:cNvPr>
          <p:cNvSpPr>
            <a:spLocks noGrp="1"/>
          </p:cNvSpPr>
          <p:nvPr>
            <p:ph type="pic" sz="quarter" idx="22" hasCustomPrompt="1"/>
          </p:nvPr>
        </p:nvSpPr>
        <p:spPr>
          <a:xfrm>
            <a:off x="8210354" y="1898650"/>
            <a:ext cx="2603421" cy="3981450"/>
          </a:xfrm>
          <a:custGeom>
            <a:avLst/>
            <a:gdLst>
              <a:gd name="connsiteX0" fmla="*/ 0 w 2603421"/>
              <a:gd name="connsiteY0" fmla="*/ 0 h 3981450"/>
              <a:gd name="connsiteX1" fmla="*/ 2603421 w 2603421"/>
              <a:gd name="connsiteY1" fmla="*/ 0 h 3981450"/>
              <a:gd name="connsiteX2" fmla="*/ 2603421 w 2603421"/>
              <a:gd name="connsiteY2" fmla="*/ 3981450 h 3981450"/>
              <a:gd name="connsiteX3" fmla="*/ 0 w 2603421"/>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2603421" h="3981450">
                <a:moveTo>
                  <a:pt x="0" y="0"/>
                </a:moveTo>
                <a:lnTo>
                  <a:pt x="2603421" y="0"/>
                </a:lnTo>
                <a:lnTo>
                  <a:pt x="2603421" y="3981450"/>
                </a:lnTo>
                <a:lnTo>
                  <a:pt x="0" y="39814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DAFF4A3-9391-4F28-AEA0-9AC007B89D29}"/>
              </a:ext>
            </a:extLst>
          </p:cNvPr>
          <p:cNvSpPr>
            <a:spLocks noGrp="1"/>
          </p:cNvSpPr>
          <p:nvPr>
            <p:ph type="pic" sz="quarter" idx="23" hasCustomPrompt="1"/>
          </p:nvPr>
        </p:nvSpPr>
        <p:spPr>
          <a:xfrm>
            <a:off x="5727333" y="3816626"/>
            <a:ext cx="2265623" cy="2063474"/>
          </a:xfrm>
          <a:custGeom>
            <a:avLst/>
            <a:gdLst>
              <a:gd name="connsiteX0" fmla="*/ 0 w 2265623"/>
              <a:gd name="connsiteY0" fmla="*/ 0 h 2063474"/>
              <a:gd name="connsiteX1" fmla="*/ 2265623 w 2265623"/>
              <a:gd name="connsiteY1" fmla="*/ 0 h 2063474"/>
              <a:gd name="connsiteX2" fmla="*/ 2265623 w 2265623"/>
              <a:gd name="connsiteY2" fmla="*/ 2063474 h 2063474"/>
              <a:gd name="connsiteX3" fmla="*/ 0 w 2265623"/>
              <a:gd name="connsiteY3" fmla="*/ 2063474 h 2063474"/>
            </a:gdLst>
            <a:ahLst/>
            <a:cxnLst>
              <a:cxn ang="0">
                <a:pos x="connsiteX0" y="connsiteY0"/>
              </a:cxn>
              <a:cxn ang="0">
                <a:pos x="connsiteX1" y="connsiteY1"/>
              </a:cxn>
              <a:cxn ang="0">
                <a:pos x="connsiteX2" y="connsiteY2"/>
              </a:cxn>
              <a:cxn ang="0">
                <a:pos x="connsiteX3" y="connsiteY3"/>
              </a:cxn>
            </a:cxnLst>
            <a:rect l="l" t="t" r="r" b="b"/>
            <a:pathLst>
              <a:path w="2265623" h="2063474">
                <a:moveTo>
                  <a:pt x="0" y="0"/>
                </a:moveTo>
                <a:lnTo>
                  <a:pt x="2265623" y="0"/>
                </a:lnTo>
                <a:lnTo>
                  <a:pt x="2265623" y="2063474"/>
                </a:lnTo>
                <a:lnTo>
                  <a:pt x="0" y="20634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Freeform: Shape 6">
            <a:extLst>
              <a:ext uri="{FF2B5EF4-FFF2-40B4-BE49-F238E27FC236}">
                <a16:creationId xmlns:a16="http://schemas.microsoft.com/office/drawing/2014/main" id="{73503B04-796F-40A5-9F03-7F12B6A48BA0}"/>
              </a:ext>
            </a:extLst>
          </p:cNvPr>
          <p:cNvSpPr>
            <a:spLocks noGrp="1"/>
          </p:cNvSpPr>
          <p:nvPr>
            <p:ph type="pic" sz="quarter" idx="23" hasCustomPrompt="1"/>
          </p:nvPr>
        </p:nvSpPr>
        <p:spPr>
          <a:xfrm>
            <a:off x="838199" y="2053089"/>
            <a:ext cx="5057079" cy="3610853"/>
          </a:xfrm>
          <a:custGeom>
            <a:avLst/>
            <a:gdLst>
              <a:gd name="connsiteX0" fmla="*/ 695817 w 5057079"/>
              <a:gd name="connsiteY0" fmla="*/ 0 h 3610853"/>
              <a:gd name="connsiteX1" fmla="*/ 5057079 w 5057079"/>
              <a:gd name="connsiteY1" fmla="*/ 0 h 3610853"/>
              <a:gd name="connsiteX2" fmla="*/ 5057079 w 5057079"/>
              <a:gd name="connsiteY2" fmla="*/ 0 h 3610853"/>
              <a:gd name="connsiteX3" fmla="*/ 5057079 w 5057079"/>
              <a:gd name="connsiteY3" fmla="*/ 2410944 h 3610853"/>
              <a:gd name="connsiteX4" fmla="*/ 4682481 w 5057079"/>
              <a:gd name="connsiteY4" fmla="*/ 2423508 h 3610853"/>
              <a:gd name="connsiteX5" fmla="*/ 4682481 w 5057079"/>
              <a:gd name="connsiteY5" fmla="*/ 2722531 h 3610853"/>
              <a:gd name="connsiteX6" fmla="*/ 4353537 w 5057079"/>
              <a:gd name="connsiteY6" fmla="*/ 2739283 h 3610853"/>
              <a:gd name="connsiteX7" fmla="*/ 4353537 w 5057079"/>
              <a:gd name="connsiteY7" fmla="*/ 3019041 h 3610853"/>
              <a:gd name="connsiteX8" fmla="*/ 1023603 w 5057079"/>
              <a:gd name="connsiteY8" fmla="*/ 3610416 h 3610853"/>
              <a:gd name="connsiteX9" fmla="*/ 1023602 w 5057079"/>
              <a:gd name="connsiteY9" fmla="*/ 3610416 h 3610853"/>
              <a:gd name="connsiteX10" fmla="*/ 0 w 5057079"/>
              <a:gd name="connsiteY10" fmla="*/ 3481395 h 3610853"/>
              <a:gd name="connsiteX11" fmla="*/ 0 w 5057079"/>
              <a:gd name="connsiteY11" fmla="*/ 615635 h 3610853"/>
              <a:gd name="connsiteX12" fmla="*/ 358678 w 5057079"/>
              <a:gd name="connsiteY12" fmla="*/ 615635 h 3610853"/>
              <a:gd name="connsiteX13" fmla="*/ 358678 w 5057079"/>
              <a:gd name="connsiteY13" fmla="*/ 304048 h 3610853"/>
              <a:gd name="connsiteX14" fmla="*/ 695817 w 5057079"/>
              <a:gd name="connsiteY14" fmla="*/ 304048 h 361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57079" h="3610853">
                <a:moveTo>
                  <a:pt x="695817" y="0"/>
                </a:moveTo>
                <a:lnTo>
                  <a:pt x="5057079" y="0"/>
                </a:lnTo>
                <a:lnTo>
                  <a:pt x="5057079" y="0"/>
                </a:lnTo>
                <a:lnTo>
                  <a:pt x="5057079" y="2410944"/>
                </a:lnTo>
                <a:cubicBezTo>
                  <a:pt x="4869780" y="2410944"/>
                  <a:pt x="4682481" y="2423508"/>
                  <a:pt x="4682481" y="2423508"/>
                </a:cubicBezTo>
                <a:lnTo>
                  <a:pt x="4682481" y="2722531"/>
                </a:lnTo>
                <a:cubicBezTo>
                  <a:pt x="4518126" y="2722531"/>
                  <a:pt x="4353537" y="2739283"/>
                  <a:pt x="4353537" y="2739283"/>
                </a:cubicBezTo>
                <a:lnTo>
                  <a:pt x="4353537" y="3019041"/>
                </a:lnTo>
                <a:cubicBezTo>
                  <a:pt x="2585008" y="3019041"/>
                  <a:pt x="2253408" y="3629493"/>
                  <a:pt x="1023603" y="3610416"/>
                </a:cubicBezTo>
                <a:lnTo>
                  <a:pt x="1023602" y="3610416"/>
                </a:lnTo>
                <a:cubicBezTo>
                  <a:pt x="739801" y="3606014"/>
                  <a:pt x="408166" y="3568086"/>
                  <a:pt x="0" y="3481395"/>
                </a:cubicBezTo>
                <a:lnTo>
                  <a:pt x="0" y="615635"/>
                </a:lnTo>
                <a:lnTo>
                  <a:pt x="358678" y="615635"/>
                </a:lnTo>
                <a:lnTo>
                  <a:pt x="358678" y="304048"/>
                </a:lnTo>
                <a:lnTo>
                  <a:pt x="695817" y="30404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802170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6" name="Freeform: Shape 5">
            <a:extLst>
              <a:ext uri="{FF2B5EF4-FFF2-40B4-BE49-F238E27FC236}">
                <a16:creationId xmlns:a16="http://schemas.microsoft.com/office/drawing/2014/main" id="{A3CD94F4-582E-4C98-9613-B2C1BE82BE5A}"/>
              </a:ext>
            </a:extLst>
          </p:cNvPr>
          <p:cNvSpPr>
            <a:spLocks noGrp="1"/>
          </p:cNvSpPr>
          <p:nvPr>
            <p:ph type="pic" sz="quarter" idx="20" hasCustomPrompt="1"/>
          </p:nvPr>
        </p:nvSpPr>
        <p:spPr>
          <a:xfrm>
            <a:off x="0" y="0"/>
            <a:ext cx="12192000" cy="3697402"/>
          </a:xfrm>
          <a:custGeom>
            <a:avLst/>
            <a:gdLst>
              <a:gd name="connsiteX0" fmla="*/ 0 w 12192000"/>
              <a:gd name="connsiteY0" fmla="*/ 0 h 3697402"/>
              <a:gd name="connsiteX1" fmla="*/ 12192000 w 12192000"/>
              <a:gd name="connsiteY1" fmla="*/ 0 h 3697402"/>
              <a:gd name="connsiteX2" fmla="*/ 12192000 w 12192000"/>
              <a:gd name="connsiteY2" fmla="*/ 3697402 h 3697402"/>
              <a:gd name="connsiteX3" fmla="*/ 0 w 12192000"/>
              <a:gd name="connsiteY3" fmla="*/ 3697402 h 3697402"/>
            </a:gdLst>
            <a:ahLst/>
            <a:cxnLst>
              <a:cxn ang="0">
                <a:pos x="connsiteX0" y="connsiteY0"/>
              </a:cxn>
              <a:cxn ang="0">
                <a:pos x="connsiteX1" y="connsiteY1"/>
              </a:cxn>
              <a:cxn ang="0">
                <a:pos x="connsiteX2" y="connsiteY2"/>
              </a:cxn>
              <a:cxn ang="0">
                <a:pos x="connsiteX3" y="connsiteY3"/>
              </a:cxn>
            </a:cxnLst>
            <a:rect l="l" t="t" r="r" b="b"/>
            <a:pathLst>
              <a:path w="12192000" h="3697402">
                <a:moveTo>
                  <a:pt x="0" y="0"/>
                </a:moveTo>
                <a:lnTo>
                  <a:pt x="12192000" y="0"/>
                </a:lnTo>
                <a:lnTo>
                  <a:pt x="12192000" y="3697402"/>
                </a:lnTo>
                <a:lnTo>
                  <a:pt x="0" y="369740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4" name="Freeform: Shape 13">
            <a:extLst>
              <a:ext uri="{FF2B5EF4-FFF2-40B4-BE49-F238E27FC236}">
                <a16:creationId xmlns:a16="http://schemas.microsoft.com/office/drawing/2014/main" id="{8F243081-C42F-4454-BD7E-EEABC7C5B543}"/>
              </a:ext>
            </a:extLst>
          </p:cNvPr>
          <p:cNvSpPr>
            <a:spLocks noGrp="1"/>
          </p:cNvSpPr>
          <p:nvPr>
            <p:ph type="pic" sz="quarter" idx="20" hasCustomPrompt="1"/>
          </p:nvPr>
        </p:nvSpPr>
        <p:spPr>
          <a:xfrm>
            <a:off x="6233492" y="3676696"/>
            <a:ext cx="5194852" cy="2438400"/>
          </a:xfrm>
          <a:custGeom>
            <a:avLst/>
            <a:gdLst>
              <a:gd name="connsiteX0" fmla="*/ 0 w 5194852"/>
              <a:gd name="connsiteY0" fmla="*/ 0 h 2438400"/>
              <a:gd name="connsiteX1" fmla="*/ 5194852 w 5194852"/>
              <a:gd name="connsiteY1" fmla="*/ 0 h 2438400"/>
              <a:gd name="connsiteX2" fmla="*/ 5194852 w 5194852"/>
              <a:gd name="connsiteY2" fmla="*/ 2438400 h 2438400"/>
              <a:gd name="connsiteX3" fmla="*/ 0 w 519485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5194852" h="2438400">
                <a:moveTo>
                  <a:pt x="0" y="0"/>
                </a:moveTo>
                <a:lnTo>
                  <a:pt x="5194852" y="0"/>
                </a:lnTo>
                <a:lnTo>
                  <a:pt x="5194852" y="2438400"/>
                </a:lnTo>
                <a:lnTo>
                  <a:pt x="0" y="24384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Freeform: Shape 9">
            <a:extLst>
              <a:ext uri="{FF2B5EF4-FFF2-40B4-BE49-F238E27FC236}">
                <a16:creationId xmlns:a16="http://schemas.microsoft.com/office/drawing/2014/main" id="{8DE27B4F-4332-4DCA-9BC3-B91F5DEC8095}"/>
              </a:ext>
            </a:extLst>
          </p:cNvPr>
          <p:cNvSpPr>
            <a:spLocks noGrp="1"/>
          </p:cNvSpPr>
          <p:nvPr>
            <p:ph type="pic" sz="quarter" idx="19" hasCustomPrompt="1"/>
          </p:nvPr>
        </p:nvSpPr>
        <p:spPr>
          <a:xfrm>
            <a:off x="763657" y="1736035"/>
            <a:ext cx="5194852" cy="2438400"/>
          </a:xfrm>
          <a:custGeom>
            <a:avLst/>
            <a:gdLst>
              <a:gd name="connsiteX0" fmla="*/ 0 w 5194852"/>
              <a:gd name="connsiteY0" fmla="*/ 0 h 2438400"/>
              <a:gd name="connsiteX1" fmla="*/ 5194852 w 5194852"/>
              <a:gd name="connsiteY1" fmla="*/ 0 h 2438400"/>
              <a:gd name="connsiteX2" fmla="*/ 5194852 w 5194852"/>
              <a:gd name="connsiteY2" fmla="*/ 2438400 h 2438400"/>
              <a:gd name="connsiteX3" fmla="*/ 0 w 5194852"/>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5194852" h="2438400">
                <a:moveTo>
                  <a:pt x="0" y="0"/>
                </a:moveTo>
                <a:lnTo>
                  <a:pt x="5194852" y="0"/>
                </a:lnTo>
                <a:lnTo>
                  <a:pt x="5194852" y="2438400"/>
                </a:lnTo>
                <a:lnTo>
                  <a:pt x="0" y="24384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Freeform: Shape 16">
            <a:extLst>
              <a:ext uri="{FF2B5EF4-FFF2-40B4-BE49-F238E27FC236}">
                <a16:creationId xmlns:a16="http://schemas.microsoft.com/office/drawing/2014/main" id="{04875A80-F63F-419B-A8F5-996D4DA1A851}"/>
              </a:ext>
            </a:extLst>
          </p:cNvPr>
          <p:cNvSpPr>
            <a:spLocks noGrp="1"/>
          </p:cNvSpPr>
          <p:nvPr>
            <p:ph type="pic" sz="quarter" idx="18" hasCustomPrompt="1"/>
          </p:nvPr>
        </p:nvSpPr>
        <p:spPr>
          <a:xfrm>
            <a:off x="8437933" y="3626438"/>
            <a:ext cx="1778370" cy="1778370"/>
          </a:xfrm>
          <a:custGeom>
            <a:avLst/>
            <a:gdLst>
              <a:gd name="connsiteX0" fmla="*/ 889185 w 1778370"/>
              <a:gd name="connsiteY0" fmla="*/ 0 h 1778370"/>
              <a:gd name="connsiteX1" fmla="*/ 1778370 w 1778370"/>
              <a:gd name="connsiteY1" fmla="*/ 889185 h 1778370"/>
              <a:gd name="connsiteX2" fmla="*/ 889185 w 1778370"/>
              <a:gd name="connsiteY2" fmla="*/ 1778370 h 1778370"/>
              <a:gd name="connsiteX3" fmla="*/ 0 w 1778370"/>
              <a:gd name="connsiteY3" fmla="*/ 889185 h 1778370"/>
              <a:gd name="connsiteX4" fmla="*/ 889185 w 1778370"/>
              <a:gd name="connsiteY4" fmla="*/ 0 h 1778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370" h="1778370">
                <a:moveTo>
                  <a:pt x="889185" y="0"/>
                </a:moveTo>
                <a:cubicBezTo>
                  <a:pt x="1380268" y="0"/>
                  <a:pt x="1778370" y="398102"/>
                  <a:pt x="1778370" y="889185"/>
                </a:cubicBezTo>
                <a:cubicBezTo>
                  <a:pt x="1778370" y="1380268"/>
                  <a:pt x="1380268" y="1778370"/>
                  <a:pt x="889185" y="1778370"/>
                </a:cubicBezTo>
                <a:cubicBezTo>
                  <a:pt x="398102" y="1778370"/>
                  <a:pt x="0" y="1380268"/>
                  <a:pt x="0" y="889185"/>
                </a:cubicBezTo>
                <a:cubicBezTo>
                  <a:pt x="0" y="398102"/>
                  <a:pt x="398102" y="0"/>
                  <a:pt x="88918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16" name="Freeform: Shape 15">
            <a:extLst>
              <a:ext uri="{FF2B5EF4-FFF2-40B4-BE49-F238E27FC236}">
                <a16:creationId xmlns:a16="http://schemas.microsoft.com/office/drawing/2014/main" id="{8058D0ED-B973-4282-9E54-2EA1043CC8D9}"/>
              </a:ext>
            </a:extLst>
          </p:cNvPr>
          <p:cNvSpPr>
            <a:spLocks noGrp="1"/>
          </p:cNvSpPr>
          <p:nvPr>
            <p:ph type="pic" sz="quarter" idx="21" hasCustomPrompt="1"/>
          </p:nvPr>
        </p:nvSpPr>
        <p:spPr>
          <a:xfrm>
            <a:off x="4952093" y="3626438"/>
            <a:ext cx="1778370" cy="1778370"/>
          </a:xfrm>
          <a:custGeom>
            <a:avLst/>
            <a:gdLst>
              <a:gd name="connsiteX0" fmla="*/ 889185 w 1778370"/>
              <a:gd name="connsiteY0" fmla="*/ 0 h 1778370"/>
              <a:gd name="connsiteX1" fmla="*/ 1778370 w 1778370"/>
              <a:gd name="connsiteY1" fmla="*/ 889185 h 1778370"/>
              <a:gd name="connsiteX2" fmla="*/ 889185 w 1778370"/>
              <a:gd name="connsiteY2" fmla="*/ 1778370 h 1778370"/>
              <a:gd name="connsiteX3" fmla="*/ 0 w 1778370"/>
              <a:gd name="connsiteY3" fmla="*/ 889185 h 1778370"/>
              <a:gd name="connsiteX4" fmla="*/ 889185 w 1778370"/>
              <a:gd name="connsiteY4" fmla="*/ 0 h 1778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370" h="1778370">
                <a:moveTo>
                  <a:pt x="889185" y="0"/>
                </a:moveTo>
                <a:cubicBezTo>
                  <a:pt x="1380268" y="0"/>
                  <a:pt x="1778370" y="398102"/>
                  <a:pt x="1778370" y="889185"/>
                </a:cubicBezTo>
                <a:cubicBezTo>
                  <a:pt x="1778370" y="1380268"/>
                  <a:pt x="1380268" y="1778370"/>
                  <a:pt x="889185" y="1778370"/>
                </a:cubicBezTo>
                <a:cubicBezTo>
                  <a:pt x="398102" y="1778370"/>
                  <a:pt x="0" y="1380268"/>
                  <a:pt x="0" y="889185"/>
                </a:cubicBezTo>
                <a:cubicBezTo>
                  <a:pt x="0" y="398102"/>
                  <a:pt x="398102" y="0"/>
                  <a:pt x="88918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5" name="Freeform: Shape 14">
            <a:extLst>
              <a:ext uri="{FF2B5EF4-FFF2-40B4-BE49-F238E27FC236}">
                <a16:creationId xmlns:a16="http://schemas.microsoft.com/office/drawing/2014/main" id="{57158565-5A31-487C-BC4C-D87A35D8EDD6}"/>
              </a:ext>
            </a:extLst>
          </p:cNvPr>
          <p:cNvSpPr>
            <a:spLocks noGrp="1"/>
          </p:cNvSpPr>
          <p:nvPr>
            <p:ph type="pic" sz="quarter" idx="22" hasCustomPrompt="1"/>
          </p:nvPr>
        </p:nvSpPr>
        <p:spPr>
          <a:xfrm>
            <a:off x="1466253" y="3626438"/>
            <a:ext cx="1778370" cy="1778370"/>
          </a:xfrm>
          <a:custGeom>
            <a:avLst/>
            <a:gdLst>
              <a:gd name="connsiteX0" fmla="*/ 889185 w 1778370"/>
              <a:gd name="connsiteY0" fmla="*/ 0 h 1778370"/>
              <a:gd name="connsiteX1" fmla="*/ 1778370 w 1778370"/>
              <a:gd name="connsiteY1" fmla="*/ 889185 h 1778370"/>
              <a:gd name="connsiteX2" fmla="*/ 889185 w 1778370"/>
              <a:gd name="connsiteY2" fmla="*/ 1778370 h 1778370"/>
              <a:gd name="connsiteX3" fmla="*/ 0 w 1778370"/>
              <a:gd name="connsiteY3" fmla="*/ 889185 h 1778370"/>
              <a:gd name="connsiteX4" fmla="*/ 889185 w 1778370"/>
              <a:gd name="connsiteY4" fmla="*/ 0 h 17783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8370" h="1778370">
                <a:moveTo>
                  <a:pt x="889185" y="0"/>
                </a:moveTo>
                <a:cubicBezTo>
                  <a:pt x="1380268" y="0"/>
                  <a:pt x="1778370" y="398102"/>
                  <a:pt x="1778370" y="889185"/>
                </a:cubicBezTo>
                <a:cubicBezTo>
                  <a:pt x="1778370" y="1380268"/>
                  <a:pt x="1380268" y="1778370"/>
                  <a:pt x="889185" y="1778370"/>
                </a:cubicBezTo>
                <a:cubicBezTo>
                  <a:pt x="398102" y="1778370"/>
                  <a:pt x="0" y="1380268"/>
                  <a:pt x="0" y="889185"/>
                </a:cubicBezTo>
                <a:cubicBezTo>
                  <a:pt x="0" y="398102"/>
                  <a:pt x="398102" y="0"/>
                  <a:pt x="889185"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06AC0BE6-C028-4DFF-84F1-3C8ABCE95019}"/>
              </a:ext>
            </a:extLst>
          </p:cNvPr>
          <p:cNvSpPr>
            <a:spLocks noGrp="1"/>
          </p:cNvSpPr>
          <p:nvPr>
            <p:ph type="pic" sz="quarter" idx="25" hasCustomPrompt="1"/>
          </p:nvPr>
        </p:nvSpPr>
        <p:spPr>
          <a:xfrm>
            <a:off x="1934539" y="1830981"/>
            <a:ext cx="2425170" cy="2425170"/>
          </a:xfrm>
          <a:custGeom>
            <a:avLst/>
            <a:gdLst>
              <a:gd name="connsiteX0" fmla="*/ 1212585 w 2425170"/>
              <a:gd name="connsiteY0" fmla="*/ 0 h 2425170"/>
              <a:gd name="connsiteX1" fmla="*/ 2425170 w 2425170"/>
              <a:gd name="connsiteY1" fmla="*/ 1212585 h 2425170"/>
              <a:gd name="connsiteX2" fmla="*/ 1212585 w 2425170"/>
              <a:gd name="connsiteY2" fmla="*/ 2425170 h 2425170"/>
              <a:gd name="connsiteX3" fmla="*/ 0 w 2425170"/>
              <a:gd name="connsiteY3" fmla="*/ 1212585 h 2425170"/>
            </a:gdLst>
            <a:ahLst/>
            <a:cxnLst>
              <a:cxn ang="0">
                <a:pos x="connsiteX0" y="connsiteY0"/>
              </a:cxn>
              <a:cxn ang="0">
                <a:pos x="connsiteX1" y="connsiteY1"/>
              </a:cxn>
              <a:cxn ang="0">
                <a:pos x="connsiteX2" y="connsiteY2"/>
              </a:cxn>
              <a:cxn ang="0">
                <a:pos x="connsiteX3" y="connsiteY3"/>
              </a:cxn>
            </a:cxnLst>
            <a:rect l="l" t="t" r="r" b="b"/>
            <a:pathLst>
              <a:path w="2425170" h="2425170">
                <a:moveTo>
                  <a:pt x="1212585" y="0"/>
                </a:moveTo>
                <a:lnTo>
                  <a:pt x="2425170" y="1212585"/>
                </a:lnTo>
                <a:lnTo>
                  <a:pt x="1212585" y="2425170"/>
                </a:lnTo>
                <a:lnTo>
                  <a:pt x="0" y="121258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Freeform: Shape 15">
            <a:extLst>
              <a:ext uri="{FF2B5EF4-FFF2-40B4-BE49-F238E27FC236}">
                <a16:creationId xmlns:a16="http://schemas.microsoft.com/office/drawing/2014/main" id="{70A67A1E-DC84-40CF-AB4D-8795A2B430BB}"/>
              </a:ext>
            </a:extLst>
          </p:cNvPr>
          <p:cNvSpPr>
            <a:spLocks noGrp="1"/>
          </p:cNvSpPr>
          <p:nvPr>
            <p:ph type="pic" sz="quarter" idx="28" hasCustomPrompt="1"/>
          </p:nvPr>
        </p:nvSpPr>
        <p:spPr>
          <a:xfrm>
            <a:off x="7820990" y="1825485"/>
            <a:ext cx="2425170" cy="2425170"/>
          </a:xfrm>
          <a:custGeom>
            <a:avLst/>
            <a:gdLst>
              <a:gd name="connsiteX0" fmla="*/ 1212585 w 2425170"/>
              <a:gd name="connsiteY0" fmla="*/ 0 h 2425170"/>
              <a:gd name="connsiteX1" fmla="*/ 2425170 w 2425170"/>
              <a:gd name="connsiteY1" fmla="*/ 1212585 h 2425170"/>
              <a:gd name="connsiteX2" fmla="*/ 1212585 w 2425170"/>
              <a:gd name="connsiteY2" fmla="*/ 2425170 h 2425170"/>
              <a:gd name="connsiteX3" fmla="*/ 0 w 2425170"/>
              <a:gd name="connsiteY3" fmla="*/ 1212585 h 2425170"/>
            </a:gdLst>
            <a:ahLst/>
            <a:cxnLst>
              <a:cxn ang="0">
                <a:pos x="connsiteX0" y="connsiteY0"/>
              </a:cxn>
              <a:cxn ang="0">
                <a:pos x="connsiteX1" y="connsiteY1"/>
              </a:cxn>
              <a:cxn ang="0">
                <a:pos x="connsiteX2" y="connsiteY2"/>
              </a:cxn>
              <a:cxn ang="0">
                <a:pos x="connsiteX3" y="connsiteY3"/>
              </a:cxn>
            </a:cxnLst>
            <a:rect l="l" t="t" r="r" b="b"/>
            <a:pathLst>
              <a:path w="2425170" h="2425170">
                <a:moveTo>
                  <a:pt x="1212585" y="0"/>
                </a:moveTo>
                <a:lnTo>
                  <a:pt x="2425170" y="1212585"/>
                </a:lnTo>
                <a:lnTo>
                  <a:pt x="1212585" y="2425170"/>
                </a:lnTo>
                <a:lnTo>
                  <a:pt x="0" y="121258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FBA305B7-386A-4E31-A4AA-9945915CB3FF}"/>
              </a:ext>
            </a:extLst>
          </p:cNvPr>
          <p:cNvSpPr>
            <a:spLocks noGrp="1"/>
          </p:cNvSpPr>
          <p:nvPr>
            <p:ph type="pic" sz="quarter" idx="27" hasCustomPrompt="1"/>
          </p:nvPr>
        </p:nvSpPr>
        <p:spPr>
          <a:xfrm>
            <a:off x="4877764" y="1825485"/>
            <a:ext cx="2425170" cy="2425170"/>
          </a:xfrm>
          <a:custGeom>
            <a:avLst/>
            <a:gdLst>
              <a:gd name="connsiteX0" fmla="*/ 1212585 w 2425170"/>
              <a:gd name="connsiteY0" fmla="*/ 0 h 2425170"/>
              <a:gd name="connsiteX1" fmla="*/ 2425170 w 2425170"/>
              <a:gd name="connsiteY1" fmla="*/ 1212585 h 2425170"/>
              <a:gd name="connsiteX2" fmla="*/ 1212585 w 2425170"/>
              <a:gd name="connsiteY2" fmla="*/ 2425170 h 2425170"/>
              <a:gd name="connsiteX3" fmla="*/ 0 w 2425170"/>
              <a:gd name="connsiteY3" fmla="*/ 1212585 h 2425170"/>
            </a:gdLst>
            <a:ahLst/>
            <a:cxnLst>
              <a:cxn ang="0">
                <a:pos x="connsiteX0" y="connsiteY0"/>
              </a:cxn>
              <a:cxn ang="0">
                <a:pos x="connsiteX1" y="connsiteY1"/>
              </a:cxn>
              <a:cxn ang="0">
                <a:pos x="connsiteX2" y="connsiteY2"/>
              </a:cxn>
              <a:cxn ang="0">
                <a:pos x="connsiteX3" y="connsiteY3"/>
              </a:cxn>
            </a:cxnLst>
            <a:rect l="l" t="t" r="r" b="b"/>
            <a:pathLst>
              <a:path w="2425170" h="2425170">
                <a:moveTo>
                  <a:pt x="1212585" y="0"/>
                </a:moveTo>
                <a:lnTo>
                  <a:pt x="2425170" y="1212585"/>
                </a:lnTo>
                <a:lnTo>
                  <a:pt x="1212585" y="2425170"/>
                </a:lnTo>
                <a:lnTo>
                  <a:pt x="0" y="121258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Freeform: Shape 17">
            <a:extLst>
              <a:ext uri="{FF2B5EF4-FFF2-40B4-BE49-F238E27FC236}">
                <a16:creationId xmlns:a16="http://schemas.microsoft.com/office/drawing/2014/main" id="{6F58A68B-4310-462A-90BB-259ED30E1C16}"/>
              </a:ext>
            </a:extLst>
          </p:cNvPr>
          <p:cNvSpPr>
            <a:spLocks noGrp="1"/>
          </p:cNvSpPr>
          <p:nvPr>
            <p:ph type="pic" sz="quarter" idx="18" hasCustomPrompt="1"/>
          </p:nvPr>
        </p:nvSpPr>
        <p:spPr>
          <a:xfrm>
            <a:off x="3483428" y="3788229"/>
            <a:ext cx="3381828" cy="2130106"/>
          </a:xfrm>
          <a:custGeom>
            <a:avLst/>
            <a:gdLst>
              <a:gd name="connsiteX0" fmla="*/ 0 w 3381828"/>
              <a:gd name="connsiteY0" fmla="*/ 0 h 2130106"/>
              <a:gd name="connsiteX1" fmla="*/ 3381828 w 3381828"/>
              <a:gd name="connsiteY1" fmla="*/ 0 h 2130106"/>
              <a:gd name="connsiteX2" fmla="*/ 3381828 w 3381828"/>
              <a:gd name="connsiteY2" fmla="*/ 2130106 h 2130106"/>
              <a:gd name="connsiteX3" fmla="*/ 0 w 3381828"/>
              <a:gd name="connsiteY3" fmla="*/ 2130106 h 2130106"/>
            </a:gdLst>
            <a:ahLst/>
            <a:cxnLst>
              <a:cxn ang="0">
                <a:pos x="connsiteX0" y="connsiteY0"/>
              </a:cxn>
              <a:cxn ang="0">
                <a:pos x="connsiteX1" y="connsiteY1"/>
              </a:cxn>
              <a:cxn ang="0">
                <a:pos x="connsiteX2" y="connsiteY2"/>
              </a:cxn>
              <a:cxn ang="0">
                <a:pos x="connsiteX3" y="connsiteY3"/>
              </a:cxn>
            </a:cxnLst>
            <a:rect l="l" t="t" r="r" b="b"/>
            <a:pathLst>
              <a:path w="3381828" h="2130106">
                <a:moveTo>
                  <a:pt x="0" y="0"/>
                </a:moveTo>
                <a:lnTo>
                  <a:pt x="3381828" y="0"/>
                </a:lnTo>
                <a:lnTo>
                  <a:pt x="3381828" y="2130106"/>
                </a:lnTo>
                <a:lnTo>
                  <a:pt x="0" y="213010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AF39FEBE-9483-4A62-A895-A40E7EEA7FD8}"/>
              </a:ext>
            </a:extLst>
          </p:cNvPr>
          <p:cNvSpPr>
            <a:spLocks noGrp="1"/>
          </p:cNvSpPr>
          <p:nvPr>
            <p:ph type="pic" sz="quarter" idx="19" hasCustomPrompt="1"/>
          </p:nvPr>
        </p:nvSpPr>
        <p:spPr>
          <a:xfrm>
            <a:off x="0" y="1658123"/>
            <a:ext cx="3381828" cy="2130106"/>
          </a:xfrm>
          <a:custGeom>
            <a:avLst/>
            <a:gdLst>
              <a:gd name="connsiteX0" fmla="*/ 0 w 3381828"/>
              <a:gd name="connsiteY0" fmla="*/ 0 h 2130106"/>
              <a:gd name="connsiteX1" fmla="*/ 3381828 w 3381828"/>
              <a:gd name="connsiteY1" fmla="*/ 0 h 2130106"/>
              <a:gd name="connsiteX2" fmla="*/ 3381828 w 3381828"/>
              <a:gd name="connsiteY2" fmla="*/ 2130106 h 2130106"/>
              <a:gd name="connsiteX3" fmla="*/ 0 w 3381828"/>
              <a:gd name="connsiteY3" fmla="*/ 2130106 h 2130106"/>
            </a:gdLst>
            <a:ahLst/>
            <a:cxnLst>
              <a:cxn ang="0">
                <a:pos x="connsiteX0" y="connsiteY0"/>
              </a:cxn>
              <a:cxn ang="0">
                <a:pos x="connsiteX1" y="connsiteY1"/>
              </a:cxn>
              <a:cxn ang="0">
                <a:pos x="connsiteX2" y="connsiteY2"/>
              </a:cxn>
              <a:cxn ang="0">
                <a:pos x="connsiteX3" y="connsiteY3"/>
              </a:cxn>
            </a:cxnLst>
            <a:rect l="l" t="t" r="r" b="b"/>
            <a:pathLst>
              <a:path w="3381828" h="2130106">
                <a:moveTo>
                  <a:pt x="0" y="0"/>
                </a:moveTo>
                <a:lnTo>
                  <a:pt x="3381828" y="0"/>
                </a:lnTo>
                <a:lnTo>
                  <a:pt x="3381828" y="2130106"/>
                </a:lnTo>
                <a:lnTo>
                  <a:pt x="0" y="213010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9" name="Freeform: Shape 18">
            <a:extLst>
              <a:ext uri="{FF2B5EF4-FFF2-40B4-BE49-F238E27FC236}">
                <a16:creationId xmlns:a16="http://schemas.microsoft.com/office/drawing/2014/main" id="{76C5D21B-AF5D-49B0-B835-D57FC608ED96}"/>
              </a:ext>
            </a:extLst>
          </p:cNvPr>
          <p:cNvSpPr>
            <a:spLocks noGrp="1"/>
          </p:cNvSpPr>
          <p:nvPr>
            <p:ph type="pic" sz="quarter" idx="20" hasCustomPrompt="1"/>
          </p:nvPr>
        </p:nvSpPr>
        <p:spPr>
          <a:xfrm>
            <a:off x="6966856" y="1658123"/>
            <a:ext cx="2573908" cy="2130106"/>
          </a:xfrm>
          <a:custGeom>
            <a:avLst/>
            <a:gdLst>
              <a:gd name="connsiteX0" fmla="*/ 0 w 2573908"/>
              <a:gd name="connsiteY0" fmla="*/ 0 h 2130106"/>
              <a:gd name="connsiteX1" fmla="*/ 2573908 w 2573908"/>
              <a:gd name="connsiteY1" fmla="*/ 0 h 2130106"/>
              <a:gd name="connsiteX2" fmla="*/ 2573908 w 2573908"/>
              <a:gd name="connsiteY2" fmla="*/ 2130106 h 2130106"/>
              <a:gd name="connsiteX3" fmla="*/ 0 w 2573908"/>
              <a:gd name="connsiteY3" fmla="*/ 2130106 h 2130106"/>
            </a:gdLst>
            <a:ahLst/>
            <a:cxnLst>
              <a:cxn ang="0">
                <a:pos x="connsiteX0" y="connsiteY0"/>
              </a:cxn>
              <a:cxn ang="0">
                <a:pos x="connsiteX1" y="connsiteY1"/>
              </a:cxn>
              <a:cxn ang="0">
                <a:pos x="connsiteX2" y="connsiteY2"/>
              </a:cxn>
              <a:cxn ang="0">
                <a:pos x="connsiteX3" y="connsiteY3"/>
              </a:cxn>
            </a:cxnLst>
            <a:rect l="l" t="t" r="r" b="b"/>
            <a:pathLst>
              <a:path w="2573908" h="2130106">
                <a:moveTo>
                  <a:pt x="0" y="0"/>
                </a:moveTo>
                <a:lnTo>
                  <a:pt x="2573908" y="0"/>
                </a:lnTo>
                <a:lnTo>
                  <a:pt x="2573908" y="2130106"/>
                </a:lnTo>
                <a:lnTo>
                  <a:pt x="0" y="213010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Freeform: Shape 21">
            <a:extLst>
              <a:ext uri="{FF2B5EF4-FFF2-40B4-BE49-F238E27FC236}">
                <a16:creationId xmlns:a16="http://schemas.microsoft.com/office/drawing/2014/main" id="{71F0E49D-B695-4EEF-B912-1E1EFD6EA510}"/>
              </a:ext>
            </a:extLst>
          </p:cNvPr>
          <p:cNvSpPr>
            <a:spLocks noGrp="1"/>
          </p:cNvSpPr>
          <p:nvPr>
            <p:ph type="pic" sz="quarter" idx="21" hasCustomPrompt="1"/>
          </p:nvPr>
        </p:nvSpPr>
        <p:spPr>
          <a:xfrm>
            <a:off x="9618092" y="3788229"/>
            <a:ext cx="2573908" cy="2130106"/>
          </a:xfrm>
          <a:custGeom>
            <a:avLst/>
            <a:gdLst>
              <a:gd name="connsiteX0" fmla="*/ 0 w 2573908"/>
              <a:gd name="connsiteY0" fmla="*/ 0 h 2130106"/>
              <a:gd name="connsiteX1" fmla="*/ 2573908 w 2573908"/>
              <a:gd name="connsiteY1" fmla="*/ 0 h 2130106"/>
              <a:gd name="connsiteX2" fmla="*/ 2573908 w 2573908"/>
              <a:gd name="connsiteY2" fmla="*/ 2130106 h 2130106"/>
              <a:gd name="connsiteX3" fmla="*/ 0 w 2573908"/>
              <a:gd name="connsiteY3" fmla="*/ 2130106 h 2130106"/>
            </a:gdLst>
            <a:ahLst/>
            <a:cxnLst>
              <a:cxn ang="0">
                <a:pos x="connsiteX0" y="connsiteY0"/>
              </a:cxn>
              <a:cxn ang="0">
                <a:pos x="connsiteX1" y="connsiteY1"/>
              </a:cxn>
              <a:cxn ang="0">
                <a:pos x="connsiteX2" y="connsiteY2"/>
              </a:cxn>
              <a:cxn ang="0">
                <a:pos x="connsiteX3" y="connsiteY3"/>
              </a:cxn>
            </a:cxnLst>
            <a:rect l="l" t="t" r="r" b="b"/>
            <a:pathLst>
              <a:path w="2573908" h="2130106">
                <a:moveTo>
                  <a:pt x="0" y="0"/>
                </a:moveTo>
                <a:lnTo>
                  <a:pt x="2573908" y="0"/>
                </a:lnTo>
                <a:lnTo>
                  <a:pt x="2573908" y="2130106"/>
                </a:lnTo>
                <a:lnTo>
                  <a:pt x="0" y="213010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5.xml"/><Relationship Id="rId4" Type="http://schemas.openxmlformats.org/officeDocument/2006/relationships/chart" Target="../charts/chart2.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2FFDE50-A69B-475B-805F-9EDC47A37C56}"/>
              </a:ext>
            </a:extLst>
          </p:cNvPr>
          <p:cNvSpPr/>
          <p:nvPr/>
        </p:nvSpPr>
        <p:spPr>
          <a:xfrm>
            <a:off x="0" y="-1"/>
            <a:ext cx="12192000" cy="38172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3" name="Picture 2">
            <a:extLst>
              <a:ext uri="{FF2B5EF4-FFF2-40B4-BE49-F238E27FC236}">
                <a16:creationId xmlns:a16="http://schemas.microsoft.com/office/drawing/2014/main" id="{2D42177F-582E-4F94-BE62-65D84CA0C562}"/>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3" name="Rectangle 12">
            <a:extLst>
              <a:ext uri="{FF2B5EF4-FFF2-40B4-BE49-F238E27FC236}">
                <a16:creationId xmlns:a16="http://schemas.microsoft.com/office/drawing/2014/main" id="{1341F0A6-4BC3-4637-ADB2-086FBED02FF5}"/>
              </a:ext>
            </a:extLst>
          </p:cNvPr>
          <p:cNvSpPr/>
          <p:nvPr/>
        </p:nvSpPr>
        <p:spPr>
          <a:xfrm>
            <a:off x="778331" y="738152"/>
            <a:ext cx="1984839" cy="699743"/>
          </a:xfrm>
          <a:prstGeom prst="rect">
            <a:avLst/>
          </a:prstGeom>
        </p:spPr>
        <p:txBody>
          <a:bodyPr wrap="none">
            <a:spAutoFit/>
          </a:bodyPr>
          <a:lstStyle/>
          <a:p>
            <a:pPr>
              <a:lnSpc>
                <a:spcPts val="5000"/>
              </a:lnSpc>
            </a:pPr>
            <a:r>
              <a:rPr lang="en-US" sz="4000" b="1" dirty="0">
                <a:latin typeface="Roboto Slab" pitchFamily="2" charset="0"/>
                <a:ea typeface="Roboto Slab" pitchFamily="2" charset="0"/>
              </a:rPr>
              <a:t>Service</a:t>
            </a: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882059" y="1539494"/>
            <a:ext cx="6983380"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9D49714D-57ED-4FAF-908E-CAEF67326EA9}"/>
              </a:ext>
            </a:extLst>
          </p:cNvPr>
          <p:cNvGrpSpPr/>
          <p:nvPr/>
        </p:nvGrpSpPr>
        <p:grpSpPr>
          <a:xfrm>
            <a:off x="882059" y="2976912"/>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882059" y="4140017"/>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1" name="Group 20">
            <a:extLst>
              <a:ext uri="{FF2B5EF4-FFF2-40B4-BE49-F238E27FC236}">
                <a16:creationId xmlns:a16="http://schemas.microsoft.com/office/drawing/2014/main" id="{7DF54FCB-EB65-4A61-9123-261F0D3B3C33}"/>
              </a:ext>
            </a:extLst>
          </p:cNvPr>
          <p:cNvGrpSpPr/>
          <p:nvPr/>
        </p:nvGrpSpPr>
        <p:grpSpPr>
          <a:xfrm>
            <a:off x="882059" y="5303121"/>
            <a:ext cx="2203323" cy="333829"/>
            <a:chOff x="700455" y="5624144"/>
            <a:chExt cx="2203323" cy="333829"/>
          </a:xfrm>
        </p:grpSpPr>
        <p:sp>
          <p:nvSpPr>
            <p:cNvPr id="22" name="Rectangle 21">
              <a:extLst>
                <a:ext uri="{FF2B5EF4-FFF2-40B4-BE49-F238E27FC236}">
                  <a16:creationId xmlns:a16="http://schemas.microsoft.com/office/drawing/2014/main" id="{C5EC37B3-6318-4CFE-B8C4-61BF33A87CB6}"/>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0BADD01F-A2E9-49CA-9DB1-A4E7A8DBB1E5}"/>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24" name="Rectangle 9">
              <a:extLst>
                <a:ext uri="{FF2B5EF4-FFF2-40B4-BE49-F238E27FC236}">
                  <a16:creationId xmlns:a16="http://schemas.microsoft.com/office/drawing/2014/main" id="{9C21D5CC-CED1-4619-A9B5-72EAE8BADE66}"/>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17" name="Picture Placeholder 16">
            <a:extLst>
              <a:ext uri="{FF2B5EF4-FFF2-40B4-BE49-F238E27FC236}">
                <a16:creationId xmlns:a16="http://schemas.microsoft.com/office/drawing/2014/main" id="{74C1DF88-9FB0-44F9-9FEB-553999048FA3}"/>
              </a:ext>
            </a:extLst>
          </p:cNvPr>
          <p:cNvSpPr>
            <a:spLocks noGrp="1"/>
          </p:cNvSpPr>
          <p:nvPr>
            <p:ph type="pic" sz="quarter" idx="23"/>
          </p:nvPr>
        </p:nvSpPr>
        <p:spPr/>
      </p:sp>
      <p:sp>
        <p:nvSpPr>
          <p:cNvPr id="19" name="Picture Placeholder 18">
            <a:extLst>
              <a:ext uri="{FF2B5EF4-FFF2-40B4-BE49-F238E27FC236}">
                <a16:creationId xmlns:a16="http://schemas.microsoft.com/office/drawing/2014/main" id="{38235F4C-62E5-49DC-8592-90BC0A1935F2}"/>
              </a:ext>
            </a:extLst>
          </p:cNvPr>
          <p:cNvSpPr>
            <a:spLocks noGrp="1"/>
          </p:cNvSpPr>
          <p:nvPr>
            <p:ph type="pic" sz="quarter" idx="24"/>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Isosceles Triangle 11">
            <a:extLst>
              <a:ext uri="{FF2B5EF4-FFF2-40B4-BE49-F238E27FC236}">
                <a16:creationId xmlns:a16="http://schemas.microsoft.com/office/drawing/2014/main" id="{7E7BC171-2134-4737-A199-4E648CC88B95}"/>
              </a:ext>
            </a:extLst>
          </p:cNvPr>
          <p:cNvSpPr/>
          <p:nvPr/>
        </p:nvSpPr>
        <p:spPr>
          <a:xfrm rot="10800000">
            <a:off x="2915098" y="4016558"/>
            <a:ext cx="464058" cy="40005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EEF04D8C-E6EB-437A-A624-1A3B2C121F79}"/>
              </a:ext>
            </a:extLst>
          </p:cNvPr>
          <p:cNvSpPr/>
          <p:nvPr/>
        </p:nvSpPr>
        <p:spPr>
          <a:xfrm rot="10800000">
            <a:off x="5858323" y="4016558"/>
            <a:ext cx="464058" cy="4000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8D3B6B29-BB54-452C-9B0E-BC3C4A124FDB}"/>
              </a:ext>
            </a:extLst>
          </p:cNvPr>
          <p:cNvSpPr/>
          <p:nvPr/>
        </p:nvSpPr>
        <p:spPr>
          <a:xfrm rot="10800000">
            <a:off x="8801548" y="4016558"/>
            <a:ext cx="464058" cy="400050"/>
          </a:xfrm>
          <a:prstGeom prs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0A20DCFD-CDED-42B9-8D1C-90F8444F5A67}"/>
              </a:ext>
            </a:extLst>
          </p:cNvPr>
          <p:cNvCxnSpPr>
            <a:cxnSpLocks/>
          </p:cNvCxnSpPr>
          <p:nvPr/>
        </p:nvCxnSpPr>
        <p:spPr>
          <a:xfrm>
            <a:off x="804628" y="4508229"/>
            <a:ext cx="1057144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EDB7805E-D2B6-4E3B-829E-A979FFCE0995}"/>
              </a:ext>
            </a:extLst>
          </p:cNvPr>
          <p:cNvSpPr/>
          <p:nvPr/>
        </p:nvSpPr>
        <p:spPr>
          <a:xfrm>
            <a:off x="804628" y="4423043"/>
            <a:ext cx="170372" cy="17037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8B1B6646-6E74-4200-8B8B-A4B31F1C5F55}"/>
              </a:ext>
            </a:extLst>
          </p:cNvPr>
          <p:cNvSpPr/>
          <p:nvPr/>
        </p:nvSpPr>
        <p:spPr>
          <a:xfrm>
            <a:off x="11205705" y="4423043"/>
            <a:ext cx="170372" cy="170372"/>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A6FE8A8-0674-4F9A-B943-E44E6966C762}"/>
              </a:ext>
            </a:extLst>
          </p:cNvPr>
          <p:cNvSpPr/>
          <p:nvPr/>
        </p:nvSpPr>
        <p:spPr>
          <a:xfrm>
            <a:off x="3061940" y="4423043"/>
            <a:ext cx="170372" cy="17037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CBA15A12-4ED6-485E-B0C0-8E2E634648FC}"/>
              </a:ext>
            </a:extLst>
          </p:cNvPr>
          <p:cNvSpPr/>
          <p:nvPr/>
        </p:nvSpPr>
        <p:spPr>
          <a:xfrm>
            <a:off x="6008323" y="4423043"/>
            <a:ext cx="170372" cy="1703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F248A505-6233-4EC6-96D6-42A43435513E}"/>
              </a:ext>
            </a:extLst>
          </p:cNvPr>
          <p:cNvSpPr/>
          <p:nvPr/>
        </p:nvSpPr>
        <p:spPr>
          <a:xfrm>
            <a:off x="8948391" y="4423043"/>
            <a:ext cx="170372" cy="170372"/>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3096A549-5B58-4A4A-B536-1F6ADB3B3B5B}"/>
              </a:ext>
            </a:extLst>
          </p:cNvPr>
          <p:cNvGrpSpPr/>
          <p:nvPr/>
        </p:nvGrpSpPr>
        <p:grpSpPr>
          <a:xfrm>
            <a:off x="2403735" y="4775328"/>
            <a:ext cx="1486781" cy="999668"/>
            <a:chOff x="2547431" y="4546970"/>
            <a:chExt cx="1486781" cy="999668"/>
          </a:xfrm>
        </p:grpSpPr>
        <p:grpSp>
          <p:nvGrpSpPr>
            <p:cNvPr id="23" name="Group 22">
              <a:extLst>
                <a:ext uri="{FF2B5EF4-FFF2-40B4-BE49-F238E27FC236}">
                  <a16:creationId xmlns:a16="http://schemas.microsoft.com/office/drawing/2014/main" id="{53481E07-63E7-4348-8413-308911776329}"/>
                </a:ext>
              </a:extLst>
            </p:cNvPr>
            <p:cNvGrpSpPr/>
            <p:nvPr/>
          </p:nvGrpSpPr>
          <p:grpSpPr>
            <a:xfrm>
              <a:off x="2756603" y="5256473"/>
              <a:ext cx="1068437" cy="290165"/>
              <a:chOff x="5899707" y="2229364"/>
              <a:chExt cx="812243" cy="220588"/>
            </a:xfrm>
          </p:grpSpPr>
          <p:sp>
            <p:nvSpPr>
              <p:cNvPr id="26" name="Rectangle 25">
                <a:extLst>
                  <a:ext uri="{FF2B5EF4-FFF2-40B4-BE49-F238E27FC236}">
                    <a16:creationId xmlns:a16="http://schemas.microsoft.com/office/drawing/2014/main" id="{1AF4B6E0-6057-47A5-8E4C-F9E80A199EE7}"/>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8F123CA4-5AF1-46AD-BFB4-AF77C52520A2}"/>
                  </a:ext>
                </a:extLst>
              </p:cNvPr>
              <p:cNvGrpSpPr/>
              <p:nvPr/>
            </p:nvGrpSpPr>
            <p:grpSpPr>
              <a:xfrm>
                <a:off x="6042303" y="2271001"/>
                <a:ext cx="527051" cy="137313"/>
                <a:chOff x="1871822" y="5616406"/>
                <a:chExt cx="610631" cy="159087"/>
              </a:xfrm>
            </p:grpSpPr>
            <p:grpSp>
              <p:nvGrpSpPr>
                <p:cNvPr id="28" name="Group 27">
                  <a:extLst>
                    <a:ext uri="{FF2B5EF4-FFF2-40B4-BE49-F238E27FC236}">
                      <a16:creationId xmlns:a16="http://schemas.microsoft.com/office/drawing/2014/main" id="{573C91EB-172C-4122-ACC5-A1D16B221348}"/>
                    </a:ext>
                  </a:extLst>
                </p:cNvPr>
                <p:cNvGrpSpPr/>
                <p:nvPr/>
              </p:nvGrpSpPr>
              <p:grpSpPr>
                <a:xfrm>
                  <a:off x="1871822" y="5616406"/>
                  <a:ext cx="159086" cy="159087"/>
                  <a:chOff x="1324575" y="5760204"/>
                  <a:chExt cx="305861" cy="305861"/>
                </a:xfrm>
              </p:grpSpPr>
              <p:sp>
                <p:nvSpPr>
                  <p:cNvPr id="35" name="Oval 34">
                    <a:extLst>
                      <a:ext uri="{FF2B5EF4-FFF2-40B4-BE49-F238E27FC236}">
                        <a16:creationId xmlns:a16="http://schemas.microsoft.com/office/drawing/2014/main" id="{3FB165EF-6A95-4987-80BA-9FEEBF654D12}"/>
                      </a:ext>
                    </a:extLst>
                  </p:cNvPr>
                  <p:cNvSpPr/>
                  <p:nvPr/>
                </p:nvSpPr>
                <p:spPr>
                  <a:xfrm>
                    <a:off x="1324575" y="5760204"/>
                    <a:ext cx="305861" cy="30586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1">
                    <a:extLst>
                      <a:ext uri="{FF2B5EF4-FFF2-40B4-BE49-F238E27FC236}">
                        <a16:creationId xmlns:a16="http://schemas.microsoft.com/office/drawing/2014/main" id="{14C11DF8-D976-4F0D-B6F2-6734F77A62B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9" name="Group 28">
                  <a:extLst>
                    <a:ext uri="{FF2B5EF4-FFF2-40B4-BE49-F238E27FC236}">
                      <a16:creationId xmlns:a16="http://schemas.microsoft.com/office/drawing/2014/main" id="{DBD6A2E0-E786-432E-BD15-0E9D2BA87B15}"/>
                    </a:ext>
                  </a:extLst>
                </p:cNvPr>
                <p:cNvGrpSpPr/>
                <p:nvPr/>
              </p:nvGrpSpPr>
              <p:grpSpPr>
                <a:xfrm>
                  <a:off x="2097594" y="5616406"/>
                  <a:ext cx="159086" cy="159087"/>
                  <a:chOff x="1684215" y="5760204"/>
                  <a:chExt cx="305861" cy="305861"/>
                </a:xfrm>
              </p:grpSpPr>
              <p:sp>
                <p:nvSpPr>
                  <p:cNvPr id="33" name="Oval 32">
                    <a:extLst>
                      <a:ext uri="{FF2B5EF4-FFF2-40B4-BE49-F238E27FC236}">
                        <a16:creationId xmlns:a16="http://schemas.microsoft.com/office/drawing/2014/main" id="{88DB9523-97FD-4760-B65B-5CE5208AACF9}"/>
                      </a:ext>
                    </a:extLst>
                  </p:cNvPr>
                  <p:cNvSpPr/>
                  <p:nvPr/>
                </p:nvSpPr>
                <p:spPr>
                  <a:xfrm>
                    <a:off x="1684215" y="5760204"/>
                    <a:ext cx="305861" cy="30586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21">
                    <a:extLst>
                      <a:ext uri="{FF2B5EF4-FFF2-40B4-BE49-F238E27FC236}">
                        <a16:creationId xmlns:a16="http://schemas.microsoft.com/office/drawing/2014/main" id="{AAA5F3B3-CAE8-4771-A5C5-ACF9D4EF71E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0" name="Group 29">
                  <a:extLst>
                    <a:ext uri="{FF2B5EF4-FFF2-40B4-BE49-F238E27FC236}">
                      <a16:creationId xmlns:a16="http://schemas.microsoft.com/office/drawing/2014/main" id="{DB88054F-D3A5-45FC-A910-753BD8F9D579}"/>
                    </a:ext>
                  </a:extLst>
                </p:cNvPr>
                <p:cNvGrpSpPr/>
                <p:nvPr/>
              </p:nvGrpSpPr>
              <p:grpSpPr>
                <a:xfrm>
                  <a:off x="2323367" y="5616406"/>
                  <a:ext cx="159086" cy="159087"/>
                  <a:chOff x="2177216" y="5760204"/>
                  <a:chExt cx="305861" cy="305861"/>
                </a:xfrm>
              </p:grpSpPr>
              <p:sp>
                <p:nvSpPr>
                  <p:cNvPr id="31" name="Oval 30">
                    <a:extLst>
                      <a:ext uri="{FF2B5EF4-FFF2-40B4-BE49-F238E27FC236}">
                        <a16:creationId xmlns:a16="http://schemas.microsoft.com/office/drawing/2014/main" id="{659DD588-A3DB-4033-8EE1-0A8BAB5FCC6D}"/>
                      </a:ext>
                    </a:extLst>
                  </p:cNvPr>
                  <p:cNvSpPr/>
                  <p:nvPr/>
                </p:nvSpPr>
                <p:spPr>
                  <a:xfrm>
                    <a:off x="2177216" y="5760204"/>
                    <a:ext cx="305861" cy="305861"/>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utoShape 18">
                    <a:extLst>
                      <a:ext uri="{FF2B5EF4-FFF2-40B4-BE49-F238E27FC236}">
                        <a16:creationId xmlns:a16="http://schemas.microsoft.com/office/drawing/2014/main" id="{71E77A11-E330-4B85-BB5A-CAF0EA8E9FA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24" name="TextBox 23">
              <a:extLst>
                <a:ext uri="{FF2B5EF4-FFF2-40B4-BE49-F238E27FC236}">
                  <a16:creationId xmlns:a16="http://schemas.microsoft.com/office/drawing/2014/main" id="{44191739-F787-484C-BCB7-DEA4E5FEE0BA}"/>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25" name="Rectangle 9">
              <a:extLst>
                <a:ext uri="{FF2B5EF4-FFF2-40B4-BE49-F238E27FC236}">
                  <a16:creationId xmlns:a16="http://schemas.microsoft.com/office/drawing/2014/main" id="{6F3C0AFB-C889-41CF-9A1D-A60F45DBD971}"/>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37" name="Group 36">
            <a:extLst>
              <a:ext uri="{FF2B5EF4-FFF2-40B4-BE49-F238E27FC236}">
                <a16:creationId xmlns:a16="http://schemas.microsoft.com/office/drawing/2014/main" id="{16036BF4-6F00-486E-A2A4-7EC6C5743DB6}"/>
              </a:ext>
            </a:extLst>
          </p:cNvPr>
          <p:cNvGrpSpPr/>
          <p:nvPr/>
        </p:nvGrpSpPr>
        <p:grpSpPr>
          <a:xfrm>
            <a:off x="5346960" y="4775328"/>
            <a:ext cx="1486781" cy="999668"/>
            <a:chOff x="2547431" y="4546970"/>
            <a:chExt cx="1486781" cy="999668"/>
          </a:xfrm>
        </p:grpSpPr>
        <p:grpSp>
          <p:nvGrpSpPr>
            <p:cNvPr id="38" name="Group 37">
              <a:extLst>
                <a:ext uri="{FF2B5EF4-FFF2-40B4-BE49-F238E27FC236}">
                  <a16:creationId xmlns:a16="http://schemas.microsoft.com/office/drawing/2014/main" id="{D60273D7-ADCA-4694-9484-32A7501DBA0B}"/>
                </a:ext>
              </a:extLst>
            </p:cNvPr>
            <p:cNvGrpSpPr/>
            <p:nvPr/>
          </p:nvGrpSpPr>
          <p:grpSpPr>
            <a:xfrm>
              <a:off x="2756603" y="5256473"/>
              <a:ext cx="1068437" cy="290165"/>
              <a:chOff x="5899707" y="2229364"/>
              <a:chExt cx="812243" cy="220588"/>
            </a:xfrm>
          </p:grpSpPr>
          <p:sp>
            <p:nvSpPr>
              <p:cNvPr id="41" name="Rectangle 40">
                <a:extLst>
                  <a:ext uri="{FF2B5EF4-FFF2-40B4-BE49-F238E27FC236}">
                    <a16:creationId xmlns:a16="http://schemas.microsoft.com/office/drawing/2014/main" id="{947462B0-D73B-4159-89A9-49B51D05AA50}"/>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a:extLst>
                  <a:ext uri="{FF2B5EF4-FFF2-40B4-BE49-F238E27FC236}">
                    <a16:creationId xmlns:a16="http://schemas.microsoft.com/office/drawing/2014/main" id="{26624EE3-D503-4005-9772-4191C482559F}"/>
                  </a:ext>
                </a:extLst>
              </p:cNvPr>
              <p:cNvGrpSpPr/>
              <p:nvPr/>
            </p:nvGrpSpPr>
            <p:grpSpPr>
              <a:xfrm>
                <a:off x="6042303" y="2271001"/>
                <a:ext cx="527051" cy="137313"/>
                <a:chOff x="1871822" y="5616406"/>
                <a:chExt cx="610631" cy="159087"/>
              </a:xfrm>
            </p:grpSpPr>
            <p:grpSp>
              <p:nvGrpSpPr>
                <p:cNvPr id="43" name="Group 42">
                  <a:extLst>
                    <a:ext uri="{FF2B5EF4-FFF2-40B4-BE49-F238E27FC236}">
                      <a16:creationId xmlns:a16="http://schemas.microsoft.com/office/drawing/2014/main" id="{65FE759C-DDF9-4438-BED9-30F1C8B4E170}"/>
                    </a:ext>
                  </a:extLst>
                </p:cNvPr>
                <p:cNvGrpSpPr/>
                <p:nvPr/>
              </p:nvGrpSpPr>
              <p:grpSpPr>
                <a:xfrm>
                  <a:off x="1871822" y="5616406"/>
                  <a:ext cx="159086" cy="159087"/>
                  <a:chOff x="1324575" y="5760204"/>
                  <a:chExt cx="305861" cy="305861"/>
                </a:xfrm>
              </p:grpSpPr>
              <p:sp>
                <p:nvSpPr>
                  <p:cNvPr id="50" name="Oval 49">
                    <a:extLst>
                      <a:ext uri="{FF2B5EF4-FFF2-40B4-BE49-F238E27FC236}">
                        <a16:creationId xmlns:a16="http://schemas.microsoft.com/office/drawing/2014/main" id="{C34E3AD4-37B7-475D-80AC-3FE07C0FAF02}"/>
                      </a:ext>
                    </a:extLst>
                  </p:cNvPr>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1">
                    <a:extLst>
                      <a:ext uri="{FF2B5EF4-FFF2-40B4-BE49-F238E27FC236}">
                        <a16:creationId xmlns:a16="http://schemas.microsoft.com/office/drawing/2014/main" id="{17FCBB85-FD65-4BE9-B255-C956F3630C9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4" name="Group 43">
                  <a:extLst>
                    <a:ext uri="{FF2B5EF4-FFF2-40B4-BE49-F238E27FC236}">
                      <a16:creationId xmlns:a16="http://schemas.microsoft.com/office/drawing/2014/main" id="{8E4B307D-23EF-4C64-A08B-7A745D05C1FE}"/>
                    </a:ext>
                  </a:extLst>
                </p:cNvPr>
                <p:cNvGrpSpPr/>
                <p:nvPr/>
              </p:nvGrpSpPr>
              <p:grpSpPr>
                <a:xfrm>
                  <a:off x="2097594" y="5616406"/>
                  <a:ext cx="159086" cy="159087"/>
                  <a:chOff x="1684215" y="5760204"/>
                  <a:chExt cx="305861" cy="305861"/>
                </a:xfrm>
              </p:grpSpPr>
              <p:sp>
                <p:nvSpPr>
                  <p:cNvPr id="48" name="Oval 47">
                    <a:extLst>
                      <a:ext uri="{FF2B5EF4-FFF2-40B4-BE49-F238E27FC236}">
                        <a16:creationId xmlns:a16="http://schemas.microsoft.com/office/drawing/2014/main" id="{2B8B3C3C-AE6D-4EAE-933B-4433CE5EC955}"/>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21">
                    <a:extLst>
                      <a:ext uri="{FF2B5EF4-FFF2-40B4-BE49-F238E27FC236}">
                        <a16:creationId xmlns:a16="http://schemas.microsoft.com/office/drawing/2014/main" id="{3693BF20-07D4-4D9D-8937-3C950E925F0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5" name="Group 44">
                  <a:extLst>
                    <a:ext uri="{FF2B5EF4-FFF2-40B4-BE49-F238E27FC236}">
                      <a16:creationId xmlns:a16="http://schemas.microsoft.com/office/drawing/2014/main" id="{44861230-BF7F-4093-9EDE-067B39144CCA}"/>
                    </a:ext>
                  </a:extLst>
                </p:cNvPr>
                <p:cNvGrpSpPr/>
                <p:nvPr/>
              </p:nvGrpSpPr>
              <p:grpSpPr>
                <a:xfrm>
                  <a:off x="2323367" y="5616406"/>
                  <a:ext cx="159086" cy="159087"/>
                  <a:chOff x="2177216" y="5760204"/>
                  <a:chExt cx="305861" cy="305861"/>
                </a:xfrm>
              </p:grpSpPr>
              <p:sp>
                <p:nvSpPr>
                  <p:cNvPr id="46" name="Oval 45">
                    <a:extLst>
                      <a:ext uri="{FF2B5EF4-FFF2-40B4-BE49-F238E27FC236}">
                        <a16:creationId xmlns:a16="http://schemas.microsoft.com/office/drawing/2014/main" id="{9520521D-2DAC-488C-A0F3-2A054271E194}"/>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18">
                    <a:extLst>
                      <a:ext uri="{FF2B5EF4-FFF2-40B4-BE49-F238E27FC236}">
                        <a16:creationId xmlns:a16="http://schemas.microsoft.com/office/drawing/2014/main" id="{F50F1EEB-36CC-406B-A8E1-F1578DD8944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39" name="TextBox 38">
              <a:extLst>
                <a:ext uri="{FF2B5EF4-FFF2-40B4-BE49-F238E27FC236}">
                  <a16:creationId xmlns:a16="http://schemas.microsoft.com/office/drawing/2014/main" id="{7371E42E-503F-422D-93A8-4C5E502DD486}"/>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40" name="Rectangle 9">
              <a:extLst>
                <a:ext uri="{FF2B5EF4-FFF2-40B4-BE49-F238E27FC236}">
                  <a16:creationId xmlns:a16="http://schemas.microsoft.com/office/drawing/2014/main" id="{D23AA120-524C-4B1A-8B52-D4D620BDC968}"/>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2" name="Group 51">
            <a:extLst>
              <a:ext uri="{FF2B5EF4-FFF2-40B4-BE49-F238E27FC236}">
                <a16:creationId xmlns:a16="http://schemas.microsoft.com/office/drawing/2014/main" id="{1D540E26-02DE-41BC-901E-83AFB1470E2C}"/>
              </a:ext>
            </a:extLst>
          </p:cNvPr>
          <p:cNvGrpSpPr/>
          <p:nvPr/>
        </p:nvGrpSpPr>
        <p:grpSpPr>
          <a:xfrm>
            <a:off x="8290186" y="4775328"/>
            <a:ext cx="1486781" cy="999668"/>
            <a:chOff x="2547431" y="4546970"/>
            <a:chExt cx="1486781" cy="999668"/>
          </a:xfrm>
        </p:grpSpPr>
        <p:grpSp>
          <p:nvGrpSpPr>
            <p:cNvPr id="53" name="Group 52">
              <a:extLst>
                <a:ext uri="{FF2B5EF4-FFF2-40B4-BE49-F238E27FC236}">
                  <a16:creationId xmlns:a16="http://schemas.microsoft.com/office/drawing/2014/main" id="{912A5091-4D17-490B-912F-A819208F649C}"/>
                </a:ext>
              </a:extLst>
            </p:cNvPr>
            <p:cNvGrpSpPr/>
            <p:nvPr/>
          </p:nvGrpSpPr>
          <p:grpSpPr>
            <a:xfrm>
              <a:off x="2756603" y="5256473"/>
              <a:ext cx="1068437" cy="290165"/>
              <a:chOff x="5899707" y="2229364"/>
              <a:chExt cx="812243" cy="220588"/>
            </a:xfrm>
          </p:grpSpPr>
          <p:sp>
            <p:nvSpPr>
              <p:cNvPr id="56" name="Rectangle 55">
                <a:extLst>
                  <a:ext uri="{FF2B5EF4-FFF2-40B4-BE49-F238E27FC236}">
                    <a16:creationId xmlns:a16="http://schemas.microsoft.com/office/drawing/2014/main" id="{2BB5C3E2-E6EF-4314-ABCA-98CBFFF9C3FB}"/>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 name="Group 58">
                <a:extLst>
                  <a:ext uri="{FF2B5EF4-FFF2-40B4-BE49-F238E27FC236}">
                    <a16:creationId xmlns:a16="http://schemas.microsoft.com/office/drawing/2014/main" id="{15ADD990-E582-4D4B-BAD9-31C1BF3A568E}"/>
                  </a:ext>
                </a:extLst>
              </p:cNvPr>
              <p:cNvGrpSpPr/>
              <p:nvPr/>
            </p:nvGrpSpPr>
            <p:grpSpPr>
              <a:xfrm>
                <a:off x="6042303" y="2271001"/>
                <a:ext cx="527051" cy="137313"/>
                <a:chOff x="1871822" y="5616406"/>
                <a:chExt cx="610631" cy="159087"/>
              </a:xfrm>
            </p:grpSpPr>
            <p:grpSp>
              <p:nvGrpSpPr>
                <p:cNvPr id="60" name="Group 59">
                  <a:extLst>
                    <a:ext uri="{FF2B5EF4-FFF2-40B4-BE49-F238E27FC236}">
                      <a16:creationId xmlns:a16="http://schemas.microsoft.com/office/drawing/2014/main" id="{568437AC-B5C1-4B67-A647-9328ADB8738B}"/>
                    </a:ext>
                  </a:extLst>
                </p:cNvPr>
                <p:cNvGrpSpPr/>
                <p:nvPr/>
              </p:nvGrpSpPr>
              <p:grpSpPr>
                <a:xfrm>
                  <a:off x="1871822" y="5616406"/>
                  <a:ext cx="159086" cy="159087"/>
                  <a:chOff x="1324575" y="5760204"/>
                  <a:chExt cx="305861" cy="305861"/>
                </a:xfrm>
              </p:grpSpPr>
              <p:sp>
                <p:nvSpPr>
                  <p:cNvPr id="67" name="Oval 66">
                    <a:extLst>
                      <a:ext uri="{FF2B5EF4-FFF2-40B4-BE49-F238E27FC236}">
                        <a16:creationId xmlns:a16="http://schemas.microsoft.com/office/drawing/2014/main" id="{B522B83B-61E5-4F13-BF9B-7318CD5A6548}"/>
                      </a:ext>
                    </a:extLst>
                  </p:cNvPr>
                  <p:cNvSpPr/>
                  <p:nvPr/>
                </p:nvSpPr>
                <p:spPr>
                  <a:xfrm>
                    <a:off x="1324575" y="5760204"/>
                    <a:ext cx="305861" cy="305861"/>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AutoShape 1">
                    <a:extLst>
                      <a:ext uri="{FF2B5EF4-FFF2-40B4-BE49-F238E27FC236}">
                        <a16:creationId xmlns:a16="http://schemas.microsoft.com/office/drawing/2014/main" id="{36DF243F-E372-4D50-8D13-A37B7EA75AF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1" name="Group 60">
                  <a:extLst>
                    <a:ext uri="{FF2B5EF4-FFF2-40B4-BE49-F238E27FC236}">
                      <a16:creationId xmlns:a16="http://schemas.microsoft.com/office/drawing/2014/main" id="{CD16FEBF-3A93-43D2-A615-ED5A1EAE2949}"/>
                    </a:ext>
                  </a:extLst>
                </p:cNvPr>
                <p:cNvGrpSpPr/>
                <p:nvPr/>
              </p:nvGrpSpPr>
              <p:grpSpPr>
                <a:xfrm>
                  <a:off x="2097594" y="5616406"/>
                  <a:ext cx="159086" cy="159087"/>
                  <a:chOff x="1684215" y="5760204"/>
                  <a:chExt cx="305861" cy="305861"/>
                </a:xfrm>
              </p:grpSpPr>
              <p:sp>
                <p:nvSpPr>
                  <p:cNvPr id="65" name="Oval 64">
                    <a:extLst>
                      <a:ext uri="{FF2B5EF4-FFF2-40B4-BE49-F238E27FC236}">
                        <a16:creationId xmlns:a16="http://schemas.microsoft.com/office/drawing/2014/main" id="{D397F6F7-CFAD-4099-B23D-EC6FC467D419}"/>
                      </a:ext>
                    </a:extLst>
                  </p:cNvPr>
                  <p:cNvSpPr/>
                  <p:nvPr/>
                </p:nvSpPr>
                <p:spPr>
                  <a:xfrm>
                    <a:off x="1684215" y="5760204"/>
                    <a:ext cx="305861" cy="305861"/>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21">
                    <a:extLst>
                      <a:ext uri="{FF2B5EF4-FFF2-40B4-BE49-F238E27FC236}">
                        <a16:creationId xmlns:a16="http://schemas.microsoft.com/office/drawing/2014/main" id="{FCDB960F-1489-4768-AF58-686DA9FEF31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2" name="Group 61">
                  <a:extLst>
                    <a:ext uri="{FF2B5EF4-FFF2-40B4-BE49-F238E27FC236}">
                      <a16:creationId xmlns:a16="http://schemas.microsoft.com/office/drawing/2014/main" id="{AA6D3A62-A2AB-481E-9E18-4A6BF57CE7CF}"/>
                    </a:ext>
                  </a:extLst>
                </p:cNvPr>
                <p:cNvGrpSpPr/>
                <p:nvPr/>
              </p:nvGrpSpPr>
              <p:grpSpPr>
                <a:xfrm>
                  <a:off x="2323367" y="5616406"/>
                  <a:ext cx="159086" cy="159087"/>
                  <a:chOff x="2177216" y="5760204"/>
                  <a:chExt cx="305861" cy="305861"/>
                </a:xfrm>
              </p:grpSpPr>
              <p:sp>
                <p:nvSpPr>
                  <p:cNvPr id="63" name="Oval 62">
                    <a:extLst>
                      <a:ext uri="{FF2B5EF4-FFF2-40B4-BE49-F238E27FC236}">
                        <a16:creationId xmlns:a16="http://schemas.microsoft.com/office/drawing/2014/main" id="{ACACD26A-41E9-487A-AE86-2DD8A7D944CF}"/>
                      </a:ext>
                    </a:extLst>
                  </p:cNvPr>
                  <p:cNvSpPr/>
                  <p:nvPr/>
                </p:nvSpPr>
                <p:spPr>
                  <a:xfrm>
                    <a:off x="2177216" y="5760204"/>
                    <a:ext cx="305861" cy="305861"/>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8">
                    <a:extLst>
                      <a:ext uri="{FF2B5EF4-FFF2-40B4-BE49-F238E27FC236}">
                        <a16:creationId xmlns:a16="http://schemas.microsoft.com/office/drawing/2014/main" id="{4C11FC63-128B-41CC-823B-F1BD4C69C7E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54" name="TextBox 53">
              <a:extLst>
                <a:ext uri="{FF2B5EF4-FFF2-40B4-BE49-F238E27FC236}">
                  <a16:creationId xmlns:a16="http://schemas.microsoft.com/office/drawing/2014/main" id="{46450506-877F-40A0-8FDF-EDEEA8DCBAA2}"/>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solidFill>
                    <a:schemeClr val="tx2">
                      <a:lumMod val="50000"/>
                    </a:schemeClr>
                  </a:solidFill>
                  <a:latin typeface="Roboto Slab" pitchFamily="2" charset="0"/>
                  <a:ea typeface="Roboto Slab" pitchFamily="2" charset="0"/>
                </a:rPr>
                <a:t>JHON DEO</a:t>
              </a:r>
            </a:p>
          </p:txBody>
        </p:sp>
        <p:sp>
          <p:nvSpPr>
            <p:cNvPr id="55" name="Rectangle 9">
              <a:extLst>
                <a:ext uri="{FF2B5EF4-FFF2-40B4-BE49-F238E27FC236}">
                  <a16:creationId xmlns:a16="http://schemas.microsoft.com/office/drawing/2014/main" id="{FC991D68-9415-4E92-9F28-1964BAAC74A4}"/>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83" name="Picture Placeholder 82">
            <a:extLst>
              <a:ext uri="{FF2B5EF4-FFF2-40B4-BE49-F238E27FC236}">
                <a16:creationId xmlns:a16="http://schemas.microsoft.com/office/drawing/2014/main" id="{0F22D992-BF95-4E6A-86DD-F8A001097496}"/>
              </a:ext>
            </a:extLst>
          </p:cNvPr>
          <p:cNvSpPr>
            <a:spLocks noGrp="1"/>
          </p:cNvSpPr>
          <p:nvPr>
            <p:ph type="pic" sz="quarter" idx="25"/>
          </p:nvPr>
        </p:nvSpPr>
        <p:spPr/>
      </p:sp>
      <p:sp>
        <p:nvSpPr>
          <p:cNvPr id="85" name="Picture Placeholder 84">
            <a:extLst>
              <a:ext uri="{FF2B5EF4-FFF2-40B4-BE49-F238E27FC236}">
                <a16:creationId xmlns:a16="http://schemas.microsoft.com/office/drawing/2014/main" id="{26470FA6-B259-4E17-B0A0-4D1E3E9A57A6}"/>
              </a:ext>
            </a:extLst>
          </p:cNvPr>
          <p:cNvSpPr>
            <a:spLocks noGrp="1"/>
          </p:cNvSpPr>
          <p:nvPr>
            <p:ph type="pic" sz="quarter" idx="27"/>
          </p:nvPr>
        </p:nvSpPr>
        <p:spPr/>
      </p:sp>
      <p:sp>
        <p:nvSpPr>
          <p:cNvPr id="87" name="Picture Placeholder 86">
            <a:extLst>
              <a:ext uri="{FF2B5EF4-FFF2-40B4-BE49-F238E27FC236}">
                <a16:creationId xmlns:a16="http://schemas.microsoft.com/office/drawing/2014/main" id="{04F0DD04-7DCD-44B0-A5CE-CC7A48A22C7D}"/>
              </a:ext>
            </a:extLst>
          </p:cNvPr>
          <p:cNvSpPr>
            <a:spLocks noGrp="1"/>
          </p:cNvSpPr>
          <p:nvPr>
            <p:ph type="pic" sz="quarter" idx="28"/>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4" name="Group 33">
            <a:extLst>
              <a:ext uri="{FF2B5EF4-FFF2-40B4-BE49-F238E27FC236}">
                <a16:creationId xmlns:a16="http://schemas.microsoft.com/office/drawing/2014/main" id="{BC525302-CDEE-4F52-8A1D-277476C63191}"/>
              </a:ext>
            </a:extLst>
          </p:cNvPr>
          <p:cNvGrpSpPr/>
          <p:nvPr/>
        </p:nvGrpSpPr>
        <p:grpSpPr>
          <a:xfrm>
            <a:off x="4952093" y="2081980"/>
            <a:ext cx="3191076" cy="921189"/>
            <a:chOff x="7951347" y="4631885"/>
            <a:chExt cx="3191076" cy="921189"/>
          </a:xfrm>
        </p:grpSpPr>
        <p:grpSp>
          <p:nvGrpSpPr>
            <p:cNvPr id="35" name="Group 34">
              <a:extLst>
                <a:ext uri="{FF2B5EF4-FFF2-40B4-BE49-F238E27FC236}">
                  <a16:creationId xmlns:a16="http://schemas.microsoft.com/office/drawing/2014/main" id="{C16D86E4-31C5-409E-B845-6555DC6ED4E3}"/>
                </a:ext>
              </a:extLst>
            </p:cNvPr>
            <p:cNvGrpSpPr/>
            <p:nvPr/>
          </p:nvGrpSpPr>
          <p:grpSpPr>
            <a:xfrm>
              <a:off x="8053610" y="5262909"/>
              <a:ext cx="1068437" cy="290165"/>
              <a:chOff x="5899707" y="2229364"/>
              <a:chExt cx="812243" cy="220588"/>
            </a:xfrm>
          </p:grpSpPr>
          <p:sp>
            <p:nvSpPr>
              <p:cNvPr id="38" name="Rectangle 37">
                <a:extLst>
                  <a:ext uri="{FF2B5EF4-FFF2-40B4-BE49-F238E27FC236}">
                    <a16:creationId xmlns:a16="http://schemas.microsoft.com/office/drawing/2014/main" id="{398D4313-C216-421F-99F8-B0FB6955E241}"/>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9C3B61E8-88B6-42F5-8782-008910601AD8}"/>
                  </a:ext>
                </a:extLst>
              </p:cNvPr>
              <p:cNvGrpSpPr/>
              <p:nvPr/>
            </p:nvGrpSpPr>
            <p:grpSpPr>
              <a:xfrm>
                <a:off x="6042303" y="2271001"/>
                <a:ext cx="527051" cy="137313"/>
                <a:chOff x="1871822" y="5616406"/>
                <a:chExt cx="610631" cy="159087"/>
              </a:xfrm>
            </p:grpSpPr>
            <p:grpSp>
              <p:nvGrpSpPr>
                <p:cNvPr id="40" name="Group 39">
                  <a:extLst>
                    <a:ext uri="{FF2B5EF4-FFF2-40B4-BE49-F238E27FC236}">
                      <a16:creationId xmlns:a16="http://schemas.microsoft.com/office/drawing/2014/main" id="{5D3C793B-AC12-4BB8-9DB6-2A8FAAE85319}"/>
                    </a:ext>
                  </a:extLst>
                </p:cNvPr>
                <p:cNvGrpSpPr/>
                <p:nvPr/>
              </p:nvGrpSpPr>
              <p:grpSpPr>
                <a:xfrm>
                  <a:off x="1871822" y="5616406"/>
                  <a:ext cx="159086" cy="159087"/>
                  <a:chOff x="1324575" y="5760204"/>
                  <a:chExt cx="305861" cy="305861"/>
                </a:xfrm>
              </p:grpSpPr>
              <p:sp>
                <p:nvSpPr>
                  <p:cNvPr id="48" name="Oval 47">
                    <a:extLst>
                      <a:ext uri="{FF2B5EF4-FFF2-40B4-BE49-F238E27FC236}">
                        <a16:creationId xmlns:a16="http://schemas.microsoft.com/office/drawing/2014/main" id="{F12A4FCC-7B03-4088-BBA8-5281EF71E745}"/>
                      </a:ext>
                    </a:extLst>
                  </p:cNvPr>
                  <p:cNvSpPr/>
                  <p:nvPr/>
                </p:nvSpPr>
                <p:spPr>
                  <a:xfrm>
                    <a:off x="1324575" y="5760204"/>
                    <a:ext cx="305861" cy="305861"/>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AutoShape 1">
                    <a:extLst>
                      <a:ext uri="{FF2B5EF4-FFF2-40B4-BE49-F238E27FC236}">
                        <a16:creationId xmlns:a16="http://schemas.microsoft.com/office/drawing/2014/main" id="{8C475FCA-F5FE-4FAF-9428-131D2C45060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1" name="Group 40">
                  <a:extLst>
                    <a:ext uri="{FF2B5EF4-FFF2-40B4-BE49-F238E27FC236}">
                      <a16:creationId xmlns:a16="http://schemas.microsoft.com/office/drawing/2014/main" id="{62FAF05E-A872-4AB7-901D-ACDE926C63ED}"/>
                    </a:ext>
                  </a:extLst>
                </p:cNvPr>
                <p:cNvGrpSpPr/>
                <p:nvPr/>
              </p:nvGrpSpPr>
              <p:grpSpPr>
                <a:xfrm>
                  <a:off x="2097594" y="5616406"/>
                  <a:ext cx="159086" cy="159087"/>
                  <a:chOff x="1684215" y="5760204"/>
                  <a:chExt cx="305861" cy="305861"/>
                </a:xfrm>
              </p:grpSpPr>
              <p:sp>
                <p:nvSpPr>
                  <p:cNvPr id="45" name="Oval 44">
                    <a:extLst>
                      <a:ext uri="{FF2B5EF4-FFF2-40B4-BE49-F238E27FC236}">
                        <a16:creationId xmlns:a16="http://schemas.microsoft.com/office/drawing/2014/main" id="{712FE6FB-18A8-40E8-811E-613B9281E18B}"/>
                      </a:ext>
                    </a:extLst>
                  </p:cNvPr>
                  <p:cNvSpPr/>
                  <p:nvPr/>
                </p:nvSpPr>
                <p:spPr>
                  <a:xfrm>
                    <a:off x="1684215" y="5760204"/>
                    <a:ext cx="305861" cy="305861"/>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AutoShape 21">
                    <a:extLst>
                      <a:ext uri="{FF2B5EF4-FFF2-40B4-BE49-F238E27FC236}">
                        <a16:creationId xmlns:a16="http://schemas.microsoft.com/office/drawing/2014/main" id="{BBDC69BE-576C-489A-A8E4-2E01CA5AFB3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2" name="Group 41">
                  <a:extLst>
                    <a:ext uri="{FF2B5EF4-FFF2-40B4-BE49-F238E27FC236}">
                      <a16:creationId xmlns:a16="http://schemas.microsoft.com/office/drawing/2014/main" id="{6493D1A7-41E8-4E5C-A44B-09FFE61FC4DB}"/>
                    </a:ext>
                  </a:extLst>
                </p:cNvPr>
                <p:cNvGrpSpPr/>
                <p:nvPr/>
              </p:nvGrpSpPr>
              <p:grpSpPr>
                <a:xfrm>
                  <a:off x="2323367" y="5616406"/>
                  <a:ext cx="159086" cy="159087"/>
                  <a:chOff x="2177216" y="5760204"/>
                  <a:chExt cx="305861" cy="305861"/>
                </a:xfrm>
              </p:grpSpPr>
              <p:sp>
                <p:nvSpPr>
                  <p:cNvPr id="43" name="Oval 42">
                    <a:extLst>
                      <a:ext uri="{FF2B5EF4-FFF2-40B4-BE49-F238E27FC236}">
                        <a16:creationId xmlns:a16="http://schemas.microsoft.com/office/drawing/2014/main" id="{C3B6A963-65D2-43DF-A463-D3BD43460ABA}"/>
                      </a:ext>
                    </a:extLst>
                  </p:cNvPr>
                  <p:cNvSpPr/>
                  <p:nvPr/>
                </p:nvSpPr>
                <p:spPr>
                  <a:xfrm>
                    <a:off x="2177216" y="5760204"/>
                    <a:ext cx="305861" cy="305861"/>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18">
                    <a:extLst>
                      <a:ext uri="{FF2B5EF4-FFF2-40B4-BE49-F238E27FC236}">
                        <a16:creationId xmlns:a16="http://schemas.microsoft.com/office/drawing/2014/main" id="{FB5B3BA1-B03D-4337-9D02-D79BD9B8978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36" name="TextBox 35">
              <a:extLst>
                <a:ext uri="{FF2B5EF4-FFF2-40B4-BE49-F238E27FC236}">
                  <a16:creationId xmlns:a16="http://schemas.microsoft.com/office/drawing/2014/main" id="{CA10D6D6-36F0-45A3-A22F-8D9A9C8CD310}"/>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37" name="Rectangle 9">
              <a:extLst>
                <a:ext uri="{FF2B5EF4-FFF2-40B4-BE49-F238E27FC236}">
                  <a16:creationId xmlns:a16="http://schemas.microsoft.com/office/drawing/2014/main" id="{E86E7D9E-2299-4C43-9DC3-EF17E9DB3492}"/>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2" name="Group 51">
            <a:extLst>
              <a:ext uri="{FF2B5EF4-FFF2-40B4-BE49-F238E27FC236}">
                <a16:creationId xmlns:a16="http://schemas.microsoft.com/office/drawing/2014/main" id="{4DB2070C-BBDD-40BF-97A8-F4189E932E4C}"/>
              </a:ext>
            </a:extLst>
          </p:cNvPr>
          <p:cNvGrpSpPr/>
          <p:nvPr/>
        </p:nvGrpSpPr>
        <p:grpSpPr>
          <a:xfrm>
            <a:off x="8437933" y="2081980"/>
            <a:ext cx="3191076" cy="921189"/>
            <a:chOff x="7951347" y="4631885"/>
            <a:chExt cx="3191076" cy="921189"/>
          </a:xfrm>
        </p:grpSpPr>
        <p:grpSp>
          <p:nvGrpSpPr>
            <p:cNvPr id="53" name="Group 52">
              <a:extLst>
                <a:ext uri="{FF2B5EF4-FFF2-40B4-BE49-F238E27FC236}">
                  <a16:creationId xmlns:a16="http://schemas.microsoft.com/office/drawing/2014/main" id="{5C2D639F-58A9-4451-AC94-1B32D4686541}"/>
                </a:ext>
              </a:extLst>
            </p:cNvPr>
            <p:cNvGrpSpPr/>
            <p:nvPr/>
          </p:nvGrpSpPr>
          <p:grpSpPr>
            <a:xfrm>
              <a:off x="8053610" y="5262909"/>
              <a:ext cx="1068437" cy="290165"/>
              <a:chOff x="5899707" y="2229364"/>
              <a:chExt cx="812243" cy="220588"/>
            </a:xfrm>
          </p:grpSpPr>
          <p:sp>
            <p:nvSpPr>
              <p:cNvPr id="56" name="Rectangle 55">
                <a:extLst>
                  <a:ext uri="{FF2B5EF4-FFF2-40B4-BE49-F238E27FC236}">
                    <a16:creationId xmlns:a16="http://schemas.microsoft.com/office/drawing/2014/main" id="{32990C75-830A-4BC8-BA30-DBDA5B595FA5}"/>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a:extLst>
                  <a:ext uri="{FF2B5EF4-FFF2-40B4-BE49-F238E27FC236}">
                    <a16:creationId xmlns:a16="http://schemas.microsoft.com/office/drawing/2014/main" id="{88D03DDD-E9BF-42B8-BD9C-FF5EE2336A3F}"/>
                  </a:ext>
                </a:extLst>
              </p:cNvPr>
              <p:cNvGrpSpPr/>
              <p:nvPr/>
            </p:nvGrpSpPr>
            <p:grpSpPr>
              <a:xfrm>
                <a:off x="6042303" y="2271001"/>
                <a:ext cx="527051" cy="137313"/>
                <a:chOff x="1871822" y="5616406"/>
                <a:chExt cx="610631" cy="159087"/>
              </a:xfrm>
            </p:grpSpPr>
            <p:grpSp>
              <p:nvGrpSpPr>
                <p:cNvPr id="58" name="Group 57">
                  <a:extLst>
                    <a:ext uri="{FF2B5EF4-FFF2-40B4-BE49-F238E27FC236}">
                      <a16:creationId xmlns:a16="http://schemas.microsoft.com/office/drawing/2014/main" id="{7767BFF2-0585-4D9B-9187-EB465012396F}"/>
                    </a:ext>
                  </a:extLst>
                </p:cNvPr>
                <p:cNvGrpSpPr/>
                <p:nvPr/>
              </p:nvGrpSpPr>
              <p:grpSpPr>
                <a:xfrm>
                  <a:off x="1871822" y="5616406"/>
                  <a:ext cx="159086" cy="159087"/>
                  <a:chOff x="1324575" y="5760204"/>
                  <a:chExt cx="305861" cy="305861"/>
                </a:xfrm>
              </p:grpSpPr>
              <p:sp>
                <p:nvSpPr>
                  <p:cNvPr id="65" name="Oval 64">
                    <a:extLst>
                      <a:ext uri="{FF2B5EF4-FFF2-40B4-BE49-F238E27FC236}">
                        <a16:creationId xmlns:a16="http://schemas.microsoft.com/office/drawing/2014/main" id="{076B5895-6609-4279-BE9B-A5A389FDEF4F}"/>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1">
                    <a:extLst>
                      <a:ext uri="{FF2B5EF4-FFF2-40B4-BE49-F238E27FC236}">
                        <a16:creationId xmlns:a16="http://schemas.microsoft.com/office/drawing/2014/main" id="{CB90359A-5068-4AD1-8D76-776DA68AD33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9" name="Group 58">
                  <a:extLst>
                    <a:ext uri="{FF2B5EF4-FFF2-40B4-BE49-F238E27FC236}">
                      <a16:creationId xmlns:a16="http://schemas.microsoft.com/office/drawing/2014/main" id="{A9D13140-F5B2-4DCF-B61D-26020C1A8759}"/>
                    </a:ext>
                  </a:extLst>
                </p:cNvPr>
                <p:cNvGrpSpPr/>
                <p:nvPr/>
              </p:nvGrpSpPr>
              <p:grpSpPr>
                <a:xfrm>
                  <a:off x="2097594" y="5616406"/>
                  <a:ext cx="159086" cy="159087"/>
                  <a:chOff x="1684215" y="5760204"/>
                  <a:chExt cx="305861" cy="305861"/>
                </a:xfrm>
              </p:grpSpPr>
              <p:sp>
                <p:nvSpPr>
                  <p:cNvPr id="63" name="Oval 62">
                    <a:extLst>
                      <a:ext uri="{FF2B5EF4-FFF2-40B4-BE49-F238E27FC236}">
                        <a16:creationId xmlns:a16="http://schemas.microsoft.com/office/drawing/2014/main" id="{0FDCAE9D-E4A1-44EA-9DC7-BA9F2F058AE5}"/>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21">
                    <a:extLst>
                      <a:ext uri="{FF2B5EF4-FFF2-40B4-BE49-F238E27FC236}">
                        <a16:creationId xmlns:a16="http://schemas.microsoft.com/office/drawing/2014/main" id="{E224FD6D-BB0F-4D01-BD24-AE0FA889FE5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0" name="Group 59">
                  <a:extLst>
                    <a:ext uri="{FF2B5EF4-FFF2-40B4-BE49-F238E27FC236}">
                      <a16:creationId xmlns:a16="http://schemas.microsoft.com/office/drawing/2014/main" id="{5C8500C6-82F3-42BF-8DC5-7C0DBD45FD6C}"/>
                    </a:ext>
                  </a:extLst>
                </p:cNvPr>
                <p:cNvGrpSpPr/>
                <p:nvPr/>
              </p:nvGrpSpPr>
              <p:grpSpPr>
                <a:xfrm>
                  <a:off x="2323367" y="5616406"/>
                  <a:ext cx="159086" cy="159087"/>
                  <a:chOff x="2177216" y="5760204"/>
                  <a:chExt cx="305861" cy="305861"/>
                </a:xfrm>
              </p:grpSpPr>
              <p:sp>
                <p:nvSpPr>
                  <p:cNvPr id="61" name="Oval 60">
                    <a:extLst>
                      <a:ext uri="{FF2B5EF4-FFF2-40B4-BE49-F238E27FC236}">
                        <a16:creationId xmlns:a16="http://schemas.microsoft.com/office/drawing/2014/main" id="{34BBF479-EC51-4715-B030-18EAEFDF5DA9}"/>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18">
                    <a:extLst>
                      <a:ext uri="{FF2B5EF4-FFF2-40B4-BE49-F238E27FC236}">
                        <a16:creationId xmlns:a16="http://schemas.microsoft.com/office/drawing/2014/main" id="{EA116989-10B3-47D9-BFF9-ED1F4DE04C0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54" name="TextBox 53">
              <a:extLst>
                <a:ext uri="{FF2B5EF4-FFF2-40B4-BE49-F238E27FC236}">
                  <a16:creationId xmlns:a16="http://schemas.microsoft.com/office/drawing/2014/main" id="{95A5BD1B-89D5-4703-A17A-0A6C5A0D34EC}"/>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55" name="Rectangle 9">
              <a:extLst>
                <a:ext uri="{FF2B5EF4-FFF2-40B4-BE49-F238E27FC236}">
                  <a16:creationId xmlns:a16="http://schemas.microsoft.com/office/drawing/2014/main" id="{459898C8-FA06-4B41-8AA8-D9EE2D77E3B6}"/>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88" name="Group 87">
            <a:extLst>
              <a:ext uri="{FF2B5EF4-FFF2-40B4-BE49-F238E27FC236}">
                <a16:creationId xmlns:a16="http://schemas.microsoft.com/office/drawing/2014/main" id="{06CD21C8-F8F1-4479-A0DF-1F2E0476ADBE}"/>
              </a:ext>
            </a:extLst>
          </p:cNvPr>
          <p:cNvGrpSpPr/>
          <p:nvPr/>
        </p:nvGrpSpPr>
        <p:grpSpPr>
          <a:xfrm>
            <a:off x="1466253" y="2081980"/>
            <a:ext cx="3191076" cy="921189"/>
            <a:chOff x="7951347" y="4631885"/>
            <a:chExt cx="3191076" cy="921189"/>
          </a:xfrm>
        </p:grpSpPr>
        <p:grpSp>
          <p:nvGrpSpPr>
            <p:cNvPr id="106" name="Group 105">
              <a:extLst>
                <a:ext uri="{FF2B5EF4-FFF2-40B4-BE49-F238E27FC236}">
                  <a16:creationId xmlns:a16="http://schemas.microsoft.com/office/drawing/2014/main" id="{86B9C300-2D6C-4FA9-8FFD-D9EC3E6AE6D7}"/>
                </a:ext>
              </a:extLst>
            </p:cNvPr>
            <p:cNvGrpSpPr/>
            <p:nvPr/>
          </p:nvGrpSpPr>
          <p:grpSpPr>
            <a:xfrm>
              <a:off x="8053610" y="5262909"/>
              <a:ext cx="1068437" cy="290165"/>
              <a:chOff x="5899707" y="2229364"/>
              <a:chExt cx="812243" cy="220588"/>
            </a:xfrm>
          </p:grpSpPr>
          <p:sp>
            <p:nvSpPr>
              <p:cNvPr id="109" name="Rectangle 108">
                <a:extLst>
                  <a:ext uri="{FF2B5EF4-FFF2-40B4-BE49-F238E27FC236}">
                    <a16:creationId xmlns:a16="http://schemas.microsoft.com/office/drawing/2014/main" id="{CF5502D4-D6A1-400C-B870-05D9C582573E}"/>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0" name="Group 109">
                <a:extLst>
                  <a:ext uri="{FF2B5EF4-FFF2-40B4-BE49-F238E27FC236}">
                    <a16:creationId xmlns:a16="http://schemas.microsoft.com/office/drawing/2014/main" id="{F34B6B1F-5290-409F-BF69-539A9B313696}"/>
                  </a:ext>
                </a:extLst>
              </p:cNvPr>
              <p:cNvGrpSpPr/>
              <p:nvPr/>
            </p:nvGrpSpPr>
            <p:grpSpPr>
              <a:xfrm>
                <a:off x="6042303" y="2271001"/>
                <a:ext cx="527051" cy="137313"/>
                <a:chOff x="1871822" y="5616406"/>
                <a:chExt cx="610631" cy="159087"/>
              </a:xfrm>
            </p:grpSpPr>
            <p:grpSp>
              <p:nvGrpSpPr>
                <p:cNvPr id="111" name="Group 110">
                  <a:extLst>
                    <a:ext uri="{FF2B5EF4-FFF2-40B4-BE49-F238E27FC236}">
                      <a16:creationId xmlns:a16="http://schemas.microsoft.com/office/drawing/2014/main" id="{F0762AFC-6C88-435F-BF27-76A55148E0EC}"/>
                    </a:ext>
                  </a:extLst>
                </p:cNvPr>
                <p:cNvGrpSpPr/>
                <p:nvPr/>
              </p:nvGrpSpPr>
              <p:grpSpPr>
                <a:xfrm>
                  <a:off x="1871822" y="5616406"/>
                  <a:ext cx="159086" cy="159087"/>
                  <a:chOff x="1324575" y="5760204"/>
                  <a:chExt cx="305861" cy="305861"/>
                </a:xfrm>
              </p:grpSpPr>
              <p:sp>
                <p:nvSpPr>
                  <p:cNvPr id="118" name="Oval 117">
                    <a:extLst>
                      <a:ext uri="{FF2B5EF4-FFF2-40B4-BE49-F238E27FC236}">
                        <a16:creationId xmlns:a16="http://schemas.microsoft.com/office/drawing/2014/main" id="{0C52FE0E-5C7D-4579-9426-CA2CD113D090}"/>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utoShape 1">
                    <a:extLst>
                      <a:ext uri="{FF2B5EF4-FFF2-40B4-BE49-F238E27FC236}">
                        <a16:creationId xmlns:a16="http://schemas.microsoft.com/office/drawing/2014/main" id="{5B8A2EE8-98C5-4C12-8A98-ED94D47B58A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2" name="Group 111">
                  <a:extLst>
                    <a:ext uri="{FF2B5EF4-FFF2-40B4-BE49-F238E27FC236}">
                      <a16:creationId xmlns:a16="http://schemas.microsoft.com/office/drawing/2014/main" id="{66F449E2-12B2-427E-B75B-3E4DBF257070}"/>
                    </a:ext>
                  </a:extLst>
                </p:cNvPr>
                <p:cNvGrpSpPr/>
                <p:nvPr/>
              </p:nvGrpSpPr>
              <p:grpSpPr>
                <a:xfrm>
                  <a:off x="2097594" y="5616406"/>
                  <a:ext cx="159086" cy="159087"/>
                  <a:chOff x="1684215" y="5760204"/>
                  <a:chExt cx="305861" cy="305861"/>
                </a:xfrm>
              </p:grpSpPr>
              <p:sp>
                <p:nvSpPr>
                  <p:cNvPr id="116" name="Oval 115">
                    <a:extLst>
                      <a:ext uri="{FF2B5EF4-FFF2-40B4-BE49-F238E27FC236}">
                        <a16:creationId xmlns:a16="http://schemas.microsoft.com/office/drawing/2014/main" id="{F58F0789-3103-4318-BDFA-528C013BB11A}"/>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AutoShape 21">
                    <a:extLst>
                      <a:ext uri="{FF2B5EF4-FFF2-40B4-BE49-F238E27FC236}">
                        <a16:creationId xmlns:a16="http://schemas.microsoft.com/office/drawing/2014/main" id="{793640E2-68A8-492B-9515-FB01EED6E47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3" name="Group 112">
                  <a:extLst>
                    <a:ext uri="{FF2B5EF4-FFF2-40B4-BE49-F238E27FC236}">
                      <a16:creationId xmlns:a16="http://schemas.microsoft.com/office/drawing/2014/main" id="{742FEC7A-82E4-459A-9CCC-B4B80C27513F}"/>
                    </a:ext>
                  </a:extLst>
                </p:cNvPr>
                <p:cNvGrpSpPr/>
                <p:nvPr/>
              </p:nvGrpSpPr>
              <p:grpSpPr>
                <a:xfrm>
                  <a:off x="2323367" y="5616406"/>
                  <a:ext cx="159086" cy="159087"/>
                  <a:chOff x="2177216" y="5760204"/>
                  <a:chExt cx="305861" cy="305861"/>
                </a:xfrm>
              </p:grpSpPr>
              <p:sp>
                <p:nvSpPr>
                  <p:cNvPr id="114" name="Oval 113">
                    <a:extLst>
                      <a:ext uri="{FF2B5EF4-FFF2-40B4-BE49-F238E27FC236}">
                        <a16:creationId xmlns:a16="http://schemas.microsoft.com/office/drawing/2014/main" id="{9CD355BF-12D6-41AF-9631-950417401F08}"/>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AutoShape 18">
                    <a:extLst>
                      <a:ext uri="{FF2B5EF4-FFF2-40B4-BE49-F238E27FC236}">
                        <a16:creationId xmlns:a16="http://schemas.microsoft.com/office/drawing/2014/main" id="{8BBEF185-6BF1-4055-90FD-FE7FAE2DFC6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07" name="TextBox 106">
              <a:extLst>
                <a:ext uri="{FF2B5EF4-FFF2-40B4-BE49-F238E27FC236}">
                  <a16:creationId xmlns:a16="http://schemas.microsoft.com/office/drawing/2014/main" id="{9B7210DE-AA51-4915-9CA0-8E8E78A6E311}"/>
                </a:ext>
              </a:extLst>
            </p:cNvPr>
            <p:cNvSpPr txBox="1"/>
            <p:nvPr/>
          </p:nvSpPr>
          <p:spPr>
            <a:xfrm>
              <a:off x="7951347" y="4631885"/>
              <a:ext cx="1893094" cy="323165"/>
            </a:xfrm>
            <a:prstGeom prst="rect">
              <a:avLst/>
            </a:prstGeom>
            <a:noFill/>
          </p:spPr>
          <p:txBody>
            <a:bodyPr wrap="square" rtlCol="0">
              <a:spAutoFit/>
            </a:bodyPr>
            <a:lstStyle/>
            <a:p>
              <a:r>
                <a:rPr lang="en-US" sz="1500" b="1" dirty="0">
                  <a:latin typeface="Roboto Slab" pitchFamily="2" charset="0"/>
                  <a:ea typeface="Roboto Slab" pitchFamily="2" charset="0"/>
                </a:rPr>
                <a:t>Dr. Jacky Chan</a:t>
              </a:r>
            </a:p>
          </p:txBody>
        </p:sp>
        <p:sp>
          <p:nvSpPr>
            <p:cNvPr id="108" name="Rectangle 9">
              <a:extLst>
                <a:ext uri="{FF2B5EF4-FFF2-40B4-BE49-F238E27FC236}">
                  <a16:creationId xmlns:a16="http://schemas.microsoft.com/office/drawing/2014/main" id="{22C6D9E5-7524-48AB-9EB9-6208F27D4ACF}"/>
                </a:ext>
              </a:extLst>
            </p:cNvPr>
            <p:cNvSpPr>
              <a:spLocks/>
            </p:cNvSpPr>
            <p:nvPr/>
          </p:nvSpPr>
          <p:spPr bwMode="auto">
            <a:xfrm>
              <a:off x="8055493" y="4968692"/>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22" name="Picture Placeholder 21">
            <a:extLst>
              <a:ext uri="{FF2B5EF4-FFF2-40B4-BE49-F238E27FC236}">
                <a16:creationId xmlns:a16="http://schemas.microsoft.com/office/drawing/2014/main" id="{48E0F9EA-5880-400E-9A75-9DCDEA115C91}"/>
              </a:ext>
            </a:extLst>
          </p:cNvPr>
          <p:cNvSpPr>
            <a:spLocks noGrp="1"/>
          </p:cNvSpPr>
          <p:nvPr>
            <p:ph type="pic" sz="quarter" idx="22"/>
          </p:nvPr>
        </p:nvSpPr>
        <p:spPr/>
      </p:sp>
      <p:sp>
        <p:nvSpPr>
          <p:cNvPr id="24" name="Picture Placeholder 23">
            <a:extLst>
              <a:ext uri="{FF2B5EF4-FFF2-40B4-BE49-F238E27FC236}">
                <a16:creationId xmlns:a16="http://schemas.microsoft.com/office/drawing/2014/main" id="{208E0428-1E58-484D-B2FB-6B2857F296C2}"/>
              </a:ext>
            </a:extLst>
          </p:cNvPr>
          <p:cNvSpPr>
            <a:spLocks noGrp="1"/>
          </p:cNvSpPr>
          <p:nvPr>
            <p:ph type="pic" sz="quarter" idx="21"/>
          </p:nvPr>
        </p:nvSpPr>
        <p:spPr/>
      </p:sp>
      <p:sp>
        <p:nvSpPr>
          <p:cNvPr id="26" name="Picture Placeholder 25">
            <a:extLst>
              <a:ext uri="{FF2B5EF4-FFF2-40B4-BE49-F238E27FC236}">
                <a16:creationId xmlns:a16="http://schemas.microsoft.com/office/drawing/2014/main" id="{4E5E39B6-3E17-40A4-90AB-6425AE535093}"/>
              </a:ext>
            </a:extLst>
          </p:cNvPr>
          <p:cNvSpPr>
            <a:spLocks noGrp="1"/>
          </p:cNvSpPr>
          <p:nvPr>
            <p:ph type="pic" sz="quarter" idx="18"/>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5" name="Rectangle 9">
            <a:extLst>
              <a:ext uri="{FF2B5EF4-FFF2-40B4-BE49-F238E27FC236}">
                <a16:creationId xmlns:a16="http://schemas.microsoft.com/office/drawing/2014/main" id="{B5583A93-9FCD-4981-932A-AB20F91AD31F}"/>
              </a:ext>
            </a:extLst>
          </p:cNvPr>
          <p:cNvSpPr>
            <a:spLocks/>
          </p:cNvSpPr>
          <p:nvPr/>
        </p:nvSpPr>
        <p:spPr bwMode="auto">
          <a:xfrm>
            <a:off x="3732212" y="2022794"/>
            <a:ext cx="2985865" cy="110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to project an image of professionalism and lorem to reliability. By using simple.</a:t>
            </a:r>
          </a:p>
        </p:txBody>
      </p:sp>
      <p:sp>
        <p:nvSpPr>
          <p:cNvPr id="16" name="Rectangle 9">
            <a:extLst>
              <a:ext uri="{FF2B5EF4-FFF2-40B4-BE49-F238E27FC236}">
                <a16:creationId xmlns:a16="http://schemas.microsoft.com/office/drawing/2014/main" id="{26B75C57-A7B7-4F83-92BD-8DBE083C7983}"/>
              </a:ext>
            </a:extLst>
          </p:cNvPr>
          <p:cNvSpPr>
            <a:spLocks/>
          </p:cNvSpPr>
          <p:nvPr/>
        </p:nvSpPr>
        <p:spPr bwMode="auto">
          <a:xfrm>
            <a:off x="362851" y="4306957"/>
            <a:ext cx="2637984" cy="129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to project an image of professionalism and lorem to reliability. By using simple.</a:t>
            </a:r>
          </a:p>
        </p:txBody>
      </p:sp>
      <p:sp>
        <p:nvSpPr>
          <p:cNvPr id="17" name="Rectangle 9">
            <a:extLst>
              <a:ext uri="{FF2B5EF4-FFF2-40B4-BE49-F238E27FC236}">
                <a16:creationId xmlns:a16="http://schemas.microsoft.com/office/drawing/2014/main" id="{49FBBB75-575E-4F64-A5CF-DE496138CDB7}"/>
              </a:ext>
            </a:extLst>
          </p:cNvPr>
          <p:cNvSpPr>
            <a:spLocks/>
          </p:cNvSpPr>
          <p:nvPr/>
        </p:nvSpPr>
        <p:spPr bwMode="auto">
          <a:xfrm>
            <a:off x="7046526" y="4479235"/>
            <a:ext cx="2414567" cy="953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professionalism and lorem to are to project an image of professionalism and lorem to reliability. By using</a:t>
            </a:r>
          </a:p>
        </p:txBody>
      </p:sp>
      <p:sp>
        <p:nvSpPr>
          <p:cNvPr id="18" name="Rectangle 9">
            <a:extLst>
              <a:ext uri="{FF2B5EF4-FFF2-40B4-BE49-F238E27FC236}">
                <a16:creationId xmlns:a16="http://schemas.microsoft.com/office/drawing/2014/main" id="{8B0A5CE3-DBAF-4F61-BAB5-E87C63AC6699}"/>
              </a:ext>
            </a:extLst>
          </p:cNvPr>
          <p:cNvSpPr>
            <a:spLocks/>
          </p:cNvSpPr>
          <p:nvPr/>
        </p:nvSpPr>
        <p:spPr bwMode="auto">
          <a:xfrm>
            <a:off x="9789543" y="1763376"/>
            <a:ext cx="1973331" cy="1518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to project an image of professionalism and lorem to reliability. By using</a:t>
            </a:r>
          </a:p>
        </p:txBody>
      </p:sp>
      <p:sp>
        <p:nvSpPr>
          <p:cNvPr id="32" name="Picture Placeholder 31">
            <a:extLst>
              <a:ext uri="{FF2B5EF4-FFF2-40B4-BE49-F238E27FC236}">
                <a16:creationId xmlns:a16="http://schemas.microsoft.com/office/drawing/2014/main" id="{147A7EB2-754D-4C54-8460-82FAFF6CB32E}"/>
              </a:ext>
            </a:extLst>
          </p:cNvPr>
          <p:cNvSpPr>
            <a:spLocks noGrp="1"/>
          </p:cNvSpPr>
          <p:nvPr>
            <p:ph type="pic" sz="quarter" idx="19"/>
          </p:nvPr>
        </p:nvSpPr>
        <p:spPr/>
      </p:sp>
      <p:sp>
        <p:nvSpPr>
          <p:cNvPr id="34" name="Picture Placeholder 33">
            <a:extLst>
              <a:ext uri="{FF2B5EF4-FFF2-40B4-BE49-F238E27FC236}">
                <a16:creationId xmlns:a16="http://schemas.microsoft.com/office/drawing/2014/main" id="{7BB62FC3-A295-4392-88E9-77D508686433}"/>
              </a:ext>
            </a:extLst>
          </p:cNvPr>
          <p:cNvSpPr>
            <a:spLocks noGrp="1"/>
          </p:cNvSpPr>
          <p:nvPr>
            <p:ph type="pic" sz="quarter" idx="18"/>
          </p:nvPr>
        </p:nvSpPr>
        <p:spPr/>
      </p:sp>
      <p:sp>
        <p:nvSpPr>
          <p:cNvPr id="36" name="Picture Placeholder 35">
            <a:extLst>
              <a:ext uri="{FF2B5EF4-FFF2-40B4-BE49-F238E27FC236}">
                <a16:creationId xmlns:a16="http://schemas.microsoft.com/office/drawing/2014/main" id="{37266245-1A87-42B8-B732-D81D94BEDA95}"/>
              </a:ext>
            </a:extLst>
          </p:cNvPr>
          <p:cNvSpPr>
            <a:spLocks noGrp="1"/>
          </p:cNvSpPr>
          <p:nvPr>
            <p:ph type="pic" sz="quarter" idx="20"/>
          </p:nvPr>
        </p:nvSpPr>
        <p:spPr/>
      </p:sp>
      <p:sp>
        <p:nvSpPr>
          <p:cNvPr id="38" name="Picture Placeholder 37">
            <a:extLst>
              <a:ext uri="{FF2B5EF4-FFF2-40B4-BE49-F238E27FC236}">
                <a16:creationId xmlns:a16="http://schemas.microsoft.com/office/drawing/2014/main" id="{B0B2CFCD-3F18-479D-AFCD-B915036BDBA6}"/>
              </a:ext>
            </a:extLst>
          </p:cNvPr>
          <p:cNvSpPr>
            <a:spLocks noGrp="1"/>
          </p:cNvSpPr>
          <p:nvPr>
            <p:ph type="pic" sz="quarter" idx="21"/>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2" name="Picture Placeholder 31">
            <a:extLst>
              <a:ext uri="{FF2B5EF4-FFF2-40B4-BE49-F238E27FC236}">
                <a16:creationId xmlns:a16="http://schemas.microsoft.com/office/drawing/2014/main" id="{7775D80A-C355-43EF-A2CA-97E183762624}"/>
              </a:ext>
            </a:extLst>
          </p:cNvPr>
          <p:cNvSpPr>
            <a:spLocks noGrp="1"/>
          </p:cNvSpPr>
          <p:nvPr>
            <p:ph type="pic" sz="quarter" idx="23"/>
          </p:nvPr>
        </p:nvSpPr>
        <p:spPr/>
      </p:sp>
      <p:sp>
        <p:nvSpPr>
          <p:cNvPr id="34" name="Picture Placeholder 33">
            <a:extLst>
              <a:ext uri="{FF2B5EF4-FFF2-40B4-BE49-F238E27FC236}">
                <a16:creationId xmlns:a16="http://schemas.microsoft.com/office/drawing/2014/main" id="{97A3139C-A4BF-4368-BDCB-87766111B628}"/>
              </a:ext>
            </a:extLst>
          </p:cNvPr>
          <p:cNvSpPr>
            <a:spLocks noGrp="1"/>
          </p:cNvSpPr>
          <p:nvPr>
            <p:ph type="pic" sz="quarter" idx="24"/>
          </p:nvPr>
        </p:nvSpPr>
        <p:spPr/>
      </p:sp>
      <p:sp>
        <p:nvSpPr>
          <p:cNvPr id="36" name="Picture Placeholder 35">
            <a:extLst>
              <a:ext uri="{FF2B5EF4-FFF2-40B4-BE49-F238E27FC236}">
                <a16:creationId xmlns:a16="http://schemas.microsoft.com/office/drawing/2014/main" id="{9A8146D1-F250-46CA-B80B-B5A58AE96BDB}"/>
              </a:ext>
            </a:extLst>
          </p:cNvPr>
          <p:cNvSpPr>
            <a:spLocks noGrp="1"/>
          </p:cNvSpPr>
          <p:nvPr>
            <p:ph type="pic" sz="quarter" idx="19"/>
          </p:nvPr>
        </p:nvSpPr>
        <p:spPr/>
      </p:sp>
      <p:sp>
        <p:nvSpPr>
          <p:cNvPr id="38" name="Picture Placeholder 37">
            <a:extLst>
              <a:ext uri="{FF2B5EF4-FFF2-40B4-BE49-F238E27FC236}">
                <a16:creationId xmlns:a16="http://schemas.microsoft.com/office/drawing/2014/main" id="{BCD3FA58-5A5E-4861-BBFC-0EEA57A513EA}"/>
              </a:ext>
            </a:extLst>
          </p:cNvPr>
          <p:cNvSpPr>
            <a:spLocks noGrp="1"/>
          </p:cNvSpPr>
          <p:nvPr>
            <p:ph type="pic" sz="quarter" idx="25"/>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15</a:t>
            </a:fld>
            <a:endParaRPr lang="en-US" dirty="0"/>
          </a:p>
        </p:txBody>
      </p:sp>
      <p:sp>
        <p:nvSpPr>
          <p:cNvPr id="4" name="Title 3"/>
          <p:cNvSpPr>
            <a:spLocks noGrp="1"/>
          </p:cNvSpPr>
          <p:nvPr>
            <p:ph type="title"/>
          </p:nvPr>
        </p:nvSpPr>
        <p:spPr/>
        <p:txBody>
          <a:bodyPr/>
          <a:lstStyle/>
          <a:p>
            <a:r>
              <a:rPr lang="en-US" dirty="0"/>
              <a:t>Company Portfolio</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sp>
        <p:nvSpPr>
          <p:cNvPr id="28" name="Rectangle 9">
            <a:extLst>
              <a:ext uri="{FF2B5EF4-FFF2-40B4-BE49-F238E27FC236}">
                <a16:creationId xmlns:a16="http://schemas.microsoft.com/office/drawing/2014/main" id="{BAF5FBC1-0FD1-4058-845F-3B06C2FF236D}"/>
              </a:ext>
            </a:extLst>
          </p:cNvPr>
          <p:cNvSpPr>
            <a:spLocks/>
          </p:cNvSpPr>
          <p:nvPr/>
        </p:nvSpPr>
        <p:spPr bwMode="auto">
          <a:xfrm>
            <a:off x="1181100" y="5277348"/>
            <a:ext cx="9829801" cy="718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6" name="Picture Placeholder 25">
            <a:extLst>
              <a:ext uri="{FF2B5EF4-FFF2-40B4-BE49-F238E27FC236}">
                <a16:creationId xmlns:a16="http://schemas.microsoft.com/office/drawing/2014/main" id="{6FAF90AA-FF2A-4FF4-9C31-CA57AC7F2B67}"/>
              </a:ext>
            </a:extLst>
          </p:cNvPr>
          <p:cNvSpPr>
            <a:spLocks noGrp="1"/>
          </p:cNvSpPr>
          <p:nvPr>
            <p:ph type="pic" sz="quarter" idx="25"/>
          </p:nvPr>
        </p:nvSpPr>
        <p:spPr/>
      </p:sp>
      <p:sp>
        <p:nvSpPr>
          <p:cNvPr id="29" name="Picture Placeholder 28">
            <a:extLst>
              <a:ext uri="{FF2B5EF4-FFF2-40B4-BE49-F238E27FC236}">
                <a16:creationId xmlns:a16="http://schemas.microsoft.com/office/drawing/2014/main" id="{44A8C7C2-EC8A-412D-8608-990FC0F21F79}"/>
              </a:ext>
            </a:extLst>
          </p:cNvPr>
          <p:cNvSpPr>
            <a:spLocks noGrp="1"/>
          </p:cNvSpPr>
          <p:nvPr>
            <p:ph type="pic" sz="quarter" idx="29"/>
          </p:nvPr>
        </p:nvSpPr>
        <p:spPr/>
      </p:sp>
      <p:sp>
        <p:nvSpPr>
          <p:cNvPr id="31" name="Picture Placeholder 30">
            <a:extLst>
              <a:ext uri="{FF2B5EF4-FFF2-40B4-BE49-F238E27FC236}">
                <a16:creationId xmlns:a16="http://schemas.microsoft.com/office/drawing/2014/main" id="{F269D684-02D0-4E03-864C-507D2381BD9E}"/>
              </a:ext>
            </a:extLst>
          </p:cNvPr>
          <p:cNvSpPr>
            <a:spLocks noGrp="1"/>
          </p:cNvSpPr>
          <p:nvPr>
            <p:ph type="pic" sz="quarter" idx="27"/>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sp>
        <p:nvSpPr>
          <p:cNvPr id="14" name="Freeform 5">
            <a:extLst>
              <a:ext uri="{FF2B5EF4-FFF2-40B4-BE49-F238E27FC236}">
                <a16:creationId xmlns:a16="http://schemas.microsoft.com/office/drawing/2014/main" id="{0FD5EB37-8EB1-4659-BD2E-0C972873303F}"/>
              </a:ext>
            </a:extLst>
          </p:cNvPr>
          <p:cNvSpPr>
            <a:spLocks/>
          </p:cNvSpPr>
          <p:nvPr/>
        </p:nvSpPr>
        <p:spPr bwMode="auto">
          <a:xfrm>
            <a:off x="8311" y="30163"/>
            <a:ext cx="12183690" cy="6826250"/>
          </a:xfrm>
          <a:custGeom>
            <a:avLst/>
            <a:gdLst>
              <a:gd name="T0" fmla="*/ 7331 w 7331"/>
              <a:gd name="T1" fmla="*/ 0 h 4300"/>
              <a:gd name="T2" fmla="*/ 0 w 7331"/>
              <a:gd name="T3" fmla="*/ 4300 h 4300"/>
              <a:gd name="T4" fmla="*/ 7331 w 7331"/>
              <a:gd name="T5" fmla="*/ 4300 h 4300"/>
              <a:gd name="T6" fmla="*/ 7331 w 7331"/>
              <a:gd name="T7" fmla="*/ 0 h 4300"/>
            </a:gdLst>
            <a:ahLst/>
            <a:cxnLst>
              <a:cxn ang="0">
                <a:pos x="T0" y="T1"/>
              </a:cxn>
              <a:cxn ang="0">
                <a:pos x="T2" y="T3"/>
              </a:cxn>
              <a:cxn ang="0">
                <a:pos x="T4" y="T5"/>
              </a:cxn>
              <a:cxn ang="0">
                <a:pos x="T6" y="T7"/>
              </a:cxn>
            </a:cxnLst>
            <a:rect l="0" t="0" r="r" b="b"/>
            <a:pathLst>
              <a:path w="7331" h="4300">
                <a:moveTo>
                  <a:pt x="7331" y="0"/>
                </a:moveTo>
                <a:lnTo>
                  <a:pt x="0" y="4300"/>
                </a:lnTo>
                <a:lnTo>
                  <a:pt x="7331" y="4300"/>
                </a:lnTo>
                <a:lnTo>
                  <a:pt x="7331"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6">
            <a:extLst>
              <a:ext uri="{FF2B5EF4-FFF2-40B4-BE49-F238E27FC236}">
                <a16:creationId xmlns:a16="http://schemas.microsoft.com/office/drawing/2014/main" id="{5D4ED51D-6834-4B3B-BEC6-45A67B3299EE}"/>
              </a:ext>
            </a:extLst>
          </p:cNvPr>
          <p:cNvSpPr>
            <a:spLocks/>
          </p:cNvSpPr>
          <p:nvPr/>
        </p:nvSpPr>
        <p:spPr bwMode="auto">
          <a:xfrm>
            <a:off x="1" y="0"/>
            <a:ext cx="12191999" cy="6856413"/>
          </a:xfrm>
          <a:custGeom>
            <a:avLst/>
            <a:gdLst>
              <a:gd name="T0" fmla="*/ 7336 w 7336"/>
              <a:gd name="T1" fmla="*/ 0 h 4319"/>
              <a:gd name="T2" fmla="*/ 7294 w 7336"/>
              <a:gd name="T3" fmla="*/ 0 h 4319"/>
              <a:gd name="T4" fmla="*/ 0 w 7336"/>
              <a:gd name="T5" fmla="*/ 4279 h 4319"/>
              <a:gd name="T6" fmla="*/ 0 w 7336"/>
              <a:gd name="T7" fmla="*/ 4319 h 4319"/>
              <a:gd name="T8" fmla="*/ 5 w 7336"/>
              <a:gd name="T9" fmla="*/ 4319 h 4319"/>
              <a:gd name="T10" fmla="*/ 7336 w 7336"/>
              <a:gd name="T11" fmla="*/ 19 h 4319"/>
              <a:gd name="T12" fmla="*/ 7336 w 7336"/>
              <a:gd name="T13" fmla="*/ 0 h 4319"/>
            </a:gdLst>
            <a:ahLst/>
            <a:cxnLst>
              <a:cxn ang="0">
                <a:pos x="T0" y="T1"/>
              </a:cxn>
              <a:cxn ang="0">
                <a:pos x="T2" y="T3"/>
              </a:cxn>
              <a:cxn ang="0">
                <a:pos x="T4" y="T5"/>
              </a:cxn>
              <a:cxn ang="0">
                <a:pos x="T6" y="T7"/>
              </a:cxn>
              <a:cxn ang="0">
                <a:pos x="T8" y="T9"/>
              </a:cxn>
              <a:cxn ang="0">
                <a:pos x="T10" y="T11"/>
              </a:cxn>
              <a:cxn ang="0">
                <a:pos x="T12" y="T13"/>
              </a:cxn>
            </a:cxnLst>
            <a:rect l="0" t="0" r="r" b="b"/>
            <a:pathLst>
              <a:path w="7336" h="4319">
                <a:moveTo>
                  <a:pt x="7336" y="0"/>
                </a:moveTo>
                <a:lnTo>
                  <a:pt x="7294" y="0"/>
                </a:lnTo>
                <a:lnTo>
                  <a:pt x="0" y="4279"/>
                </a:lnTo>
                <a:lnTo>
                  <a:pt x="0" y="4319"/>
                </a:lnTo>
                <a:lnTo>
                  <a:pt x="5" y="4319"/>
                </a:lnTo>
                <a:lnTo>
                  <a:pt x="7336" y="19"/>
                </a:lnTo>
                <a:lnTo>
                  <a:pt x="7336"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 name="Group 17">
            <a:extLst>
              <a:ext uri="{FF2B5EF4-FFF2-40B4-BE49-F238E27FC236}">
                <a16:creationId xmlns:a16="http://schemas.microsoft.com/office/drawing/2014/main" id="{BC724A84-970B-42CA-B09F-9DA05B3D8AB3}"/>
              </a:ext>
            </a:extLst>
          </p:cNvPr>
          <p:cNvGrpSpPr/>
          <p:nvPr/>
        </p:nvGrpSpPr>
        <p:grpSpPr>
          <a:xfrm>
            <a:off x="7473570" y="1540366"/>
            <a:ext cx="3319037" cy="1367620"/>
            <a:chOff x="7473570" y="1540366"/>
            <a:chExt cx="3319037" cy="1367620"/>
          </a:xfrm>
        </p:grpSpPr>
        <p:sp>
          <p:nvSpPr>
            <p:cNvPr id="17" name="Oval 16">
              <a:extLst>
                <a:ext uri="{FF2B5EF4-FFF2-40B4-BE49-F238E27FC236}">
                  <a16:creationId xmlns:a16="http://schemas.microsoft.com/office/drawing/2014/main" id="{91C40745-EF74-438A-B870-7DF9EA842A98}"/>
                </a:ext>
              </a:extLst>
            </p:cNvPr>
            <p:cNvSpPr/>
            <p:nvPr/>
          </p:nvSpPr>
          <p:spPr>
            <a:xfrm>
              <a:off x="7473570" y="1540366"/>
              <a:ext cx="1367620" cy="13676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17">
              <a:extLst>
                <a:ext uri="{FF2B5EF4-FFF2-40B4-BE49-F238E27FC236}">
                  <a16:creationId xmlns:a16="http://schemas.microsoft.com/office/drawing/2014/main" id="{E3F5D52E-02DA-4E2E-A684-D39582BDCB44}"/>
                </a:ext>
              </a:extLst>
            </p:cNvPr>
            <p:cNvSpPr>
              <a:spLocks/>
            </p:cNvSpPr>
            <p:nvPr/>
          </p:nvSpPr>
          <p:spPr bwMode="auto">
            <a:xfrm>
              <a:off x="9095235" y="208445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7" name="TextBox 6">
              <a:extLst>
                <a:ext uri="{FF2B5EF4-FFF2-40B4-BE49-F238E27FC236}">
                  <a16:creationId xmlns:a16="http://schemas.microsoft.com/office/drawing/2014/main" id="{E8842143-D719-4518-91F5-A5322FD4E313}"/>
                </a:ext>
              </a:extLst>
            </p:cNvPr>
            <p:cNvSpPr txBox="1"/>
            <p:nvPr/>
          </p:nvSpPr>
          <p:spPr>
            <a:xfrm>
              <a:off x="7727615" y="1985649"/>
              <a:ext cx="859531"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2017</a:t>
              </a:r>
            </a:p>
          </p:txBody>
        </p:sp>
      </p:grpSp>
      <p:grpSp>
        <p:nvGrpSpPr>
          <p:cNvPr id="43" name="Group 42">
            <a:extLst>
              <a:ext uri="{FF2B5EF4-FFF2-40B4-BE49-F238E27FC236}">
                <a16:creationId xmlns:a16="http://schemas.microsoft.com/office/drawing/2014/main" id="{85BFE7E5-F4B3-48CE-BC8C-CECFFF0888B2}"/>
              </a:ext>
            </a:extLst>
          </p:cNvPr>
          <p:cNvGrpSpPr/>
          <p:nvPr/>
        </p:nvGrpSpPr>
        <p:grpSpPr>
          <a:xfrm>
            <a:off x="4999528" y="2939020"/>
            <a:ext cx="3319037" cy="1367620"/>
            <a:chOff x="7473570" y="1540366"/>
            <a:chExt cx="3319037" cy="1367620"/>
          </a:xfrm>
        </p:grpSpPr>
        <p:sp>
          <p:nvSpPr>
            <p:cNvPr id="45" name="Oval 44">
              <a:extLst>
                <a:ext uri="{FF2B5EF4-FFF2-40B4-BE49-F238E27FC236}">
                  <a16:creationId xmlns:a16="http://schemas.microsoft.com/office/drawing/2014/main" id="{1E9E41E0-6BBA-49C4-BDB4-501405645AB8}"/>
                </a:ext>
              </a:extLst>
            </p:cNvPr>
            <p:cNvSpPr/>
            <p:nvPr/>
          </p:nvSpPr>
          <p:spPr>
            <a:xfrm>
              <a:off x="7473570" y="1540366"/>
              <a:ext cx="1367620" cy="13676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17">
              <a:extLst>
                <a:ext uri="{FF2B5EF4-FFF2-40B4-BE49-F238E27FC236}">
                  <a16:creationId xmlns:a16="http://schemas.microsoft.com/office/drawing/2014/main" id="{E7FC0248-BAE0-4AE9-8CA7-B4FECD283340}"/>
                </a:ext>
              </a:extLst>
            </p:cNvPr>
            <p:cNvSpPr>
              <a:spLocks/>
            </p:cNvSpPr>
            <p:nvPr/>
          </p:nvSpPr>
          <p:spPr bwMode="auto">
            <a:xfrm>
              <a:off x="9095235" y="208445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9" name="TextBox 48">
              <a:extLst>
                <a:ext uri="{FF2B5EF4-FFF2-40B4-BE49-F238E27FC236}">
                  <a16:creationId xmlns:a16="http://schemas.microsoft.com/office/drawing/2014/main" id="{79837920-5E60-45F2-932B-2731C2A2E306}"/>
                </a:ext>
              </a:extLst>
            </p:cNvPr>
            <p:cNvSpPr txBox="1"/>
            <p:nvPr/>
          </p:nvSpPr>
          <p:spPr>
            <a:xfrm>
              <a:off x="7727615" y="1985649"/>
              <a:ext cx="861133"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2018</a:t>
              </a:r>
            </a:p>
          </p:txBody>
        </p:sp>
      </p:grpSp>
      <p:grpSp>
        <p:nvGrpSpPr>
          <p:cNvPr id="50" name="Group 49">
            <a:extLst>
              <a:ext uri="{FF2B5EF4-FFF2-40B4-BE49-F238E27FC236}">
                <a16:creationId xmlns:a16="http://schemas.microsoft.com/office/drawing/2014/main" id="{1113D118-75DD-483A-8A3F-12A822583DE4}"/>
              </a:ext>
            </a:extLst>
          </p:cNvPr>
          <p:cNvGrpSpPr/>
          <p:nvPr/>
        </p:nvGrpSpPr>
        <p:grpSpPr>
          <a:xfrm>
            <a:off x="2525486" y="4337674"/>
            <a:ext cx="3319037" cy="1367620"/>
            <a:chOff x="7473570" y="1540366"/>
            <a:chExt cx="3319037" cy="1367620"/>
          </a:xfrm>
        </p:grpSpPr>
        <p:sp>
          <p:nvSpPr>
            <p:cNvPr id="51" name="Oval 50">
              <a:extLst>
                <a:ext uri="{FF2B5EF4-FFF2-40B4-BE49-F238E27FC236}">
                  <a16:creationId xmlns:a16="http://schemas.microsoft.com/office/drawing/2014/main" id="{D22594E3-6B8E-4382-8B2C-A685EBDC12A0}"/>
                </a:ext>
              </a:extLst>
            </p:cNvPr>
            <p:cNvSpPr/>
            <p:nvPr/>
          </p:nvSpPr>
          <p:spPr>
            <a:xfrm>
              <a:off x="7473570" y="1540366"/>
              <a:ext cx="1367620" cy="13676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17">
              <a:extLst>
                <a:ext uri="{FF2B5EF4-FFF2-40B4-BE49-F238E27FC236}">
                  <a16:creationId xmlns:a16="http://schemas.microsoft.com/office/drawing/2014/main" id="{91461A09-26E5-44BC-A807-F82DA7C072B8}"/>
                </a:ext>
              </a:extLst>
            </p:cNvPr>
            <p:cNvSpPr>
              <a:spLocks/>
            </p:cNvSpPr>
            <p:nvPr/>
          </p:nvSpPr>
          <p:spPr bwMode="auto">
            <a:xfrm>
              <a:off x="9095235" y="208445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4" name="TextBox 53">
              <a:extLst>
                <a:ext uri="{FF2B5EF4-FFF2-40B4-BE49-F238E27FC236}">
                  <a16:creationId xmlns:a16="http://schemas.microsoft.com/office/drawing/2014/main" id="{45006DE4-D534-4780-B635-B7EFDEAC12AF}"/>
                </a:ext>
              </a:extLst>
            </p:cNvPr>
            <p:cNvSpPr txBox="1"/>
            <p:nvPr/>
          </p:nvSpPr>
          <p:spPr>
            <a:xfrm>
              <a:off x="7727615" y="1985649"/>
              <a:ext cx="864339" cy="477054"/>
            </a:xfrm>
            <a:prstGeom prst="rect">
              <a:avLst/>
            </a:prstGeom>
            <a:noFill/>
          </p:spPr>
          <p:txBody>
            <a:bodyPr wrap="none" rtlCol="0">
              <a:spAutoFit/>
            </a:bodyPr>
            <a:lstStyle/>
            <a:p>
              <a:r>
                <a:rPr lang="en-US" sz="2500" b="1" dirty="0">
                  <a:solidFill>
                    <a:schemeClr val="bg1"/>
                  </a:solidFill>
                  <a:latin typeface="Roboto Slab" pitchFamily="2" charset="0"/>
                  <a:ea typeface="Roboto Slab" pitchFamily="2" charset="0"/>
                </a:rPr>
                <a:t>2019</a:t>
              </a:r>
            </a:p>
          </p:txBody>
        </p:sp>
      </p:gr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199"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199"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0" name="Group 9">
            <a:extLst>
              <a:ext uri="{FF2B5EF4-FFF2-40B4-BE49-F238E27FC236}">
                <a16:creationId xmlns:a16="http://schemas.microsoft.com/office/drawing/2014/main" id="{83C3DFD7-BE3D-4C2F-9869-42D6B72C88D7}"/>
              </a:ext>
            </a:extLst>
          </p:cNvPr>
          <p:cNvGrpSpPr/>
          <p:nvPr/>
        </p:nvGrpSpPr>
        <p:grpSpPr>
          <a:xfrm>
            <a:off x="6955914" y="2061029"/>
            <a:ext cx="4619958" cy="4054021"/>
            <a:chOff x="6636600" y="2061029"/>
            <a:chExt cx="4619958" cy="4054021"/>
          </a:xfrm>
        </p:grpSpPr>
        <p:sp>
          <p:nvSpPr>
            <p:cNvPr id="8" name="Rectangle 7">
              <a:extLst>
                <a:ext uri="{FF2B5EF4-FFF2-40B4-BE49-F238E27FC236}">
                  <a16:creationId xmlns:a16="http://schemas.microsoft.com/office/drawing/2014/main" id="{69C2F069-F605-4876-8498-CAD46BA3F8DD}"/>
                </a:ext>
              </a:extLst>
            </p:cNvPr>
            <p:cNvSpPr/>
            <p:nvPr/>
          </p:nvSpPr>
          <p:spPr>
            <a:xfrm>
              <a:off x="6636600" y="2061029"/>
              <a:ext cx="4619958" cy="405402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DC430E76-612C-4FB0-9548-A227560AE255}"/>
                </a:ext>
              </a:extLst>
            </p:cNvPr>
            <p:cNvGrpSpPr/>
            <p:nvPr/>
          </p:nvGrpSpPr>
          <p:grpSpPr>
            <a:xfrm>
              <a:off x="7237898" y="2792861"/>
              <a:ext cx="3417362" cy="2590357"/>
              <a:chOff x="785151" y="2695942"/>
              <a:chExt cx="3417362" cy="2590357"/>
            </a:xfrm>
          </p:grpSpPr>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848459" y="2695942"/>
                <a:ext cx="3354054" cy="894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grpSp>
            <p:nvGrpSpPr>
              <p:cNvPr id="3" name="Group 2">
                <a:extLst>
                  <a:ext uri="{FF2B5EF4-FFF2-40B4-BE49-F238E27FC236}">
                    <a16:creationId xmlns:a16="http://schemas.microsoft.com/office/drawing/2014/main" id="{80DD862D-FEC9-44D1-83D7-15115D6F7450}"/>
                  </a:ext>
                </a:extLst>
              </p:cNvPr>
              <p:cNvGrpSpPr/>
              <p:nvPr/>
            </p:nvGrpSpPr>
            <p:grpSpPr>
              <a:xfrm>
                <a:off x="785151" y="4139552"/>
                <a:ext cx="2514962" cy="1146747"/>
                <a:chOff x="760483" y="4345185"/>
                <a:chExt cx="2514962" cy="1146747"/>
              </a:xfrm>
            </p:grpSpPr>
            <p:sp>
              <p:nvSpPr>
                <p:cNvPr id="28" name="TextBox 27">
                  <a:extLst>
                    <a:ext uri="{FF2B5EF4-FFF2-40B4-BE49-F238E27FC236}">
                      <a16:creationId xmlns:a16="http://schemas.microsoft.com/office/drawing/2014/main" id="{935B8C95-A387-48EB-8C03-B1A9236822A7}"/>
                    </a:ext>
                  </a:extLst>
                </p:cNvPr>
                <p:cNvSpPr txBox="1"/>
                <p:nvPr/>
              </p:nvSpPr>
              <p:spPr>
                <a:xfrm>
                  <a:off x="792423" y="5007504"/>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29" name="TextBox 28">
                  <a:extLst>
                    <a:ext uri="{FF2B5EF4-FFF2-40B4-BE49-F238E27FC236}">
                      <a16:creationId xmlns:a16="http://schemas.microsoft.com/office/drawing/2014/main" id="{64EE44E8-82B2-42BE-92E3-E310760B3446}"/>
                    </a:ext>
                  </a:extLst>
                </p:cNvPr>
                <p:cNvSpPr txBox="1"/>
                <p:nvPr/>
              </p:nvSpPr>
              <p:spPr>
                <a:xfrm>
                  <a:off x="1975316" y="4450089"/>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9454B377-0F9B-4005-A39C-AD1C7BD6E628}"/>
                    </a:ext>
                  </a:extLst>
                </p:cNvPr>
                <p:cNvSpPr txBox="1"/>
                <p:nvPr/>
              </p:nvSpPr>
              <p:spPr>
                <a:xfrm>
                  <a:off x="760483" y="4345185"/>
                  <a:ext cx="1220367" cy="630942"/>
                </a:xfrm>
                <a:prstGeom prst="rect">
                  <a:avLst/>
                </a:prstGeom>
                <a:noFill/>
              </p:spPr>
              <p:txBody>
                <a:bodyPr wrap="square" rtlCol="0">
                  <a:spAutoFit/>
                </a:bodyPr>
                <a:lstStyle/>
                <a:p>
                  <a:r>
                    <a:rPr lang="en-US" sz="3500" b="1" dirty="0">
                      <a:latin typeface="Roboto Slab" pitchFamily="2" charset="0"/>
                      <a:ea typeface="Roboto Slab" pitchFamily="2" charset="0"/>
                      <a:cs typeface="Montserrat" charset="0"/>
                    </a:rPr>
                    <a:t>83%</a:t>
                  </a:r>
                </a:p>
              </p:txBody>
            </p:sp>
          </p:grpSp>
        </p:grpSp>
      </p:grpSp>
      <p:sp>
        <p:nvSpPr>
          <p:cNvPr id="2" name="Cube 1">
            <a:extLst>
              <a:ext uri="{FF2B5EF4-FFF2-40B4-BE49-F238E27FC236}">
                <a16:creationId xmlns:a16="http://schemas.microsoft.com/office/drawing/2014/main" id="{5F26C6CB-5875-49E5-AE4B-F70ABCCB6E13}"/>
              </a:ext>
            </a:extLst>
          </p:cNvPr>
          <p:cNvSpPr/>
          <p:nvPr/>
        </p:nvSpPr>
        <p:spPr>
          <a:xfrm>
            <a:off x="616128" y="1877532"/>
            <a:ext cx="2825012" cy="2825012"/>
          </a:xfrm>
          <a:prstGeom prst="cub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ube 22">
            <a:extLst>
              <a:ext uri="{FF2B5EF4-FFF2-40B4-BE49-F238E27FC236}">
                <a16:creationId xmlns:a16="http://schemas.microsoft.com/office/drawing/2014/main" id="{2AFBF660-EB07-4A78-9271-19B074B80F0B}"/>
              </a:ext>
            </a:extLst>
          </p:cNvPr>
          <p:cNvSpPr/>
          <p:nvPr/>
        </p:nvSpPr>
        <p:spPr>
          <a:xfrm>
            <a:off x="3675002" y="1877532"/>
            <a:ext cx="2825012" cy="2825012"/>
          </a:xfrm>
          <a:prstGeom prst="cub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a:extLst>
              <a:ext uri="{FF2B5EF4-FFF2-40B4-BE49-F238E27FC236}">
                <a16:creationId xmlns:a16="http://schemas.microsoft.com/office/drawing/2014/main" id="{3CF20A33-3798-4F28-9726-70DB5ABE3676}"/>
              </a:ext>
            </a:extLst>
          </p:cNvPr>
          <p:cNvSpPr/>
          <p:nvPr/>
        </p:nvSpPr>
        <p:spPr>
          <a:xfrm>
            <a:off x="2111926" y="4922726"/>
            <a:ext cx="2825012" cy="2825012"/>
          </a:xfrm>
          <a:prstGeom prst="cub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10">
            <a:extLst>
              <a:ext uri="{FF2B5EF4-FFF2-40B4-BE49-F238E27FC236}">
                <a16:creationId xmlns:a16="http://schemas.microsoft.com/office/drawing/2014/main" id="{8FEA6268-D1B8-4037-ACBE-F1A7537B20F9}"/>
              </a:ext>
            </a:extLst>
          </p:cNvPr>
          <p:cNvSpPr>
            <a:spLocks noEditPoints="1"/>
          </p:cNvSpPr>
          <p:nvPr/>
        </p:nvSpPr>
        <p:spPr bwMode="auto">
          <a:xfrm>
            <a:off x="4105746" y="2955342"/>
            <a:ext cx="1098205" cy="1140002"/>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9">
            <a:extLst>
              <a:ext uri="{FF2B5EF4-FFF2-40B4-BE49-F238E27FC236}">
                <a16:creationId xmlns:a16="http://schemas.microsoft.com/office/drawing/2014/main" id="{CB55EFA8-071C-4D35-AE33-E9B0B350008A}"/>
              </a:ext>
            </a:extLst>
          </p:cNvPr>
          <p:cNvSpPr>
            <a:spLocks noEditPoints="1"/>
          </p:cNvSpPr>
          <p:nvPr/>
        </p:nvSpPr>
        <p:spPr bwMode="auto">
          <a:xfrm>
            <a:off x="1125138" y="2955342"/>
            <a:ext cx="1113410" cy="1140002"/>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grpSp>
        <p:nvGrpSpPr>
          <p:cNvPr id="12" name="Group 11">
            <a:extLst>
              <a:ext uri="{FF2B5EF4-FFF2-40B4-BE49-F238E27FC236}">
                <a16:creationId xmlns:a16="http://schemas.microsoft.com/office/drawing/2014/main" id="{EE05E0E1-2651-40AE-92C4-24957D68E91D}"/>
              </a:ext>
            </a:extLst>
          </p:cNvPr>
          <p:cNvGrpSpPr/>
          <p:nvPr/>
        </p:nvGrpSpPr>
        <p:grpSpPr>
          <a:xfrm>
            <a:off x="7374473" y="2013748"/>
            <a:ext cx="2797001" cy="1275349"/>
            <a:chOff x="5695392" y="2231975"/>
            <a:chExt cx="2514962" cy="1146747"/>
          </a:xfrm>
        </p:grpSpPr>
        <p:sp>
          <p:nvSpPr>
            <p:cNvPr id="68" name="TextBox 67">
              <a:extLst>
                <a:ext uri="{FF2B5EF4-FFF2-40B4-BE49-F238E27FC236}">
                  <a16:creationId xmlns:a16="http://schemas.microsoft.com/office/drawing/2014/main" id="{D2C10AD9-0460-499D-8ABF-6185B60B1354}"/>
                </a:ext>
              </a:extLst>
            </p:cNvPr>
            <p:cNvSpPr txBox="1"/>
            <p:nvPr/>
          </p:nvSpPr>
          <p:spPr>
            <a:xfrm>
              <a:off x="5727332" y="2894294"/>
              <a:ext cx="2483022"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 Creepiest god air fish land. Air saying</a:t>
              </a:r>
            </a:p>
          </p:txBody>
        </p:sp>
        <p:sp>
          <p:nvSpPr>
            <p:cNvPr id="69" name="TextBox 68">
              <a:extLst>
                <a:ext uri="{FF2B5EF4-FFF2-40B4-BE49-F238E27FC236}">
                  <a16:creationId xmlns:a16="http://schemas.microsoft.com/office/drawing/2014/main" id="{9FEADBCE-3D1B-435E-97E4-875BA80C8655}"/>
                </a:ext>
              </a:extLst>
            </p:cNvPr>
            <p:cNvSpPr txBox="1"/>
            <p:nvPr/>
          </p:nvSpPr>
          <p:spPr>
            <a:xfrm>
              <a:off x="6910225" y="2336879"/>
              <a:ext cx="1197370" cy="451406"/>
            </a:xfrm>
            <a:prstGeom prst="rect">
              <a:avLst/>
            </a:prstGeom>
            <a:noFill/>
          </p:spPr>
          <p:txBody>
            <a:bodyPr wrap="square" numCol="1" spcCol="457200" rtlCol="0">
              <a:spAutoFit/>
            </a:bodyPr>
            <a:lstStyle/>
            <a:p>
              <a:pPr>
                <a:lnSpc>
                  <a:spcPts val="1400"/>
                </a:lnSpc>
              </a:pPr>
              <a:r>
                <a:rPr lang="en-US" sz="1000" b="1" dirty="0">
                  <a:latin typeface="Roboto Slab" pitchFamily="2" charset="0"/>
                  <a:ea typeface="Roboto Slab" pitchFamily="2" charset="0"/>
                  <a:cs typeface="Montserrat" charset="0"/>
                </a:rPr>
                <a:t>Saying fruitful were example</a:t>
              </a:r>
              <a:endParaRPr lang="en-US" sz="1000" dirty="0">
                <a:latin typeface="Roboto Slab" pitchFamily="2" charset="0"/>
                <a:ea typeface="Roboto Slab" pitchFamily="2" charset="0"/>
                <a:cs typeface="Montserrat" charset="0"/>
              </a:endParaRPr>
            </a:p>
          </p:txBody>
        </p:sp>
        <p:sp>
          <p:nvSpPr>
            <p:cNvPr id="70" name="TextBox 69">
              <a:extLst>
                <a:ext uri="{FF2B5EF4-FFF2-40B4-BE49-F238E27FC236}">
                  <a16:creationId xmlns:a16="http://schemas.microsoft.com/office/drawing/2014/main" id="{6DE405DB-05D7-4F63-B96D-09BAD2B5FE2A}"/>
                </a:ext>
              </a:extLst>
            </p:cNvPr>
            <p:cNvSpPr txBox="1"/>
            <p:nvPr/>
          </p:nvSpPr>
          <p:spPr>
            <a:xfrm>
              <a:off x="5695392" y="2231975"/>
              <a:ext cx="1220367" cy="630942"/>
            </a:xfrm>
            <a:prstGeom prst="rect">
              <a:avLst/>
            </a:prstGeom>
            <a:noFill/>
          </p:spPr>
          <p:txBody>
            <a:bodyPr wrap="square" rtlCol="0">
              <a:spAutoFit/>
            </a:bodyPr>
            <a:lstStyle/>
            <a:p>
              <a:r>
                <a:rPr lang="en-US" sz="3500" b="1" dirty="0">
                  <a:latin typeface="Roboto Slab" pitchFamily="2" charset="0"/>
                  <a:ea typeface="Roboto Slab" pitchFamily="2" charset="0"/>
                  <a:cs typeface="Montserrat" charset="0"/>
                </a:rPr>
                <a:t>83%</a:t>
              </a:r>
            </a:p>
          </p:txBody>
        </p:sp>
      </p:grpSp>
      <p:graphicFrame>
        <p:nvGraphicFramePr>
          <p:cNvPr id="33" name="Chart 32">
            <a:extLst>
              <a:ext uri="{FF2B5EF4-FFF2-40B4-BE49-F238E27FC236}">
                <a16:creationId xmlns:a16="http://schemas.microsoft.com/office/drawing/2014/main" id="{717EBC53-6EC9-4C43-8311-F4A6F9ECFAC6}"/>
              </a:ext>
            </a:extLst>
          </p:cNvPr>
          <p:cNvGraphicFramePr/>
          <p:nvPr>
            <p:extLst>
              <p:ext uri="{D42A27DB-BD31-4B8C-83A1-F6EECF244321}">
                <p14:modId xmlns:p14="http://schemas.microsoft.com/office/powerpoint/2010/main" val="428169708"/>
              </p:ext>
            </p:extLst>
          </p:nvPr>
        </p:nvGraphicFramePr>
        <p:xfrm>
          <a:off x="7158104" y="4006927"/>
          <a:ext cx="1694908" cy="1614198"/>
        </p:xfrm>
        <a:graphic>
          <a:graphicData uri="http://schemas.openxmlformats.org/drawingml/2006/chart">
            <c:chart xmlns:c="http://schemas.openxmlformats.org/drawingml/2006/chart" xmlns:r="http://schemas.openxmlformats.org/officeDocument/2006/relationships" r:id="rId3"/>
          </a:graphicData>
        </a:graphic>
      </p:graphicFrame>
      <p:sp>
        <p:nvSpPr>
          <p:cNvPr id="35" name="TextBox 34">
            <a:extLst>
              <a:ext uri="{FF2B5EF4-FFF2-40B4-BE49-F238E27FC236}">
                <a16:creationId xmlns:a16="http://schemas.microsoft.com/office/drawing/2014/main" id="{73FD67CB-00E5-4BD4-AD67-2859A505E9B3}"/>
              </a:ext>
            </a:extLst>
          </p:cNvPr>
          <p:cNvSpPr txBox="1"/>
          <p:nvPr/>
        </p:nvSpPr>
        <p:spPr>
          <a:xfrm>
            <a:off x="7708949" y="4634322"/>
            <a:ext cx="593218" cy="359406"/>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25%</a:t>
            </a:r>
          </a:p>
        </p:txBody>
      </p:sp>
      <p:grpSp>
        <p:nvGrpSpPr>
          <p:cNvPr id="16" name="Group 15">
            <a:extLst>
              <a:ext uri="{FF2B5EF4-FFF2-40B4-BE49-F238E27FC236}">
                <a16:creationId xmlns:a16="http://schemas.microsoft.com/office/drawing/2014/main" id="{718C91A9-5DA4-42F1-844A-5A036BF67C2E}"/>
              </a:ext>
            </a:extLst>
          </p:cNvPr>
          <p:cNvGrpSpPr/>
          <p:nvPr/>
        </p:nvGrpSpPr>
        <p:grpSpPr>
          <a:xfrm>
            <a:off x="9209737" y="4006927"/>
            <a:ext cx="1694908" cy="1614198"/>
            <a:chOff x="8959840" y="4006927"/>
            <a:chExt cx="1694908" cy="1614198"/>
          </a:xfrm>
        </p:grpSpPr>
        <p:graphicFrame>
          <p:nvGraphicFramePr>
            <p:cNvPr id="34" name="Chart 33">
              <a:extLst>
                <a:ext uri="{FF2B5EF4-FFF2-40B4-BE49-F238E27FC236}">
                  <a16:creationId xmlns:a16="http://schemas.microsoft.com/office/drawing/2014/main" id="{AE78456E-5F6D-4BBC-BFDD-231A45A88CED}"/>
                </a:ext>
              </a:extLst>
            </p:cNvPr>
            <p:cNvGraphicFramePr/>
            <p:nvPr>
              <p:extLst>
                <p:ext uri="{D42A27DB-BD31-4B8C-83A1-F6EECF244321}">
                  <p14:modId xmlns:p14="http://schemas.microsoft.com/office/powerpoint/2010/main" val="3566146820"/>
                </p:ext>
              </p:extLst>
            </p:nvPr>
          </p:nvGraphicFramePr>
          <p:xfrm>
            <a:off x="8959840" y="4006927"/>
            <a:ext cx="1694908" cy="1614198"/>
          </p:xfrm>
          <a:graphic>
            <a:graphicData uri="http://schemas.openxmlformats.org/drawingml/2006/chart">
              <c:chart xmlns:c="http://schemas.openxmlformats.org/drawingml/2006/chart" xmlns:r="http://schemas.openxmlformats.org/officeDocument/2006/relationships" r:id="rId4"/>
            </a:graphicData>
          </a:graphic>
        </p:graphicFrame>
        <p:sp>
          <p:nvSpPr>
            <p:cNvPr id="36" name="TextBox 35">
              <a:extLst>
                <a:ext uri="{FF2B5EF4-FFF2-40B4-BE49-F238E27FC236}">
                  <a16:creationId xmlns:a16="http://schemas.microsoft.com/office/drawing/2014/main" id="{88A79848-4AA4-417D-8F77-6FA6304C85FD}"/>
                </a:ext>
              </a:extLst>
            </p:cNvPr>
            <p:cNvSpPr txBox="1"/>
            <p:nvPr/>
          </p:nvSpPr>
          <p:spPr>
            <a:xfrm>
              <a:off x="9510685" y="4634322"/>
              <a:ext cx="593218" cy="359406"/>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35%</a:t>
              </a:r>
            </a:p>
          </p:txBody>
        </p:sp>
      </p:grpSp>
      <p:sp>
        <p:nvSpPr>
          <p:cNvPr id="41" name="Picture Placeholder 40">
            <a:extLst>
              <a:ext uri="{FF2B5EF4-FFF2-40B4-BE49-F238E27FC236}">
                <a16:creationId xmlns:a16="http://schemas.microsoft.com/office/drawing/2014/main" id="{3ABFD53B-C98D-47EB-B231-1798A8CA115C}"/>
              </a:ext>
            </a:extLst>
          </p:cNvPr>
          <p:cNvSpPr>
            <a:spLocks noGrp="1"/>
          </p:cNvSpPr>
          <p:nvPr>
            <p:ph type="pic" sz="quarter" idx="23"/>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2" name="Rectangle 1">
            <a:extLst>
              <a:ext uri="{FF2B5EF4-FFF2-40B4-BE49-F238E27FC236}">
                <a16:creationId xmlns:a16="http://schemas.microsoft.com/office/drawing/2014/main" id="{F8400B6C-768F-4F2C-AD0D-50C82BDCAAC3}"/>
              </a:ext>
            </a:extLst>
          </p:cNvPr>
          <p:cNvSpPr/>
          <p:nvPr/>
        </p:nvSpPr>
        <p:spPr>
          <a:xfrm>
            <a:off x="8216348" y="2199861"/>
            <a:ext cx="3137452" cy="303474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51" name="Rectangle 9">
            <a:extLst>
              <a:ext uri="{FF2B5EF4-FFF2-40B4-BE49-F238E27FC236}">
                <a16:creationId xmlns:a16="http://schemas.microsoft.com/office/drawing/2014/main" id="{16E91C01-E077-4430-8602-D7D03E7C868F}"/>
              </a:ext>
            </a:extLst>
          </p:cNvPr>
          <p:cNvSpPr>
            <a:spLocks/>
          </p:cNvSpPr>
          <p:nvPr/>
        </p:nvSpPr>
        <p:spPr bwMode="auto">
          <a:xfrm>
            <a:off x="8597007" y="3134006"/>
            <a:ext cx="2376134" cy="116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a:t>
            </a:r>
          </a:p>
        </p:txBody>
      </p:sp>
      <p:graphicFrame>
        <p:nvGraphicFramePr>
          <p:cNvPr id="32" name="Chart 31">
            <a:extLst>
              <a:ext uri="{FF2B5EF4-FFF2-40B4-BE49-F238E27FC236}">
                <a16:creationId xmlns:a16="http://schemas.microsoft.com/office/drawing/2014/main" id="{AABFC1B8-1EBE-42D4-809B-AFA61F44C680}"/>
              </a:ext>
            </a:extLst>
          </p:cNvPr>
          <p:cNvGraphicFramePr/>
          <p:nvPr>
            <p:extLst>
              <p:ext uri="{D42A27DB-BD31-4B8C-83A1-F6EECF244321}">
                <p14:modId xmlns:p14="http://schemas.microsoft.com/office/powerpoint/2010/main" val="1052678055"/>
              </p:ext>
            </p:extLst>
          </p:nvPr>
        </p:nvGraphicFramePr>
        <p:xfrm>
          <a:off x="838200" y="1734729"/>
          <a:ext cx="7181938" cy="34816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solidFill>
                  <a:sysClr val="windowText" lastClr="000000"/>
                </a:solidFill>
              </a:rPr>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solidFill>
                  <a:sysClr val="windowText" lastClr="000000"/>
                </a:solidFill>
                <a:latin typeface="Roboto Slab" pitchFamily="2" charset="0"/>
                <a:ea typeface="Roboto Slab" pitchFamily="2" charset="0"/>
              </a:rPr>
              <a:t>Lorem ipsum your title here some text so dummy and your </a:t>
            </a:r>
            <a:r>
              <a:rPr lang="en-US" dirty="0" err="1">
                <a:solidFill>
                  <a:sysClr val="windowText" lastClr="000000"/>
                </a:solidFill>
                <a:latin typeface="Roboto Slab" pitchFamily="2" charset="0"/>
                <a:ea typeface="Roboto Slab" pitchFamily="2" charset="0"/>
              </a:rPr>
              <a:t>powerpoint</a:t>
            </a:r>
            <a:r>
              <a:rPr lang="en-US" dirty="0">
                <a:solidFill>
                  <a:sysClr val="windowText" lastClr="000000"/>
                </a:solidFill>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4D92C29E-155D-4D54-B61C-9E2FBF785C97}"/>
              </a:ext>
            </a:extLst>
          </p:cNvPr>
          <p:cNvGrpSpPr/>
          <p:nvPr/>
        </p:nvGrpSpPr>
        <p:grpSpPr>
          <a:xfrm>
            <a:off x="6724677" y="2421488"/>
            <a:ext cx="4838949" cy="2209247"/>
            <a:chOff x="5471242" y="2208278"/>
            <a:chExt cx="4838949" cy="2209247"/>
          </a:xfrm>
        </p:grpSpPr>
        <p:grpSp>
          <p:nvGrpSpPr>
            <p:cNvPr id="11" name="Group 10">
              <a:extLst>
                <a:ext uri="{FF2B5EF4-FFF2-40B4-BE49-F238E27FC236}">
                  <a16:creationId xmlns:a16="http://schemas.microsoft.com/office/drawing/2014/main" id="{EAE51EB6-5A4A-43B5-840A-FB60784F4454}"/>
                </a:ext>
              </a:extLst>
            </p:cNvPr>
            <p:cNvGrpSpPr/>
            <p:nvPr/>
          </p:nvGrpSpPr>
          <p:grpSpPr>
            <a:xfrm>
              <a:off x="5471242" y="2208278"/>
              <a:ext cx="3316855" cy="693551"/>
              <a:chOff x="4437573" y="4072056"/>
              <a:chExt cx="3316855" cy="693551"/>
            </a:xfrm>
          </p:grpSpPr>
          <p:sp>
            <p:nvSpPr>
              <p:cNvPr id="12" name="TextBox 11">
                <a:extLst>
                  <a:ext uri="{FF2B5EF4-FFF2-40B4-BE49-F238E27FC236}">
                    <a16:creationId xmlns:a16="http://schemas.microsoft.com/office/drawing/2014/main" id="{873F1D1D-7DEF-4D68-8E79-42C0C633A1C9}"/>
                  </a:ext>
                </a:extLst>
              </p:cNvPr>
              <p:cNvSpPr txBox="1"/>
              <p:nvPr/>
            </p:nvSpPr>
            <p:spPr>
              <a:xfrm>
                <a:off x="4437573" y="4072056"/>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3" y="4427053"/>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sp>
          <p:nvSpPr>
            <p:cNvPr id="26" name="Rectangle 9">
              <a:extLst>
                <a:ext uri="{FF2B5EF4-FFF2-40B4-BE49-F238E27FC236}">
                  <a16:creationId xmlns:a16="http://schemas.microsoft.com/office/drawing/2014/main" id="{D577EA48-1755-43E7-9CDC-40E7770FD633}"/>
                </a:ext>
              </a:extLst>
            </p:cNvPr>
            <p:cNvSpPr>
              <a:spLocks/>
            </p:cNvSpPr>
            <p:nvPr/>
          </p:nvSpPr>
          <p:spPr bwMode="auto">
            <a:xfrm>
              <a:off x="5566645" y="3029645"/>
              <a:ext cx="4743546" cy="138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
        <p:nvSpPr>
          <p:cNvPr id="15" name="Rectangle 14">
            <a:extLst>
              <a:ext uri="{FF2B5EF4-FFF2-40B4-BE49-F238E27FC236}">
                <a16:creationId xmlns:a16="http://schemas.microsoft.com/office/drawing/2014/main" id="{AB86B3E1-D4D8-4566-8FDA-59117975F985}"/>
              </a:ext>
            </a:extLst>
          </p:cNvPr>
          <p:cNvSpPr/>
          <p:nvPr/>
        </p:nvSpPr>
        <p:spPr>
          <a:xfrm>
            <a:off x="4630482" y="3398296"/>
            <a:ext cx="1862804" cy="1856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9">
            <a:extLst>
              <a:ext uri="{FF2B5EF4-FFF2-40B4-BE49-F238E27FC236}">
                <a16:creationId xmlns:a16="http://schemas.microsoft.com/office/drawing/2014/main" id="{FD8CF741-B5EA-4A5D-992C-5ACF47FE128C}"/>
              </a:ext>
            </a:extLst>
          </p:cNvPr>
          <p:cNvSpPr>
            <a:spLocks noEditPoints="1"/>
          </p:cNvSpPr>
          <p:nvPr/>
        </p:nvSpPr>
        <p:spPr bwMode="auto">
          <a:xfrm>
            <a:off x="5023754" y="3775670"/>
            <a:ext cx="1076260" cy="1101965"/>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3" name="Picture Placeholder 22">
            <a:extLst>
              <a:ext uri="{FF2B5EF4-FFF2-40B4-BE49-F238E27FC236}">
                <a16:creationId xmlns:a16="http://schemas.microsoft.com/office/drawing/2014/main" id="{4813B98F-3FD3-4DB5-8947-2FC6138B1FAC}"/>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a:xfrm>
            <a:off x="838200" y="335823"/>
            <a:ext cx="10515600" cy="680223"/>
          </a:xfrm>
        </p:spPr>
        <p:txBody>
          <a:bodyPr/>
          <a:lstStyle/>
          <a:p>
            <a:r>
              <a:rPr lang="en-US" dirty="0"/>
              <a:t>Project </a:t>
            </a:r>
            <a:r>
              <a:rPr lang="en-US" b="1" dirty="0"/>
              <a:t>Location</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Rectangle 9">
            <a:extLst>
              <a:ext uri="{FF2B5EF4-FFF2-40B4-BE49-F238E27FC236}">
                <a16:creationId xmlns:a16="http://schemas.microsoft.com/office/drawing/2014/main" id="{506CAE78-8B92-4373-A46B-0B0D3D40E8B9}"/>
              </a:ext>
            </a:extLst>
          </p:cNvPr>
          <p:cNvSpPr>
            <a:spLocks/>
          </p:cNvSpPr>
          <p:nvPr/>
        </p:nvSpPr>
        <p:spPr bwMode="auto">
          <a:xfrm>
            <a:off x="7528560" y="2401832"/>
            <a:ext cx="3825240" cy="205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2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2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8" name="Picture Placeholder 17">
            <a:extLst>
              <a:ext uri="{FF2B5EF4-FFF2-40B4-BE49-F238E27FC236}">
                <a16:creationId xmlns:a16="http://schemas.microsoft.com/office/drawing/2014/main" id="{1EA8526E-54AB-4A8F-9C07-2EA73C7EE81F}"/>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grpSp>
        <p:nvGrpSpPr>
          <p:cNvPr id="8" name="Group 7">
            <a:extLst>
              <a:ext uri="{FF2B5EF4-FFF2-40B4-BE49-F238E27FC236}">
                <a16:creationId xmlns:a16="http://schemas.microsoft.com/office/drawing/2014/main" id="{4006EC0A-58D5-4516-97AD-675F1F5E3258}"/>
              </a:ext>
            </a:extLst>
          </p:cNvPr>
          <p:cNvGrpSpPr/>
          <p:nvPr/>
        </p:nvGrpSpPr>
        <p:grpSpPr>
          <a:xfrm>
            <a:off x="1734208" y="3190473"/>
            <a:ext cx="8723585" cy="477054"/>
            <a:chOff x="1734207" y="3190473"/>
            <a:chExt cx="8723585" cy="477054"/>
          </a:xfrm>
        </p:grpSpPr>
        <p:grpSp>
          <p:nvGrpSpPr>
            <p:cNvPr id="9" name="Group 8">
              <a:extLst>
                <a:ext uri="{FF2B5EF4-FFF2-40B4-BE49-F238E27FC236}">
                  <a16:creationId xmlns:a16="http://schemas.microsoft.com/office/drawing/2014/main" id="{D58BAD7A-AA81-45F0-8479-9B8035891E99}"/>
                </a:ext>
              </a:extLst>
            </p:cNvPr>
            <p:cNvGrpSpPr/>
            <p:nvPr/>
          </p:nvGrpSpPr>
          <p:grpSpPr>
            <a:xfrm>
              <a:off x="7232223" y="3429000"/>
              <a:ext cx="3225569" cy="0"/>
              <a:chOff x="7232223" y="3429000"/>
              <a:chExt cx="3225569" cy="0"/>
            </a:xfrm>
          </p:grpSpPr>
          <p:cxnSp>
            <p:nvCxnSpPr>
              <p:cNvPr id="16" name="Straight Connector 15">
                <a:extLst>
                  <a:ext uri="{FF2B5EF4-FFF2-40B4-BE49-F238E27FC236}">
                    <a16:creationId xmlns:a16="http://schemas.microsoft.com/office/drawing/2014/main" id="{FE69EE35-3B4B-43C5-8308-67EA3DF5BB3C}"/>
                  </a:ext>
                </a:extLst>
              </p:cNvPr>
              <p:cNvCxnSpPr>
                <a:cxnSpLocks/>
              </p:cNvCxnSpPr>
              <p:nvPr/>
            </p:nvCxnSpPr>
            <p:spPr>
              <a:xfrm>
                <a:off x="7232223"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DCA3591-70F2-4830-8CF6-889AB2FC4D53}"/>
                  </a:ext>
                </a:extLst>
              </p:cNvPr>
              <p:cNvCxnSpPr>
                <a:cxnSpLocks/>
              </p:cNvCxnSpPr>
              <p:nvPr/>
            </p:nvCxnSpPr>
            <p:spPr>
              <a:xfrm>
                <a:off x="7844721"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8916BDF8-8235-4A9E-A469-C53EE9012F9C}"/>
                </a:ext>
              </a:extLst>
            </p:cNvPr>
            <p:cNvGrpSpPr/>
            <p:nvPr/>
          </p:nvGrpSpPr>
          <p:grpSpPr>
            <a:xfrm>
              <a:off x="1734207" y="3429000"/>
              <a:ext cx="3225569" cy="0"/>
              <a:chOff x="1734207" y="3429000"/>
              <a:chExt cx="3225569" cy="0"/>
            </a:xfrm>
          </p:grpSpPr>
          <p:cxnSp>
            <p:nvCxnSpPr>
              <p:cNvPr id="14" name="Straight Connector 13">
                <a:extLst>
                  <a:ext uri="{FF2B5EF4-FFF2-40B4-BE49-F238E27FC236}">
                    <a16:creationId xmlns:a16="http://schemas.microsoft.com/office/drawing/2014/main" id="{C1782FDF-B806-40F5-86B0-4DC0FFCA7B29}"/>
                  </a:ext>
                </a:extLst>
              </p:cNvPr>
              <p:cNvCxnSpPr>
                <a:cxnSpLocks/>
              </p:cNvCxnSpPr>
              <p:nvPr/>
            </p:nvCxnSpPr>
            <p:spPr>
              <a:xfrm>
                <a:off x="4660106" y="3429000"/>
                <a:ext cx="299670" cy="0"/>
              </a:xfrm>
              <a:prstGeom prst="line">
                <a:avLst/>
              </a:prstGeom>
              <a:ln w="571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7BBA92D-968B-4C8A-A15B-5C7DB770E443}"/>
                  </a:ext>
                </a:extLst>
              </p:cNvPr>
              <p:cNvCxnSpPr>
                <a:cxnSpLocks/>
              </p:cNvCxnSpPr>
              <p:nvPr/>
            </p:nvCxnSpPr>
            <p:spPr>
              <a:xfrm>
                <a:off x="1734207" y="3429000"/>
                <a:ext cx="2613071" cy="0"/>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CEDE0B97-6740-4D19-8750-476BC191AD52}"/>
                </a:ext>
              </a:extLst>
            </p:cNvPr>
            <p:cNvSpPr txBox="1"/>
            <p:nvPr/>
          </p:nvSpPr>
          <p:spPr>
            <a:xfrm>
              <a:off x="5273039" y="3190473"/>
              <a:ext cx="1645920" cy="477054"/>
            </a:xfrm>
            <a:prstGeom prst="rect">
              <a:avLst/>
            </a:prstGeom>
            <a:noFill/>
          </p:spPr>
          <p:txBody>
            <a:bodyPr wrap="square" rtlCol="0">
              <a:spAutoFit/>
            </a:bodyPr>
            <a:lstStyle/>
            <a:p>
              <a:pPr algn="ctr"/>
              <a:r>
                <a:rPr lang="en-US" sz="2500" b="1" dirty="0">
                  <a:solidFill>
                    <a:schemeClr val="bg1"/>
                  </a:solidFill>
                  <a:latin typeface="Roboto Slab" pitchFamily="2" charset="0"/>
                  <a:ea typeface="Roboto Slab" pitchFamily="2" charset="0"/>
                </a:rPr>
                <a:t>THE END</a:t>
              </a:r>
            </a:p>
          </p:txBody>
        </p:sp>
      </p:gr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04754E-4D1B-4BB0-82A1-19CE3070655E}"/>
              </a:ext>
            </a:extLst>
          </p:cNvPr>
          <p:cNvSpPr/>
          <p:nvPr/>
        </p:nvSpPr>
        <p:spPr>
          <a:xfrm>
            <a:off x="0" y="0"/>
            <a:ext cx="12192000" cy="6858000"/>
          </a:xfrm>
          <a:prstGeom prst="rect">
            <a:avLst/>
          </a:prstGeom>
          <a:solidFill>
            <a:schemeClr val="tx1">
              <a:lumMod val="95000"/>
              <a:lumOff val="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710975" y="3276377"/>
            <a:ext cx="3993243" cy="1004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4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are your </a:t>
            </a:r>
            <a:r>
              <a:rPr lang="en-US" sz="14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4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2" name="Rectangle 11">
            <a:extLst>
              <a:ext uri="{FF2B5EF4-FFF2-40B4-BE49-F238E27FC236}">
                <a16:creationId xmlns:a16="http://schemas.microsoft.com/office/drawing/2014/main" id="{4D903848-A3B1-4C27-9B96-C709B5E5CEC8}"/>
              </a:ext>
            </a:extLst>
          </p:cNvPr>
          <p:cNvSpPr/>
          <p:nvPr/>
        </p:nvSpPr>
        <p:spPr>
          <a:xfrm>
            <a:off x="681947" y="2112376"/>
            <a:ext cx="3663182" cy="1118255"/>
          </a:xfrm>
          <a:prstGeom prst="rect">
            <a:avLst/>
          </a:prstGeom>
        </p:spPr>
        <p:txBody>
          <a:bodyPr wrap="none">
            <a:spAutoFit/>
          </a:bodyPr>
          <a:lstStyle/>
          <a:p>
            <a:pPr>
              <a:lnSpc>
                <a:spcPts val="4000"/>
              </a:lnSpc>
            </a:pPr>
            <a:r>
              <a:rPr lang="en-US" sz="6000" b="1" dirty="0">
                <a:solidFill>
                  <a:schemeClr val="bg1"/>
                </a:solidFill>
                <a:latin typeface="Roboto Slab" pitchFamily="2" charset="0"/>
                <a:ea typeface="Roboto Slab" pitchFamily="2" charset="0"/>
              </a:rPr>
              <a:t>Welcome</a:t>
            </a:r>
            <a:r>
              <a:rPr lang="en-US" sz="3800" b="1" dirty="0">
                <a:solidFill>
                  <a:schemeClr val="bg1"/>
                </a:solidFill>
                <a:latin typeface="Roboto Slab" pitchFamily="2" charset="0"/>
                <a:ea typeface="Roboto Slab" pitchFamily="2" charset="0"/>
              </a:rPr>
              <a:t> </a:t>
            </a:r>
          </a:p>
          <a:p>
            <a:pPr>
              <a:lnSpc>
                <a:spcPts val="4000"/>
              </a:lnSpc>
            </a:pPr>
            <a:r>
              <a:rPr lang="en-US" sz="3800" b="1" dirty="0">
                <a:solidFill>
                  <a:schemeClr val="bg1"/>
                </a:solidFill>
                <a:latin typeface="Roboto Slab" pitchFamily="2" charset="0"/>
                <a:ea typeface="Roboto Slab" pitchFamily="2" charset="0"/>
              </a:rPr>
              <a:t>Message</a:t>
            </a:r>
            <a:endParaRPr lang="en-US" sz="3800" dirty="0">
              <a:solidFill>
                <a:schemeClr val="bg1"/>
              </a:solidFill>
              <a:latin typeface="Roboto Slab" pitchFamily="2" charset="0"/>
              <a:ea typeface="Roboto Slab" pitchFamily="2" charset="0"/>
            </a:endParaRPr>
          </a:p>
        </p:txBody>
      </p:sp>
      <p:sp>
        <p:nvSpPr>
          <p:cNvPr id="13" name="Picture Placeholder 12">
            <a:extLst>
              <a:ext uri="{FF2B5EF4-FFF2-40B4-BE49-F238E27FC236}">
                <a16:creationId xmlns:a16="http://schemas.microsoft.com/office/drawing/2014/main" id="{9E8427FB-CDE9-489E-8F49-346AC0604B34}"/>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5953232" y="1835150"/>
            <a:ext cx="3829050" cy="1336675"/>
          </a:xfrm>
        </p:spPr>
        <p:txBody>
          <a:bodyPr>
            <a:normAutofit fontScale="90000"/>
          </a:bodyPr>
          <a:lstStyle/>
          <a:p>
            <a:pPr algn="l">
              <a:lnSpc>
                <a:spcPts val="3500"/>
              </a:lnSpc>
            </a:pPr>
            <a:r>
              <a:rPr lang="en-US" sz="6700" b="1" dirty="0"/>
              <a:t>Welcome</a:t>
            </a:r>
            <a:r>
              <a:rPr lang="en-US" b="1" dirty="0"/>
              <a:t> </a:t>
            </a:r>
            <a:br>
              <a:rPr lang="en-US" b="1" dirty="0"/>
            </a:br>
            <a:r>
              <a:rPr lang="en-US" sz="3300" b="1" dirty="0"/>
              <a:t>Message</a:t>
            </a:r>
          </a:p>
        </p:txBody>
      </p:sp>
      <p:sp>
        <p:nvSpPr>
          <p:cNvPr id="21" name="Rectangle 9">
            <a:extLst>
              <a:ext uri="{FF2B5EF4-FFF2-40B4-BE49-F238E27FC236}">
                <a16:creationId xmlns:a16="http://schemas.microsoft.com/office/drawing/2014/main" id="{84A096FF-FE51-41D0-8799-1E9BBE2EA4DF}"/>
              </a:ext>
            </a:extLst>
          </p:cNvPr>
          <p:cNvSpPr>
            <a:spLocks/>
          </p:cNvSpPr>
          <p:nvPr/>
        </p:nvSpPr>
        <p:spPr bwMode="auto">
          <a:xfrm>
            <a:off x="5953232" y="3289300"/>
            <a:ext cx="4760913" cy="1150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t>
            </a:r>
            <a:r>
              <a:rPr lang="en-US" sz="1300" dirty="0" err="1">
                <a:latin typeface="Roboto Slab" pitchFamily="2" charset="0"/>
                <a:ea typeface="Roboto Slab" pitchFamily="2" charset="0"/>
                <a:cs typeface="Open Sans Condensed Light" panose="020B0306030504020204" pitchFamily="34" charset="0"/>
                <a:sym typeface="Montserrat-Regular" charset="0"/>
              </a:rPr>
              <a:t>simple</a:t>
            </a:r>
            <a:r>
              <a:rPr lang="en-US" sz="1300" dirty="0">
                <a:latin typeface="Roboto Slab" pitchFamily="2" charset="0"/>
                <a:ea typeface="Roboto Slab" pitchFamily="2" charset="0"/>
                <a:cs typeface="Open Sans Condensed Light" panose="020B0306030504020204" pitchFamily="34" charset="0"/>
                <a:sym typeface="Montserrat-Regular" charset="0"/>
              </a:rPr>
              <a:t> alignments are your </a:t>
            </a:r>
            <a:r>
              <a:rPr lang="en-US" sz="13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3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1" name="Picture Placeholder 10">
            <a:extLst>
              <a:ext uri="{FF2B5EF4-FFF2-40B4-BE49-F238E27FC236}">
                <a16:creationId xmlns:a16="http://schemas.microsoft.com/office/drawing/2014/main" id="{0824B1C7-03BA-46EE-BFEA-93D1DB32EC68}"/>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6A4BFB4-AEAF-47DF-B106-C3808880C7A4}"/>
              </a:ext>
            </a:extLst>
          </p:cNvPr>
          <p:cNvSpPr/>
          <p:nvPr/>
        </p:nvSpPr>
        <p:spPr>
          <a:xfrm>
            <a:off x="0" y="0"/>
            <a:ext cx="12192000" cy="3697402"/>
          </a:xfrm>
          <a:prstGeom prst="rect">
            <a:avLst/>
          </a:prstGeom>
          <a:solidFill>
            <a:schemeClr val="tx1">
              <a:lumMod val="95000"/>
              <a:lumOff val="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45968EFC-BB20-4E4C-B405-2489D04AEA24}"/>
              </a:ext>
            </a:extLst>
          </p:cNvPr>
          <p:cNvGrpSpPr/>
          <p:nvPr/>
        </p:nvGrpSpPr>
        <p:grpSpPr>
          <a:xfrm>
            <a:off x="4589033" y="3265859"/>
            <a:ext cx="2696780" cy="2288712"/>
            <a:chOff x="4659777" y="3734607"/>
            <a:chExt cx="2696780" cy="2288712"/>
          </a:xfrm>
        </p:grpSpPr>
        <p:sp>
          <p:nvSpPr>
            <p:cNvPr id="32" name="Rectangle 31">
              <a:extLst>
                <a:ext uri="{FF2B5EF4-FFF2-40B4-BE49-F238E27FC236}">
                  <a16:creationId xmlns:a16="http://schemas.microsoft.com/office/drawing/2014/main" id="{DC00BD93-36C2-463B-8888-E60F643A718E}"/>
                </a:ext>
              </a:extLst>
            </p:cNvPr>
            <p:cNvSpPr/>
            <p:nvPr/>
          </p:nvSpPr>
          <p:spPr>
            <a:xfrm>
              <a:off x="4659777" y="3734607"/>
              <a:ext cx="2696780" cy="2288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94059824-B035-47AC-A805-5526E63A93B5}"/>
                </a:ext>
              </a:extLst>
            </p:cNvPr>
            <p:cNvGrpSpPr/>
            <p:nvPr/>
          </p:nvGrpSpPr>
          <p:grpSpPr>
            <a:xfrm>
              <a:off x="5360458" y="4373133"/>
              <a:ext cx="1295418" cy="1011661"/>
              <a:chOff x="7454000" y="2758432"/>
              <a:chExt cx="1295418" cy="1011661"/>
            </a:xfrm>
          </p:grpSpPr>
          <p:grpSp>
            <p:nvGrpSpPr>
              <p:cNvPr id="20" name="Group 19">
                <a:extLst>
                  <a:ext uri="{FF2B5EF4-FFF2-40B4-BE49-F238E27FC236}">
                    <a16:creationId xmlns:a16="http://schemas.microsoft.com/office/drawing/2014/main" id="{B5F9A0B8-0A45-458F-B915-5D912A51C210}"/>
                  </a:ext>
                </a:extLst>
              </p:cNvPr>
              <p:cNvGrpSpPr/>
              <p:nvPr/>
            </p:nvGrpSpPr>
            <p:grpSpPr>
              <a:xfrm>
                <a:off x="7957780" y="2758432"/>
                <a:ext cx="229893" cy="294734"/>
                <a:chOff x="7605297" y="4378081"/>
                <a:chExt cx="229893" cy="294734"/>
              </a:xfrm>
              <a:solidFill>
                <a:schemeClr val="bg1"/>
              </a:solidFill>
            </p:grpSpPr>
            <p:sp>
              <p:nvSpPr>
                <p:cNvPr id="22" name="Freeform 5">
                  <a:extLst>
                    <a:ext uri="{FF2B5EF4-FFF2-40B4-BE49-F238E27FC236}">
                      <a16:creationId xmlns:a16="http://schemas.microsoft.com/office/drawing/2014/main" id="{447B1BFD-8EC9-46F1-915D-DB84202DA0E4}"/>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3" name="Freeform 6">
                  <a:extLst>
                    <a:ext uri="{FF2B5EF4-FFF2-40B4-BE49-F238E27FC236}">
                      <a16:creationId xmlns:a16="http://schemas.microsoft.com/office/drawing/2014/main" id="{CEC262C9-4BE7-4DB8-8B76-FB5F79B50034}"/>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4" name="Freeform 7">
                  <a:extLst>
                    <a:ext uri="{FF2B5EF4-FFF2-40B4-BE49-F238E27FC236}">
                      <a16:creationId xmlns:a16="http://schemas.microsoft.com/office/drawing/2014/main" id="{BFC2E4C8-A053-4CD4-BE46-4104D646A5E1}"/>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21" name="Rectangle 9">
                <a:extLst>
                  <a:ext uri="{FF2B5EF4-FFF2-40B4-BE49-F238E27FC236}">
                    <a16:creationId xmlns:a16="http://schemas.microsoft.com/office/drawing/2014/main" id="{7CD12F66-E2D4-4DD7-ADC9-2AC191CF0066}"/>
                  </a:ext>
                </a:extLst>
              </p:cNvPr>
              <p:cNvSpPr>
                <a:spLocks/>
              </p:cNvSpPr>
              <p:nvPr/>
            </p:nvSpPr>
            <p:spPr bwMode="auto">
              <a:xfrm>
                <a:off x="7454000" y="320309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grpSp>
        <p:nvGrpSpPr>
          <p:cNvPr id="4" name="Group 3">
            <a:extLst>
              <a:ext uri="{FF2B5EF4-FFF2-40B4-BE49-F238E27FC236}">
                <a16:creationId xmlns:a16="http://schemas.microsoft.com/office/drawing/2014/main" id="{339DFD03-34F3-48A5-96D1-B868FD760E19}"/>
              </a:ext>
            </a:extLst>
          </p:cNvPr>
          <p:cNvGrpSpPr/>
          <p:nvPr/>
        </p:nvGrpSpPr>
        <p:grpSpPr>
          <a:xfrm>
            <a:off x="2225993" y="1232245"/>
            <a:ext cx="7740015" cy="1232912"/>
            <a:chOff x="3747097" y="1012826"/>
            <a:chExt cx="7740015" cy="1232912"/>
          </a:xfrm>
        </p:grpSpPr>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3848699" y="1720712"/>
              <a:ext cx="7638413" cy="52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sp>
          <p:nvSpPr>
            <p:cNvPr id="10" name="TextBox 9">
              <a:extLst>
                <a:ext uri="{FF2B5EF4-FFF2-40B4-BE49-F238E27FC236}">
                  <a16:creationId xmlns:a16="http://schemas.microsoft.com/office/drawing/2014/main" id="{F5E0EBF5-61FC-4CEE-9ABE-E7E13253301E}"/>
                </a:ext>
              </a:extLst>
            </p:cNvPr>
            <p:cNvSpPr txBox="1"/>
            <p:nvPr/>
          </p:nvSpPr>
          <p:spPr>
            <a:xfrm>
              <a:off x="3747097" y="1012826"/>
              <a:ext cx="2425664" cy="707886"/>
            </a:xfrm>
            <a:prstGeom prst="rect">
              <a:avLst/>
            </a:prstGeom>
            <a:noFill/>
          </p:spPr>
          <p:txBody>
            <a:bodyPr wrap="none" rtlCol="0">
              <a:spAutoFit/>
            </a:bodyPr>
            <a:lstStyle/>
            <a:p>
              <a:r>
                <a:rPr lang="en-US" sz="4000" b="1" dirty="0">
                  <a:solidFill>
                    <a:schemeClr val="bg1"/>
                  </a:solidFill>
                  <a:latin typeface="Roboto Slab" pitchFamily="2" charset="0"/>
                  <a:ea typeface="Roboto Slab" pitchFamily="2" charset="0"/>
                </a:rPr>
                <a:t>About Us</a:t>
              </a:r>
            </a:p>
          </p:txBody>
        </p:sp>
      </p:grpSp>
      <p:sp>
        <p:nvSpPr>
          <p:cNvPr id="33" name="Rectangle 9">
            <a:extLst>
              <a:ext uri="{FF2B5EF4-FFF2-40B4-BE49-F238E27FC236}">
                <a16:creationId xmlns:a16="http://schemas.microsoft.com/office/drawing/2014/main" id="{9EE8D89B-BBD9-4FAE-BE34-BD831B5AED36}"/>
              </a:ext>
            </a:extLst>
          </p:cNvPr>
          <p:cNvSpPr>
            <a:spLocks/>
          </p:cNvSpPr>
          <p:nvPr/>
        </p:nvSpPr>
        <p:spPr bwMode="auto">
          <a:xfrm>
            <a:off x="7602968" y="4373133"/>
            <a:ext cx="3814653" cy="1226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14" name="Picture Placeholder 13">
            <a:extLst>
              <a:ext uri="{FF2B5EF4-FFF2-40B4-BE49-F238E27FC236}">
                <a16:creationId xmlns:a16="http://schemas.microsoft.com/office/drawing/2014/main" id="{F9732C8F-8585-49E6-A321-54BA8A077E5E}"/>
              </a:ext>
            </a:extLst>
          </p:cNvPr>
          <p:cNvSpPr>
            <a:spLocks noGrp="1"/>
          </p:cNvSpPr>
          <p:nvPr>
            <p:ph type="pic" sz="quarter" idx="20"/>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EA0E6DF7-4348-427C-9BD6-8DE67E79948E}"/>
              </a:ext>
            </a:extLst>
          </p:cNvPr>
          <p:cNvSpPr/>
          <p:nvPr/>
        </p:nvSpPr>
        <p:spPr>
          <a:xfrm>
            <a:off x="1" y="-51908"/>
            <a:ext cx="12192000" cy="3427938"/>
          </a:xfrm>
          <a:prstGeom prst="rect">
            <a:avLst/>
          </a:prstGeom>
          <a:solidFill>
            <a:schemeClr val="tx1">
              <a:lumMod val="95000"/>
              <a:lumOff val="5000"/>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grpSp>
        <p:nvGrpSpPr>
          <p:cNvPr id="2" name="Group 1">
            <a:extLst>
              <a:ext uri="{FF2B5EF4-FFF2-40B4-BE49-F238E27FC236}">
                <a16:creationId xmlns:a16="http://schemas.microsoft.com/office/drawing/2014/main" id="{FF3AA41A-6E10-4F58-B62A-102C98192D53}"/>
              </a:ext>
            </a:extLst>
          </p:cNvPr>
          <p:cNvGrpSpPr/>
          <p:nvPr/>
        </p:nvGrpSpPr>
        <p:grpSpPr>
          <a:xfrm>
            <a:off x="1570475" y="706530"/>
            <a:ext cx="9051052" cy="1389790"/>
            <a:chOff x="1630200" y="706530"/>
            <a:chExt cx="9051052" cy="1389790"/>
          </a:xfrm>
        </p:grpSpPr>
        <p:sp>
          <p:nvSpPr>
            <p:cNvPr id="33" name="Rectangle 32">
              <a:extLst>
                <a:ext uri="{FF2B5EF4-FFF2-40B4-BE49-F238E27FC236}">
                  <a16:creationId xmlns:a16="http://schemas.microsoft.com/office/drawing/2014/main" id="{5DB96C26-750A-4894-BB66-9CFD70D50E22}"/>
                </a:ext>
              </a:extLst>
            </p:cNvPr>
            <p:cNvSpPr/>
            <p:nvPr/>
          </p:nvSpPr>
          <p:spPr>
            <a:xfrm>
              <a:off x="4802631" y="706530"/>
              <a:ext cx="2706190" cy="707886"/>
            </a:xfrm>
            <a:prstGeom prst="rect">
              <a:avLst/>
            </a:prstGeom>
          </p:spPr>
          <p:txBody>
            <a:bodyPr wrap="none">
              <a:spAutoFit/>
            </a:bodyPr>
            <a:lstStyle/>
            <a:p>
              <a:pPr algn="ctr">
                <a:lnSpc>
                  <a:spcPts val="4800"/>
                </a:lnSpc>
              </a:pPr>
              <a:r>
                <a:rPr lang="en-US" sz="4500" b="1" dirty="0">
                  <a:solidFill>
                    <a:schemeClr val="bg1"/>
                  </a:solidFill>
                  <a:latin typeface="Roboto Slab" pitchFamily="2" charset="0"/>
                  <a:ea typeface="Roboto Slab" pitchFamily="2" charset="0"/>
                </a:rPr>
                <a:t>About Us</a:t>
              </a:r>
              <a:endParaRPr lang="en-US" sz="4500" dirty="0">
                <a:solidFill>
                  <a:schemeClr val="bg1"/>
                </a:solidFill>
                <a:latin typeface="Roboto Slab" pitchFamily="2" charset="0"/>
                <a:ea typeface="Roboto Slab" pitchFamily="2" charset="0"/>
              </a:endParaRPr>
            </a:p>
          </p:txBody>
        </p:sp>
        <p:sp>
          <p:nvSpPr>
            <p:cNvPr id="23" name="Rectangle 9">
              <a:extLst>
                <a:ext uri="{FF2B5EF4-FFF2-40B4-BE49-F238E27FC236}">
                  <a16:creationId xmlns:a16="http://schemas.microsoft.com/office/drawing/2014/main" id="{E2E05A10-709B-4269-81D1-B811A271DB8E}"/>
                </a:ext>
              </a:extLst>
            </p:cNvPr>
            <p:cNvSpPr>
              <a:spLocks/>
            </p:cNvSpPr>
            <p:nvPr/>
          </p:nvSpPr>
          <p:spPr bwMode="auto">
            <a:xfrm>
              <a:off x="1630200" y="1571294"/>
              <a:ext cx="9051052" cy="52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grpSp>
      <p:sp>
        <p:nvSpPr>
          <p:cNvPr id="20" name="TextBox 19">
            <a:extLst>
              <a:ext uri="{FF2B5EF4-FFF2-40B4-BE49-F238E27FC236}">
                <a16:creationId xmlns:a16="http://schemas.microsoft.com/office/drawing/2014/main" id="{F591B8DD-5926-48DF-B50F-72875AB0F8EB}"/>
              </a:ext>
            </a:extLst>
          </p:cNvPr>
          <p:cNvSpPr txBox="1"/>
          <p:nvPr/>
        </p:nvSpPr>
        <p:spPr>
          <a:xfrm>
            <a:off x="1441938" y="3666154"/>
            <a:ext cx="2145324"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Business</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Solution</a:t>
            </a:r>
          </a:p>
        </p:txBody>
      </p:sp>
      <p:sp>
        <p:nvSpPr>
          <p:cNvPr id="22" name="TextBox 21">
            <a:extLst>
              <a:ext uri="{FF2B5EF4-FFF2-40B4-BE49-F238E27FC236}">
                <a16:creationId xmlns:a16="http://schemas.microsoft.com/office/drawing/2014/main" id="{00562DA3-6944-44BD-B5B6-D8BAD5C6DA72}"/>
              </a:ext>
            </a:extLst>
          </p:cNvPr>
          <p:cNvSpPr txBox="1"/>
          <p:nvPr/>
        </p:nvSpPr>
        <p:spPr>
          <a:xfrm>
            <a:off x="5065998" y="3666154"/>
            <a:ext cx="2115852"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Marketing</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Strategy</a:t>
            </a:r>
          </a:p>
        </p:txBody>
      </p:sp>
      <p:sp>
        <p:nvSpPr>
          <p:cNvPr id="24" name="TextBox 23">
            <a:extLst>
              <a:ext uri="{FF2B5EF4-FFF2-40B4-BE49-F238E27FC236}">
                <a16:creationId xmlns:a16="http://schemas.microsoft.com/office/drawing/2014/main" id="{290B070F-7778-493B-B74D-2B7D5C3C003A}"/>
              </a:ext>
            </a:extLst>
          </p:cNvPr>
          <p:cNvSpPr txBox="1"/>
          <p:nvPr/>
        </p:nvSpPr>
        <p:spPr>
          <a:xfrm>
            <a:off x="8859456" y="3666154"/>
            <a:ext cx="1747584" cy="938719"/>
          </a:xfrm>
          <a:prstGeom prst="rect">
            <a:avLst/>
          </a:prstGeom>
          <a:noFill/>
        </p:spPr>
        <p:txBody>
          <a:bodyPr wrap="square" rtlCol="0">
            <a:spAutoFit/>
          </a:bodyPr>
          <a:lstStyle/>
          <a:p>
            <a:pPr algn="ctr">
              <a:lnSpc>
                <a:spcPts val="3300"/>
              </a:lnSpc>
            </a:pPr>
            <a:r>
              <a:rPr lang="en-US" sz="1700" dirty="0">
                <a:solidFill>
                  <a:sysClr val="windowText" lastClr="000000"/>
                </a:solidFill>
                <a:latin typeface="Roboto Slab" pitchFamily="2" charset="0"/>
                <a:ea typeface="Roboto Slab" pitchFamily="2" charset="0"/>
              </a:rPr>
              <a:t>Branding</a:t>
            </a:r>
          </a:p>
          <a:p>
            <a:pPr algn="ctr">
              <a:lnSpc>
                <a:spcPts val="3300"/>
              </a:lnSpc>
            </a:pPr>
            <a:r>
              <a:rPr lang="en-US" sz="2800" b="1" spc="300" dirty="0">
                <a:solidFill>
                  <a:schemeClr val="tx1">
                    <a:lumMod val="85000"/>
                    <a:lumOff val="15000"/>
                  </a:schemeClr>
                </a:solidFill>
                <a:latin typeface="Roboto Slab" pitchFamily="2" charset="0"/>
                <a:ea typeface="Roboto Slab" pitchFamily="2" charset="0"/>
              </a:rPr>
              <a:t>Design</a:t>
            </a:r>
          </a:p>
        </p:txBody>
      </p:sp>
      <p:cxnSp>
        <p:nvCxnSpPr>
          <p:cNvPr id="25" name="Straight Connector 24">
            <a:extLst>
              <a:ext uri="{FF2B5EF4-FFF2-40B4-BE49-F238E27FC236}">
                <a16:creationId xmlns:a16="http://schemas.microsoft.com/office/drawing/2014/main" id="{A5C54D50-8E16-45D8-86A7-9451C7BE15FC}"/>
              </a:ext>
            </a:extLst>
          </p:cNvPr>
          <p:cNvCxnSpPr/>
          <p:nvPr/>
        </p:nvCxnSpPr>
        <p:spPr>
          <a:xfrm>
            <a:off x="2284402" y="4764589"/>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F601BF8-D14E-42CB-91D3-3BAABC5A8C8F}"/>
              </a:ext>
            </a:extLst>
          </p:cNvPr>
          <p:cNvCxnSpPr/>
          <p:nvPr/>
        </p:nvCxnSpPr>
        <p:spPr>
          <a:xfrm>
            <a:off x="5893726" y="4764589"/>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96CEBFD-EC33-453A-AB27-D39434665E5A}"/>
              </a:ext>
            </a:extLst>
          </p:cNvPr>
          <p:cNvCxnSpPr/>
          <p:nvPr/>
        </p:nvCxnSpPr>
        <p:spPr>
          <a:xfrm>
            <a:off x="9503050" y="4764589"/>
            <a:ext cx="46039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7" name="Rectangle 9">
            <a:extLst>
              <a:ext uri="{FF2B5EF4-FFF2-40B4-BE49-F238E27FC236}">
                <a16:creationId xmlns:a16="http://schemas.microsoft.com/office/drawing/2014/main" id="{F7F05E0B-99AB-4086-96D0-04694C64A6CC}"/>
              </a:ext>
            </a:extLst>
          </p:cNvPr>
          <p:cNvSpPr>
            <a:spLocks/>
          </p:cNvSpPr>
          <p:nvPr/>
        </p:nvSpPr>
        <p:spPr bwMode="auto">
          <a:xfrm>
            <a:off x="1441937" y="4941176"/>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
        <p:nvSpPr>
          <p:cNvPr id="38" name="Rectangle 9">
            <a:extLst>
              <a:ext uri="{FF2B5EF4-FFF2-40B4-BE49-F238E27FC236}">
                <a16:creationId xmlns:a16="http://schemas.microsoft.com/office/drawing/2014/main" id="{81BB24AD-249F-4FF3-9EF3-5C269F44CBED}"/>
              </a:ext>
            </a:extLst>
          </p:cNvPr>
          <p:cNvSpPr>
            <a:spLocks/>
          </p:cNvSpPr>
          <p:nvPr/>
        </p:nvSpPr>
        <p:spPr bwMode="auto">
          <a:xfrm>
            <a:off x="5051261" y="4941176"/>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
        <p:nvSpPr>
          <p:cNvPr id="39" name="Rectangle 9">
            <a:extLst>
              <a:ext uri="{FF2B5EF4-FFF2-40B4-BE49-F238E27FC236}">
                <a16:creationId xmlns:a16="http://schemas.microsoft.com/office/drawing/2014/main" id="{8CDF379E-5DA7-4AFB-B27F-F1BBD3C73006}"/>
              </a:ext>
            </a:extLst>
          </p:cNvPr>
          <p:cNvSpPr>
            <a:spLocks/>
          </p:cNvSpPr>
          <p:nvPr/>
        </p:nvSpPr>
        <p:spPr bwMode="auto">
          <a:xfrm>
            <a:off x="8660585" y="4941176"/>
            <a:ext cx="2145326" cy="1085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a:t>
            </a:r>
          </a:p>
        </p:txBody>
      </p:sp>
      <p:sp>
        <p:nvSpPr>
          <p:cNvPr id="11" name="Picture Placeholder 10">
            <a:extLst>
              <a:ext uri="{FF2B5EF4-FFF2-40B4-BE49-F238E27FC236}">
                <a16:creationId xmlns:a16="http://schemas.microsoft.com/office/drawing/2014/main" id="{015AE862-1178-44B1-9B57-4895A50EC6FD}"/>
              </a:ext>
            </a:extLst>
          </p:cNvPr>
          <p:cNvSpPr>
            <a:spLocks noGrp="1"/>
          </p:cNvSpPr>
          <p:nvPr>
            <p:ph type="pic" sz="quarter" idx="25"/>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43540C-3EA2-4DD4-BA3D-BAF6511032A0}"/>
              </a:ext>
            </a:extLst>
          </p:cNvPr>
          <p:cNvSpPr/>
          <p:nvPr/>
        </p:nvSpPr>
        <p:spPr>
          <a:xfrm>
            <a:off x="7048500" y="0"/>
            <a:ext cx="5143500" cy="6858000"/>
          </a:xfrm>
          <a:prstGeom prst="rect">
            <a:avLst/>
          </a:prstGeom>
          <a:solidFill>
            <a:schemeClr val="accent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grpSp>
        <p:nvGrpSpPr>
          <p:cNvPr id="14" name="Group 13">
            <a:extLst>
              <a:ext uri="{FF2B5EF4-FFF2-40B4-BE49-F238E27FC236}">
                <a16:creationId xmlns:a16="http://schemas.microsoft.com/office/drawing/2014/main" id="{9CCA857F-1CA5-40C5-9C93-7FA050A31E93}"/>
              </a:ext>
            </a:extLst>
          </p:cNvPr>
          <p:cNvGrpSpPr/>
          <p:nvPr/>
        </p:nvGrpSpPr>
        <p:grpSpPr>
          <a:xfrm>
            <a:off x="8127694" y="935753"/>
            <a:ext cx="2985113" cy="4986494"/>
            <a:chOff x="7523552" y="666750"/>
            <a:chExt cx="2985113" cy="4986494"/>
          </a:xfrm>
        </p:grpSpPr>
        <p:sp>
          <p:nvSpPr>
            <p:cNvPr id="23" name="Rectangle 22">
              <a:extLst>
                <a:ext uri="{FF2B5EF4-FFF2-40B4-BE49-F238E27FC236}">
                  <a16:creationId xmlns:a16="http://schemas.microsoft.com/office/drawing/2014/main" id="{5B72BE82-8D21-4F1E-B750-1C6DB932D7E9}"/>
                </a:ext>
              </a:extLst>
            </p:cNvPr>
            <p:cNvSpPr/>
            <p:nvPr/>
          </p:nvSpPr>
          <p:spPr>
            <a:xfrm>
              <a:off x="7523552" y="666750"/>
              <a:ext cx="2985113" cy="1374735"/>
            </a:xfrm>
            <a:prstGeom prst="rect">
              <a:avLst/>
            </a:prstGeom>
          </p:spPr>
          <p:txBody>
            <a:bodyPr wrap="none">
              <a:spAutoFit/>
            </a:bodyPr>
            <a:lstStyle/>
            <a:p>
              <a:pPr>
                <a:lnSpc>
                  <a:spcPts val="4800"/>
                </a:lnSpc>
              </a:pPr>
              <a:r>
                <a:rPr lang="en-US" sz="3000" dirty="0">
                  <a:solidFill>
                    <a:schemeClr val="bg1"/>
                  </a:solidFill>
                  <a:latin typeface="Roboto Slab" pitchFamily="2" charset="0"/>
                  <a:ea typeface="Roboto Slab" pitchFamily="2" charset="0"/>
                </a:rPr>
                <a:t>Company </a:t>
              </a:r>
            </a:p>
            <a:p>
              <a:pPr>
                <a:lnSpc>
                  <a:spcPts val="4800"/>
                </a:lnSpc>
              </a:pPr>
              <a:r>
                <a:rPr lang="en-US" sz="5000" b="1" dirty="0">
                  <a:solidFill>
                    <a:schemeClr val="bg1"/>
                  </a:solidFill>
                  <a:latin typeface="Roboto Slab" pitchFamily="2" charset="0"/>
                  <a:ea typeface="Roboto Slab" pitchFamily="2" charset="0"/>
                </a:rPr>
                <a:t>About Us</a:t>
              </a:r>
              <a:endParaRPr lang="en-US" sz="5000" dirty="0">
                <a:solidFill>
                  <a:schemeClr val="bg1"/>
                </a:solidFill>
                <a:latin typeface="Roboto Slab" pitchFamily="2" charset="0"/>
                <a:ea typeface="Roboto Slab" pitchFamily="2" charset="0"/>
              </a:endParaRPr>
            </a:p>
          </p:txBody>
        </p:sp>
        <p:grpSp>
          <p:nvGrpSpPr>
            <p:cNvPr id="13" name="Group 12">
              <a:extLst>
                <a:ext uri="{FF2B5EF4-FFF2-40B4-BE49-F238E27FC236}">
                  <a16:creationId xmlns:a16="http://schemas.microsoft.com/office/drawing/2014/main" id="{36159181-612C-45E9-B630-4D0535A38AB7}"/>
                </a:ext>
              </a:extLst>
            </p:cNvPr>
            <p:cNvGrpSpPr/>
            <p:nvPr/>
          </p:nvGrpSpPr>
          <p:grpSpPr>
            <a:xfrm>
              <a:off x="7583826" y="2541320"/>
              <a:ext cx="2203323" cy="3111924"/>
              <a:chOff x="7636513" y="2541320"/>
              <a:chExt cx="2203323" cy="3111924"/>
            </a:xfrm>
          </p:grpSpPr>
          <p:grpSp>
            <p:nvGrpSpPr>
              <p:cNvPr id="7" name="Group 6">
                <a:extLst>
                  <a:ext uri="{FF2B5EF4-FFF2-40B4-BE49-F238E27FC236}">
                    <a16:creationId xmlns:a16="http://schemas.microsoft.com/office/drawing/2014/main" id="{293B15F2-1C41-4EF7-BAFD-6C1FF072E88D}"/>
                  </a:ext>
                </a:extLst>
              </p:cNvPr>
              <p:cNvGrpSpPr/>
              <p:nvPr/>
            </p:nvGrpSpPr>
            <p:grpSpPr>
              <a:xfrm>
                <a:off x="7636513" y="2541320"/>
                <a:ext cx="2203323" cy="333829"/>
                <a:chOff x="1244504" y="5444866"/>
                <a:chExt cx="2203323" cy="333829"/>
              </a:xfrm>
            </p:grpSpPr>
            <p:sp>
              <p:nvSpPr>
                <p:cNvPr id="26" name="Rectangle 25">
                  <a:extLst>
                    <a:ext uri="{FF2B5EF4-FFF2-40B4-BE49-F238E27FC236}">
                      <a16:creationId xmlns:a16="http://schemas.microsoft.com/office/drawing/2014/main" id="{7C21A8FF-AAAC-4D07-BB06-37CA5269AF0B}"/>
                    </a:ext>
                  </a:extLst>
                </p:cNvPr>
                <p:cNvSpPr/>
                <p:nvPr/>
              </p:nvSpPr>
              <p:spPr>
                <a:xfrm rot="2700000">
                  <a:off x="1244504" y="544486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572457F5-C35E-4B1F-B0CB-CCF50E826285}"/>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8" name="Rectangle 9">
                  <a:extLst>
                    <a:ext uri="{FF2B5EF4-FFF2-40B4-BE49-F238E27FC236}">
                      <a16:creationId xmlns:a16="http://schemas.microsoft.com/office/drawing/2014/main" id="{FA241808-132F-4C17-A56C-311DAE97B52D}"/>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B0367568-A564-48FC-9EDD-6CF5E34430DE}"/>
                  </a:ext>
                </a:extLst>
              </p:cNvPr>
              <p:cNvGrpSpPr/>
              <p:nvPr/>
            </p:nvGrpSpPr>
            <p:grpSpPr>
              <a:xfrm>
                <a:off x="7636513" y="3467352"/>
                <a:ext cx="2203323" cy="333829"/>
                <a:chOff x="1244504" y="5444866"/>
                <a:chExt cx="2203323" cy="333829"/>
              </a:xfrm>
            </p:grpSpPr>
            <p:sp>
              <p:nvSpPr>
                <p:cNvPr id="43" name="Rectangle 42">
                  <a:extLst>
                    <a:ext uri="{FF2B5EF4-FFF2-40B4-BE49-F238E27FC236}">
                      <a16:creationId xmlns:a16="http://schemas.microsoft.com/office/drawing/2014/main" id="{56A5F362-7256-4792-8EEC-02C05DB9183A}"/>
                    </a:ext>
                  </a:extLst>
                </p:cNvPr>
                <p:cNvSpPr/>
                <p:nvPr/>
              </p:nvSpPr>
              <p:spPr>
                <a:xfrm rot="2700000">
                  <a:off x="1244504" y="544486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25F43B58-7FE0-4C48-9DF6-CB169D2A42A2}"/>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45" name="Rectangle 9">
                  <a:extLst>
                    <a:ext uri="{FF2B5EF4-FFF2-40B4-BE49-F238E27FC236}">
                      <a16:creationId xmlns:a16="http://schemas.microsoft.com/office/drawing/2014/main" id="{324AC7A4-3069-4F17-AF07-F33C88A673D9}"/>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6" name="Group 45">
                <a:extLst>
                  <a:ext uri="{FF2B5EF4-FFF2-40B4-BE49-F238E27FC236}">
                    <a16:creationId xmlns:a16="http://schemas.microsoft.com/office/drawing/2014/main" id="{3CDFA5DF-939D-43DB-BD10-B07EF128CEBE}"/>
                  </a:ext>
                </a:extLst>
              </p:cNvPr>
              <p:cNvGrpSpPr/>
              <p:nvPr/>
            </p:nvGrpSpPr>
            <p:grpSpPr>
              <a:xfrm>
                <a:off x="7636513" y="4393384"/>
                <a:ext cx="2203323" cy="333829"/>
                <a:chOff x="1244504" y="5444866"/>
                <a:chExt cx="2203323" cy="333829"/>
              </a:xfrm>
            </p:grpSpPr>
            <p:sp>
              <p:nvSpPr>
                <p:cNvPr id="47" name="Rectangle 46">
                  <a:extLst>
                    <a:ext uri="{FF2B5EF4-FFF2-40B4-BE49-F238E27FC236}">
                      <a16:creationId xmlns:a16="http://schemas.microsoft.com/office/drawing/2014/main" id="{99110DAB-9E1B-4F0C-A957-4403B7446ABA}"/>
                    </a:ext>
                  </a:extLst>
                </p:cNvPr>
                <p:cNvSpPr/>
                <p:nvPr/>
              </p:nvSpPr>
              <p:spPr>
                <a:xfrm rot="2700000">
                  <a:off x="1244504" y="544486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08C2E2CD-87F4-4F44-923A-1D185B01EF8F}"/>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49" name="Rectangle 9">
                  <a:extLst>
                    <a:ext uri="{FF2B5EF4-FFF2-40B4-BE49-F238E27FC236}">
                      <a16:creationId xmlns:a16="http://schemas.microsoft.com/office/drawing/2014/main" id="{6CA22677-4E39-4C5C-A137-926E89488297}"/>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50" name="Group 49">
                <a:extLst>
                  <a:ext uri="{FF2B5EF4-FFF2-40B4-BE49-F238E27FC236}">
                    <a16:creationId xmlns:a16="http://schemas.microsoft.com/office/drawing/2014/main" id="{78566675-4973-464D-A38E-C2688940E53C}"/>
                  </a:ext>
                </a:extLst>
              </p:cNvPr>
              <p:cNvGrpSpPr/>
              <p:nvPr/>
            </p:nvGrpSpPr>
            <p:grpSpPr>
              <a:xfrm>
                <a:off x="7636513" y="5319415"/>
                <a:ext cx="2203323" cy="333829"/>
                <a:chOff x="1244504" y="5444866"/>
                <a:chExt cx="2203323" cy="333829"/>
              </a:xfrm>
            </p:grpSpPr>
            <p:sp>
              <p:nvSpPr>
                <p:cNvPr id="51" name="Rectangle 50">
                  <a:extLst>
                    <a:ext uri="{FF2B5EF4-FFF2-40B4-BE49-F238E27FC236}">
                      <a16:creationId xmlns:a16="http://schemas.microsoft.com/office/drawing/2014/main" id="{52FC6193-5C48-40AA-97F5-15023B43E21C}"/>
                    </a:ext>
                  </a:extLst>
                </p:cNvPr>
                <p:cNvSpPr/>
                <p:nvPr/>
              </p:nvSpPr>
              <p:spPr>
                <a:xfrm rot="2700000">
                  <a:off x="1244504" y="544486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B2E093A6-A099-4ECE-B6AC-B1CD3C73DC9B}"/>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53" name="Rectangle 9">
                  <a:extLst>
                    <a:ext uri="{FF2B5EF4-FFF2-40B4-BE49-F238E27FC236}">
                      <a16:creationId xmlns:a16="http://schemas.microsoft.com/office/drawing/2014/main" id="{D23BA2BD-6A97-4E3B-9CCC-B427060278FA}"/>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sp>
        <p:nvSpPr>
          <p:cNvPr id="16" name="Picture Placeholder 15">
            <a:extLst>
              <a:ext uri="{FF2B5EF4-FFF2-40B4-BE49-F238E27FC236}">
                <a16:creationId xmlns:a16="http://schemas.microsoft.com/office/drawing/2014/main" id="{C15EB005-93C3-4530-A7FE-14C6B4780A17}"/>
              </a:ext>
            </a:extLst>
          </p:cNvPr>
          <p:cNvSpPr>
            <a:spLocks noGrp="1"/>
          </p:cNvSpPr>
          <p:nvPr>
            <p:ph type="pic" sz="quarter" idx="23"/>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0" name="Rectangle 9">
            <a:extLst>
              <a:ext uri="{FF2B5EF4-FFF2-40B4-BE49-F238E27FC236}">
                <a16:creationId xmlns:a16="http://schemas.microsoft.com/office/drawing/2014/main" id="{BD6BB454-976F-41F9-AED7-9E9BD7B6AF61}"/>
              </a:ext>
            </a:extLst>
          </p:cNvPr>
          <p:cNvSpPr>
            <a:spLocks/>
          </p:cNvSpPr>
          <p:nvPr/>
        </p:nvSpPr>
        <p:spPr bwMode="auto">
          <a:xfrm>
            <a:off x="763657" y="4681092"/>
            <a:ext cx="5019221" cy="68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to project an image of professionalism and lorem to reliability. By using simple.</a:t>
            </a:r>
          </a:p>
        </p:txBody>
      </p:sp>
      <p:sp>
        <p:nvSpPr>
          <p:cNvPr id="17" name="Freeform 10">
            <a:extLst>
              <a:ext uri="{FF2B5EF4-FFF2-40B4-BE49-F238E27FC236}">
                <a16:creationId xmlns:a16="http://schemas.microsoft.com/office/drawing/2014/main" id="{FF15B20B-935A-436E-8C4E-D87DB1B0B370}"/>
              </a:ext>
            </a:extLst>
          </p:cNvPr>
          <p:cNvSpPr>
            <a:spLocks noEditPoints="1"/>
          </p:cNvSpPr>
          <p:nvPr/>
        </p:nvSpPr>
        <p:spPr bwMode="auto">
          <a:xfrm>
            <a:off x="9559192" y="2289333"/>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9">
            <a:extLst>
              <a:ext uri="{FF2B5EF4-FFF2-40B4-BE49-F238E27FC236}">
                <a16:creationId xmlns:a16="http://schemas.microsoft.com/office/drawing/2014/main" id="{FDA73362-D045-43ED-B54C-98B0B8C15C41}"/>
              </a:ext>
            </a:extLst>
          </p:cNvPr>
          <p:cNvSpPr>
            <a:spLocks/>
          </p:cNvSpPr>
          <p:nvPr/>
        </p:nvSpPr>
        <p:spPr bwMode="auto">
          <a:xfrm>
            <a:off x="9055412" y="273399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0" name="Rectangle 9">
            <a:extLst>
              <a:ext uri="{FF2B5EF4-FFF2-40B4-BE49-F238E27FC236}">
                <a16:creationId xmlns:a16="http://schemas.microsoft.com/office/drawing/2014/main" id="{42191757-05B3-4BE9-8B46-76B34BC5FF7A}"/>
              </a:ext>
            </a:extLst>
          </p:cNvPr>
          <p:cNvSpPr>
            <a:spLocks/>
          </p:cNvSpPr>
          <p:nvPr/>
        </p:nvSpPr>
        <p:spPr bwMode="auto">
          <a:xfrm>
            <a:off x="6771436" y="273399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1" name="Freeform 9">
            <a:extLst>
              <a:ext uri="{FF2B5EF4-FFF2-40B4-BE49-F238E27FC236}">
                <a16:creationId xmlns:a16="http://schemas.microsoft.com/office/drawing/2014/main" id="{5969DAC3-885B-4E90-B8A7-0C854AEE85C8}"/>
              </a:ext>
            </a:extLst>
          </p:cNvPr>
          <p:cNvSpPr>
            <a:spLocks noEditPoints="1"/>
          </p:cNvSpPr>
          <p:nvPr/>
        </p:nvSpPr>
        <p:spPr bwMode="auto">
          <a:xfrm>
            <a:off x="7275216" y="228933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Picture Placeholder 30">
            <a:extLst>
              <a:ext uri="{FF2B5EF4-FFF2-40B4-BE49-F238E27FC236}">
                <a16:creationId xmlns:a16="http://schemas.microsoft.com/office/drawing/2014/main" id="{0EB725D9-FF78-4511-A697-7D974BCF2785}"/>
              </a:ext>
            </a:extLst>
          </p:cNvPr>
          <p:cNvSpPr>
            <a:spLocks noGrp="1"/>
          </p:cNvSpPr>
          <p:nvPr>
            <p:ph type="pic" sz="quarter" idx="19"/>
          </p:nvPr>
        </p:nvSpPr>
        <p:spPr/>
      </p:sp>
      <p:sp>
        <p:nvSpPr>
          <p:cNvPr id="33" name="Picture Placeholder 32">
            <a:extLst>
              <a:ext uri="{FF2B5EF4-FFF2-40B4-BE49-F238E27FC236}">
                <a16:creationId xmlns:a16="http://schemas.microsoft.com/office/drawing/2014/main" id="{F451855F-7D43-445A-8749-487F1CFB3A79}"/>
              </a:ext>
            </a:extLst>
          </p:cNvPr>
          <p:cNvSpPr>
            <a:spLocks noGrp="1"/>
          </p:cNvSpPr>
          <p:nvPr>
            <p:ph type="pic" sz="quarter" idx="20"/>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22" name="Rectangle 21">
            <a:extLst>
              <a:ext uri="{FF2B5EF4-FFF2-40B4-BE49-F238E27FC236}">
                <a16:creationId xmlns:a16="http://schemas.microsoft.com/office/drawing/2014/main" id="{141F2DF9-A70D-4330-A035-BE0A9FA8E07E}"/>
              </a:ext>
            </a:extLst>
          </p:cNvPr>
          <p:cNvSpPr/>
          <p:nvPr/>
        </p:nvSpPr>
        <p:spPr>
          <a:xfrm>
            <a:off x="3970041" y="2103642"/>
            <a:ext cx="4251918" cy="2588101"/>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FCE82169-0746-4A32-A09B-51A8EEE37AB6}"/>
              </a:ext>
            </a:extLst>
          </p:cNvPr>
          <p:cNvGrpSpPr/>
          <p:nvPr/>
        </p:nvGrpSpPr>
        <p:grpSpPr>
          <a:xfrm>
            <a:off x="4674777" y="2653468"/>
            <a:ext cx="2842446" cy="1488449"/>
            <a:chOff x="4267938" y="2452685"/>
            <a:chExt cx="2842446" cy="1488449"/>
          </a:xfrm>
        </p:grpSpPr>
        <p:sp>
          <p:nvSpPr>
            <p:cNvPr id="15" name="Rectangle 14">
              <a:extLst>
                <a:ext uri="{FF2B5EF4-FFF2-40B4-BE49-F238E27FC236}">
                  <a16:creationId xmlns:a16="http://schemas.microsoft.com/office/drawing/2014/main" id="{FF08EFE6-5339-40DF-9CB5-2D47DFE2074D}"/>
                </a:ext>
              </a:extLst>
            </p:cNvPr>
            <p:cNvSpPr/>
            <p:nvPr/>
          </p:nvSpPr>
          <p:spPr>
            <a:xfrm>
              <a:off x="4534839" y="2452685"/>
              <a:ext cx="2308644" cy="400110"/>
            </a:xfrm>
            <a:prstGeom prst="rect">
              <a:avLst/>
            </a:prstGeom>
          </p:spPr>
          <p:txBody>
            <a:bodyPr wrap="none">
              <a:spAutoFit/>
            </a:bodyPr>
            <a:lstStyle/>
            <a:p>
              <a:pPr algn="ctr"/>
              <a:r>
                <a:rPr lang="en-US" sz="2000" b="1" dirty="0">
                  <a:solidFill>
                    <a:schemeClr val="bg1"/>
                  </a:solidFill>
                  <a:latin typeface="Roboto Slab" pitchFamily="2" charset="0"/>
                  <a:ea typeface="Roboto Slab" pitchFamily="2" charset="0"/>
                </a:rPr>
                <a:t>Company Service</a:t>
              </a:r>
            </a:p>
          </p:txBody>
        </p:sp>
        <p:sp>
          <p:nvSpPr>
            <p:cNvPr id="28" name="Rectangle 9">
              <a:extLst>
                <a:ext uri="{FF2B5EF4-FFF2-40B4-BE49-F238E27FC236}">
                  <a16:creationId xmlns:a16="http://schemas.microsoft.com/office/drawing/2014/main" id="{83793466-D8B3-4977-83B2-F6FD2EC55812}"/>
                </a:ext>
              </a:extLst>
            </p:cNvPr>
            <p:cNvSpPr>
              <a:spLocks/>
            </p:cNvSpPr>
            <p:nvPr/>
          </p:nvSpPr>
          <p:spPr bwMode="auto">
            <a:xfrm>
              <a:off x="4267938" y="2821386"/>
              <a:ext cx="2842446" cy="1119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design is meant to project an image of professionalism and lorem to reliability. By using simple.</a:t>
              </a:r>
            </a:p>
          </p:txBody>
        </p:sp>
      </p:grpSp>
      <p:grpSp>
        <p:nvGrpSpPr>
          <p:cNvPr id="10" name="Group 9">
            <a:extLst>
              <a:ext uri="{FF2B5EF4-FFF2-40B4-BE49-F238E27FC236}">
                <a16:creationId xmlns:a16="http://schemas.microsoft.com/office/drawing/2014/main" id="{079386B2-83CE-454D-BC2B-01136DD6CC9D}"/>
              </a:ext>
            </a:extLst>
          </p:cNvPr>
          <p:cNvGrpSpPr/>
          <p:nvPr/>
        </p:nvGrpSpPr>
        <p:grpSpPr>
          <a:xfrm>
            <a:off x="1455602" y="5443355"/>
            <a:ext cx="9280797" cy="333829"/>
            <a:chOff x="1423824" y="5443355"/>
            <a:chExt cx="9280797" cy="333829"/>
          </a:xfrm>
        </p:grpSpPr>
        <p:grpSp>
          <p:nvGrpSpPr>
            <p:cNvPr id="24" name="Group 23">
              <a:extLst>
                <a:ext uri="{FF2B5EF4-FFF2-40B4-BE49-F238E27FC236}">
                  <a16:creationId xmlns:a16="http://schemas.microsoft.com/office/drawing/2014/main" id="{DD70C471-7DAC-4B07-A7E8-8D10CC1B588A}"/>
                </a:ext>
              </a:extLst>
            </p:cNvPr>
            <p:cNvGrpSpPr/>
            <p:nvPr/>
          </p:nvGrpSpPr>
          <p:grpSpPr>
            <a:xfrm>
              <a:off x="1423824" y="5443355"/>
              <a:ext cx="2203323" cy="333829"/>
              <a:chOff x="700455" y="4172716"/>
              <a:chExt cx="2203323" cy="333829"/>
            </a:xfrm>
          </p:grpSpPr>
          <p:sp>
            <p:nvSpPr>
              <p:cNvPr id="25" name="Rectangle 24">
                <a:extLst>
                  <a:ext uri="{FF2B5EF4-FFF2-40B4-BE49-F238E27FC236}">
                    <a16:creationId xmlns:a16="http://schemas.microsoft.com/office/drawing/2014/main" id="{1EA64D13-E3AA-475B-BC49-447CE256E5F0}"/>
                  </a:ext>
                </a:extLst>
              </p:cNvPr>
              <p:cNvSpPr/>
              <p:nvPr/>
            </p:nvSpPr>
            <p:spPr>
              <a:xfrm rot="2700000">
                <a:off x="700455" y="4172716"/>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D3EA89E-0045-4E27-9ACB-3B643EC46508}"/>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1" name="Rectangle 9">
                <a:extLst>
                  <a:ext uri="{FF2B5EF4-FFF2-40B4-BE49-F238E27FC236}">
                    <a16:creationId xmlns:a16="http://schemas.microsoft.com/office/drawing/2014/main" id="{C8C4F938-1BC2-4B8C-BAB2-301BAC2EAEC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2" name="Group 31">
              <a:extLst>
                <a:ext uri="{FF2B5EF4-FFF2-40B4-BE49-F238E27FC236}">
                  <a16:creationId xmlns:a16="http://schemas.microsoft.com/office/drawing/2014/main" id="{240A0E6C-1B96-4672-B8C4-2F5F0E6383AB}"/>
                </a:ext>
              </a:extLst>
            </p:cNvPr>
            <p:cNvGrpSpPr/>
            <p:nvPr/>
          </p:nvGrpSpPr>
          <p:grpSpPr>
            <a:xfrm>
              <a:off x="4962561" y="5443355"/>
              <a:ext cx="2203323" cy="333829"/>
              <a:chOff x="3563963" y="4172716"/>
              <a:chExt cx="2203323" cy="333829"/>
            </a:xfrm>
          </p:grpSpPr>
          <p:sp>
            <p:nvSpPr>
              <p:cNvPr id="33" name="Rectangle 32">
                <a:extLst>
                  <a:ext uri="{FF2B5EF4-FFF2-40B4-BE49-F238E27FC236}">
                    <a16:creationId xmlns:a16="http://schemas.microsoft.com/office/drawing/2014/main" id="{F010D930-8F11-443E-8D3E-268F3E2F42F5}"/>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6E2B186-9051-4E2C-91A1-822EA38F1C39}"/>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5" name="Rectangle 9">
                <a:extLst>
                  <a:ext uri="{FF2B5EF4-FFF2-40B4-BE49-F238E27FC236}">
                    <a16:creationId xmlns:a16="http://schemas.microsoft.com/office/drawing/2014/main" id="{0D3CCA52-8EFF-457C-9E38-62BF6475836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6" name="Group 35">
              <a:extLst>
                <a:ext uri="{FF2B5EF4-FFF2-40B4-BE49-F238E27FC236}">
                  <a16:creationId xmlns:a16="http://schemas.microsoft.com/office/drawing/2014/main" id="{37DB711C-7FF0-4439-8BB5-A3EEF7D5A081}"/>
                </a:ext>
              </a:extLst>
            </p:cNvPr>
            <p:cNvGrpSpPr/>
            <p:nvPr/>
          </p:nvGrpSpPr>
          <p:grpSpPr>
            <a:xfrm>
              <a:off x="8501298" y="5443355"/>
              <a:ext cx="2203323" cy="333829"/>
              <a:chOff x="700455" y="5624144"/>
              <a:chExt cx="2203323" cy="333829"/>
            </a:xfrm>
          </p:grpSpPr>
          <p:sp>
            <p:nvSpPr>
              <p:cNvPr id="37" name="Rectangle 36">
                <a:extLst>
                  <a:ext uri="{FF2B5EF4-FFF2-40B4-BE49-F238E27FC236}">
                    <a16:creationId xmlns:a16="http://schemas.microsoft.com/office/drawing/2014/main" id="{5CEDBB16-3B2D-4E9E-BFC4-DD9947CD4A16}"/>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BC5F1904-DFE7-42D2-A363-4D8311D74967}"/>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39" name="Rectangle 9">
                <a:extLst>
                  <a:ext uri="{FF2B5EF4-FFF2-40B4-BE49-F238E27FC236}">
                    <a16:creationId xmlns:a16="http://schemas.microsoft.com/office/drawing/2014/main" id="{0408FE80-2D00-4DF3-AE93-DE3228D6EB34}"/>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18" name="Picture Placeholder 17">
            <a:extLst>
              <a:ext uri="{FF2B5EF4-FFF2-40B4-BE49-F238E27FC236}">
                <a16:creationId xmlns:a16="http://schemas.microsoft.com/office/drawing/2014/main" id="{64205D19-BDDD-4E82-A5F2-87B970CA0BE7}"/>
              </a:ext>
            </a:extLst>
          </p:cNvPr>
          <p:cNvSpPr>
            <a:spLocks noGrp="1"/>
          </p:cNvSpPr>
          <p:nvPr>
            <p:ph type="pic" sz="quarter" idx="20"/>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18034</TotalTime>
  <Words>1383</Words>
  <Application>Microsoft Office PowerPoint</Application>
  <PresentationFormat>Widescreen</PresentationFormat>
  <Paragraphs>173</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Welcome Message</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2982</cp:revision>
  <dcterms:created xsi:type="dcterms:W3CDTF">2016-12-30T12:29:18Z</dcterms:created>
  <dcterms:modified xsi:type="dcterms:W3CDTF">2019-01-27T08:12:06Z</dcterms:modified>
</cp:coreProperties>
</file>