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23" r:id="rId1"/>
  </p:sldMasterIdLst>
  <p:notesMasterIdLst>
    <p:notesMasterId r:id="rId23"/>
  </p:notesMasterIdLst>
  <p:handoutMasterIdLst>
    <p:handoutMasterId r:id="rId24"/>
  </p:handoutMasterIdLst>
  <p:sldIdLst>
    <p:sldId id="913" r:id="rId2"/>
    <p:sldId id="891" r:id="rId3"/>
    <p:sldId id="892" r:id="rId4"/>
    <p:sldId id="897" r:id="rId5"/>
    <p:sldId id="895" r:id="rId6"/>
    <p:sldId id="896" r:id="rId7"/>
    <p:sldId id="898" r:id="rId8"/>
    <p:sldId id="899" r:id="rId9"/>
    <p:sldId id="900" r:id="rId10"/>
    <p:sldId id="901" r:id="rId11"/>
    <p:sldId id="902" r:id="rId12"/>
    <p:sldId id="903" r:id="rId13"/>
    <p:sldId id="904" r:id="rId14"/>
    <p:sldId id="905" r:id="rId15"/>
    <p:sldId id="914" r:id="rId16"/>
    <p:sldId id="915" r:id="rId17"/>
    <p:sldId id="908" r:id="rId18"/>
    <p:sldId id="917" r:id="rId19"/>
    <p:sldId id="911" r:id="rId20"/>
    <p:sldId id="916" r:id="rId21"/>
    <p:sldId id="893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 src" initials="s" lastIdx="3" clrIdx="0">
    <p:extLst>
      <p:ext uri="{19B8F6BF-5375-455C-9EA6-DF929625EA0E}">
        <p15:presenceInfo xmlns:p15="http://schemas.microsoft.com/office/powerpoint/2012/main" userId=" sr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0101"/>
    <a:srgbClr val="FEFEFE"/>
    <a:srgbClr val="0B1412"/>
    <a:srgbClr val="021113"/>
    <a:srgbClr val="F0F2F5"/>
    <a:srgbClr val="F8FA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15" autoAdjust="0"/>
    <p:restoredTop sz="97013"/>
  </p:normalViewPr>
  <p:slideViewPr>
    <p:cSldViewPr snapToGrid="0" snapToObjects="1">
      <p:cViewPr>
        <p:scale>
          <a:sx n="50" d="100"/>
          <a:sy n="50" d="100"/>
        </p:scale>
        <p:origin x="1578" y="5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59" d="100"/>
          <a:sy n="59" d="100"/>
        </p:scale>
        <p:origin x="2790" y="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80E-423B-8D4D-34FC40361CE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80E-423B-8D4D-34FC40361CE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80E-423B-8D4D-34FC40361C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85168120"/>
        <c:axId val="285170088"/>
      </c:barChart>
      <c:catAx>
        <c:axId val="2851681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5170088"/>
        <c:crosses val="autoZero"/>
        <c:auto val="1"/>
        <c:lblAlgn val="ctr"/>
        <c:lblOffset val="100"/>
        <c:noMultiLvlLbl val="0"/>
      </c:catAx>
      <c:valAx>
        <c:axId val="2851700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51681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D01-43D3-84B2-0B7808D385E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D01-43D3-84B2-0B7808D385E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85998832"/>
        <c:axId val="486002112"/>
      </c:areaChart>
      <c:dateAx>
        <c:axId val="485998832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86002112"/>
        <c:crosses val="autoZero"/>
        <c:auto val="1"/>
        <c:lblOffset val="100"/>
        <c:baseTimeUnit val="days"/>
      </c:dateAx>
      <c:valAx>
        <c:axId val="4860021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85998832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D4DFA9-38CF-7D4C-9EB4-7A6A0A01A9C5}" type="datetimeFigureOut">
              <a:rPr lang="en-US" smtClean="0"/>
              <a:t>9/12/2018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8C5D27-E275-914C-B9A8-807C55B006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298490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09CB90-614C-5144-87C1-67812BEDF5FB}" type="datetimeFigureOut">
              <a:rPr lang="en-US" smtClean="0"/>
              <a:t>9/12/2018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6E7EC0-9BE3-5541-9D76-7DE32A6C9D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100545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ctr">
            <a:normAutofit/>
          </a:bodyPr>
          <a:lstStyle>
            <a:lvl1pPr algn="ctr">
              <a:defRPr sz="3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 anchor="ctr">
            <a:normAutofit/>
          </a:bodyPr>
          <a:lstStyle>
            <a:lvl1pPr marL="0" indent="0" algn="ctr">
              <a:buNone/>
              <a:defRPr sz="9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ECB15-F748-C140-A5C3-CF0090C94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446832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5317839-8340-47E8-81CD-EE8387A94D6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897084" y="2032000"/>
            <a:ext cx="3004460" cy="2794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376727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2A11E93-3E08-4087-B4E7-03C5289C1A8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552575" y="1057274"/>
            <a:ext cx="2914650" cy="2286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6CE0F8BB-B13E-4819-A309-DDED1B0170C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638675" y="1057274"/>
            <a:ext cx="2914650" cy="2286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1FF08F51-469C-447D-B9B2-9D2BB472AAA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724775" y="1057274"/>
            <a:ext cx="2914650" cy="2286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51B40373-EAAE-4A23-89CB-0B0C160D8B0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552575" y="3514726"/>
            <a:ext cx="2914650" cy="2286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34B5121F-2F89-41BE-A39A-F7A5F7D098E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638675" y="3514726"/>
            <a:ext cx="2914650" cy="2286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66B433C0-3E0E-4AFC-B143-7631103016C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724775" y="3514726"/>
            <a:ext cx="2914650" cy="2286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358115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9375E1A9-9090-4C79-85E9-312FE0E3B4D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467100" y="3352799"/>
            <a:ext cx="5257801" cy="35052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0390E0AE-900A-4625-AB62-8361F461938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6096000" cy="3352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E83D959B-03A2-4B0B-81DB-CAE5E9270FE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724900" y="0"/>
            <a:ext cx="3467101" cy="6858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557792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D3DF8B6B-47CC-4BE5-8041-305259EF84F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2786743" cy="2627084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FCA83A0D-5632-43A1-B75C-E4C9E9D37FA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786742" y="2627085"/>
            <a:ext cx="5042808" cy="2627084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058410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28BDB8A6-09D4-4C84-8247-BDBBE8D3DE4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869979" y="3189253"/>
            <a:ext cx="2114087" cy="156212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2D46B859-EACA-4CD8-8AF5-818BBC9BE83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232180" y="3189253"/>
            <a:ext cx="2114087" cy="156212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95829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2D29D0-DBD0-462D-A9BA-B841EE0A51F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31618" y="3092334"/>
            <a:ext cx="5734053" cy="237036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272530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C113AE55-0BBB-4BE2-8203-7CFC680A64F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10772" y="3300585"/>
            <a:ext cx="2521855" cy="197481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489ECC31-B55F-4C9C-80CB-C53540AC08D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749222" y="3300585"/>
            <a:ext cx="2521855" cy="197481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076196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894CD658-2DAD-4AB7-8075-0A65CA1AA9F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608934" y="1328606"/>
            <a:ext cx="2131359" cy="170523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EFF9061B-D9FE-44B4-AE2C-C47E21C42A7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608934" y="3824156"/>
            <a:ext cx="2131359" cy="170523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0B01861E-27F6-4CE8-BFF0-1FC43C9CE9C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190584" y="1328606"/>
            <a:ext cx="2131359" cy="170523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3566C7F0-16BA-42C1-9200-1FC68EAA945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190584" y="3824156"/>
            <a:ext cx="2131359" cy="170523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762430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AA4DEED-7D86-4295-80F8-516926A158C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8648" y="2228850"/>
            <a:ext cx="6210300" cy="46291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135625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9413A1E6-83B5-45F8-90E1-03C53A9BC71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8648" y="0"/>
            <a:ext cx="5467352" cy="448441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4F71DFA9-9FE2-44D4-BBA1-75BA911FF2A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299199" y="1973942"/>
            <a:ext cx="2656115" cy="2510471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919243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861421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9BFE6044-AE3D-4425-AE2F-D63DA830AB9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086349" y="4571999"/>
            <a:ext cx="3552825" cy="2286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9C239E22-9D21-415C-82D5-D0FA2C67B60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086349" y="0"/>
            <a:ext cx="3552825" cy="457199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D9028029-BA75-4871-BFD3-88D3B7F693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639175" y="2286000"/>
            <a:ext cx="3552825" cy="2286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060710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2238E61-77CD-4C8C-9A91-84E19516880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8647" y="628647"/>
            <a:ext cx="4698096" cy="341358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627358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2238E61-77CD-4C8C-9A91-84E19516880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8647" y="1"/>
            <a:ext cx="4698096" cy="46482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783616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 with Footer &amp;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6C80AE8-76D6-4E55-9D8F-019116F10B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0795403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 with Footer &amp;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6C80AE8-76D6-4E55-9D8F-019116F10B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FD390F36-EB5D-4CE6-B996-25611F09327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52576" y="2812839"/>
            <a:ext cx="2800350" cy="21973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78B2233F-8DA2-41C8-AE9D-BFF52CB0C3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95825" y="2812839"/>
            <a:ext cx="2800350" cy="21973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C9508D8A-E480-433A-933B-2DF1B1577D8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839075" y="2812839"/>
            <a:ext cx="2800350" cy="219731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511848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 with Footer &amp;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6C80AE8-76D6-4E55-9D8F-019116F10B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C68A2F35-0546-4F1E-B65F-8D4D7F871D5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38200" y="2676524"/>
            <a:ext cx="2257951" cy="169883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6E931801-19B4-473F-B18C-3B6F4C64B76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590750" y="2676524"/>
            <a:ext cx="2257951" cy="169883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C54AD4E5-BB9B-44EE-8157-30C5AB416BB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43299" y="2676524"/>
            <a:ext cx="2257951" cy="169883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2AE457ED-FBB7-426F-BB76-4D72C3DC4CB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095849" y="2676524"/>
            <a:ext cx="2257951" cy="169883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22183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 with Footer &amp;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6C80AE8-76D6-4E55-9D8F-019116F10B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DC353BCE-82E8-4456-A828-8C78F74A711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744685" y="3753063"/>
            <a:ext cx="2131359" cy="170523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AE0A10CE-0FDB-4238-9154-69B34D56B7E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222441" y="3753063"/>
            <a:ext cx="2131359" cy="170523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872239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1999" cy="687536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8984D60-E838-494C-9C69-8F1249ECA85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60424" y="3712070"/>
            <a:ext cx="2336800" cy="2336800"/>
          </a:xfrm>
          <a:custGeom>
            <a:avLst/>
            <a:gdLst>
              <a:gd name="connsiteX0" fmla="*/ 1168400 w 2336800"/>
              <a:gd name="connsiteY0" fmla="*/ 0 h 2336800"/>
              <a:gd name="connsiteX1" fmla="*/ 2336800 w 2336800"/>
              <a:gd name="connsiteY1" fmla="*/ 1168400 h 2336800"/>
              <a:gd name="connsiteX2" fmla="*/ 1168400 w 2336800"/>
              <a:gd name="connsiteY2" fmla="*/ 2336800 h 2336800"/>
              <a:gd name="connsiteX3" fmla="*/ 0 w 2336800"/>
              <a:gd name="connsiteY3" fmla="*/ 1168400 h 2336800"/>
              <a:gd name="connsiteX4" fmla="*/ 1168400 w 2336800"/>
              <a:gd name="connsiteY4" fmla="*/ 0 h 233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6800" h="2336800">
                <a:moveTo>
                  <a:pt x="1168400" y="0"/>
                </a:moveTo>
                <a:cubicBezTo>
                  <a:pt x="1813690" y="0"/>
                  <a:pt x="2336800" y="523110"/>
                  <a:pt x="2336800" y="1168400"/>
                </a:cubicBezTo>
                <a:cubicBezTo>
                  <a:pt x="2336800" y="1813690"/>
                  <a:pt x="1813690" y="2336800"/>
                  <a:pt x="1168400" y="2336800"/>
                </a:cubicBezTo>
                <a:cubicBezTo>
                  <a:pt x="523110" y="2336800"/>
                  <a:pt x="0" y="1813690"/>
                  <a:pt x="0" y="1168400"/>
                </a:cubicBezTo>
                <a:cubicBezTo>
                  <a:pt x="0" y="523110"/>
                  <a:pt x="523110" y="0"/>
                  <a:pt x="1168400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106656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A43F5D26-B97B-481D-AF39-4152AC3509F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6096000" cy="6858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585CD5A6-DCB0-4C5C-9A1F-DC09BF553F3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096000" y="0"/>
            <a:ext cx="3048000" cy="6858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E5C6BD41-846E-49E7-8B05-C252B2F16BF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144000" y="0"/>
            <a:ext cx="3048000" cy="6858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796082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833FC1CE-6489-4AC4-BF0A-C1AD6C1C855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3048000" cy="3429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86C2F9F4-1646-4B3E-BEDF-D4A4FFFA606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096000" y="0"/>
            <a:ext cx="3048000" cy="3429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A01103B1-68A9-436D-932A-51EEB2D360F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144000" y="3429000"/>
            <a:ext cx="3048000" cy="3429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F5368C40-8F16-4B8C-83FB-F0493D374DD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048000" y="3429000"/>
            <a:ext cx="3048000" cy="3429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323441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3B9B696-3399-45B1-8945-51A676E4A2A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4162" y="1447800"/>
            <a:ext cx="6196688" cy="39624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484414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CBA4687-0560-4FFC-9307-F335B475625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29000" y="1505378"/>
            <a:ext cx="3228800" cy="3832634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132270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27763EB9-767E-499A-89E5-D3412A0D943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886202" y="604162"/>
            <a:ext cx="4002312" cy="375828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30ABA472-E62A-408B-B9F8-D20B4F47B43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04163" y="4362450"/>
            <a:ext cx="3282039" cy="189138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229019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6240C384-BD40-4BFD-A49D-45796B06667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4161" y="2914650"/>
            <a:ext cx="2443839" cy="333918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8F07F4FE-C91F-4308-8C02-CEA1A7DE829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048000" y="2914650"/>
            <a:ext cx="3390900" cy="333918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C232994D-2B72-43F9-834B-37B08CC287C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438900" y="604162"/>
            <a:ext cx="5148937" cy="231048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794952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F39837DF-AA7D-4AEA-B129-2221DC5CCF3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978400" y="2"/>
            <a:ext cx="7213598" cy="6858001"/>
          </a:xfrm>
          <a:custGeom>
            <a:avLst/>
            <a:gdLst>
              <a:gd name="connsiteX0" fmla="*/ 2937829 w 7213598"/>
              <a:gd name="connsiteY0" fmla="*/ 0 h 6858001"/>
              <a:gd name="connsiteX1" fmla="*/ 7213598 w 7213598"/>
              <a:gd name="connsiteY1" fmla="*/ 0 h 6858001"/>
              <a:gd name="connsiteX2" fmla="*/ 7213598 w 7213598"/>
              <a:gd name="connsiteY2" fmla="*/ 6858001 h 6858001"/>
              <a:gd name="connsiteX3" fmla="*/ 0 w 7213598"/>
              <a:gd name="connsiteY3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13598" h="6858001">
                <a:moveTo>
                  <a:pt x="2937829" y="0"/>
                </a:moveTo>
                <a:lnTo>
                  <a:pt x="7213598" y="0"/>
                </a:lnTo>
                <a:lnTo>
                  <a:pt x="7213598" y="6858001"/>
                </a:lnTo>
                <a:lnTo>
                  <a:pt x="0" y="6858001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723026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7ECB15-F748-C140-A5C3-CF0090C943B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557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889" r:id="rId2"/>
    <p:sldLayoutId id="2147483913" r:id="rId3"/>
    <p:sldLayoutId id="2147483912" r:id="rId4"/>
    <p:sldLayoutId id="2147483910" r:id="rId5"/>
    <p:sldLayoutId id="2147483909" r:id="rId6"/>
    <p:sldLayoutId id="2147483908" r:id="rId7"/>
    <p:sldLayoutId id="2147483907" r:id="rId8"/>
    <p:sldLayoutId id="2147483906" r:id="rId9"/>
    <p:sldLayoutId id="2147483905" r:id="rId10"/>
    <p:sldLayoutId id="2147483903" r:id="rId11"/>
    <p:sldLayoutId id="2147483902" r:id="rId12"/>
    <p:sldLayoutId id="2147483901" r:id="rId13"/>
    <p:sldLayoutId id="2147483899" r:id="rId14"/>
    <p:sldLayoutId id="2147483898" r:id="rId15"/>
    <p:sldLayoutId id="2147483897" r:id="rId16"/>
    <p:sldLayoutId id="2147483896" r:id="rId17"/>
    <p:sldLayoutId id="2147483894" r:id="rId18"/>
    <p:sldLayoutId id="2147483892" r:id="rId19"/>
    <p:sldLayoutId id="2147483891" r:id="rId20"/>
    <p:sldLayoutId id="2147483890" r:id="rId21"/>
    <p:sldLayoutId id="2147483893" r:id="rId22"/>
    <p:sldLayoutId id="2147483873" r:id="rId23"/>
    <p:sldLayoutId id="2147483911" r:id="rId24"/>
    <p:sldLayoutId id="2147483900" r:id="rId25"/>
    <p:sldLayoutId id="2147483895" r:id="rId26"/>
    <p:sldLayoutId id="2147483904" r:id="rId27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6.jpg"/><Relationship Id="rId4" Type="http://schemas.openxmlformats.org/officeDocument/2006/relationships/image" Target="../media/image13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7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9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6D972C62-2E3E-4B96-B6C0-E3968B855B4D}"/>
              </a:ext>
            </a:extLst>
          </p:cNvPr>
          <p:cNvSpPr/>
          <p:nvPr/>
        </p:nvSpPr>
        <p:spPr>
          <a:xfrm>
            <a:off x="348343" y="348343"/>
            <a:ext cx="11495316" cy="616131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A4F7C71-AA61-43A8-9683-670B90FD680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028950" y="2378536"/>
            <a:ext cx="6134100" cy="210092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9B2896D-C86B-4B66-AF33-18497A9A1075}"/>
              </a:ext>
            </a:extLst>
          </p:cNvPr>
          <p:cNvSpPr txBox="1"/>
          <p:nvPr/>
        </p:nvSpPr>
        <p:spPr>
          <a:xfrm>
            <a:off x="4597852" y="5642997"/>
            <a:ext cx="2996295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500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Montserrat Black" charset="0"/>
                <a:cs typeface="Montserrat Black" charset="0"/>
              </a:rPr>
              <a:t>Presentation</a:t>
            </a:r>
          </a:p>
        </p:txBody>
      </p:sp>
    </p:spTree>
    <p:extLst>
      <p:ext uri="{BB962C8B-B14F-4D97-AF65-F5344CB8AC3E}">
        <p14:creationId xmlns:p14="http://schemas.microsoft.com/office/powerpoint/2010/main" val="40237567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18CCD20-FC40-42DB-B7DE-99628D6F2B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>
                <a:latin typeface="Montserrat "/>
                <a:ea typeface="Montserrat Black" charset="0"/>
                <a:cs typeface="Montserrat Black" charset="0"/>
              </a:rPr>
              <a:t>Our timeline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BC05964-C76C-45D7-862D-877F57220034}"/>
              </a:ext>
            </a:extLst>
          </p:cNvPr>
          <p:cNvSpPr txBox="1"/>
          <p:nvPr/>
        </p:nvSpPr>
        <p:spPr>
          <a:xfrm>
            <a:off x="838200" y="1487275"/>
            <a:ext cx="6539878" cy="613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900" i="1" dirty="0">
                <a:latin typeface="Montserrat Light" charset="0"/>
                <a:ea typeface="Montserrat Light" charset="0"/>
                <a:cs typeface="Montserrat Light" charset="0"/>
              </a:rPr>
              <a:t>Have them for one. Living grass to for can't gathered waters had winged. Creepiest don’t subdue which </a:t>
            </a:r>
            <a:r>
              <a:rPr lang="en-US" sz="900" i="1" dirty="0" err="1">
                <a:latin typeface="Montserrat Light" charset="0"/>
                <a:ea typeface="Montserrat Light" charset="0"/>
                <a:cs typeface="Montserrat Light" charset="0"/>
              </a:rPr>
              <a:t>i</a:t>
            </a:r>
            <a:r>
              <a:rPr lang="en-US" sz="900" i="1" dirty="0">
                <a:latin typeface="Montserrat Light" charset="0"/>
                <a:ea typeface="Montserrat Light" charset="0"/>
                <a:cs typeface="Montserrat Light" charset="0"/>
              </a:rPr>
              <a:t> two set had seasons. Fifth you'll, man wherein seas our creeping.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32A06C1-6C17-4493-8120-7F65C3BA95C3}"/>
              </a:ext>
            </a:extLst>
          </p:cNvPr>
          <p:cNvSpPr txBox="1"/>
          <p:nvPr/>
        </p:nvSpPr>
        <p:spPr>
          <a:xfrm>
            <a:off x="838200" y="2748507"/>
            <a:ext cx="1415144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b="1" dirty="0">
                <a:latin typeface="+mj-lt"/>
                <a:ea typeface="Montserrat Black" charset="0"/>
                <a:cs typeface="Montserrat Black" charset="0"/>
              </a:rPr>
              <a:t>Creative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B5D0306-B402-44E9-80F6-DCCC86DDF540}"/>
              </a:ext>
            </a:extLst>
          </p:cNvPr>
          <p:cNvGrpSpPr/>
          <p:nvPr/>
        </p:nvGrpSpPr>
        <p:grpSpPr>
          <a:xfrm>
            <a:off x="838200" y="3753064"/>
            <a:ext cx="2131359" cy="1705238"/>
            <a:chOff x="7170060" y="3630167"/>
            <a:chExt cx="2131359" cy="1705238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BA6FC6B-451F-4F26-82EE-E7392D16B121}"/>
                </a:ext>
              </a:extLst>
            </p:cNvPr>
            <p:cNvSpPr txBox="1"/>
            <p:nvPr/>
          </p:nvSpPr>
          <p:spPr>
            <a:xfrm>
              <a:off x="7170060" y="4244337"/>
              <a:ext cx="2131359" cy="10910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i="1" dirty="0">
                  <a:latin typeface="Montserrat Light" charset="0"/>
                  <a:ea typeface="Montserrat Light" charset="0"/>
                  <a:cs typeface="Montserrat Light" charset="0"/>
                </a:rPr>
                <a:t>Have them for one. Living grass to for can't gathered waters had winged. Creepiest don’t subdue which </a:t>
              </a:r>
              <a:r>
                <a:rPr lang="en-US" sz="800" i="1" dirty="0" err="1">
                  <a:latin typeface="Montserrat Light" charset="0"/>
                  <a:ea typeface="Montserrat Light" charset="0"/>
                  <a:cs typeface="Montserrat Light" charset="0"/>
                </a:rPr>
                <a:t>i</a:t>
              </a:r>
              <a:r>
                <a:rPr lang="en-US" sz="800" i="1" dirty="0">
                  <a:latin typeface="Montserrat Light" charset="0"/>
                  <a:ea typeface="Montserrat Light" charset="0"/>
                  <a:cs typeface="Montserrat Light" charset="0"/>
                </a:rPr>
                <a:t> two set had seasons. Fifth you'll, man wherein seas our creeping.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144DB427-3FE0-4A47-8832-DEBEB6B76FE4}"/>
                </a:ext>
              </a:extLst>
            </p:cNvPr>
            <p:cNvSpPr txBox="1"/>
            <p:nvPr/>
          </p:nvSpPr>
          <p:spPr>
            <a:xfrm>
              <a:off x="7170061" y="3630167"/>
              <a:ext cx="1002402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500" b="1" spc="500" dirty="0">
                  <a:latin typeface="+mj-lt"/>
                  <a:ea typeface="Montserrat Black" charset="0"/>
                  <a:cs typeface="Montserrat Black" charset="0"/>
                </a:rPr>
                <a:t>2012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FD77B0A-F5C3-4674-A65A-623F7A49325C}"/>
              </a:ext>
            </a:extLst>
          </p:cNvPr>
          <p:cNvGrpSpPr/>
          <p:nvPr/>
        </p:nvGrpSpPr>
        <p:grpSpPr>
          <a:xfrm>
            <a:off x="6483563" y="3753064"/>
            <a:ext cx="2131359" cy="1705238"/>
            <a:chOff x="7170060" y="3630167"/>
            <a:chExt cx="2131359" cy="1705238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4DA2EB7D-F618-4D64-902E-3DB3A7F60C0B}"/>
                </a:ext>
              </a:extLst>
            </p:cNvPr>
            <p:cNvSpPr txBox="1"/>
            <p:nvPr/>
          </p:nvSpPr>
          <p:spPr>
            <a:xfrm>
              <a:off x="7170060" y="4244337"/>
              <a:ext cx="2131359" cy="10910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i="1" dirty="0">
                  <a:latin typeface="Montserrat Light" charset="0"/>
                  <a:ea typeface="Montserrat Light" charset="0"/>
                  <a:cs typeface="Montserrat Light" charset="0"/>
                </a:rPr>
                <a:t>Have them for one. Living grass to for can't gathered waters had winged. Creepiest don’t subdue which </a:t>
              </a:r>
              <a:r>
                <a:rPr lang="en-US" sz="800" i="1" dirty="0" err="1">
                  <a:latin typeface="Montserrat Light" charset="0"/>
                  <a:ea typeface="Montserrat Light" charset="0"/>
                  <a:cs typeface="Montserrat Light" charset="0"/>
                </a:rPr>
                <a:t>i</a:t>
              </a:r>
              <a:r>
                <a:rPr lang="en-US" sz="800" i="1" dirty="0">
                  <a:latin typeface="Montserrat Light" charset="0"/>
                  <a:ea typeface="Montserrat Light" charset="0"/>
                  <a:cs typeface="Montserrat Light" charset="0"/>
                </a:rPr>
                <a:t> two set had seasons. Fifth you'll, man wherein seas our creeping.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3F1D835F-D008-4DA9-9B5B-55BABE1485F4}"/>
                </a:ext>
              </a:extLst>
            </p:cNvPr>
            <p:cNvSpPr txBox="1"/>
            <p:nvPr/>
          </p:nvSpPr>
          <p:spPr>
            <a:xfrm>
              <a:off x="7170061" y="3630167"/>
              <a:ext cx="1002402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500" b="1" spc="500" dirty="0">
                  <a:latin typeface="+mj-lt"/>
                  <a:ea typeface="Montserrat Black" charset="0"/>
                  <a:cs typeface="Montserrat Black" charset="0"/>
                </a:rPr>
                <a:t>2012</a:t>
              </a:r>
            </a:p>
          </p:txBody>
        </p:sp>
      </p:grp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AE5C6942-6E30-48E8-AE0C-05CD1EFEDCE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8349" r="8349"/>
          <a:stretch>
            <a:fillRect/>
          </a:stretch>
        </p:blipFill>
        <p:spPr/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5C24E756-A078-4B2E-BF49-27BECE95A2A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 l="8334" r="833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171292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BE2C91C5-6695-4EBB-AB52-1DDCF5F30FB0}"/>
              </a:ext>
            </a:extLst>
          </p:cNvPr>
          <p:cNvSpPr/>
          <p:nvPr/>
        </p:nvSpPr>
        <p:spPr>
          <a:xfrm>
            <a:off x="1" y="0"/>
            <a:ext cx="12191998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596E2FA-BC37-4503-8167-9D875E2451E2}"/>
              </a:ext>
            </a:extLst>
          </p:cNvPr>
          <p:cNvGrpSpPr/>
          <p:nvPr/>
        </p:nvGrpSpPr>
        <p:grpSpPr>
          <a:xfrm>
            <a:off x="6451707" y="3824156"/>
            <a:ext cx="2131359" cy="1705238"/>
            <a:chOff x="7170060" y="3630167"/>
            <a:chExt cx="2131359" cy="1705238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57D8413-E480-44D1-B718-E179EFEE521F}"/>
                </a:ext>
              </a:extLst>
            </p:cNvPr>
            <p:cNvSpPr txBox="1"/>
            <p:nvPr/>
          </p:nvSpPr>
          <p:spPr>
            <a:xfrm>
              <a:off x="7170060" y="4244337"/>
              <a:ext cx="2131359" cy="10910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Have them for one. Living grass to for can't gathered waters had winged. Creepiest don’t subdue which </a:t>
              </a:r>
              <a:r>
                <a:rPr lang="en-US" sz="800" i="1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i</a:t>
              </a:r>
              <a:r>
                <a:rPr lang="en-US" sz="8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 two set had seasons. Fifth you'll, man wherein seas our creeping.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BB2C5C0C-2B80-4CA9-AEB2-04DEA9361841}"/>
                </a:ext>
              </a:extLst>
            </p:cNvPr>
            <p:cNvSpPr txBox="1"/>
            <p:nvPr/>
          </p:nvSpPr>
          <p:spPr>
            <a:xfrm>
              <a:off x="7170061" y="3630167"/>
              <a:ext cx="1002402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500" b="1" spc="500" dirty="0">
                  <a:solidFill>
                    <a:schemeClr val="bg1"/>
                  </a:solidFill>
                  <a:latin typeface="+mj-lt"/>
                  <a:ea typeface="Montserrat Black" charset="0"/>
                  <a:cs typeface="Montserrat Black" charset="0"/>
                </a:rPr>
                <a:t>2012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23ABB68A-919A-4CD7-9476-C0779B2279D6}"/>
              </a:ext>
            </a:extLst>
          </p:cNvPr>
          <p:cNvGrpSpPr/>
          <p:nvPr/>
        </p:nvGrpSpPr>
        <p:grpSpPr>
          <a:xfrm>
            <a:off x="6451707" y="1328606"/>
            <a:ext cx="2131359" cy="1705238"/>
            <a:chOff x="7170060" y="3630167"/>
            <a:chExt cx="2131359" cy="1705238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2A5FC5A5-B1F2-4180-BB86-9AAE4282EF02}"/>
                </a:ext>
              </a:extLst>
            </p:cNvPr>
            <p:cNvSpPr txBox="1"/>
            <p:nvPr/>
          </p:nvSpPr>
          <p:spPr>
            <a:xfrm>
              <a:off x="7170060" y="4244337"/>
              <a:ext cx="2131359" cy="10910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Have them for one. Living grass to for can't gathered waters had winged. Creepiest don’t subdue which </a:t>
              </a:r>
              <a:r>
                <a:rPr lang="en-US" sz="800" i="1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i</a:t>
              </a:r>
              <a:r>
                <a:rPr lang="en-US" sz="8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 two set had seasons. Fifth you'll, man wherein seas our creeping.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3F9783A-EC7F-4673-AA09-4496458073A9}"/>
                </a:ext>
              </a:extLst>
            </p:cNvPr>
            <p:cNvSpPr txBox="1"/>
            <p:nvPr/>
          </p:nvSpPr>
          <p:spPr>
            <a:xfrm>
              <a:off x="7170061" y="3630167"/>
              <a:ext cx="1002402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500" b="1" spc="500" dirty="0">
                  <a:solidFill>
                    <a:schemeClr val="bg1"/>
                  </a:solidFill>
                  <a:latin typeface="+mj-lt"/>
                  <a:ea typeface="Montserrat Black" charset="0"/>
                  <a:cs typeface="Montserrat Black" charset="0"/>
                </a:rPr>
                <a:t>2012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957A71E2-C3E6-4799-A7CD-6D18E7E91B7A}"/>
              </a:ext>
            </a:extLst>
          </p:cNvPr>
          <p:cNvGrpSpPr/>
          <p:nvPr/>
        </p:nvGrpSpPr>
        <p:grpSpPr>
          <a:xfrm>
            <a:off x="870057" y="3824156"/>
            <a:ext cx="2131359" cy="1705238"/>
            <a:chOff x="7170060" y="3630167"/>
            <a:chExt cx="2131359" cy="1705238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12B98D65-0E02-411C-808D-F06E24CAEB26}"/>
                </a:ext>
              </a:extLst>
            </p:cNvPr>
            <p:cNvSpPr txBox="1"/>
            <p:nvPr/>
          </p:nvSpPr>
          <p:spPr>
            <a:xfrm>
              <a:off x="7170060" y="4244337"/>
              <a:ext cx="2131359" cy="10910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Have them for one. Living grass to for can't gathered waters had winged. Creepiest don’t subdue which </a:t>
              </a:r>
              <a:r>
                <a:rPr lang="en-US" sz="800" i="1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i</a:t>
              </a:r>
              <a:r>
                <a:rPr lang="en-US" sz="8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 two set had seasons. Fifth you'll, man wherein seas our creeping.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BAD7218B-7CD9-49A8-B43E-7968F8D2BA18}"/>
                </a:ext>
              </a:extLst>
            </p:cNvPr>
            <p:cNvSpPr txBox="1"/>
            <p:nvPr/>
          </p:nvSpPr>
          <p:spPr>
            <a:xfrm>
              <a:off x="7170061" y="3630167"/>
              <a:ext cx="1002402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500" b="1" spc="500" dirty="0">
                  <a:solidFill>
                    <a:schemeClr val="bg1"/>
                  </a:solidFill>
                  <a:latin typeface="+mj-lt"/>
                  <a:ea typeface="Montserrat Black" charset="0"/>
                  <a:cs typeface="Montserrat Black" charset="0"/>
                </a:rPr>
                <a:t>2012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41FC2EC0-F970-4D6F-A4EF-53EE7288F20C}"/>
              </a:ext>
            </a:extLst>
          </p:cNvPr>
          <p:cNvGrpSpPr/>
          <p:nvPr/>
        </p:nvGrpSpPr>
        <p:grpSpPr>
          <a:xfrm>
            <a:off x="870057" y="1328606"/>
            <a:ext cx="2131359" cy="1705238"/>
            <a:chOff x="7170060" y="3630167"/>
            <a:chExt cx="2131359" cy="1705238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5D3C5882-DB28-4AE4-8B05-1C8C635D497A}"/>
                </a:ext>
              </a:extLst>
            </p:cNvPr>
            <p:cNvSpPr txBox="1"/>
            <p:nvPr/>
          </p:nvSpPr>
          <p:spPr>
            <a:xfrm>
              <a:off x="7170060" y="4244337"/>
              <a:ext cx="2131359" cy="10910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Have them for one. Living grass to for can't gathered waters had winged. Creepiest don’t subdue which </a:t>
              </a:r>
              <a:r>
                <a:rPr lang="en-US" sz="800" i="1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i</a:t>
              </a:r>
              <a:r>
                <a:rPr lang="en-US" sz="8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 two set had seasons. Fifth you'll, man wherein seas our creeping.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4625B717-1413-4722-8411-E5926215575D}"/>
                </a:ext>
              </a:extLst>
            </p:cNvPr>
            <p:cNvSpPr txBox="1"/>
            <p:nvPr/>
          </p:nvSpPr>
          <p:spPr>
            <a:xfrm>
              <a:off x="7170061" y="3630167"/>
              <a:ext cx="1002402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500" b="1" spc="500" dirty="0">
                  <a:solidFill>
                    <a:schemeClr val="bg1"/>
                  </a:solidFill>
                  <a:latin typeface="+mj-lt"/>
                  <a:ea typeface="Montserrat Black" charset="0"/>
                  <a:cs typeface="Montserrat Black" charset="0"/>
                </a:rPr>
                <a:t>2012</a:t>
              </a:r>
            </a:p>
          </p:txBody>
        </p:sp>
      </p:grpSp>
      <p:pic>
        <p:nvPicPr>
          <p:cNvPr id="49" name="Picture Placeholder 48">
            <a:extLst>
              <a:ext uri="{FF2B5EF4-FFF2-40B4-BE49-F238E27FC236}">
                <a16:creationId xmlns:a16="http://schemas.microsoft.com/office/drawing/2014/main" id="{7B6E0BDE-6FF2-4A78-80AE-CBE126B6805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t="10015" b="10015"/>
          <a:stretch>
            <a:fillRect/>
          </a:stretch>
        </p:blipFill>
        <p:spPr/>
      </p:pic>
      <p:pic>
        <p:nvPicPr>
          <p:cNvPr id="36" name="Picture Placeholder 35">
            <a:extLst>
              <a:ext uri="{FF2B5EF4-FFF2-40B4-BE49-F238E27FC236}">
                <a16:creationId xmlns:a16="http://schemas.microsoft.com/office/drawing/2014/main" id="{47C8EA4B-3BB3-433B-81F7-382C31A1508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 l="6339" r="6339"/>
          <a:stretch>
            <a:fillRect/>
          </a:stretch>
        </p:blipFill>
        <p:spPr/>
      </p:pic>
      <p:pic>
        <p:nvPicPr>
          <p:cNvPr id="43" name="Picture Placeholder 42">
            <a:extLst>
              <a:ext uri="{FF2B5EF4-FFF2-40B4-BE49-F238E27FC236}">
                <a16:creationId xmlns:a16="http://schemas.microsoft.com/office/drawing/2014/main" id="{8D3231C8-4D5F-46F9-8460-E3F64096593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/>
          <a:srcRect l="8262" r="8262"/>
          <a:stretch>
            <a:fillRect/>
          </a:stretch>
        </p:blipFill>
        <p:spPr/>
      </p:pic>
      <p:pic>
        <p:nvPicPr>
          <p:cNvPr id="46" name="Picture Placeholder 45">
            <a:extLst>
              <a:ext uri="{FF2B5EF4-FFF2-40B4-BE49-F238E27FC236}">
                <a16:creationId xmlns:a16="http://schemas.microsoft.com/office/drawing/2014/main" id="{453909AE-1338-4FC9-A3B6-7BF391D21DC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5"/>
          <a:srcRect l="14812" r="1481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43120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>
            <a:extLst>
              <a:ext uri="{FF2B5EF4-FFF2-40B4-BE49-F238E27FC236}">
                <a16:creationId xmlns:a16="http://schemas.microsoft.com/office/drawing/2014/main" id="{9D2B3125-678A-450B-8E29-CC6831449594}"/>
              </a:ext>
            </a:extLst>
          </p:cNvPr>
          <p:cNvGrpSpPr/>
          <p:nvPr/>
        </p:nvGrpSpPr>
        <p:grpSpPr>
          <a:xfrm>
            <a:off x="7217227" y="3300585"/>
            <a:ext cx="4064001" cy="1974816"/>
            <a:chOff x="7256908" y="4188736"/>
            <a:chExt cx="4064001" cy="1974816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ADC2B5E-7D42-4511-BA26-19C4B5DB8F97}"/>
                </a:ext>
              </a:extLst>
            </p:cNvPr>
            <p:cNvSpPr txBox="1"/>
            <p:nvPr/>
          </p:nvSpPr>
          <p:spPr>
            <a:xfrm>
              <a:off x="7256908" y="4703985"/>
              <a:ext cx="4064001" cy="1459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2200"/>
                </a:lnSpc>
              </a:pPr>
              <a:r>
                <a:rPr lang="en-US" sz="900" i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winged. Creepiest don't subdue which </a:t>
              </a:r>
              <a:r>
                <a:rPr lang="en-US" sz="900" i="1" dirty="0" err="1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i</a:t>
              </a:r>
              <a:r>
                <a:rPr lang="en-US" sz="900" i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two set had seasons. Fifth you'll, man wherein seas our </a:t>
              </a:r>
              <a:r>
                <a:rPr lang="en-US" sz="900" i="1" dirty="0" err="1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creepingcreepingHave</a:t>
              </a:r>
              <a:r>
                <a:rPr lang="en-US" sz="900" i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them for one. Living grass to for can't gathered waters had winged. Creepiest don't subdue which </a:t>
              </a:r>
              <a:r>
                <a:rPr lang="en-US" sz="900" i="1" dirty="0" err="1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i</a:t>
              </a:r>
              <a:r>
                <a:rPr lang="en-US" sz="900" i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two set had seasons.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CD4C922-466E-4162-90D1-19CC23254566}"/>
                </a:ext>
              </a:extLst>
            </p:cNvPr>
            <p:cNvSpPr txBox="1"/>
            <p:nvPr/>
          </p:nvSpPr>
          <p:spPr>
            <a:xfrm>
              <a:off x="7256908" y="4188736"/>
              <a:ext cx="1633309" cy="29238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300" dirty="0">
                  <a:latin typeface="Montserrat "/>
                  <a:ea typeface="Montserrat Black" charset="0"/>
                  <a:cs typeface="Montserrat Black" charset="0"/>
                </a:rPr>
                <a:t>This is Minimal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E29669BB-3289-443C-8149-E89018B44015}"/>
              </a:ext>
            </a:extLst>
          </p:cNvPr>
          <p:cNvGrpSpPr/>
          <p:nvPr/>
        </p:nvGrpSpPr>
        <p:grpSpPr>
          <a:xfrm>
            <a:off x="7217227" y="1582599"/>
            <a:ext cx="4064001" cy="886696"/>
            <a:chOff x="7217227" y="1582599"/>
            <a:chExt cx="4064001" cy="886696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66F54FBC-5E6B-4D96-A135-056306BCA761}"/>
                </a:ext>
              </a:extLst>
            </p:cNvPr>
            <p:cNvSpPr/>
            <p:nvPr/>
          </p:nvSpPr>
          <p:spPr>
            <a:xfrm>
              <a:off x="8805880" y="1582599"/>
              <a:ext cx="886695" cy="88669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Freeform 33">
              <a:extLst>
                <a:ext uri="{FF2B5EF4-FFF2-40B4-BE49-F238E27FC236}">
                  <a16:creationId xmlns:a16="http://schemas.microsoft.com/office/drawing/2014/main" id="{E9799A2D-C64D-4410-B80D-0F7026FF5E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79351" y="1758918"/>
              <a:ext cx="539754" cy="534059"/>
            </a:xfrm>
            <a:custGeom>
              <a:avLst/>
              <a:gdLst>
                <a:gd name="T0" fmla="*/ 123 w 140"/>
                <a:gd name="T1" fmla="*/ 45 h 139"/>
                <a:gd name="T2" fmla="*/ 62 w 140"/>
                <a:gd name="T3" fmla="*/ 38 h 139"/>
                <a:gd name="T4" fmla="*/ 86 w 140"/>
                <a:gd name="T5" fmla="*/ 20 h 139"/>
                <a:gd name="T6" fmla="*/ 93 w 140"/>
                <a:gd name="T7" fmla="*/ 3 h 139"/>
                <a:gd name="T8" fmla="*/ 79 w 140"/>
                <a:gd name="T9" fmla="*/ 3 h 139"/>
                <a:gd name="T10" fmla="*/ 53 w 140"/>
                <a:gd name="T11" fmla="*/ 40 h 139"/>
                <a:gd name="T12" fmla="*/ 36 w 140"/>
                <a:gd name="T13" fmla="*/ 48 h 139"/>
                <a:gd name="T14" fmla="*/ 16 w 140"/>
                <a:gd name="T15" fmla="*/ 77 h 139"/>
                <a:gd name="T16" fmla="*/ 4 w 140"/>
                <a:gd name="T17" fmla="*/ 78 h 139"/>
                <a:gd name="T18" fmla="*/ 11 w 140"/>
                <a:gd name="T19" fmla="*/ 95 h 139"/>
                <a:gd name="T20" fmla="*/ 20 w 140"/>
                <a:gd name="T21" fmla="*/ 80 h 139"/>
                <a:gd name="T22" fmla="*/ 46 w 140"/>
                <a:gd name="T23" fmla="*/ 122 h 139"/>
                <a:gd name="T24" fmla="*/ 54 w 140"/>
                <a:gd name="T25" fmla="*/ 139 h 139"/>
                <a:gd name="T26" fmla="*/ 54 w 140"/>
                <a:gd name="T27" fmla="*/ 114 h 139"/>
                <a:gd name="T28" fmla="*/ 47 w 140"/>
                <a:gd name="T29" fmla="*/ 58 h 139"/>
                <a:gd name="T30" fmla="*/ 61 w 140"/>
                <a:gd name="T31" fmla="*/ 48 h 139"/>
                <a:gd name="T32" fmla="*/ 87 w 140"/>
                <a:gd name="T33" fmla="*/ 37 h 139"/>
                <a:gd name="T34" fmla="*/ 115 w 140"/>
                <a:gd name="T35" fmla="*/ 53 h 139"/>
                <a:gd name="T36" fmla="*/ 140 w 140"/>
                <a:gd name="T37" fmla="*/ 53 h 139"/>
                <a:gd name="T38" fmla="*/ 59 w 140"/>
                <a:gd name="T39" fmla="*/ 126 h 139"/>
                <a:gd name="T40" fmla="*/ 49 w 140"/>
                <a:gd name="T41" fmla="*/ 126 h 139"/>
                <a:gd name="T42" fmla="*/ 59 w 140"/>
                <a:gd name="T43" fmla="*/ 126 h 139"/>
                <a:gd name="T44" fmla="*/ 86 w 140"/>
                <a:gd name="T45" fmla="*/ 5 h 139"/>
                <a:gd name="T46" fmla="*/ 90 w 140"/>
                <a:gd name="T47" fmla="*/ 14 h 139"/>
                <a:gd name="T48" fmla="*/ 83 w 140"/>
                <a:gd name="T49" fmla="*/ 14 h 139"/>
                <a:gd name="T50" fmla="*/ 15 w 140"/>
                <a:gd name="T51" fmla="*/ 89 h 139"/>
                <a:gd name="T52" fmla="*/ 8 w 140"/>
                <a:gd name="T53" fmla="*/ 89 h 139"/>
                <a:gd name="T54" fmla="*/ 8 w 140"/>
                <a:gd name="T55" fmla="*/ 82 h 139"/>
                <a:gd name="T56" fmla="*/ 15 w 140"/>
                <a:gd name="T57" fmla="*/ 82 h 139"/>
                <a:gd name="T58" fmla="*/ 49 w 140"/>
                <a:gd name="T59" fmla="*/ 53 h 139"/>
                <a:gd name="T60" fmla="*/ 49 w 140"/>
                <a:gd name="T61" fmla="*/ 42 h 139"/>
                <a:gd name="T62" fmla="*/ 49 w 140"/>
                <a:gd name="T63" fmla="*/ 53 h 139"/>
                <a:gd name="T64" fmla="*/ 122 w 140"/>
                <a:gd name="T65" fmla="*/ 53 h 139"/>
                <a:gd name="T66" fmla="*/ 133 w 140"/>
                <a:gd name="T67" fmla="*/ 5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0" h="139">
                  <a:moveTo>
                    <a:pt x="127" y="41"/>
                  </a:moveTo>
                  <a:cubicBezTo>
                    <a:pt x="123" y="45"/>
                    <a:pt x="123" y="45"/>
                    <a:pt x="123" y="45"/>
                  </a:cubicBezTo>
                  <a:cubicBezTo>
                    <a:pt x="113" y="37"/>
                    <a:pt x="100" y="32"/>
                    <a:pt x="87" y="32"/>
                  </a:cubicBezTo>
                  <a:cubicBezTo>
                    <a:pt x="78" y="32"/>
                    <a:pt x="70" y="34"/>
                    <a:pt x="62" y="38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20"/>
                    <a:pt x="84" y="20"/>
                    <a:pt x="86" y="20"/>
                  </a:cubicBezTo>
                  <a:cubicBezTo>
                    <a:pt x="89" y="20"/>
                    <a:pt x="91" y="19"/>
                    <a:pt x="93" y="17"/>
                  </a:cubicBezTo>
                  <a:cubicBezTo>
                    <a:pt x="97" y="13"/>
                    <a:pt x="97" y="7"/>
                    <a:pt x="93" y="3"/>
                  </a:cubicBezTo>
                  <a:cubicBezTo>
                    <a:pt x="91" y="1"/>
                    <a:pt x="89" y="0"/>
                    <a:pt x="86" y="0"/>
                  </a:cubicBezTo>
                  <a:cubicBezTo>
                    <a:pt x="84" y="0"/>
                    <a:pt x="81" y="1"/>
                    <a:pt x="79" y="3"/>
                  </a:cubicBezTo>
                  <a:cubicBezTo>
                    <a:pt x="76" y="6"/>
                    <a:pt x="75" y="12"/>
                    <a:pt x="78" y="15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5" y="76"/>
                    <a:pt x="13" y="75"/>
                    <a:pt x="11" y="75"/>
                  </a:cubicBezTo>
                  <a:cubicBezTo>
                    <a:pt x="9" y="75"/>
                    <a:pt x="6" y="76"/>
                    <a:pt x="4" y="78"/>
                  </a:cubicBezTo>
                  <a:cubicBezTo>
                    <a:pt x="0" y="82"/>
                    <a:pt x="0" y="88"/>
                    <a:pt x="4" y="92"/>
                  </a:cubicBezTo>
                  <a:cubicBezTo>
                    <a:pt x="6" y="94"/>
                    <a:pt x="9" y="95"/>
                    <a:pt x="11" y="95"/>
                  </a:cubicBezTo>
                  <a:cubicBezTo>
                    <a:pt x="14" y="95"/>
                    <a:pt x="16" y="94"/>
                    <a:pt x="18" y="92"/>
                  </a:cubicBezTo>
                  <a:cubicBezTo>
                    <a:pt x="22" y="89"/>
                    <a:pt x="22" y="84"/>
                    <a:pt x="20" y="80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29" y="80"/>
                    <a:pt x="31" y="105"/>
                    <a:pt x="46" y="122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54" y="139"/>
                    <a:pt x="54" y="139"/>
                    <a:pt x="54" y="139"/>
                  </a:cubicBezTo>
                  <a:cubicBezTo>
                    <a:pt x="66" y="126"/>
                    <a:pt x="66" y="126"/>
                    <a:pt x="66" y="126"/>
                  </a:cubicBezTo>
                  <a:cubicBezTo>
                    <a:pt x="54" y="114"/>
                    <a:pt x="54" y="114"/>
                    <a:pt x="54" y="114"/>
                  </a:cubicBezTo>
                  <a:cubicBezTo>
                    <a:pt x="50" y="118"/>
                    <a:pt x="50" y="118"/>
                    <a:pt x="50" y="118"/>
                  </a:cubicBezTo>
                  <a:cubicBezTo>
                    <a:pt x="35" y="101"/>
                    <a:pt x="34" y="76"/>
                    <a:pt x="47" y="58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7" y="40"/>
                    <a:pt x="77" y="37"/>
                    <a:pt x="87" y="37"/>
                  </a:cubicBezTo>
                  <a:cubicBezTo>
                    <a:pt x="99" y="37"/>
                    <a:pt x="110" y="41"/>
                    <a:pt x="119" y="49"/>
                  </a:cubicBezTo>
                  <a:cubicBezTo>
                    <a:pt x="115" y="53"/>
                    <a:pt x="115" y="53"/>
                    <a:pt x="115" y="53"/>
                  </a:cubicBezTo>
                  <a:cubicBezTo>
                    <a:pt x="127" y="66"/>
                    <a:pt x="127" y="66"/>
                    <a:pt x="127" y="66"/>
                  </a:cubicBezTo>
                  <a:cubicBezTo>
                    <a:pt x="140" y="53"/>
                    <a:pt x="140" y="53"/>
                    <a:pt x="140" y="53"/>
                  </a:cubicBezTo>
                  <a:lnTo>
                    <a:pt x="127" y="41"/>
                  </a:lnTo>
                  <a:close/>
                  <a:moveTo>
                    <a:pt x="59" y="126"/>
                  </a:moveTo>
                  <a:cubicBezTo>
                    <a:pt x="54" y="132"/>
                    <a:pt x="54" y="132"/>
                    <a:pt x="54" y="132"/>
                  </a:cubicBezTo>
                  <a:cubicBezTo>
                    <a:pt x="49" y="126"/>
                    <a:pt x="49" y="126"/>
                    <a:pt x="49" y="126"/>
                  </a:cubicBezTo>
                  <a:cubicBezTo>
                    <a:pt x="54" y="121"/>
                    <a:pt x="54" y="121"/>
                    <a:pt x="54" y="121"/>
                  </a:cubicBezTo>
                  <a:lnTo>
                    <a:pt x="59" y="126"/>
                  </a:lnTo>
                  <a:close/>
                  <a:moveTo>
                    <a:pt x="83" y="7"/>
                  </a:moveTo>
                  <a:cubicBezTo>
                    <a:pt x="84" y="6"/>
                    <a:pt x="85" y="5"/>
                    <a:pt x="86" y="5"/>
                  </a:cubicBezTo>
                  <a:cubicBezTo>
                    <a:pt x="88" y="5"/>
                    <a:pt x="89" y="6"/>
                    <a:pt x="90" y="7"/>
                  </a:cubicBezTo>
                  <a:cubicBezTo>
                    <a:pt x="92" y="9"/>
                    <a:pt x="92" y="12"/>
                    <a:pt x="90" y="14"/>
                  </a:cubicBezTo>
                  <a:cubicBezTo>
                    <a:pt x="89" y="15"/>
                    <a:pt x="88" y="15"/>
                    <a:pt x="86" y="15"/>
                  </a:cubicBezTo>
                  <a:cubicBezTo>
                    <a:pt x="85" y="15"/>
                    <a:pt x="84" y="15"/>
                    <a:pt x="83" y="14"/>
                  </a:cubicBezTo>
                  <a:cubicBezTo>
                    <a:pt x="81" y="12"/>
                    <a:pt x="81" y="9"/>
                    <a:pt x="83" y="7"/>
                  </a:cubicBezTo>
                  <a:close/>
                  <a:moveTo>
                    <a:pt x="15" y="89"/>
                  </a:moveTo>
                  <a:cubicBezTo>
                    <a:pt x="14" y="90"/>
                    <a:pt x="13" y="90"/>
                    <a:pt x="11" y="90"/>
                  </a:cubicBezTo>
                  <a:cubicBezTo>
                    <a:pt x="10" y="90"/>
                    <a:pt x="9" y="90"/>
                    <a:pt x="8" y="89"/>
                  </a:cubicBezTo>
                  <a:cubicBezTo>
                    <a:pt x="7" y="88"/>
                    <a:pt x="6" y="87"/>
                    <a:pt x="6" y="85"/>
                  </a:cubicBezTo>
                  <a:cubicBezTo>
                    <a:pt x="6" y="84"/>
                    <a:pt x="7" y="83"/>
                    <a:pt x="8" y="82"/>
                  </a:cubicBezTo>
                  <a:cubicBezTo>
                    <a:pt x="9" y="81"/>
                    <a:pt x="10" y="80"/>
                    <a:pt x="11" y="80"/>
                  </a:cubicBezTo>
                  <a:cubicBezTo>
                    <a:pt x="13" y="80"/>
                    <a:pt x="14" y="81"/>
                    <a:pt x="15" y="82"/>
                  </a:cubicBezTo>
                  <a:cubicBezTo>
                    <a:pt x="17" y="84"/>
                    <a:pt x="17" y="87"/>
                    <a:pt x="15" y="89"/>
                  </a:cubicBezTo>
                  <a:close/>
                  <a:moveTo>
                    <a:pt x="49" y="53"/>
                  </a:moveTo>
                  <a:cubicBezTo>
                    <a:pt x="43" y="48"/>
                    <a:pt x="43" y="48"/>
                    <a:pt x="43" y="48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54" y="48"/>
                    <a:pt x="54" y="48"/>
                    <a:pt x="54" y="48"/>
                  </a:cubicBezTo>
                  <a:lnTo>
                    <a:pt x="49" y="53"/>
                  </a:lnTo>
                  <a:close/>
                  <a:moveTo>
                    <a:pt x="127" y="58"/>
                  </a:moveTo>
                  <a:cubicBezTo>
                    <a:pt x="122" y="53"/>
                    <a:pt x="122" y="53"/>
                    <a:pt x="122" y="53"/>
                  </a:cubicBezTo>
                  <a:cubicBezTo>
                    <a:pt x="127" y="48"/>
                    <a:pt x="127" y="48"/>
                    <a:pt x="127" y="48"/>
                  </a:cubicBezTo>
                  <a:cubicBezTo>
                    <a:pt x="133" y="53"/>
                    <a:pt x="133" y="53"/>
                    <a:pt x="133" y="53"/>
                  </a:cubicBezTo>
                  <a:lnTo>
                    <a:pt x="127" y="58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BBAAFF80-D5C6-4E21-863B-C08486AC085A}"/>
                </a:ext>
              </a:extLst>
            </p:cNvPr>
            <p:cNvSpPr/>
            <p:nvPr/>
          </p:nvSpPr>
          <p:spPr>
            <a:xfrm>
              <a:off x="7217227" y="1582599"/>
              <a:ext cx="886695" cy="88669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Freeform 34">
              <a:extLst>
                <a:ext uri="{FF2B5EF4-FFF2-40B4-BE49-F238E27FC236}">
                  <a16:creationId xmlns:a16="http://schemas.microsoft.com/office/drawing/2014/main" id="{732AAA30-C93D-4640-8AF2-A4E22923ED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23031" y="1810730"/>
              <a:ext cx="474847" cy="430435"/>
            </a:xfrm>
            <a:custGeom>
              <a:avLst/>
              <a:gdLst>
                <a:gd name="T0" fmla="*/ 410 w 417"/>
                <a:gd name="T1" fmla="*/ 108 h 378"/>
                <a:gd name="T2" fmla="*/ 315 w 417"/>
                <a:gd name="T3" fmla="*/ 0 h 378"/>
                <a:gd name="T4" fmla="*/ 102 w 417"/>
                <a:gd name="T5" fmla="*/ 0 h 378"/>
                <a:gd name="T6" fmla="*/ 7 w 417"/>
                <a:gd name="T7" fmla="*/ 108 h 378"/>
                <a:gd name="T8" fmla="*/ 0 w 417"/>
                <a:gd name="T9" fmla="*/ 118 h 378"/>
                <a:gd name="T10" fmla="*/ 7 w 417"/>
                <a:gd name="T11" fmla="*/ 125 h 378"/>
                <a:gd name="T12" fmla="*/ 207 w 417"/>
                <a:gd name="T13" fmla="*/ 378 h 378"/>
                <a:gd name="T14" fmla="*/ 410 w 417"/>
                <a:gd name="T15" fmla="*/ 125 h 378"/>
                <a:gd name="T16" fmla="*/ 417 w 417"/>
                <a:gd name="T17" fmla="*/ 118 h 378"/>
                <a:gd name="T18" fmla="*/ 410 w 417"/>
                <a:gd name="T19" fmla="*/ 108 h 378"/>
                <a:gd name="T20" fmla="*/ 390 w 417"/>
                <a:gd name="T21" fmla="*/ 108 h 378"/>
                <a:gd name="T22" fmla="*/ 231 w 417"/>
                <a:gd name="T23" fmla="*/ 108 h 378"/>
                <a:gd name="T24" fmla="*/ 309 w 417"/>
                <a:gd name="T25" fmla="*/ 17 h 378"/>
                <a:gd name="T26" fmla="*/ 390 w 417"/>
                <a:gd name="T27" fmla="*/ 108 h 378"/>
                <a:gd name="T28" fmla="*/ 207 w 417"/>
                <a:gd name="T29" fmla="*/ 108 h 378"/>
                <a:gd name="T30" fmla="*/ 126 w 417"/>
                <a:gd name="T31" fmla="*/ 14 h 378"/>
                <a:gd name="T32" fmla="*/ 288 w 417"/>
                <a:gd name="T33" fmla="*/ 14 h 378"/>
                <a:gd name="T34" fmla="*/ 210 w 417"/>
                <a:gd name="T35" fmla="*/ 108 h 378"/>
                <a:gd name="T36" fmla="*/ 207 w 417"/>
                <a:gd name="T37" fmla="*/ 108 h 378"/>
                <a:gd name="T38" fmla="*/ 105 w 417"/>
                <a:gd name="T39" fmla="*/ 17 h 378"/>
                <a:gd name="T40" fmla="*/ 187 w 417"/>
                <a:gd name="T41" fmla="*/ 108 h 378"/>
                <a:gd name="T42" fmla="*/ 27 w 417"/>
                <a:gd name="T43" fmla="*/ 108 h 378"/>
                <a:gd name="T44" fmla="*/ 105 w 417"/>
                <a:gd name="T45" fmla="*/ 17 h 378"/>
                <a:gd name="T46" fmla="*/ 200 w 417"/>
                <a:gd name="T47" fmla="*/ 125 h 378"/>
                <a:gd name="T48" fmla="*/ 200 w 417"/>
                <a:gd name="T49" fmla="*/ 344 h 378"/>
                <a:gd name="T50" fmla="*/ 27 w 417"/>
                <a:gd name="T51" fmla="*/ 125 h 378"/>
                <a:gd name="T52" fmla="*/ 200 w 417"/>
                <a:gd name="T53" fmla="*/ 125 h 378"/>
                <a:gd name="T54" fmla="*/ 217 w 417"/>
                <a:gd name="T55" fmla="*/ 344 h 378"/>
                <a:gd name="T56" fmla="*/ 217 w 417"/>
                <a:gd name="T57" fmla="*/ 125 h 378"/>
                <a:gd name="T58" fmla="*/ 390 w 417"/>
                <a:gd name="T59" fmla="*/ 125 h 378"/>
                <a:gd name="T60" fmla="*/ 217 w 417"/>
                <a:gd name="T61" fmla="*/ 344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7" h="378">
                  <a:moveTo>
                    <a:pt x="410" y="108"/>
                  </a:moveTo>
                  <a:lnTo>
                    <a:pt x="315" y="0"/>
                  </a:lnTo>
                  <a:lnTo>
                    <a:pt x="102" y="0"/>
                  </a:lnTo>
                  <a:lnTo>
                    <a:pt x="7" y="108"/>
                  </a:lnTo>
                  <a:lnTo>
                    <a:pt x="0" y="118"/>
                  </a:lnTo>
                  <a:lnTo>
                    <a:pt x="7" y="125"/>
                  </a:lnTo>
                  <a:lnTo>
                    <a:pt x="207" y="378"/>
                  </a:lnTo>
                  <a:lnTo>
                    <a:pt x="410" y="125"/>
                  </a:lnTo>
                  <a:lnTo>
                    <a:pt x="417" y="118"/>
                  </a:lnTo>
                  <a:lnTo>
                    <a:pt x="410" y="108"/>
                  </a:lnTo>
                  <a:close/>
                  <a:moveTo>
                    <a:pt x="390" y="108"/>
                  </a:moveTo>
                  <a:lnTo>
                    <a:pt x="231" y="108"/>
                  </a:lnTo>
                  <a:lnTo>
                    <a:pt x="309" y="17"/>
                  </a:lnTo>
                  <a:lnTo>
                    <a:pt x="390" y="108"/>
                  </a:lnTo>
                  <a:close/>
                  <a:moveTo>
                    <a:pt x="207" y="108"/>
                  </a:moveTo>
                  <a:lnTo>
                    <a:pt x="126" y="14"/>
                  </a:lnTo>
                  <a:lnTo>
                    <a:pt x="288" y="14"/>
                  </a:lnTo>
                  <a:lnTo>
                    <a:pt x="210" y="108"/>
                  </a:lnTo>
                  <a:lnTo>
                    <a:pt x="207" y="108"/>
                  </a:lnTo>
                  <a:close/>
                  <a:moveTo>
                    <a:pt x="105" y="17"/>
                  </a:moveTo>
                  <a:lnTo>
                    <a:pt x="187" y="108"/>
                  </a:lnTo>
                  <a:lnTo>
                    <a:pt x="27" y="108"/>
                  </a:lnTo>
                  <a:lnTo>
                    <a:pt x="105" y="17"/>
                  </a:lnTo>
                  <a:close/>
                  <a:moveTo>
                    <a:pt x="200" y="125"/>
                  </a:moveTo>
                  <a:lnTo>
                    <a:pt x="200" y="344"/>
                  </a:lnTo>
                  <a:lnTo>
                    <a:pt x="27" y="125"/>
                  </a:lnTo>
                  <a:lnTo>
                    <a:pt x="200" y="125"/>
                  </a:lnTo>
                  <a:close/>
                  <a:moveTo>
                    <a:pt x="217" y="344"/>
                  </a:moveTo>
                  <a:lnTo>
                    <a:pt x="217" y="125"/>
                  </a:lnTo>
                  <a:lnTo>
                    <a:pt x="390" y="125"/>
                  </a:lnTo>
                  <a:lnTo>
                    <a:pt x="217" y="344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347B4B84-577B-4EA4-893D-52695714CA9F}"/>
                </a:ext>
              </a:extLst>
            </p:cNvPr>
            <p:cNvSpPr/>
            <p:nvPr/>
          </p:nvSpPr>
          <p:spPr>
            <a:xfrm>
              <a:off x="10394533" y="1582599"/>
              <a:ext cx="886695" cy="88669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Freeform 35">
              <a:extLst>
                <a:ext uri="{FF2B5EF4-FFF2-40B4-BE49-F238E27FC236}">
                  <a16:creationId xmlns:a16="http://schemas.microsoft.com/office/drawing/2014/main" id="{7FE911A7-B946-4D10-85CC-133EF6FD80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573697" y="1761195"/>
              <a:ext cx="528366" cy="529505"/>
            </a:xfrm>
            <a:custGeom>
              <a:avLst/>
              <a:gdLst>
                <a:gd name="T0" fmla="*/ 137 w 137"/>
                <a:gd name="T1" fmla="*/ 78 h 138"/>
                <a:gd name="T2" fmla="*/ 118 w 137"/>
                <a:gd name="T3" fmla="*/ 58 h 138"/>
                <a:gd name="T4" fmla="*/ 122 w 137"/>
                <a:gd name="T5" fmla="*/ 27 h 138"/>
                <a:gd name="T6" fmla="*/ 96 w 137"/>
                <a:gd name="T7" fmla="*/ 26 h 138"/>
                <a:gd name="T8" fmla="*/ 78 w 137"/>
                <a:gd name="T9" fmla="*/ 0 h 138"/>
                <a:gd name="T10" fmla="*/ 57 w 137"/>
                <a:gd name="T11" fmla="*/ 20 h 138"/>
                <a:gd name="T12" fmla="*/ 26 w 137"/>
                <a:gd name="T13" fmla="*/ 15 h 138"/>
                <a:gd name="T14" fmla="*/ 26 w 137"/>
                <a:gd name="T15" fmla="*/ 42 h 138"/>
                <a:gd name="T16" fmla="*/ 0 w 137"/>
                <a:gd name="T17" fmla="*/ 60 h 138"/>
                <a:gd name="T18" fmla="*/ 19 w 137"/>
                <a:gd name="T19" fmla="*/ 80 h 138"/>
                <a:gd name="T20" fmla="*/ 15 w 137"/>
                <a:gd name="T21" fmla="*/ 111 h 138"/>
                <a:gd name="T22" fmla="*/ 41 w 137"/>
                <a:gd name="T23" fmla="*/ 111 h 138"/>
                <a:gd name="T24" fmla="*/ 59 w 137"/>
                <a:gd name="T25" fmla="*/ 138 h 138"/>
                <a:gd name="T26" fmla="*/ 80 w 137"/>
                <a:gd name="T27" fmla="*/ 118 h 138"/>
                <a:gd name="T28" fmla="*/ 111 w 137"/>
                <a:gd name="T29" fmla="*/ 122 h 138"/>
                <a:gd name="T30" fmla="*/ 111 w 137"/>
                <a:gd name="T31" fmla="*/ 96 h 138"/>
                <a:gd name="T32" fmla="*/ 132 w 137"/>
                <a:gd name="T33" fmla="*/ 64 h 138"/>
                <a:gd name="T34" fmla="*/ 117 w 137"/>
                <a:gd name="T35" fmla="*/ 75 h 138"/>
                <a:gd name="T36" fmla="*/ 117 w 137"/>
                <a:gd name="T37" fmla="*/ 63 h 138"/>
                <a:gd name="T38" fmla="*/ 110 w 137"/>
                <a:gd name="T39" fmla="*/ 22 h 138"/>
                <a:gd name="T40" fmla="*/ 107 w 137"/>
                <a:gd name="T41" fmla="*/ 38 h 138"/>
                <a:gd name="T42" fmla="*/ 110 w 137"/>
                <a:gd name="T43" fmla="*/ 22 h 138"/>
                <a:gd name="T44" fmla="*/ 73 w 137"/>
                <a:gd name="T45" fmla="*/ 5 h 138"/>
                <a:gd name="T46" fmla="*/ 68 w 137"/>
                <a:gd name="T47" fmla="*/ 19 h 138"/>
                <a:gd name="T48" fmla="*/ 64 w 137"/>
                <a:gd name="T49" fmla="*/ 5 h 138"/>
                <a:gd name="T50" fmla="*/ 27 w 137"/>
                <a:gd name="T51" fmla="*/ 22 h 138"/>
                <a:gd name="T52" fmla="*/ 34 w 137"/>
                <a:gd name="T53" fmla="*/ 34 h 138"/>
                <a:gd name="T54" fmla="*/ 21 w 137"/>
                <a:gd name="T55" fmla="*/ 27 h 138"/>
                <a:gd name="T56" fmla="*/ 5 w 137"/>
                <a:gd name="T57" fmla="*/ 64 h 138"/>
                <a:gd name="T58" fmla="*/ 19 w 137"/>
                <a:gd name="T59" fmla="*/ 69 h 138"/>
                <a:gd name="T60" fmla="*/ 5 w 137"/>
                <a:gd name="T61" fmla="*/ 74 h 138"/>
                <a:gd name="T62" fmla="*/ 22 w 137"/>
                <a:gd name="T63" fmla="*/ 110 h 138"/>
                <a:gd name="T64" fmla="*/ 38 w 137"/>
                <a:gd name="T65" fmla="*/ 108 h 138"/>
                <a:gd name="T66" fmla="*/ 73 w 137"/>
                <a:gd name="T67" fmla="*/ 133 h 138"/>
                <a:gd name="T68" fmla="*/ 62 w 137"/>
                <a:gd name="T69" fmla="*/ 118 h 138"/>
                <a:gd name="T70" fmla="*/ 68 w 137"/>
                <a:gd name="T71" fmla="*/ 118 h 138"/>
                <a:gd name="T72" fmla="*/ 75 w 137"/>
                <a:gd name="T73" fmla="*/ 118 h 138"/>
                <a:gd name="T74" fmla="*/ 68 w 137"/>
                <a:gd name="T75" fmla="*/ 113 h 138"/>
                <a:gd name="T76" fmla="*/ 37 w 137"/>
                <a:gd name="T77" fmla="*/ 37 h 138"/>
                <a:gd name="T78" fmla="*/ 68 w 137"/>
                <a:gd name="T79" fmla="*/ 24 h 138"/>
                <a:gd name="T80" fmla="*/ 100 w 137"/>
                <a:gd name="T81" fmla="*/ 100 h 138"/>
                <a:gd name="T82" fmla="*/ 116 w 137"/>
                <a:gd name="T83" fmla="*/ 110 h 138"/>
                <a:gd name="T84" fmla="*/ 99 w 137"/>
                <a:gd name="T85" fmla="*/ 108 h 138"/>
                <a:gd name="T86" fmla="*/ 108 w 137"/>
                <a:gd name="T87" fmla="*/ 9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7" h="138">
                  <a:moveTo>
                    <a:pt x="118" y="80"/>
                  </a:moveTo>
                  <a:cubicBezTo>
                    <a:pt x="137" y="78"/>
                    <a:pt x="137" y="78"/>
                    <a:pt x="137" y="78"/>
                  </a:cubicBezTo>
                  <a:cubicBezTo>
                    <a:pt x="137" y="60"/>
                    <a:pt x="137" y="60"/>
                    <a:pt x="137" y="60"/>
                  </a:cubicBezTo>
                  <a:cubicBezTo>
                    <a:pt x="118" y="58"/>
                    <a:pt x="118" y="58"/>
                    <a:pt x="118" y="58"/>
                  </a:cubicBezTo>
                  <a:cubicBezTo>
                    <a:pt x="116" y="52"/>
                    <a:pt x="114" y="46"/>
                    <a:pt x="111" y="42"/>
                  </a:cubicBezTo>
                  <a:cubicBezTo>
                    <a:pt x="122" y="27"/>
                    <a:pt x="122" y="27"/>
                    <a:pt x="122" y="27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1" y="23"/>
                    <a:pt x="86" y="21"/>
                    <a:pt x="80" y="2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1" y="21"/>
                    <a:pt x="46" y="23"/>
                    <a:pt x="42" y="26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3" y="47"/>
                    <a:pt x="21" y="52"/>
                    <a:pt x="19" y="5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21" y="86"/>
                    <a:pt x="23" y="91"/>
                    <a:pt x="26" y="96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26" y="122"/>
                    <a:pt x="26" y="122"/>
                    <a:pt x="26" y="122"/>
                  </a:cubicBezTo>
                  <a:cubicBezTo>
                    <a:pt x="41" y="111"/>
                    <a:pt x="41" y="111"/>
                    <a:pt x="41" y="111"/>
                  </a:cubicBezTo>
                  <a:cubicBezTo>
                    <a:pt x="46" y="114"/>
                    <a:pt x="51" y="117"/>
                    <a:pt x="57" y="118"/>
                  </a:cubicBezTo>
                  <a:cubicBezTo>
                    <a:pt x="59" y="138"/>
                    <a:pt x="59" y="138"/>
                    <a:pt x="59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80" y="118"/>
                    <a:pt x="80" y="118"/>
                    <a:pt x="80" y="118"/>
                  </a:cubicBezTo>
                  <a:cubicBezTo>
                    <a:pt x="86" y="117"/>
                    <a:pt x="91" y="114"/>
                    <a:pt x="95" y="111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22" y="111"/>
                    <a:pt x="122" y="111"/>
                    <a:pt x="122" y="111"/>
                  </a:cubicBezTo>
                  <a:cubicBezTo>
                    <a:pt x="111" y="96"/>
                    <a:pt x="111" y="96"/>
                    <a:pt x="111" y="96"/>
                  </a:cubicBezTo>
                  <a:cubicBezTo>
                    <a:pt x="114" y="91"/>
                    <a:pt x="116" y="86"/>
                    <a:pt x="118" y="80"/>
                  </a:cubicBezTo>
                  <a:close/>
                  <a:moveTo>
                    <a:pt x="132" y="64"/>
                  </a:moveTo>
                  <a:cubicBezTo>
                    <a:pt x="132" y="74"/>
                    <a:pt x="132" y="74"/>
                    <a:pt x="132" y="74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8" y="73"/>
                    <a:pt x="118" y="71"/>
                    <a:pt x="118" y="69"/>
                  </a:cubicBezTo>
                  <a:cubicBezTo>
                    <a:pt x="118" y="67"/>
                    <a:pt x="118" y="65"/>
                    <a:pt x="117" y="63"/>
                  </a:cubicBezTo>
                  <a:lnTo>
                    <a:pt x="132" y="64"/>
                  </a:lnTo>
                  <a:close/>
                  <a:moveTo>
                    <a:pt x="110" y="22"/>
                  </a:moveTo>
                  <a:cubicBezTo>
                    <a:pt x="115" y="27"/>
                    <a:pt x="115" y="27"/>
                    <a:pt x="115" y="27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5" y="35"/>
                    <a:pt x="102" y="32"/>
                    <a:pt x="99" y="30"/>
                  </a:cubicBezTo>
                  <a:lnTo>
                    <a:pt x="110" y="22"/>
                  </a:lnTo>
                  <a:close/>
                  <a:moveTo>
                    <a:pt x="64" y="5"/>
                  </a:moveTo>
                  <a:cubicBezTo>
                    <a:pt x="73" y="5"/>
                    <a:pt x="73" y="5"/>
                    <a:pt x="73" y="5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3" y="20"/>
                    <a:pt x="71" y="19"/>
                    <a:pt x="68" y="19"/>
                  </a:cubicBezTo>
                  <a:cubicBezTo>
                    <a:pt x="66" y="19"/>
                    <a:pt x="64" y="20"/>
                    <a:pt x="62" y="20"/>
                  </a:cubicBezTo>
                  <a:lnTo>
                    <a:pt x="64" y="5"/>
                  </a:lnTo>
                  <a:close/>
                  <a:moveTo>
                    <a:pt x="21" y="27"/>
                  </a:moveTo>
                  <a:cubicBezTo>
                    <a:pt x="27" y="22"/>
                    <a:pt x="27" y="22"/>
                    <a:pt x="27" y="22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7" y="31"/>
                    <a:pt x="35" y="32"/>
                    <a:pt x="34" y="34"/>
                  </a:cubicBezTo>
                  <a:cubicBezTo>
                    <a:pt x="32" y="35"/>
                    <a:pt x="31" y="37"/>
                    <a:pt x="29" y="39"/>
                  </a:cubicBezTo>
                  <a:lnTo>
                    <a:pt x="21" y="27"/>
                  </a:lnTo>
                  <a:close/>
                  <a:moveTo>
                    <a:pt x="5" y="74"/>
                  </a:moveTo>
                  <a:cubicBezTo>
                    <a:pt x="5" y="64"/>
                    <a:pt x="5" y="64"/>
                    <a:pt x="5" y="64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9" y="65"/>
                    <a:pt x="19" y="67"/>
                    <a:pt x="19" y="69"/>
                  </a:cubicBezTo>
                  <a:cubicBezTo>
                    <a:pt x="19" y="71"/>
                    <a:pt x="19" y="73"/>
                    <a:pt x="19" y="75"/>
                  </a:cubicBezTo>
                  <a:lnTo>
                    <a:pt x="5" y="74"/>
                  </a:lnTo>
                  <a:close/>
                  <a:moveTo>
                    <a:pt x="27" y="116"/>
                  </a:moveTo>
                  <a:cubicBezTo>
                    <a:pt x="22" y="110"/>
                    <a:pt x="22" y="110"/>
                    <a:pt x="22" y="110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32" y="103"/>
                    <a:pt x="35" y="105"/>
                    <a:pt x="38" y="108"/>
                  </a:cubicBezTo>
                  <a:lnTo>
                    <a:pt x="27" y="116"/>
                  </a:lnTo>
                  <a:close/>
                  <a:moveTo>
                    <a:pt x="73" y="133"/>
                  </a:moveTo>
                  <a:cubicBezTo>
                    <a:pt x="64" y="133"/>
                    <a:pt x="64" y="133"/>
                    <a:pt x="64" y="133"/>
                  </a:cubicBezTo>
                  <a:cubicBezTo>
                    <a:pt x="62" y="118"/>
                    <a:pt x="62" y="118"/>
                    <a:pt x="62" y="118"/>
                  </a:cubicBezTo>
                  <a:cubicBezTo>
                    <a:pt x="64" y="118"/>
                    <a:pt x="66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71" y="118"/>
                    <a:pt x="73" y="118"/>
                    <a:pt x="75" y="118"/>
                  </a:cubicBezTo>
                  <a:lnTo>
                    <a:pt x="73" y="133"/>
                  </a:lnTo>
                  <a:close/>
                  <a:moveTo>
                    <a:pt x="68" y="113"/>
                  </a:moveTo>
                  <a:cubicBezTo>
                    <a:pt x="44" y="113"/>
                    <a:pt x="24" y="93"/>
                    <a:pt x="24" y="69"/>
                  </a:cubicBezTo>
                  <a:cubicBezTo>
                    <a:pt x="24" y="57"/>
                    <a:pt x="29" y="46"/>
                    <a:pt x="37" y="37"/>
                  </a:cubicBezTo>
                  <a:cubicBezTo>
                    <a:pt x="45" y="29"/>
                    <a:pt x="57" y="24"/>
                    <a:pt x="68" y="24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93" y="24"/>
                    <a:pt x="113" y="44"/>
                    <a:pt x="113" y="69"/>
                  </a:cubicBezTo>
                  <a:cubicBezTo>
                    <a:pt x="113" y="81"/>
                    <a:pt x="108" y="92"/>
                    <a:pt x="100" y="100"/>
                  </a:cubicBezTo>
                  <a:cubicBezTo>
                    <a:pt x="92" y="109"/>
                    <a:pt x="80" y="113"/>
                    <a:pt x="68" y="113"/>
                  </a:cubicBezTo>
                  <a:close/>
                  <a:moveTo>
                    <a:pt x="116" y="110"/>
                  </a:moveTo>
                  <a:cubicBezTo>
                    <a:pt x="110" y="116"/>
                    <a:pt x="110" y="116"/>
                    <a:pt x="110" y="116"/>
                  </a:cubicBezTo>
                  <a:cubicBezTo>
                    <a:pt x="99" y="108"/>
                    <a:pt x="99" y="108"/>
                    <a:pt x="99" y="108"/>
                  </a:cubicBezTo>
                  <a:cubicBezTo>
                    <a:pt x="100" y="107"/>
                    <a:pt x="102" y="105"/>
                    <a:pt x="103" y="104"/>
                  </a:cubicBezTo>
                  <a:cubicBezTo>
                    <a:pt x="105" y="102"/>
                    <a:pt x="106" y="101"/>
                    <a:pt x="108" y="99"/>
                  </a:cubicBezTo>
                  <a:lnTo>
                    <a:pt x="116" y="11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08CEDF5C-958F-4E61-BB0D-62187C3CB921}"/>
              </a:ext>
            </a:extLst>
          </p:cNvPr>
          <p:cNvSpPr txBox="1"/>
          <p:nvPr/>
        </p:nvSpPr>
        <p:spPr>
          <a:xfrm>
            <a:off x="623214" y="2818475"/>
            <a:ext cx="1396088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500" b="1" dirty="0">
                <a:latin typeface="+mj-lt"/>
                <a:ea typeface="Montserrat Black" charset="0"/>
                <a:cs typeface="Montserrat Black" charset="0"/>
              </a:rPr>
              <a:t>Title</a:t>
            </a:r>
          </a:p>
          <a:p>
            <a:r>
              <a:rPr lang="en-US" sz="3500" b="1" dirty="0">
                <a:latin typeface="+mj-lt"/>
                <a:ea typeface="Montserrat Black" charset="0"/>
                <a:cs typeface="Montserrat Black" charset="0"/>
              </a:rPr>
              <a:t>here</a:t>
            </a:r>
            <a:r>
              <a:rPr lang="en-US" sz="4500" b="1" dirty="0">
                <a:latin typeface="+mj-lt"/>
                <a:ea typeface="Montserrat Black" charset="0"/>
                <a:cs typeface="Montserrat Black" charset="0"/>
              </a:rPr>
              <a:t> 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3450CB5A-4059-4F83-BAB5-DFA04B242106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/>
          <a:srcRect t="9527" b="952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314123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4B19A65D-3172-4B2D-A061-309420F3900E}"/>
              </a:ext>
            </a:extLst>
          </p:cNvPr>
          <p:cNvGrpSpPr/>
          <p:nvPr/>
        </p:nvGrpSpPr>
        <p:grpSpPr>
          <a:xfrm>
            <a:off x="1331619" y="1395295"/>
            <a:ext cx="5734054" cy="1169551"/>
            <a:chOff x="5829298" y="2025074"/>
            <a:chExt cx="5734054" cy="1169551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FBE915E-2DE2-413D-8E7E-EFEE81F78DC0}"/>
                </a:ext>
              </a:extLst>
            </p:cNvPr>
            <p:cNvSpPr txBox="1"/>
            <p:nvPr/>
          </p:nvSpPr>
          <p:spPr>
            <a:xfrm>
              <a:off x="5829298" y="2025074"/>
              <a:ext cx="3905252" cy="116955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2500" b="1" dirty="0">
                  <a:latin typeface="+mj-lt"/>
                  <a:ea typeface="Montserrat Black" charset="0"/>
                  <a:cs typeface="Montserrat Black" charset="0"/>
                </a:rPr>
                <a:t>creative</a:t>
              </a:r>
            </a:p>
            <a:p>
              <a:r>
                <a:rPr lang="en-US" sz="4500" b="1" dirty="0">
                  <a:latin typeface="+mj-lt"/>
                  <a:ea typeface="Montserrat Black" charset="0"/>
                  <a:cs typeface="Montserrat Black" charset="0"/>
                </a:rPr>
                <a:t>Service title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0E4C7C52-335B-4921-8700-1A1A8155D6D8}"/>
                </a:ext>
              </a:extLst>
            </p:cNvPr>
            <p:cNvSpPr/>
            <p:nvPr/>
          </p:nvSpPr>
          <p:spPr>
            <a:xfrm rot="16200000" flipH="1">
              <a:off x="10667346" y="1947872"/>
              <a:ext cx="82273" cy="170973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3CCA8D30-D723-41B6-837B-8BC55E1FF18C}"/>
              </a:ext>
            </a:extLst>
          </p:cNvPr>
          <p:cNvSpPr txBox="1"/>
          <p:nvPr/>
        </p:nvSpPr>
        <p:spPr>
          <a:xfrm>
            <a:off x="7560974" y="2960816"/>
            <a:ext cx="3299407" cy="1177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200"/>
              </a:lnSpc>
            </a:pPr>
            <a:r>
              <a:rPr lang="en-US" sz="900" i="1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our </a:t>
            </a:r>
            <a:r>
              <a:rPr lang="en-US" sz="900" i="1" dirty="0" err="1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creepingcreepingHave</a:t>
            </a:r>
            <a:r>
              <a:rPr lang="en-US" sz="900" i="1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them for one. Living grass to for can't gathered waters had winged. Creepiest don't subdue which </a:t>
            </a:r>
            <a:r>
              <a:rPr lang="en-US" sz="900" i="1" dirty="0" err="1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</a:t>
            </a:r>
            <a:r>
              <a:rPr lang="en-US" sz="900" i="1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two set had seasons.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62A4509-1ED1-4E25-9E9B-CE6D91C78DA8}"/>
              </a:ext>
            </a:extLst>
          </p:cNvPr>
          <p:cNvSpPr txBox="1"/>
          <p:nvPr/>
        </p:nvSpPr>
        <p:spPr>
          <a:xfrm>
            <a:off x="7560973" y="1980070"/>
            <a:ext cx="3162302" cy="62523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ts val="2200"/>
              </a:lnSpc>
            </a:pPr>
            <a:r>
              <a:rPr lang="en-US" sz="1300" b="1" dirty="0">
                <a:latin typeface="Montserrat "/>
                <a:ea typeface="Montserrat Black" charset="0"/>
                <a:cs typeface="Montserrat Black" charset="0"/>
              </a:rPr>
              <a:t>This is minimal creative </a:t>
            </a:r>
            <a:r>
              <a:rPr lang="en-US" sz="1300" b="1" dirty="0" err="1">
                <a:latin typeface="Montserrat "/>
                <a:ea typeface="Montserrat Black" charset="0"/>
                <a:cs typeface="Montserrat Black" charset="0"/>
              </a:rPr>
              <a:t>powerpoint</a:t>
            </a:r>
            <a:r>
              <a:rPr lang="en-US" sz="1300" b="1" dirty="0">
                <a:latin typeface="Montserrat "/>
                <a:ea typeface="Montserrat Black" charset="0"/>
                <a:cs typeface="Montserrat Black" charset="0"/>
              </a:rPr>
              <a:t> presentation about us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5722D29-637A-4379-B577-4F9A4D192827}"/>
              </a:ext>
            </a:extLst>
          </p:cNvPr>
          <p:cNvGrpSpPr/>
          <p:nvPr/>
        </p:nvGrpSpPr>
        <p:grpSpPr>
          <a:xfrm>
            <a:off x="8860998" y="4685460"/>
            <a:ext cx="777243" cy="777244"/>
            <a:chOff x="8707756" y="4320951"/>
            <a:chExt cx="777243" cy="777244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900155D6-A3EF-432D-8EC9-2E2A13A703BE}"/>
                </a:ext>
              </a:extLst>
            </p:cNvPr>
            <p:cNvSpPr/>
            <p:nvPr/>
          </p:nvSpPr>
          <p:spPr>
            <a:xfrm>
              <a:off x="8707756" y="4320951"/>
              <a:ext cx="777243" cy="777244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Freeform 33">
              <a:extLst>
                <a:ext uri="{FF2B5EF4-FFF2-40B4-BE49-F238E27FC236}">
                  <a16:creationId xmlns:a16="http://schemas.microsoft.com/office/drawing/2014/main" id="{4F114700-7E26-4DE7-881A-7B40138645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59814" y="4475506"/>
              <a:ext cx="473128" cy="468136"/>
            </a:xfrm>
            <a:custGeom>
              <a:avLst/>
              <a:gdLst>
                <a:gd name="T0" fmla="*/ 123 w 140"/>
                <a:gd name="T1" fmla="*/ 45 h 139"/>
                <a:gd name="T2" fmla="*/ 62 w 140"/>
                <a:gd name="T3" fmla="*/ 38 h 139"/>
                <a:gd name="T4" fmla="*/ 86 w 140"/>
                <a:gd name="T5" fmla="*/ 20 h 139"/>
                <a:gd name="T6" fmla="*/ 93 w 140"/>
                <a:gd name="T7" fmla="*/ 3 h 139"/>
                <a:gd name="T8" fmla="*/ 79 w 140"/>
                <a:gd name="T9" fmla="*/ 3 h 139"/>
                <a:gd name="T10" fmla="*/ 53 w 140"/>
                <a:gd name="T11" fmla="*/ 40 h 139"/>
                <a:gd name="T12" fmla="*/ 36 w 140"/>
                <a:gd name="T13" fmla="*/ 48 h 139"/>
                <a:gd name="T14" fmla="*/ 16 w 140"/>
                <a:gd name="T15" fmla="*/ 77 h 139"/>
                <a:gd name="T16" fmla="*/ 4 w 140"/>
                <a:gd name="T17" fmla="*/ 78 h 139"/>
                <a:gd name="T18" fmla="*/ 11 w 140"/>
                <a:gd name="T19" fmla="*/ 95 h 139"/>
                <a:gd name="T20" fmla="*/ 20 w 140"/>
                <a:gd name="T21" fmla="*/ 80 h 139"/>
                <a:gd name="T22" fmla="*/ 46 w 140"/>
                <a:gd name="T23" fmla="*/ 122 h 139"/>
                <a:gd name="T24" fmla="*/ 54 w 140"/>
                <a:gd name="T25" fmla="*/ 139 h 139"/>
                <a:gd name="T26" fmla="*/ 54 w 140"/>
                <a:gd name="T27" fmla="*/ 114 h 139"/>
                <a:gd name="T28" fmla="*/ 47 w 140"/>
                <a:gd name="T29" fmla="*/ 58 h 139"/>
                <a:gd name="T30" fmla="*/ 61 w 140"/>
                <a:gd name="T31" fmla="*/ 48 h 139"/>
                <a:gd name="T32" fmla="*/ 87 w 140"/>
                <a:gd name="T33" fmla="*/ 37 h 139"/>
                <a:gd name="T34" fmla="*/ 115 w 140"/>
                <a:gd name="T35" fmla="*/ 53 h 139"/>
                <a:gd name="T36" fmla="*/ 140 w 140"/>
                <a:gd name="T37" fmla="*/ 53 h 139"/>
                <a:gd name="T38" fmla="*/ 59 w 140"/>
                <a:gd name="T39" fmla="*/ 126 h 139"/>
                <a:gd name="T40" fmla="*/ 49 w 140"/>
                <a:gd name="T41" fmla="*/ 126 h 139"/>
                <a:gd name="T42" fmla="*/ 59 w 140"/>
                <a:gd name="T43" fmla="*/ 126 h 139"/>
                <a:gd name="T44" fmla="*/ 86 w 140"/>
                <a:gd name="T45" fmla="*/ 5 h 139"/>
                <a:gd name="T46" fmla="*/ 90 w 140"/>
                <a:gd name="T47" fmla="*/ 14 h 139"/>
                <a:gd name="T48" fmla="*/ 83 w 140"/>
                <a:gd name="T49" fmla="*/ 14 h 139"/>
                <a:gd name="T50" fmla="*/ 15 w 140"/>
                <a:gd name="T51" fmla="*/ 89 h 139"/>
                <a:gd name="T52" fmla="*/ 8 w 140"/>
                <a:gd name="T53" fmla="*/ 89 h 139"/>
                <a:gd name="T54" fmla="*/ 8 w 140"/>
                <a:gd name="T55" fmla="*/ 82 h 139"/>
                <a:gd name="T56" fmla="*/ 15 w 140"/>
                <a:gd name="T57" fmla="*/ 82 h 139"/>
                <a:gd name="T58" fmla="*/ 49 w 140"/>
                <a:gd name="T59" fmla="*/ 53 h 139"/>
                <a:gd name="T60" fmla="*/ 49 w 140"/>
                <a:gd name="T61" fmla="*/ 42 h 139"/>
                <a:gd name="T62" fmla="*/ 49 w 140"/>
                <a:gd name="T63" fmla="*/ 53 h 139"/>
                <a:gd name="T64" fmla="*/ 122 w 140"/>
                <a:gd name="T65" fmla="*/ 53 h 139"/>
                <a:gd name="T66" fmla="*/ 133 w 140"/>
                <a:gd name="T67" fmla="*/ 5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0" h="139">
                  <a:moveTo>
                    <a:pt x="127" y="41"/>
                  </a:moveTo>
                  <a:cubicBezTo>
                    <a:pt x="123" y="45"/>
                    <a:pt x="123" y="45"/>
                    <a:pt x="123" y="45"/>
                  </a:cubicBezTo>
                  <a:cubicBezTo>
                    <a:pt x="113" y="37"/>
                    <a:pt x="100" y="32"/>
                    <a:pt x="87" y="32"/>
                  </a:cubicBezTo>
                  <a:cubicBezTo>
                    <a:pt x="78" y="32"/>
                    <a:pt x="70" y="34"/>
                    <a:pt x="62" y="38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20"/>
                    <a:pt x="84" y="20"/>
                    <a:pt x="86" y="20"/>
                  </a:cubicBezTo>
                  <a:cubicBezTo>
                    <a:pt x="89" y="20"/>
                    <a:pt x="91" y="19"/>
                    <a:pt x="93" y="17"/>
                  </a:cubicBezTo>
                  <a:cubicBezTo>
                    <a:pt x="97" y="13"/>
                    <a:pt x="97" y="7"/>
                    <a:pt x="93" y="3"/>
                  </a:cubicBezTo>
                  <a:cubicBezTo>
                    <a:pt x="91" y="1"/>
                    <a:pt x="89" y="0"/>
                    <a:pt x="86" y="0"/>
                  </a:cubicBezTo>
                  <a:cubicBezTo>
                    <a:pt x="84" y="0"/>
                    <a:pt x="81" y="1"/>
                    <a:pt x="79" y="3"/>
                  </a:cubicBezTo>
                  <a:cubicBezTo>
                    <a:pt x="76" y="6"/>
                    <a:pt x="75" y="12"/>
                    <a:pt x="78" y="15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5" y="76"/>
                    <a:pt x="13" y="75"/>
                    <a:pt x="11" y="75"/>
                  </a:cubicBezTo>
                  <a:cubicBezTo>
                    <a:pt x="9" y="75"/>
                    <a:pt x="6" y="76"/>
                    <a:pt x="4" y="78"/>
                  </a:cubicBezTo>
                  <a:cubicBezTo>
                    <a:pt x="0" y="82"/>
                    <a:pt x="0" y="88"/>
                    <a:pt x="4" y="92"/>
                  </a:cubicBezTo>
                  <a:cubicBezTo>
                    <a:pt x="6" y="94"/>
                    <a:pt x="9" y="95"/>
                    <a:pt x="11" y="95"/>
                  </a:cubicBezTo>
                  <a:cubicBezTo>
                    <a:pt x="14" y="95"/>
                    <a:pt x="16" y="94"/>
                    <a:pt x="18" y="92"/>
                  </a:cubicBezTo>
                  <a:cubicBezTo>
                    <a:pt x="22" y="89"/>
                    <a:pt x="22" y="84"/>
                    <a:pt x="20" y="80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29" y="80"/>
                    <a:pt x="31" y="105"/>
                    <a:pt x="46" y="122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54" y="139"/>
                    <a:pt x="54" y="139"/>
                    <a:pt x="54" y="139"/>
                  </a:cubicBezTo>
                  <a:cubicBezTo>
                    <a:pt x="66" y="126"/>
                    <a:pt x="66" y="126"/>
                    <a:pt x="66" y="126"/>
                  </a:cubicBezTo>
                  <a:cubicBezTo>
                    <a:pt x="54" y="114"/>
                    <a:pt x="54" y="114"/>
                    <a:pt x="54" y="114"/>
                  </a:cubicBezTo>
                  <a:cubicBezTo>
                    <a:pt x="50" y="118"/>
                    <a:pt x="50" y="118"/>
                    <a:pt x="50" y="118"/>
                  </a:cubicBezTo>
                  <a:cubicBezTo>
                    <a:pt x="35" y="101"/>
                    <a:pt x="34" y="76"/>
                    <a:pt x="47" y="58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7" y="40"/>
                    <a:pt x="77" y="37"/>
                    <a:pt x="87" y="37"/>
                  </a:cubicBezTo>
                  <a:cubicBezTo>
                    <a:pt x="99" y="37"/>
                    <a:pt x="110" y="41"/>
                    <a:pt x="119" y="49"/>
                  </a:cubicBezTo>
                  <a:cubicBezTo>
                    <a:pt x="115" y="53"/>
                    <a:pt x="115" y="53"/>
                    <a:pt x="115" y="53"/>
                  </a:cubicBezTo>
                  <a:cubicBezTo>
                    <a:pt x="127" y="66"/>
                    <a:pt x="127" y="66"/>
                    <a:pt x="127" y="66"/>
                  </a:cubicBezTo>
                  <a:cubicBezTo>
                    <a:pt x="140" y="53"/>
                    <a:pt x="140" y="53"/>
                    <a:pt x="140" y="53"/>
                  </a:cubicBezTo>
                  <a:lnTo>
                    <a:pt x="127" y="41"/>
                  </a:lnTo>
                  <a:close/>
                  <a:moveTo>
                    <a:pt x="59" y="126"/>
                  </a:moveTo>
                  <a:cubicBezTo>
                    <a:pt x="54" y="132"/>
                    <a:pt x="54" y="132"/>
                    <a:pt x="54" y="132"/>
                  </a:cubicBezTo>
                  <a:cubicBezTo>
                    <a:pt x="49" y="126"/>
                    <a:pt x="49" y="126"/>
                    <a:pt x="49" y="126"/>
                  </a:cubicBezTo>
                  <a:cubicBezTo>
                    <a:pt x="54" y="121"/>
                    <a:pt x="54" y="121"/>
                    <a:pt x="54" y="121"/>
                  </a:cubicBezTo>
                  <a:lnTo>
                    <a:pt x="59" y="126"/>
                  </a:lnTo>
                  <a:close/>
                  <a:moveTo>
                    <a:pt x="83" y="7"/>
                  </a:moveTo>
                  <a:cubicBezTo>
                    <a:pt x="84" y="6"/>
                    <a:pt x="85" y="5"/>
                    <a:pt x="86" y="5"/>
                  </a:cubicBezTo>
                  <a:cubicBezTo>
                    <a:pt x="88" y="5"/>
                    <a:pt x="89" y="6"/>
                    <a:pt x="90" y="7"/>
                  </a:cubicBezTo>
                  <a:cubicBezTo>
                    <a:pt x="92" y="9"/>
                    <a:pt x="92" y="12"/>
                    <a:pt x="90" y="14"/>
                  </a:cubicBezTo>
                  <a:cubicBezTo>
                    <a:pt x="89" y="15"/>
                    <a:pt x="88" y="15"/>
                    <a:pt x="86" y="15"/>
                  </a:cubicBezTo>
                  <a:cubicBezTo>
                    <a:pt x="85" y="15"/>
                    <a:pt x="84" y="15"/>
                    <a:pt x="83" y="14"/>
                  </a:cubicBezTo>
                  <a:cubicBezTo>
                    <a:pt x="81" y="12"/>
                    <a:pt x="81" y="9"/>
                    <a:pt x="83" y="7"/>
                  </a:cubicBezTo>
                  <a:close/>
                  <a:moveTo>
                    <a:pt x="15" y="89"/>
                  </a:moveTo>
                  <a:cubicBezTo>
                    <a:pt x="14" y="90"/>
                    <a:pt x="13" y="90"/>
                    <a:pt x="11" y="90"/>
                  </a:cubicBezTo>
                  <a:cubicBezTo>
                    <a:pt x="10" y="90"/>
                    <a:pt x="9" y="90"/>
                    <a:pt x="8" y="89"/>
                  </a:cubicBezTo>
                  <a:cubicBezTo>
                    <a:pt x="7" y="88"/>
                    <a:pt x="6" y="87"/>
                    <a:pt x="6" y="85"/>
                  </a:cubicBezTo>
                  <a:cubicBezTo>
                    <a:pt x="6" y="84"/>
                    <a:pt x="7" y="83"/>
                    <a:pt x="8" y="82"/>
                  </a:cubicBezTo>
                  <a:cubicBezTo>
                    <a:pt x="9" y="81"/>
                    <a:pt x="10" y="80"/>
                    <a:pt x="11" y="80"/>
                  </a:cubicBezTo>
                  <a:cubicBezTo>
                    <a:pt x="13" y="80"/>
                    <a:pt x="14" y="81"/>
                    <a:pt x="15" y="82"/>
                  </a:cubicBezTo>
                  <a:cubicBezTo>
                    <a:pt x="17" y="84"/>
                    <a:pt x="17" y="87"/>
                    <a:pt x="15" y="89"/>
                  </a:cubicBezTo>
                  <a:close/>
                  <a:moveTo>
                    <a:pt x="49" y="53"/>
                  </a:moveTo>
                  <a:cubicBezTo>
                    <a:pt x="43" y="48"/>
                    <a:pt x="43" y="48"/>
                    <a:pt x="43" y="48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54" y="48"/>
                    <a:pt x="54" y="48"/>
                    <a:pt x="54" y="48"/>
                  </a:cubicBezTo>
                  <a:lnTo>
                    <a:pt x="49" y="53"/>
                  </a:lnTo>
                  <a:close/>
                  <a:moveTo>
                    <a:pt x="127" y="58"/>
                  </a:moveTo>
                  <a:cubicBezTo>
                    <a:pt x="122" y="53"/>
                    <a:pt x="122" y="53"/>
                    <a:pt x="122" y="53"/>
                  </a:cubicBezTo>
                  <a:cubicBezTo>
                    <a:pt x="127" y="48"/>
                    <a:pt x="127" y="48"/>
                    <a:pt x="127" y="48"/>
                  </a:cubicBezTo>
                  <a:cubicBezTo>
                    <a:pt x="133" y="53"/>
                    <a:pt x="133" y="53"/>
                    <a:pt x="133" y="53"/>
                  </a:cubicBezTo>
                  <a:lnTo>
                    <a:pt x="127" y="58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1B066A92-46C1-43D1-8978-F17EAECF5AFF}"/>
              </a:ext>
            </a:extLst>
          </p:cNvPr>
          <p:cNvGrpSpPr/>
          <p:nvPr/>
        </p:nvGrpSpPr>
        <p:grpSpPr>
          <a:xfrm>
            <a:off x="7661666" y="4685460"/>
            <a:ext cx="777243" cy="777244"/>
            <a:chOff x="7315203" y="4320951"/>
            <a:chExt cx="777243" cy="777244"/>
          </a:xfrm>
        </p:grpSpPr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9E58CB48-1CAC-4E0C-81B7-4822CE9338FB}"/>
                </a:ext>
              </a:extLst>
            </p:cNvPr>
            <p:cNvSpPr/>
            <p:nvPr/>
          </p:nvSpPr>
          <p:spPr>
            <a:xfrm>
              <a:off x="7315203" y="4320951"/>
              <a:ext cx="777243" cy="777244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Freeform 34">
              <a:extLst>
                <a:ext uri="{FF2B5EF4-FFF2-40B4-BE49-F238E27FC236}">
                  <a16:creationId xmlns:a16="http://schemas.microsoft.com/office/drawing/2014/main" id="{DB4E7EB6-7BA7-4B82-9FB5-7EA5287F7A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95603" y="4520922"/>
              <a:ext cx="416233" cy="377303"/>
            </a:xfrm>
            <a:custGeom>
              <a:avLst/>
              <a:gdLst>
                <a:gd name="T0" fmla="*/ 410 w 417"/>
                <a:gd name="T1" fmla="*/ 108 h 378"/>
                <a:gd name="T2" fmla="*/ 315 w 417"/>
                <a:gd name="T3" fmla="*/ 0 h 378"/>
                <a:gd name="T4" fmla="*/ 102 w 417"/>
                <a:gd name="T5" fmla="*/ 0 h 378"/>
                <a:gd name="T6" fmla="*/ 7 w 417"/>
                <a:gd name="T7" fmla="*/ 108 h 378"/>
                <a:gd name="T8" fmla="*/ 0 w 417"/>
                <a:gd name="T9" fmla="*/ 118 h 378"/>
                <a:gd name="T10" fmla="*/ 7 w 417"/>
                <a:gd name="T11" fmla="*/ 125 h 378"/>
                <a:gd name="T12" fmla="*/ 207 w 417"/>
                <a:gd name="T13" fmla="*/ 378 h 378"/>
                <a:gd name="T14" fmla="*/ 410 w 417"/>
                <a:gd name="T15" fmla="*/ 125 h 378"/>
                <a:gd name="T16" fmla="*/ 417 w 417"/>
                <a:gd name="T17" fmla="*/ 118 h 378"/>
                <a:gd name="T18" fmla="*/ 410 w 417"/>
                <a:gd name="T19" fmla="*/ 108 h 378"/>
                <a:gd name="T20" fmla="*/ 390 w 417"/>
                <a:gd name="T21" fmla="*/ 108 h 378"/>
                <a:gd name="T22" fmla="*/ 231 w 417"/>
                <a:gd name="T23" fmla="*/ 108 h 378"/>
                <a:gd name="T24" fmla="*/ 309 w 417"/>
                <a:gd name="T25" fmla="*/ 17 h 378"/>
                <a:gd name="T26" fmla="*/ 390 w 417"/>
                <a:gd name="T27" fmla="*/ 108 h 378"/>
                <a:gd name="T28" fmla="*/ 207 w 417"/>
                <a:gd name="T29" fmla="*/ 108 h 378"/>
                <a:gd name="T30" fmla="*/ 126 w 417"/>
                <a:gd name="T31" fmla="*/ 14 h 378"/>
                <a:gd name="T32" fmla="*/ 288 w 417"/>
                <a:gd name="T33" fmla="*/ 14 h 378"/>
                <a:gd name="T34" fmla="*/ 210 w 417"/>
                <a:gd name="T35" fmla="*/ 108 h 378"/>
                <a:gd name="T36" fmla="*/ 207 w 417"/>
                <a:gd name="T37" fmla="*/ 108 h 378"/>
                <a:gd name="T38" fmla="*/ 105 w 417"/>
                <a:gd name="T39" fmla="*/ 17 h 378"/>
                <a:gd name="T40" fmla="*/ 187 w 417"/>
                <a:gd name="T41" fmla="*/ 108 h 378"/>
                <a:gd name="T42" fmla="*/ 27 w 417"/>
                <a:gd name="T43" fmla="*/ 108 h 378"/>
                <a:gd name="T44" fmla="*/ 105 w 417"/>
                <a:gd name="T45" fmla="*/ 17 h 378"/>
                <a:gd name="T46" fmla="*/ 200 w 417"/>
                <a:gd name="T47" fmla="*/ 125 h 378"/>
                <a:gd name="T48" fmla="*/ 200 w 417"/>
                <a:gd name="T49" fmla="*/ 344 h 378"/>
                <a:gd name="T50" fmla="*/ 27 w 417"/>
                <a:gd name="T51" fmla="*/ 125 h 378"/>
                <a:gd name="T52" fmla="*/ 200 w 417"/>
                <a:gd name="T53" fmla="*/ 125 h 378"/>
                <a:gd name="T54" fmla="*/ 217 w 417"/>
                <a:gd name="T55" fmla="*/ 344 h 378"/>
                <a:gd name="T56" fmla="*/ 217 w 417"/>
                <a:gd name="T57" fmla="*/ 125 h 378"/>
                <a:gd name="T58" fmla="*/ 390 w 417"/>
                <a:gd name="T59" fmla="*/ 125 h 378"/>
                <a:gd name="T60" fmla="*/ 217 w 417"/>
                <a:gd name="T61" fmla="*/ 344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7" h="378">
                  <a:moveTo>
                    <a:pt x="410" y="108"/>
                  </a:moveTo>
                  <a:lnTo>
                    <a:pt x="315" y="0"/>
                  </a:lnTo>
                  <a:lnTo>
                    <a:pt x="102" y="0"/>
                  </a:lnTo>
                  <a:lnTo>
                    <a:pt x="7" y="108"/>
                  </a:lnTo>
                  <a:lnTo>
                    <a:pt x="0" y="118"/>
                  </a:lnTo>
                  <a:lnTo>
                    <a:pt x="7" y="125"/>
                  </a:lnTo>
                  <a:lnTo>
                    <a:pt x="207" y="378"/>
                  </a:lnTo>
                  <a:lnTo>
                    <a:pt x="410" y="125"/>
                  </a:lnTo>
                  <a:lnTo>
                    <a:pt x="417" y="118"/>
                  </a:lnTo>
                  <a:lnTo>
                    <a:pt x="410" y="108"/>
                  </a:lnTo>
                  <a:close/>
                  <a:moveTo>
                    <a:pt x="390" y="108"/>
                  </a:moveTo>
                  <a:lnTo>
                    <a:pt x="231" y="108"/>
                  </a:lnTo>
                  <a:lnTo>
                    <a:pt x="309" y="17"/>
                  </a:lnTo>
                  <a:lnTo>
                    <a:pt x="390" y="108"/>
                  </a:lnTo>
                  <a:close/>
                  <a:moveTo>
                    <a:pt x="207" y="108"/>
                  </a:moveTo>
                  <a:lnTo>
                    <a:pt x="126" y="14"/>
                  </a:lnTo>
                  <a:lnTo>
                    <a:pt x="288" y="14"/>
                  </a:lnTo>
                  <a:lnTo>
                    <a:pt x="210" y="108"/>
                  </a:lnTo>
                  <a:lnTo>
                    <a:pt x="207" y="108"/>
                  </a:lnTo>
                  <a:close/>
                  <a:moveTo>
                    <a:pt x="105" y="17"/>
                  </a:moveTo>
                  <a:lnTo>
                    <a:pt x="187" y="108"/>
                  </a:lnTo>
                  <a:lnTo>
                    <a:pt x="27" y="108"/>
                  </a:lnTo>
                  <a:lnTo>
                    <a:pt x="105" y="17"/>
                  </a:lnTo>
                  <a:close/>
                  <a:moveTo>
                    <a:pt x="200" y="125"/>
                  </a:moveTo>
                  <a:lnTo>
                    <a:pt x="200" y="344"/>
                  </a:lnTo>
                  <a:lnTo>
                    <a:pt x="27" y="125"/>
                  </a:lnTo>
                  <a:lnTo>
                    <a:pt x="200" y="125"/>
                  </a:lnTo>
                  <a:close/>
                  <a:moveTo>
                    <a:pt x="217" y="344"/>
                  </a:moveTo>
                  <a:lnTo>
                    <a:pt x="217" y="125"/>
                  </a:lnTo>
                  <a:lnTo>
                    <a:pt x="390" y="125"/>
                  </a:lnTo>
                  <a:lnTo>
                    <a:pt x="217" y="344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3237569-D7CB-4BD6-A1AC-CBA9EBB1D350}"/>
              </a:ext>
            </a:extLst>
          </p:cNvPr>
          <p:cNvGrpSpPr/>
          <p:nvPr/>
        </p:nvGrpSpPr>
        <p:grpSpPr>
          <a:xfrm>
            <a:off x="10060329" y="4685460"/>
            <a:ext cx="777243" cy="777244"/>
            <a:chOff x="10100308" y="4320951"/>
            <a:chExt cx="777243" cy="777244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B87C1BD6-F3E4-48BE-866B-80F10C7F7CD7}"/>
                </a:ext>
              </a:extLst>
            </p:cNvPr>
            <p:cNvSpPr/>
            <p:nvPr/>
          </p:nvSpPr>
          <p:spPr>
            <a:xfrm>
              <a:off x="10100308" y="4320951"/>
              <a:ext cx="777243" cy="777244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Freeform 35">
              <a:extLst>
                <a:ext uri="{FF2B5EF4-FFF2-40B4-BE49-F238E27FC236}">
                  <a16:creationId xmlns:a16="http://schemas.microsoft.com/office/drawing/2014/main" id="{E82ED88C-8649-42A9-82FD-D0E41B4098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57356" y="4477501"/>
              <a:ext cx="463145" cy="464144"/>
            </a:xfrm>
            <a:custGeom>
              <a:avLst/>
              <a:gdLst>
                <a:gd name="T0" fmla="*/ 137 w 137"/>
                <a:gd name="T1" fmla="*/ 78 h 138"/>
                <a:gd name="T2" fmla="*/ 118 w 137"/>
                <a:gd name="T3" fmla="*/ 58 h 138"/>
                <a:gd name="T4" fmla="*/ 122 w 137"/>
                <a:gd name="T5" fmla="*/ 27 h 138"/>
                <a:gd name="T6" fmla="*/ 96 w 137"/>
                <a:gd name="T7" fmla="*/ 26 h 138"/>
                <a:gd name="T8" fmla="*/ 78 w 137"/>
                <a:gd name="T9" fmla="*/ 0 h 138"/>
                <a:gd name="T10" fmla="*/ 57 w 137"/>
                <a:gd name="T11" fmla="*/ 20 h 138"/>
                <a:gd name="T12" fmla="*/ 26 w 137"/>
                <a:gd name="T13" fmla="*/ 15 h 138"/>
                <a:gd name="T14" fmla="*/ 26 w 137"/>
                <a:gd name="T15" fmla="*/ 42 h 138"/>
                <a:gd name="T16" fmla="*/ 0 w 137"/>
                <a:gd name="T17" fmla="*/ 60 h 138"/>
                <a:gd name="T18" fmla="*/ 19 w 137"/>
                <a:gd name="T19" fmla="*/ 80 h 138"/>
                <a:gd name="T20" fmla="*/ 15 w 137"/>
                <a:gd name="T21" fmla="*/ 111 h 138"/>
                <a:gd name="T22" fmla="*/ 41 w 137"/>
                <a:gd name="T23" fmla="*/ 111 h 138"/>
                <a:gd name="T24" fmla="*/ 59 w 137"/>
                <a:gd name="T25" fmla="*/ 138 h 138"/>
                <a:gd name="T26" fmla="*/ 80 w 137"/>
                <a:gd name="T27" fmla="*/ 118 h 138"/>
                <a:gd name="T28" fmla="*/ 111 w 137"/>
                <a:gd name="T29" fmla="*/ 122 h 138"/>
                <a:gd name="T30" fmla="*/ 111 w 137"/>
                <a:gd name="T31" fmla="*/ 96 h 138"/>
                <a:gd name="T32" fmla="*/ 132 w 137"/>
                <a:gd name="T33" fmla="*/ 64 h 138"/>
                <a:gd name="T34" fmla="*/ 117 w 137"/>
                <a:gd name="T35" fmla="*/ 75 h 138"/>
                <a:gd name="T36" fmla="*/ 117 w 137"/>
                <a:gd name="T37" fmla="*/ 63 h 138"/>
                <a:gd name="T38" fmla="*/ 110 w 137"/>
                <a:gd name="T39" fmla="*/ 22 h 138"/>
                <a:gd name="T40" fmla="*/ 107 w 137"/>
                <a:gd name="T41" fmla="*/ 38 h 138"/>
                <a:gd name="T42" fmla="*/ 110 w 137"/>
                <a:gd name="T43" fmla="*/ 22 h 138"/>
                <a:gd name="T44" fmla="*/ 73 w 137"/>
                <a:gd name="T45" fmla="*/ 5 h 138"/>
                <a:gd name="T46" fmla="*/ 68 w 137"/>
                <a:gd name="T47" fmla="*/ 19 h 138"/>
                <a:gd name="T48" fmla="*/ 64 w 137"/>
                <a:gd name="T49" fmla="*/ 5 h 138"/>
                <a:gd name="T50" fmla="*/ 27 w 137"/>
                <a:gd name="T51" fmla="*/ 22 h 138"/>
                <a:gd name="T52" fmla="*/ 34 w 137"/>
                <a:gd name="T53" fmla="*/ 34 h 138"/>
                <a:gd name="T54" fmla="*/ 21 w 137"/>
                <a:gd name="T55" fmla="*/ 27 h 138"/>
                <a:gd name="T56" fmla="*/ 5 w 137"/>
                <a:gd name="T57" fmla="*/ 64 h 138"/>
                <a:gd name="T58" fmla="*/ 19 w 137"/>
                <a:gd name="T59" fmla="*/ 69 h 138"/>
                <a:gd name="T60" fmla="*/ 5 w 137"/>
                <a:gd name="T61" fmla="*/ 74 h 138"/>
                <a:gd name="T62" fmla="*/ 22 w 137"/>
                <a:gd name="T63" fmla="*/ 110 h 138"/>
                <a:gd name="T64" fmla="*/ 38 w 137"/>
                <a:gd name="T65" fmla="*/ 108 h 138"/>
                <a:gd name="T66" fmla="*/ 73 w 137"/>
                <a:gd name="T67" fmla="*/ 133 h 138"/>
                <a:gd name="T68" fmla="*/ 62 w 137"/>
                <a:gd name="T69" fmla="*/ 118 h 138"/>
                <a:gd name="T70" fmla="*/ 68 w 137"/>
                <a:gd name="T71" fmla="*/ 118 h 138"/>
                <a:gd name="T72" fmla="*/ 75 w 137"/>
                <a:gd name="T73" fmla="*/ 118 h 138"/>
                <a:gd name="T74" fmla="*/ 68 w 137"/>
                <a:gd name="T75" fmla="*/ 113 h 138"/>
                <a:gd name="T76" fmla="*/ 37 w 137"/>
                <a:gd name="T77" fmla="*/ 37 h 138"/>
                <a:gd name="T78" fmla="*/ 68 w 137"/>
                <a:gd name="T79" fmla="*/ 24 h 138"/>
                <a:gd name="T80" fmla="*/ 100 w 137"/>
                <a:gd name="T81" fmla="*/ 100 h 138"/>
                <a:gd name="T82" fmla="*/ 116 w 137"/>
                <a:gd name="T83" fmla="*/ 110 h 138"/>
                <a:gd name="T84" fmla="*/ 99 w 137"/>
                <a:gd name="T85" fmla="*/ 108 h 138"/>
                <a:gd name="T86" fmla="*/ 108 w 137"/>
                <a:gd name="T87" fmla="*/ 9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7" h="138">
                  <a:moveTo>
                    <a:pt x="118" y="80"/>
                  </a:moveTo>
                  <a:cubicBezTo>
                    <a:pt x="137" y="78"/>
                    <a:pt x="137" y="78"/>
                    <a:pt x="137" y="78"/>
                  </a:cubicBezTo>
                  <a:cubicBezTo>
                    <a:pt x="137" y="60"/>
                    <a:pt x="137" y="60"/>
                    <a:pt x="137" y="60"/>
                  </a:cubicBezTo>
                  <a:cubicBezTo>
                    <a:pt x="118" y="58"/>
                    <a:pt x="118" y="58"/>
                    <a:pt x="118" y="58"/>
                  </a:cubicBezTo>
                  <a:cubicBezTo>
                    <a:pt x="116" y="52"/>
                    <a:pt x="114" y="46"/>
                    <a:pt x="111" y="42"/>
                  </a:cubicBezTo>
                  <a:cubicBezTo>
                    <a:pt x="122" y="27"/>
                    <a:pt x="122" y="27"/>
                    <a:pt x="122" y="27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1" y="23"/>
                    <a:pt x="86" y="21"/>
                    <a:pt x="80" y="2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1" y="21"/>
                    <a:pt x="46" y="23"/>
                    <a:pt x="42" y="26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3" y="47"/>
                    <a:pt x="21" y="52"/>
                    <a:pt x="19" y="5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21" y="86"/>
                    <a:pt x="23" y="91"/>
                    <a:pt x="26" y="96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26" y="122"/>
                    <a:pt x="26" y="122"/>
                    <a:pt x="26" y="122"/>
                  </a:cubicBezTo>
                  <a:cubicBezTo>
                    <a:pt x="41" y="111"/>
                    <a:pt x="41" y="111"/>
                    <a:pt x="41" y="111"/>
                  </a:cubicBezTo>
                  <a:cubicBezTo>
                    <a:pt x="46" y="114"/>
                    <a:pt x="51" y="117"/>
                    <a:pt x="57" y="118"/>
                  </a:cubicBezTo>
                  <a:cubicBezTo>
                    <a:pt x="59" y="138"/>
                    <a:pt x="59" y="138"/>
                    <a:pt x="59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80" y="118"/>
                    <a:pt x="80" y="118"/>
                    <a:pt x="80" y="118"/>
                  </a:cubicBezTo>
                  <a:cubicBezTo>
                    <a:pt x="86" y="117"/>
                    <a:pt x="91" y="114"/>
                    <a:pt x="95" y="111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22" y="111"/>
                    <a:pt x="122" y="111"/>
                    <a:pt x="122" y="111"/>
                  </a:cubicBezTo>
                  <a:cubicBezTo>
                    <a:pt x="111" y="96"/>
                    <a:pt x="111" y="96"/>
                    <a:pt x="111" y="96"/>
                  </a:cubicBezTo>
                  <a:cubicBezTo>
                    <a:pt x="114" y="91"/>
                    <a:pt x="116" y="86"/>
                    <a:pt x="118" y="80"/>
                  </a:cubicBezTo>
                  <a:close/>
                  <a:moveTo>
                    <a:pt x="132" y="64"/>
                  </a:moveTo>
                  <a:cubicBezTo>
                    <a:pt x="132" y="74"/>
                    <a:pt x="132" y="74"/>
                    <a:pt x="132" y="74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8" y="73"/>
                    <a:pt x="118" y="71"/>
                    <a:pt x="118" y="69"/>
                  </a:cubicBezTo>
                  <a:cubicBezTo>
                    <a:pt x="118" y="67"/>
                    <a:pt x="118" y="65"/>
                    <a:pt x="117" y="63"/>
                  </a:cubicBezTo>
                  <a:lnTo>
                    <a:pt x="132" y="64"/>
                  </a:lnTo>
                  <a:close/>
                  <a:moveTo>
                    <a:pt x="110" y="22"/>
                  </a:moveTo>
                  <a:cubicBezTo>
                    <a:pt x="115" y="27"/>
                    <a:pt x="115" y="27"/>
                    <a:pt x="115" y="27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5" y="35"/>
                    <a:pt x="102" y="32"/>
                    <a:pt x="99" y="30"/>
                  </a:cubicBezTo>
                  <a:lnTo>
                    <a:pt x="110" y="22"/>
                  </a:lnTo>
                  <a:close/>
                  <a:moveTo>
                    <a:pt x="64" y="5"/>
                  </a:moveTo>
                  <a:cubicBezTo>
                    <a:pt x="73" y="5"/>
                    <a:pt x="73" y="5"/>
                    <a:pt x="73" y="5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3" y="20"/>
                    <a:pt x="71" y="19"/>
                    <a:pt x="68" y="19"/>
                  </a:cubicBezTo>
                  <a:cubicBezTo>
                    <a:pt x="66" y="19"/>
                    <a:pt x="64" y="20"/>
                    <a:pt x="62" y="20"/>
                  </a:cubicBezTo>
                  <a:lnTo>
                    <a:pt x="64" y="5"/>
                  </a:lnTo>
                  <a:close/>
                  <a:moveTo>
                    <a:pt x="21" y="27"/>
                  </a:moveTo>
                  <a:cubicBezTo>
                    <a:pt x="27" y="22"/>
                    <a:pt x="27" y="22"/>
                    <a:pt x="27" y="22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7" y="31"/>
                    <a:pt x="35" y="32"/>
                    <a:pt x="34" y="34"/>
                  </a:cubicBezTo>
                  <a:cubicBezTo>
                    <a:pt x="32" y="35"/>
                    <a:pt x="31" y="37"/>
                    <a:pt x="29" y="39"/>
                  </a:cubicBezTo>
                  <a:lnTo>
                    <a:pt x="21" y="27"/>
                  </a:lnTo>
                  <a:close/>
                  <a:moveTo>
                    <a:pt x="5" y="74"/>
                  </a:moveTo>
                  <a:cubicBezTo>
                    <a:pt x="5" y="64"/>
                    <a:pt x="5" y="64"/>
                    <a:pt x="5" y="64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9" y="65"/>
                    <a:pt x="19" y="67"/>
                    <a:pt x="19" y="69"/>
                  </a:cubicBezTo>
                  <a:cubicBezTo>
                    <a:pt x="19" y="71"/>
                    <a:pt x="19" y="73"/>
                    <a:pt x="19" y="75"/>
                  </a:cubicBezTo>
                  <a:lnTo>
                    <a:pt x="5" y="74"/>
                  </a:lnTo>
                  <a:close/>
                  <a:moveTo>
                    <a:pt x="27" y="116"/>
                  </a:moveTo>
                  <a:cubicBezTo>
                    <a:pt x="22" y="110"/>
                    <a:pt x="22" y="110"/>
                    <a:pt x="22" y="110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32" y="103"/>
                    <a:pt x="35" y="105"/>
                    <a:pt x="38" y="108"/>
                  </a:cubicBezTo>
                  <a:lnTo>
                    <a:pt x="27" y="116"/>
                  </a:lnTo>
                  <a:close/>
                  <a:moveTo>
                    <a:pt x="73" y="133"/>
                  </a:moveTo>
                  <a:cubicBezTo>
                    <a:pt x="64" y="133"/>
                    <a:pt x="64" y="133"/>
                    <a:pt x="64" y="133"/>
                  </a:cubicBezTo>
                  <a:cubicBezTo>
                    <a:pt x="62" y="118"/>
                    <a:pt x="62" y="118"/>
                    <a:pt x="62" y="118"/>
                  </a:cubicBezTo>
                  <a:cubicBezTo>
                    <a:pt x="64" y="118"/>
                    <a:pt x="66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71" y="118"/>
                    <a:pt x="73" y="118"/>
                    <a:pt x="75" y="118"/>
                  </a:cubicBezTo>
                  <a:lnTo>
                    <a:pt x="73" y="133"/>
                  </a:lnTo>
                  <a:close/>
                  <a:moveTo>
                    <a:pt x="68" y="113"/>
                  </a:moveTo>
                  <a:cubicBezTo>
                    <a:pt x="44" y="113"/>
                    <a:pt x="24" y="93"/>
                    <a:pt x="24" y="69"/>
                  </a:cubicBezTo>
                  <a:cubicBezTo>
                    <a:pt x="24" y="57"/>
                    <a:pt x="29" y="46"/>
                    <a:pt x="37" y="37"/>
                  </a:cubicBezTo>
                  <a:cubicBezTo>
                    <a:pt x="45" y="29"/>
                    <a:pt x="57" y="24"/>
                    <a:pt x="68" y="24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93" y="24"/>
                    <a:pt x="113" y="44"/>
                    <a:pt x="113" y="69"/>
                  </a:cubicBezTo>
                  <a:cubicBezTo>
                    <a:pt x="113" y="81"/>
                    <a:pt x="108" y="92"/>
                    <a:pt x="100" y="100"/>
                  </a:cubicBezTo>
                  <a:cubicBezTo>
                    <a:pt x="92" y="109"/>
                    <a:pt x="80" y="113"/>
                    <a:pt x="68" y="113"/>
                  </a:cubicBezTo>
                  <a:close/>
                  <a:moveTo>
                    <a:pt x="116" y="110"/>
                  </a:moveTo>
                  <a:cubicBezTo>
                    <a:pt x="110" y="116"/>
                    <a:pt x="110" y="116"/>
                    <a:pt x="110" y="116"/>
                  </a:cubicBezTo>
                  <a:cubicBezTo>
                    <a:pt x="99" y="108"/>
                    <a:pt x="99" y="108"/>
                    <a:pt x="99" y="108"/>
                  </a:cubicBezTo>
                  <a:cubicBezTo>
                    <a:pt x="100" y="107"/>
                    <a:pt x="102" y="105"/>
                    <a:pt x="103" y="104"/>
                  </a:cubicBezTo>
                  <a:cubicBezTo>
                    <a:pt x="105" y="102"/>
                    <a:pt x="106" y="101"/>
                    <a:pt x="108" y="99"/>
                  </a:cubicBezTo>
                  <a:lnTo>
                    <a:pt x="116" y="11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2F37D2EB-4AF7-4B37-86B6-DF6BFD38CE6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29333" b="2933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127327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8D4A47-1D82-4115-96DD-FB9A4B0BB8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Company Service</a:t>
            </a:r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DEEAA8D7-1A0A-4A76-9F56-2C974FFC137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/>
          <a:srcRect t="39934"/>
          <a:stretch/>
        </p:blipFill>
        <p:spPr>
          <a:xfrm>
            <a:off x="4695825" y="2812839"/>
            <a:ext cx="2800350" cy="2197312"/>
          </a:xfrm>
        </p:spPr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9AB1F4CB-D71E-4369-8217-88852540D1A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/>
          <a:srcRect l="32110" b="20122"/>
          <a:stretch/>
        </p:blipFill>
        <p:spPr>
          <a:xfrm>
            <a:off x="1552576" y="2812839"/>
            <a:ext cx="2800350" cy="2197312"/>
          </a:xfr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F9D4BC2-BC50-4292-AC53-B12D30C53B0E}"/>
              </a:ext>
            </a:extLst>
          </p:cNvPr>
          <p:cNvSpPr/>
          <p:nvPr/>
        </p:nvSpPr>
        <p:spPr>
          <a:xfrm>
            <a:off x="4695825" y="2812838"/>
            <a:ext cx="2800350" cy="2197312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167FF986-C0C3-4F1F-A4CA-32EDC5F2818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/>
          <a:srcRect l="4928" r="4928"/>
          <a:stretch>
            <a:fillRect/>
          </a:stretch>
        </p:blipFill>
        <p:spPr/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5BB8C14-D2CD-4A38-A94F-5BE215EFED4D}"/>
              </a:ext>
            </a:extLst>
          </p:cNvPr>
          <p:cNvSpPr txBox="1"/>
          <p:nvPr/>
        </p:nvSpPr>
        <p:spPr>
          <a:xfrm>
            <a:off x="2133600" y="1487275"/>
            <a:ext cx="7924800" cy="613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sz="900" i="1" dirty="0">
                <a:latin typeface="Montserrat Light" charset="0"/>
                <a:ea typeface="Montserrat Light" charset="0"/>
                <a:cs typeface="Montserrat Light" charset="0"/>
              </a:rPr>
              <a:t>Have them for one. Living grass to for can't gathered waters had winged. Creepiest don’t subdue which </a:t>
            </a:r>
            <a:r>
              <a:rPr lang="en-US" sz="900" i="1" dirty="0" err="1">
                <a:latin typeface="Montserrat Light" charset="0"/>
                <a:ea typeface="Montserrat Light" charset="0"/>
                <a:cs typeface="Montserrat Light" charset="0"/>
              </a:rPr>
              <a:t>i</a:t>
            </a:r>
            <a:r>
              <a:rPr lang="en-US" sz="900" i="1" dirty="0">
                <a:latin typeface="Montserrat Light" charset="0"/>
                <a:ea typeface="Montserrat Light" charset="0"/>
                <a:cs typeface="Montserrat Light" charset="0"/>
              </a:rPr>
              <a:t> two set had seasons. Fifth you'll, man wherein seas our creeping.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06DB98A-0247-4C2C-950E-4E1DC8A793D9}"/>
              </a:ext>
            </a:extLst>
          </p:cNvPr>
          <p:cNvSpPr txBox="1"/>
          <p:nvPr/>
        </p:nvSpPr>
        <p:spPr>
          <a:xfrm>
            <a:off x="1552575" y="5359265"/>
            <a:ext cx="2095500" cy="475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800" i="1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two set had seasons.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8EE0DA4-4EF1-4B0A-9B13-3EA4862D27F0}"/>
              </a:ext>
            </a:extLst>
          </p:cNvPr>
          <p:cNvSpPr txBox="1"/>
          <p:nvPr/>
        </p:nvSpPr>
        <p:spPr>
          <a:xfrm>
            <a:off x="4695825" y="5359265"/>
            <a:ext cx="2095500" cy="475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800" i="1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two set had seasons.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4C30C3C-ED9C-4CF7-9AA1-7F77294D876A}"/>
              </a:ext>
            </a:extLst>
          </p:cNvPr>
          <p:cNvSpPr txBox="1"/>
          <p:nvPr/>
        </p:nvSpPr>
        <p:spPr>
          <a:xfrm>
            <a:off x="7839075" y="5359265"/>
            <a:ext cx="2095500" cy="475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800" i="1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two set had seasons.</a:t>
            </a:r>
          </a:p>
        </p:txBody>
      </p:sp>
    </p:spTree>
    <p:extLst>
      <p:ext uri="{BB962C8B-B14F-4D97-AF65-F5344CB8AC3E}">
        <p14:creationId xmlns:p14="http://schemas.microsoft.com/office/powerpoint/2010/main" val="26006469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8D4A47-1D82-4115-96DD-FB9A4B0BB8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Company Service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5BB8C14-D2CD-4A38-A94F-5BE215EFED4D}"/>
              </a:ext>
            </a:extLst>
          </p:cNvPr>
          <p:cNvSpPr txBox="1"/>
          <p:nvPr/>
        </p:nvSpPr>
        <p:spPr>
          <a:xfrm>
            <a:off x="2133600" y="1487275"/>
            <a:ext cx="7924800" cy="613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sz="900" i="1" dirty="0">
                <a:latin typeface="Montserrat Light" charset="0"/>
                <a:ea typeface="Montserrat Light" charset="0"/>
                <a:cs typeface="Montserrat Light" charset="0"/>
              </a:rPr>
              <a:t>Have them for one. Living grass to for can't gathered waters had winged. Creepiest don’t subdue which </a:t>
            </a:r>
            <a:r>
              <a:rPr lang="en-US" sz="900" i="1" dirty="0" err="1">
                <a:latin typeface="Montserrat Light" charset="0"/>
                <a:ea typeface="Montserrat Light" charset="0"/>
                <a:cs typeface="Montserrat Light" charset="0"/>
              </a:rPr>
              <a:t>i</a:t>
            </a:r>
            <a:r>
              <a:rPr lang="en-US" sz="900" i="1" dirty="0">
                <a:latin typeface="Montserrat Light" charset="0"/>
                <a:ea typeface="Montserrat Light" charset="0"/>
                <a:cs typeface="Montserrat Light" charset="0"/>
              </a:rPr>
              <a:t> two set had seasons. Fifth you'll, man wherein seas our creeping.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06DB98A-0247-4C2C-950E-4E1DC8A793D9}"/>
              </a:ext>
            </a:extLst>
          </p:cNvPr>
          <p:cNvSpPr txBox="1"/>
          <p:nvPr/>
        </p:nvSpPr>
        <p:spPr>
          <a:xfrm>
            <a:off x="1552575" y="5359265"/>
            <a:ext cx="2095500" cy="475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800" i="1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two set had seasons.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8EE0DA4-4EF1-4B0A-9B13-3EA4862D27F0}"/>
              </a:ext>
            </a:extLst>
          </p:cNvPr>
          <p:cNvSpPr txBox="1"/>
          <p:nvPr/>
        </p:nvSpPr>
        <p:spPr>
          <a:xfrm>
            <a:off x="4695825" y="5359265"/>
            <a:ext cx="2095500" cy="475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800" i="1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two set had seasons.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4C30C3C-ED9C-4CF7-9AA1-7F77294D876A}"/>
              </a:ext>
            </a:extLst>
          </p:cNvPr>
          <p:cNvSpPr txBox="1"/>
          <p:nvPr/>
        </p:nvSpPr>
        <p:spPr>
          <a:xfrm>
            <a:off x="7839075" y="5359265"/>
            <a:ext cx="2095500" cy="475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800" i="1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two set had seasons.</a:t>
            </a:r>
          </a:p>
        </p:txBody>
      </p:sp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45505131-803D-4A34-AB91-3BF93E36347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l="14618" t="6281" r="16988" b="13211"/>
          <a:stretch/>
        </p:blipFill>
        <p:spPr>
          <a:xfrm>
            <a:off x="1552576" y="2812839"/>
            <a:ext cx="2800350" cy="2197312"/>
          </a:xfrm>
        </p:spPr>
      </p:pic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28D70E9D-FBB3-4FE4-819E-E55D7360F516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/>
          <a:srcRect l="13085" t="2704" r="17665" b="15908"/>
          <a:stretch/>
        </p:blipFill>
        <p:spPr>
          <a:xfrm>
            <a:off x="7839075" y="2812839"/>
            <a:ext cx="2800350" cy="2197312"/>
          </a:xfrm>
        </p:spPr>
      </p:pic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20D036F4-BD2A-4E98-A347-87A4ACD1DAA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4"/>
          <a:srcRect l="20194" r="6484" b="13710"/>
          <a:stretch/>
        </p:blipFill>
        <p:spPr>
          <a:xfrm>
            <a:off x="4695825" y="2812839"/>
            <a:ext cx="2800350" cy="2197312"/>
          </a:xfrm>
        </p:spPr>
      </p:pic>
    </p:spTree>
    <p:extLst>
      <p:ext uri="{BB962C8B-B14F-4D97-AF65-F5344CB8AC3E}">
        <p14:creationId xmlns:p14="http://schemas.microsoft.com/office/powerpoint/2010/main" val="37511666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E329CC49-8206-4483-AC04-FD1F4431ABC9}"/>
              </a:ext>
            </a:extLst>
          </p:cNvPr>
          <p:cNvSpPr txBox="1"/>
          <p:nvPr/>
        </p:nvSpPr>
        <p:spPr>
          <a:xfrm>
            <a:off x="3008990" y="5756139"/>
            <a:ext cx="4820560" cy="475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600"/>
              </a:lnSpc>
            </a:pPr>
            <a:r>
              <a:rPr lang="en-US" sz="800" i="1" dirty="0">
                <a:latin typeface="Montserrat Light" charset="0"/>
                <a:ea typeface="Montserrat Light" charset="0"/>
                <a:cs typeface="Montserrat Light" charset="0"/>
              </a:rPr>
              <a:t>Have them for one. Living grass to for can't gathered waters had winged. Creepiest don’t subdue which </a:t>
            </a:r>
            <a:r>
              <a:rPr lang="en-US" sz="800" i="1" dirty="0" err="1">
                <a:latin typeface="Montserrat Light" charset="0"/>
                <a:ea typeface="Montserrat Light" charset="0"/>
                <a:cs typeface="Montserrat Light" charset="0"/>
              </a:rPr>
              <a:t>i</a:t>
            </a:r>
            <a:r>
              <a:rPr lang="en-US" sz="800" i="1" dirty="0">
                <a:latin typeface="Montserrat Light" charset="0"/>
                <a:ea typeface="Montserrat Light" charset="0"/>
                <a:cs typeface="Montserrat Light" charset="0"/>
              </a:rPr>
              <a:t> two set had seasons. Fifth you'll, man wherein seas our creeping.</a:t>
            </a:r>
          </a:p>
        </p:txBody>
      </p:sp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1D9A7B4E-E484-4DC6-99D2-47E2B30B379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12974" r="12974"/>
          <a:stretch>
            <a:fillRect/>
          </a:stretch>
        </p:blipFill>
        <p:spPr/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DFCD126A-337F-4696-B904-9F2F3642CB9A}"/>
              </a:ext>
            </a:extLst>
          </p:cNvPr>
          <p:cNvGrpSpPr/>
          <p:nvPr/>
        </p:nvGrpSpPr>
        <p:grpSpPr>
          <a:xfrm>
            <a:off x="4264114" y="805710"/>
            <a:ext cx="7323724" cy="4214009"/>
            <a:chOff x="3685719" y="805710"/>
            <a:chExt cx="7323724" cy="4214009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3DC866BF-924A-47A5-BFF6-8061008D02D3}"/>
                </a:ext>
              </a:extLst>
            </p:cNvPr>
            <p:cNvGrpSpPr/>
            <p:nvPr/>
          </p:nvGrpSpPr>
          <p:grpSpPr>
            <a:xfrm>
              <a:off x="3685719" y="805710"/>
              <a:ext cx="5135645" cy="1015663"/>
              <a:chOff x="5829297" y="2102017"/>
              <a:chExt cx="5135645" cy="1015663"/>
            </a:xfrm>
          </p:grpSpPr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051CD280-42AA-49A1-B59B-7EE30C7FC0BA}"/>
                  </a:ext>
                </a:extLst>
              </p:cNvPr>
              <p:cNvSpPr txBox="1"/>
              <p:nvPr/>
            </p:nvSpPr>
            <p:spPr>
              <a:xfrm>
                <a:off x="5829297" y="2102017"/>
                <a:ext cx="5135645" cy="1015663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sz="2500" b="1" dirty="0">
                    <a:latin typeface="+mj-lt"/>
                    <a:ea typeface="Montserrat Black" charset="0"/>
                    <a:cs typeface="Montserrat Black" charset="0"/>
                  </a:rPr>
                  <a:t>creative</a:t>
                </a:r>
              </a:p>
              <a:p>
                <a:r>
                  <a:rPr lang="en-US" sz="3500" b="1" dirty="0">
                    <a:latin typeface="+mj-lt"/>
                    <a:ea typeface="Montserrat Black" charset="0"/>
                    <a:cs typeface="Montserrat Black" charset="0"/>
                  </a:rPr>
                  <a:t>Clean Portfolio</a:t>
                </a:r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1A88F8B3-DB1A-4F5D-A3EF-C75BB78755F5}"/>
                  </a:ext>
                </a:extLst>
              </p:cNvPr>
              <p:cNvSpPr/>
              <p:nvPr/>
            </p:nvSpPr>
            <p:spPr>
              <a:xfrm rot="16200000" flipH="1">
                <a:off x="10210599" y="2461770"/>
                <a:ext cx="82273" cy="796244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DA9A2A9B-8F2A-4A44-8052-8461D663606B}"/>
                </a:ext>
              </a:extLst>
            </p:cNvPr>
            <p:cNvGrpSpPr/>
            <p:nvPr/>
          </p:nvGrpSpPr>
          <p:grpSpPr>
            <a:xfrm>
              <a:off x="7710035" y="2861535"/>
              <a:ext cx="3299408" cy="2158184"/>
              <a:chOff x="7560973" y="1980070"/>
              <a:chExt cx="3299408" cy="2158184"/>
            </a:xfrm>
          </p:grpSpPr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1C5CC922-2694-4D04-8F3E-C5B03B81E871}"/>
                  </a:ext>
                </a:extLst>
              </p:cNvPr>
              <p:cNvSpPr txBox="1"/>
              <p:nvPr/>
            </p:nvSpPr>
            <p:spPr>
              <a:xfrm>
                <a:off x="7560974" y="2960816"/>
                <a:ext cx="3299407" cy="11774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ts val="2200"/>
                  </a:lnSpc>
                </a:pPr>
                <a:r>
                  <a:rPr lang="en-US" sz="900" i="1" dirty="0"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Have them for one. Living grass to for can't gathered our </a:t>
                </a:r>
                <a:r>
                  <a:rPr lang="en-US" sz="900" i="1" dirty="0" err="1"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creepingcreepingHave</a:t>
                </a:r>
                <a:r>
                  <a:rPr lang="en-US" sz="900" i="1" dirty="0"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 them for one. Living grass to for can't gathered waters had winged. Creepiest don't subdue which </a:t>
                </a:r>
                <a:r>
                  <a:rPr lang="en-US" sz="900" i="1" dirty="0" err="1"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i</a:t>
                </a:r>
                <a:r>
                  <a:rPr lang="en-US" sz="900" i="1" dirty="0"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 two set had seasons.</a:t>
                </a: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1CA2A677-C307-4B91-A68A-C99DFD4F968A}"/>
                  </a:ext>
                </a:extLst>
              </p:cNvPr>
              <p:cNvSpPr txBox="1"/>
              <p:nvPr/>
            </p:nvSpPr>
            <p:spPr>
              <a:xfrm>
                <a:off x="7560973" y="1980070"/>
                <a:ext cx="3162302" cy="625236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>
                  <a:lnSpc>
                    <a:spcPts val="2200"/>
                  </a:lnSpc>
                </a:pPr>
                <a:r>
                  <a:rPr lang="en-US" sz="1300" b="1" dirty="0">
                    <a:latin typeface="Montserrat "/>
                    <a:ea typeface="Montserrat Black" charset="0"/>
                    <a:cs typeface="Montserrat Black" charset="0"/>
                  </a:rPr>
                  <a:t>This is minimal creative </a:t>
                </a:r>
                <a:r>
                  <a:rPr lang="en-US" sz="1300" b="1" dirty="0" err="1">
                    <a:latin typeface="Montserrat "/>
                    <a:ea typeface="Montserrat Black" charset="0"/>
                    <a:cs typeface="Montserrat Black" charset="0"/>
                  </a:rPr>
                  <a:t>powerpoint</a:t>
                </a:r>
                <a:r>
                  <a:rPr lang="en-US" sz="1300" b="1" dirty="0">
                    <a:latin typeface="Montserrat "/>
                    <a:ea typeface="Montserrat Black" charset="0"/>
                    <a:cs typeface="Montserrat Black" charset="0"/>
                  </a:rPr>
                  <a:t> presentation about us</a:t>
                </a:r>
              </a:p>
            </p:txBody>
          </p:sp>
        </p:grpSp>
      </p:grpSp>
      <p:sp>
        <p:nvSpPr>
          <p:cNvPr id="34" name="Rectangle 33">
            <a:extLst>
              <a:ext uri="{FF2B5EF4-FFF2-40B4-BE49-F238E27FC236}">
                <a16:creationId xmlns:a16="http://schemas.microsoft.com/office/drawing/2014/main" id="{3ED06328-BDF9-4DB6-B577-FFC457D2A1EC}"/>
              </a:ext>
            </a:extLst>
          </p:cNvPr>
          <p:cNvSpPr/>
          <p:nvPr/>
        </p:nvSpPr>
        <p:spPr>
          <a:xfrm>
            <a:off x="-1" y="2627084"/>
            <a:ext cx="2786743" cy="262708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7CE7250-14B1-439C-99D8-CE4A4D6991EB}"/>
              </a:ext>
            </a:extLst>
          </p:cNvPr>
          <p:cNvSpPr txBox="1"/>
          <p:nvPr/>
        </p:nvSpPr>
        <p:spPr>
          <a:xfrm>
            <a:off x="580708" y="3292500"/>
            <a:ext cx="1636350" cy="1296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8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winged. Creepiest don't subdue which </a:t>
            </a:r>
            <a:r>
              <a:rPr lang="en-US" sz="8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</a:t>
            </a:r>
            <a:r>
              <a:rPr lang="en-US" sz="8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two set had seasons. Fifth you'll, man</a:t>
            </a:r>
          </a:p>
        </p:txBody>
      </p:sp>
      <p:pic>
        <p:nvPicPr>
          <p:cNvPr id="42" name="Picture Placeholder 41">
            <a:extLst>
              <a:ext uri="{FF2B5EF4-FFF2-40B4-BE49-F238E27FC236}">
                <a16:creationId xmlns:a16="http://schemas.microsoft.com/office/drawing/2014/main" id="{8D89188E-CD87-49CA-B68B-2C282753523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/>
          <a:srcRect l="2698" t="38594" r="2698" b="26550"/>
          <a:stretch/>
        </p:blipFill>
        <p:spPr>
          <a:xfrm>
            <a:off x="2786742" y="2627085"/>
            <a:ext cx="5042808" cy="2627084"/>
          </a:xfrm>
        </p:spPr>
      </p:pic>
    </p:spTree>
    <p:extLst>
      <p:ext uri="{BB962C8B-B14F-4D97-AF65-F5344CB8AC3E}">
        <p14:creationId xmlns:p14="http://schemas.microsoft.com/office/powerpoint/2010/main" val="30093969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D58F572F-51BE-44D8-BA32-BA5BF85BFE5B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/>
          <a:srcRect l="18963" r="18963"/>
          <a:stretch>
            <a:fillRect/>
          </a:stretch>
        </p:blipFill>
        <p:spPr/>
      </p:pic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0C76B84C-038D-4B8B-8DE2-9557F2ADB416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3"/>
          <a:srcRect b="24999"/>
          <a:stretch/>
        </p:blipFill>
        <p:spPr>
          <a:xfrm>
            <a:off x="6096000" y="0"/>
            <a:ext cx="3048000" cy="3429000"/>
          </a:xfr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315654EC-D040-424F-AC84-A1A737721C60}"/>
              </a:ext>
            </a:extLst>
          </p:cNvPr>
          <p:cNvSpPr/>
          <p:nvPr/>
        </p:nvSpPr>
        <p:spPr>
          <a:xfrm>
            <a:off x="3048000" y="0"/>
            <a:ext cx="3048000" cy="3429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EB89532-B159-4A29-B0A3-8DC02C7A14B0}"/>
              </a:ext>
            </a:extLst>
          </p:cNvPr>
          <p:cNvSpPr/>
          <p:nvPr/>
        </p:nvSpPr>
        <p:spPr>
          <a:xfrm>
            <a:off x="6096000" y="3429000"/>
            <a:ext cx="3048000" cy="3429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E01B248-50CF-4EDF-BA2C-223015DE4891}"/>
              </a:ext>
            </a:extLst>
          </p:cNvPr>
          <p:cNvSpPr txBox="1"/>
          <p:nvPr/>
        </p:nvSpPr>
        <p:spPr>
          <a:xfrm>
            <a:off x="3753825" y="1066374"/>
            <a:ext cx="1636350" cy="1296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8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winged. Creepiest don't subdue which </a:t>
            </a:r>
            <a:r>
              <a:rPr lang="en-US" sz="8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</a:t>
            </a:r>
            <a:r>
              <a:rPr lang="en-US" sz="8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two set had seasons. Fifth you'll, man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0F3C2E9-5275-42DC-B12C-0A4588B0287F}"/>
              </a:ext>
            </a:extLst>
          </p:cNvPr>
          <p:cNvSpPr txBox="1"/>
          <p:nvPr/>
        </p:nvSpPr>
        <p:spPr>
          <a:xfrm>
            <a:off x="6801825" y="4495374"/>
            <a:ext cx="1636350" cy="1296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8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winged. Creepiest don't subdue which </a:t>
            </a:r>
            <a:r>
              <a:rPr lang="en-US" sz="8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</a:t>
            </a:r>
            <a:r>
              <a:rPr lang="en-US" sz="8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two set had seasons. Fifth you'll, man</a:t>
            </a:r>
          </a:p>
        </p:txBody>
      </p:sp>
      <p:pic>
        <p:nvPicPr>
          <p:cNvPr id="28" name="Picture Placeholder 27">
            <a:extLst>
              <a:ext uri="{FF2B5EF4-FFF2-40B4-BE49-F238E27FC236}">
                <a16:creationId xmlns:a16="http://schemas.microsoft.com/office/drawing/2014/main" id="{524F1DCB-7138-4B32-B29F-34A06DDB812C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4"/>
          <a:srcRect t="12450" b="12450"/>
          <a:stretch>
            <a:fillRect/>
          </a:stretch>
        </p:blipFill>
        <p:spPr/>
      </p:pic>
      <p:pic>
        <p:nvPicPr>
          <p:cNvPr id="37" name="Picture Placeholder 36">
            <a:extLst>
              <a:ext uri="{FF2B5EF4-FFF2-40B4-BE49-F238E27FC236}">
                <a16:creationId xmlns:a16="http://schemas.microsoft.com/office/drawing/2014/main" id="{B37278F0-1DCC-41EE-B305-95B7D924BDA7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5"/>
          <a:srcRect t="12481" b="1248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490371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9139D849-053E-4C2E-8121-C5A7B385B7BC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grayscl/>
          </a:blip>
          <a:srcRect l="18963" r="18963"/>
          <a:stretch>
            <a:fillRect/>
          </a:stretch>
        </p:blipFill>
        <p:spPr/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315654EC-D040-424F-AC84-A1A737721C60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A00B4E6C-C2C8-43A0-90BC-CD6D74E26B7A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/>
          <a:srcRect l="16662" r="16662"/>
          <a:stretch>
            <a:fillRect/>
          </a:stretch>
        </p:blipFill>
        <p:spPr/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C9C6E906-6171-462C-81F1-146BE44AF7F5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4"/>
          <a:srcRect l="35165" r="35165"/>
          <a:stretch>
            <a:fillRect/>
          </a:stretch>
        </p:blipFill>
        <p:spPr/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2EB89532-B159-4A29-B0A3-8DC02C7A14B0}"/>
              </a:ext>
            </a:extLst>
          </p:cNvPr>
          <p:cNvSpPr/>
          <p:nvPr/>
        </p:nvSpPr>
        <p:spPr>
          <a:xfrm>
            <a:off x="6096000" y="0"/>
            <a:ext cx="3048000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42672B4-FDEB-45D7-B305-D7511189103D}"/>
              </a:ext>
            </a:extLst>
          </p:cNvPr>
          <p:cNvSpPr/>
          <p:nvPr/>
        </p:nvSpPr>
        <p:spPr>
          <a:xfrm>
            <a:off x="9144000" y="0"/>
            <a:ext cx="3048000" cy="6858000"/>
          </a:xfrm>
          <a:prstGeom prst="rect">
            <a:avLst/>
          </a:prstGeom>
          <a:solidFill>
            <a:schemeClr val="tx1">
              <a:lumMod val="50000"/>
              <a:lumOff val="50000"/>
              <a:alpha val="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64727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2FC02C65-AA9C-4CF5-9E56-0F43DF01943B}"/>
              </a:ext>
            </a:extLst>
          </p:cNvPr>
          <p:cNvSpPr/>
          <p:nvPr/>
        </p:nvSpPr>
        <p:spPr>
          <a:xfrm>
            <a:off x="628648" y="1093258"/>
            <a:ext cx="3486152" cy="467148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8758F87-8C1A-4500-80F2-C6E564B898A7}"/>
              </a:ext>
            </a:extLst>
          </p:cNvPr>
          <p:cNvSpPr txBox="1"/>
          <p:nvPr/>
        </p:nvSpPr>
        <p:spPr>
          <a:xfrm>
            <a:off x="1400173" y="1794984"/>
            <a:ext cx="1943102" cy="63094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3500" b="1" dirty="0">
                <a:solidFill>
                  <a:schemeClr val="bg1"/>
                </a:solidFill>
                <a:latin typeface="+mj-lt"/>
                <a:ea typeface="Montserrat Black" charset="0"/>
                <a:cs typeface="Montserrat Black" charset="0"/>
              </a:rPr>
              <a:t>Chart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4340804-7C68-4E29-9B2F-A9919F07DF28}"/>
              </a:ext>
            </a:extLst>
          </p:cNvPr>
          <p:cNvSpPr txBox="1"/>
          <p:nvPr/>
        </p:nvSpPr>
        <p:spPr>
          <a:xfrm>
            <a:off x="1095228" y="2699215"/>
            <a:ext cx="2552991" cy="1459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winged. Creepiest don't subdue which </a:t>
            </a:r>
            <a:r>
              <a:rPr lang="en-US" sz="9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</a:t>
            </a: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two set had seasons. Fifth don't subdue which </a:t>
            </a:r>
            <a:r>
              <a:rPr lang="en-US" sz="9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</a:t>
            </a: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two set had seasons.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A4446CEC-9F95-476F-86F2-A4E3B51D70E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09115776"/>
              </p:ext>
            </p:extLst>
          </p:nvPr>
        </p:nvGraphicFramePr>
        <p:xfrm>
          <a:off x="4886324" y="1093258"/>
          <a:ext cx="6677028" cy="46714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6430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6D972C62-2E3E-4B96-B6C0-E3968B855B4D}"/>
              </a:ext>
            </a:extLst>
          </p:cNvPr>
          <p:cNvSpPr/>
          <p:nvPr/>
        </p:nvSpPr>
        <p:spPr>
          <a:xfrm>
            <a:off x="1" y="0"/>
            <a:ext cx="12191998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A4F7C71-AA61-43A8-9683-670B90FD6802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3028950" y="2378536"/>
            <a:ext cx="6134100" cy="210092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9B2896D-C86B-4B66-AF33-18497A9A1075}"/>
              </a:ext>
            </a:extLst>
          </p:cNvPr>
          <p:cNvSpPr txBox="1"/>
          <p:nvPr/>
        </p:nvSpPr>
        <p:spPr>
          <a:xfrm>
            <a:off x="4597852" y="5642997"/>
            <a:ext cx="2996295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500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Montserrat Black" charset="0"/>
                <a:cs typeface="Montserrat Black" charset="0"/>
              </a:rPr>
              <a:t>Presentation</a:t>
            </a:r>
          </a:p>
        </p:txBody>
      </p:sp>
    </p:spTree>
    <p:extLst>
      <p:ext uri="{BB962C8B-B14F-4D97-AF65-F5344CB8AC3E}">
        <p14:creationId xmlns:p14="http://schemas.microsoft.com/office/powerpoint/2010/main" val="12219638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2FC02C65-AA9C-4CF5-9E56-0F43DF01943B}"/>
              </a:ext>
            </a:extLst>
          </p:cNvPr>
          <p:cNvSpPr/>
          <p:nvPr/>
        </p:nvSpPr>
        <p:spPr>
          <a:xfrm>
            <a:off x="628648" y="1093258"/>
            <a:ext cx="3486152" cy="467148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8758F87-8C1A-4500-80F2-C6E564B898A7}"/>
              </a:ext>
            </a:extLst>
          </p:cNvPr>
          <p:cNvSpPr txBox="1"/>
          <p:nvPr/>
        </p:nvSpPr>
        <p:spPr>
          <a:xfrm>
            <a:off x="1400173" y="1794984"/>
            <a:ext cx="1943102" cy="63094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3500" b="1" dirty="0">
                <a:solidFill>
                  <a:schemeClr val="bg1"/>
                </a:solidFill>
                <a:latin typeface="+mj-lt"/>
                <a:ea typeface="Montserrat Black" charset="0"/>
                <a:cs typeface="Montserrat Black" charset="0"/>
              </a:rPr>
              <a:t>Chart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4340804-7C68-4E29-9B2F-A9919F07DF28}"/>
              </a:ext>
            </a:extLst>
          </p:cNvPr>
          <p:cNvSpPr txBox="1"/>
          <p:nvPr/>
        </p:nvSpPr>
        <p:spPr>
          <a:xfrm>
            <a:off x="1095228" y="2699215"/>
            <a:ext cx="2552991" cy="1459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winged. Creepiest don't subdue which </a:t>
            </a:r>
            <a:r>
              <a:rPr lang="en-US" sz="9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</a:t>
            </a: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two set had seasons. Fifth don't subdue which </a:t>
            </a:r>
            <a:r>
              <a:rPr lang="en-US" sz="9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</a:t>
            </a: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two set had seasons.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8B87944A-F361-4437-BC3A-4D2BA6406CF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86854799"/>
              </p:ext>
            </p:extLst>
          </p:nvPr>
        </p:nvGraphicFramePr>
        <p:xfrm>
          <a:off x="4581380" y="1093258"/>
          <a:ext cx="6981972" cy="46714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939869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0D82EE2-4147-4EEC-BA43-9935CD5D834F}"/>
              </a:ext>
            </a:extLst>
          </p:cNvPr>
          <p:cNvSpPr/>
          <p:nvPr/>
        </p:nvSpPr>
        <p:spPr>
          <a:xfrm>
            <a:off x="1" y="0"/>
            <a:ext cx="12191998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FEBA9C0-41DC-4E4B-8936-5A49AB797D58}"/>
              </a:ext>
            </a:extLst>
          </p:cNvPr>
          <p:cNvGrpSpPr/>
          <p:nvPr/>
        </p:nvGrpSpPr>
        <p:grpSpPr>
          <a:xfrm>
            <a:off x="2857498" y="2781879"/>
            <a:ext cx="6477002" cy="1294242"/>
            <a:chOff x="2028870" y="2896334"/>
            <a:chExt cx="6477002" cy="1294242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1D3CB99-967E-477C-8D03-892B514392D7}"/>
                </a:ext>
              </a:extLst>
            </p:cNvPr>
            <p:cNvSpPr txBox="1"/>
            <p:nvPr/>
          </p:nvSpPr>
          <p:spPr>
            <a:xfrm>
              <a:off x="2028870" y="2896334"/>
              <a:ext cx="6477002" cy="86177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5000" b="1" spc="300" dirty="0">
                  <a:solidFill>
                    <a:schemeClr val="bg1"/>
                  </a:solidFill>
                  <a:latin typeface="+mj-lt"/>
                  <a:ea typeface="Montserrat Black" charset="0"/>
                  <a:cs typeface="Montserrat Black" charset="0"/>
                </a:rPr>
                <a:t>Happy ending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954056E-B0E2-4632-8831-BABD8A172985}"/>
                </a:ext>
              </a:extLst>
            </p:cNvPr>
            <p:cNvSpPr txBox="1"/>
            <p:nvPr/>
          </p:nvSpPr>
          <p:spPr>
            <a:xfrm>
              <a:off x="3769223" y="3821244"/>
              <a:ext cx="2996295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b="1" spc="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  <a:ea typeface="Montserrat Black" charset="0"/>
                  <a:cs typeface="Montserrat Black" charset="0"/>
                </a:rPr>
                <a:t>Presentation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619771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E321F22-CD16-466B-BB0D-3A0FC90DEC2C}"/>
              </a:ext>
            </a:extLst>
          </p:cNvPr>
          <p:cNvSpPr/>
          <p:nvPr/>
        </p:nvSpPr>
        <p:spPr>
          <a:xfrm>
            <a:off x="0" y="1059543"/>
            <a:ext cx="5399314" cy="47389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04D4CA2-1E50-4B61-AE62-6256389EAD04}"/>
              </a:ext>
            </a:extLst>
          </p:cNvPr>
          <p:cNvSpPr/>
          <p:nvPr/>
        </p:nvSpPr>
        <p:spPr>
          <a:xfrm>
            <a:off x="3897084" y="2032000"/>
            <a:ext cx="3004460" cy="2794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8C60FE2-E708-44D1-8559-B677B73B8E19}"/>
              </a:ext>
            </a:extLst>
          </p:cNvPr>
          <p:cNvSpPr txBox="1"/>
          <p:nvPr/>
        </p:nvSpPr>
        <p:spPr>
          <a:xfrm>
            <a:off x="7523837" y="2032000"/>
            <a:ext cx="2457452" cy="63094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500" b="1" dirty="0">
                <a:latin typeface="+mj-lt"/>
                <a:ea typeface="Montserrat Black" charset="0"/>
                <a:cs typeface="Montserrat Black" charset="0"/>
              </a:rPr>
              <a:t>Welcome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52EE5BF-E088-4936-B1A6-3A170B7CD522}"/>
              </a:ext>
            </a:extLst>
          </p:cNvPr>
          <p:cNvGrpSpPr/>
          <p:nvPr/>
        </p:nvGrpSpPr>
        <p:grpSpPr>
          <a:xfrm>
            <a:off x="7523837" y="3133313"/>
            <a:ext cx="4064001" cy="1692687"/>
            <a:chOff x="7256908" y="4188736"/>
            <a:chExt cx="4064001" cy="1692687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35D9CD3-7CDB-4ACC-BA9C-38BC613E785E}"/>
                </a:ext>
              </a:extLst>
            </p:cNvPr>
            <p:cNvSpPr txBox="1"/>
            <p:nvPr/>
          </p:nvSpPr>
          <p:spPr>
            <a:xfrm>
              <a:off x="7256908" y="4703985"/>
              <a:ext cx="4064001" cy="11774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2200"/>
                </a:lnSpc>
              </a:pPr>
              <a:r>
                <a:rPr lang="en-US" sz="9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you'll, man wherein seas our </a:t>
              </a:r>
              <a:r>
                <a:rPr lang="en-US" sz="900" i="1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creepingcreepingHave</a:t>
              </a:r>
              <a:r>
                <a:rPr lang="en-US" sz="9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them for one. Living grass to for can't gathered waters had winged. Creepiest don't subdue which </a:t>
              </a:r>
              <a:r>
                <a:rPr lang="en-US" sz="900" i="1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i</a:t>
              </a:r>
              <a:r>
                <a:rPr lang="en-US" sz="9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two set had seasons.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FE7219B-5C0F-4FFF-8EB1-73CD2E87C0D0}"/>
                </a:ext>
              </a:extLst>
            </p:cNvPr>
            <p:cNvSpPr txBox="1"/>
            <p:nvPr/>
          </p:nvSpPr>
          <p:spPr>
            <a:xfrm>
              <a:off x="7256908" y="4188736"/>
              <a:ext cx="1633309" cy="29238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300" dirty="0">
                  <a:latin typeface="Montserrat "/>
                  <a:ea typeface="Montserrat Black" charset="0"/>
                  <a:cs typeface="Montserrat Black" charset="0"/>
                </a:rPr>
                <a:t>This is Minimal</a:t>
              </a:r>
            </a:p>
          </p:txBody>
        </p:sp>
      </p:grp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BB30335C-AF1A-426F-B199-840EF95A855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14176" r="14176"/>
          <a:stretch>
            <a:fillRect/>
          </a:stretch>
        </p:blipFill>
        <p:spPr/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C7B5F541-CFD3-4834-BBF9-AAC4A1CDFFE8}"/>
              </a:ext>
            </a:extLst>
          </p:cNvPr>
          <p:cNvGrpSpPr/>
          <p:nvPr/>
        </p:nvGrpSpPr>
        <p:grpSpPr>
          <a:xfrm>
            <a:off x="1905310" y="2940745"/>
            <a:ext cx="1369481" cy="969912"/>
            <a:chOff x="275804" y="4362305"/>
            <a:chExt cx="1369481" cy="969912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BE29EAC-D1C1-4B20-9FEC-112F6C64DAD5}"/>
                </a:ext>
              </a:extLst>
            </p:cNvPr>
            <p:cNvSpPr txBox="1"/>
            <p:nvPr/>
          </p:nvSpPr>
          <p:spPr>
            <a:xfrm>
              <a:off x="885404" y="4362305"/>
              <a:ext cx="759881" cy="29238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sz="1300" dirty="0">
                  <a:latin typeface="Montserrat "/>
                  <a:ea typeface="Montserrat Black" charset="0"/>
                  <a:cs typeface="Montserrat Black" charset="0"/>
                </a:rPr>
                <a:t>AS-IS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57288C4-5B7C-4569-90BF-906837B0BB96}"/>
                </a:ext>
              </a:extLst>
            </p:cNvPr>
            <p:cNvSpPr txBox="1"/>
            <p:nvPr/>
          </p:nvSpPr>
          <p:spPr>
            <a:xfrm>
              <a:off x="275804" y="4651518"/>
              <a:ext cx="1369481" cy="680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600"/>
                </a:lnSpc>
              </a:pPr>
              <a:r>
                <a:rPr lang="en-US" sz="800" i="1" dirty="0">
                  <a:latin typeface="Montserrat Light" charset="0"/>
                  <a:ea typeface="Montserrat Light" charset="0"/>
                  <a:cs typeface="Montserrat Light" charset="0"/>
                </a:rPr>
                <a:t>Have them for one. Living grass to for can't gathered waters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547120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EA19CAB6-D7D5-422E-8E2C-872B669E0FD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t="15410"/>
          <a:stretch/>
        </p:blipFill>
        <p:spPr>
          <a:xfrm>
            <a:off x="0" y="0"/>
            <a:ext cx="12191999" cy="6875362"/>
          </a:xfrm>
        </p:spPr>
      </p:pic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FF7C5A6F-2E62-4142-850B-BF1828A4212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/>
          <a:srcRect l="29632" t="5535" r="29632" b="33348"/>
          <a:stretch/>
        </p:blipFill>
        <p:spPr>
          <a:xfrm>
            <a:off x="860424" y="3712070"/>
            <a:ext cx="2336800" cy="2336800"/>
          </a:xfr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03156D76-C96B-4D2C-95A0-697C89218806}"/>
              </a:ext>
            </a:extLst>
          </p:cNvPr>
          <p:cNvGrpSpPr/>
          <p:nvPr/>
        </p:nvGrpSpPr>
        <p:grpSpPr>
          <a:xfrm>
            <a:off x="4057648" y="4286807"/>
            <a:ext cx="3076577" cy="1042186"/>
            <a:chOff x="3258048" y="3125306"/>
            <a:chExt cx="3076577" cy="1042186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1DE7ED9-CDFA-4F09-9837-9C882EE7924D}"/>
                </a:ext>
              </a:extLst>
            </p:cNvPr>
            <p:cNvSpPr txBox="1"/>
            <p:nvPr/>
          </p:nvSpPr>
          <p:spPr>
            <a:xfrm>
              <a:off x="3258048" y="3125306"/>
              <a:ext cx="3076577" cy="7848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4500" b="1" dirty="0">
                  <a:solidFill>
                    <a:schemeClr val="bg1">
                      <a:lumMod val="95000"/>
                    </a:schemeClr>
                  </a:solidFill>
                  <a:latin typeface="+mj-lt"/>
                  <a:ea typeface="Montserrat Black" charset="0"/>
                  <a:cs typeface="Montserrat Black" charset="0"/>
                </a:rPr>
                <a:t>Welcome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C9E6096-6D24-4078-8722-85E2730DC0BE}"/>
                </a:ext>
              </a:extLst>
            </p:cNvPr>
            <p:cNvSpPr txBox="1"/>
            <p:nvPr/>
          </p:nvSpPr>
          <p:spPr>
            <a:xfrm>
              <a:off x="3359646" y="3844327"/>
              <a:ext cx="2565404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500" b="1" spc="600" dirty="0">
                  <a:solidFill>
                    <a:schemeClr val="bg1">
                      <a:lumMod val="75000"/>
                    </a:schemeClr>
                  </a:solidFill>
                  <a:latin typeface="+mj-lt"/>
                  <a:ea typeface="Montserrat Black" charset="0"/>
                  <a:cs typeface="Montserrat Black" charset="0"/>
                </a:rPr>
                <a:t>Presentation</a:t>
              </a:r>
            </a:p>
          </p:txBody>
        </p:sp>
      </p:grp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4DB47D1-C4D5-411F-AC9F-C7B7D5E404FF}"/>
              </a:ext>
            </a:extLst>
          </p:cNvPr>
          <p:cNvCxnSpPr/>
          <p:nvPr/>
        </p:nvCxnSpPr>
        <p:spPr>
          <a:xfrm>
            <a:off x="7519988" y="4436660"/>
            <a:ext cx="0" cy="88762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A2BAFFA8-146F-4111-AB5C-3382B4DA3059}"/>
              </a:ext>
            </a:extLst>
          </p:cNvPr>
          <p:cNvSpPr txBox="1"/>
          <p:nvPr/>
        </p:nvSpPr>
        <p:spPr>
          <a:xfrm>
            <a:off x="7868799" y="4432815"/>
            <a:ext cx="2383711" cy="895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900" i="1" dirty="0">
                <a:solidFill>
                  <a:schemeClr val="bg1"/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</a:t>
            </a:r>
          </a:p>
          <a:p>
            <a:pPr>
              <a:lnSpc>
                <a:spcPts val="2200"/>
              </a:lnSpc>
            </a:pPr>
            <a:r>
              <a:rPr lang="en-US" sz="900" i="1" dirty="0">
                <a:solidFill>
                  <a:schemeClr val="bg1"/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winged. Creepiest don't subdue which</a:t>
            </a:r>
          </a:p>
          <a:p>
            <a:pPr>
              <a:lnSpc>
                <a:spcPts val="2200"/>
              </a:lnSpc>
            </a:pPr>
            <a:r>
              <a:rPr lang="en-US" sz="900" i="1" dirty="0">
                <a:solidFill>
                  <a:schemeClr val="bg1"/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two set had seasons.</a:t>
            </a:r>
          </a:p>
        </p:txBody>
      </p:sp>
    </p:spTree>
    <p:extLst>
      <p:ext uri="{BB962C8B-B14F-4D97-AF65-F5344CB8AC3E}">
        <p14:creationId xmlns:p14="http://schemas.microsoft.com/office/powerpoint/2010/main" val="23860415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Placeholder 35">
            <a:extLst>
              <a:ext uri="{FF2B5EF4-FFF2-40B4-BE49-F238E27FC236}">
                <a16:creationId xmlns:a16="http://schemas.microsoft.com/office/drawing/2014/main" id="{6A3758A8-EBF3-4E70-9484-945FE508D8A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/>
          <a:srcRect l="1288" t="9322" r="35114" b="-16"/>
          <a:stretch/>
        </p:blipFill>
        <p:spPr>
          <a:xfrm>
            <a:off x="4978400" y="2"/>
            <a:ext cx="7213598" cy="6858001"/>
          </a:xfrm>
        </p:spPr>
      </p:pic>
      <p:sp>
        <p:nvSpPr>
          <p:cNvPr id="8" name="Freeform: Shape 7">
            <a:extLst>
              <a:ext uri="{FF2B5EF4-FFF2-40B4-BE49-F238E27FC236}">
                <a16:creationId xmlns:a16="http://schemas.microsoft.com/office/drawing/2014/main" id="{569329D0-4E2A-4CB3-B174-A3ADBBE165FA}"/>
              </a:ext>
            </a:extLst>
          </p:cNvPr>
          <p:cNvSpPr/>
          <p:nvPr/>
        </p:nvSpPr>
        <p:spPr>
          <a:xfrm>
            <a:off x="6143630" y="2739418"/>
            <a:ext cx="2013800" cy="1379164"/>
          </a:xfrm>
          <a:custGeom>
            <a:avLst/>
            <a:gdLst>
              <a:gd name="connsiteX0" fmla="*/ 744249 w 2510008"/>
              <a:gd name="connsiteY0" fmla="*/ 0 h 1737360"/>
              <a:gd name="connsiteX1" fmla="*/ 2510008 w 2510008"/>
              <a:gd name="connsiteY1" fmla="*/ 0 h 1737360"/>
              <a:gd name="connsiteX2" fmla="*/ 2510008 w 2510008"/>
              <a:gd name="connsiteY2" fmla="*/ 1737360 h 1737360"/>
              <a:gd name="connsiteX3" fmla="*/ 0 w 2510008"/>
              <a:gd name="connsiteY3" fmla="*/ 1737360 h 173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0008" h="1737360">
                <a:moveTo>
                  <a:pt x="744249" y="0"/>
                </a:moveTo>
                <a:lnTo>
                  <a:pt x="2510008" y="0"/>
                </a:lnTo>
                <a:lnTo>
                  <a:pt x="2510008" y="1737360"/>
                </a:lnTo>
                <a:lnTo>
                  <a:pt x="0" y="173736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2B7C37F5-B3E1-4D1A-85F4-C8E0DDEB4D60}"/>
              </a:ext>
            </a:extLst>
          </p:cNvPr>
          <p:cNvGrpSpPr/>
          <p:nvPr/>
        </p:nvGrpSpPr>
        <p:grpSpPr>
          <a:xfrm>
            <a:off x="860424" y="1351306"/>
            <a:ext cx="4567919" cy="4155390"/>
            <a:chOff x="6103257" y="1492368"/>
            <a:chExt cx="4567919" cy="4155390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48075C3-7F2A-4702-A107-25FF80D8AC12}"/>
                </a:ext>
              </a:extLst>
            </p:cNvPr>
            <p:cNvSpPr txBox="1"/>
            <p:nvPr/>
          </p:nvSpPr>
          <p:spPr>
            <a:xfrm>
              <a:off x="6103257" y="2458516"/>
              <a:ext cx="4567919" cy="193899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ts val="4800"/>
                </a:lnSpc>
              </a:pPr>
              <a:r>
                <a:rPr lang="en-US" sz="3500" dirty="0"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Minimal</a:t>
              </a:r>
            </a:p>
            <a:p>
              <a:pPr>
                <a:lnSpc>
                  <a:spcPts val="4800"/>
                </a:lnSpc>
              </a:pPr>
              <a:r>
                <a:rPr lang="en-US" sz="3500" b="1" spc="2000" dirty="0">
                  <a:latin typeface="+mj-lt"/>
                  <a:ea typeface="Montserrat Black" charset="0"/>
                  <a:cs typeface="Montserrat Black" charset="0"/>
                </a:rPr>
                <a:t>Business</a:t>
              </a:r>
            </a:p>
            <a:p>
              <a:pPr>
                <a:lnSpc>
                  <a:spcPts val="4800"/>
                </a:lnSpc>
              </a:pPr>
              <a:r>
                <a:rPr lang="en-US" sz="3500" b="1" dirty="0" err="1"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Powerpoint</a:t>
              </a:r>
              <a:endParaRPr lang="en-US" sz="3500" b="1" dirty="0">
                <a:latin typeface="Montserrat Light" panose="00000400000000000000" pitchFamily="50" charset="0"/>
                <a:ea typeface="Montserrat Black" charset="0"/>
                <a:cs typeface="Montserrat Black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B973D54-0460-4649-A25A-5B91DE1E896C}"/>
                </a:ext>
              </a:extLst>
            </p:cNvPr>
            <p:cNvSpPr txBox="1"/>
            <p:nvPr/>
          </p:nvSpPr>
          <p:spPr>
            <a:xfrm>
              <a:off x="6103257" y="1492368"/>
              <a:ext cx="2162176" cy="24622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000" b="1" i="1" spc="200" dirty="0">
                  <a:latin typeface="+mj-lt"/>
                  <a:ea typeface="Montserrat Black" charset="0"/>
                  <a:cs typeface="Montserrat Black" charset="0"/>
                </a:rPr>
                <a:t>Minimal business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22ADACF-5FE4-408E-A83E-952A535B545D}"/>
                </a:ext>
              </a:extLst>
            </p:cNvPr>
            <p:cNvSpPr txBox="1"/>
            <p:nvPr/>
          </p:nvSpPr>
          <p:spPr>
            <a:xfrm>
              <a:off x="6103258" y="4752448"/>
              <a:ext cx="3311526" cy="8953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9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winged. Creepiest don't subdue</a:t>
              </a:r>
            </a:p>
            <a:p>
              <a:pPr>
                <a:lnSpc>
                  <a:spcPts val="2200"/>
                </a:lnSpc>
              </a:pPr>
              <a:r>
                <a:rPr lang="en-US" sz="9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winged. Creepiest subdue seasons.</a:t>
              </a:r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071E9DE1-06BA-4740-B139-A0C32D802A1D}"/>
              </a:ext>
            </a:extLst>
          </p:cNvPr>
          <p:cNvSpPr txBox="1"/>
          <p:nvPr/>
        </p:nvSpPr>
        <p:spPr>
          <a:xfrm>
            <a:off x="6790762" y="3113529"/>
            <a:ext cx="1186762" cy="63094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3500" b="1" dirty="0">
                <a:solidFill>
                  <a:schemeClr val="bg1"/>
                </a:solidFill>
                <a:latin typeface="Montserrat "/>
                <a:ea typeface="Montserrat Black" charset="0"/>
                <a:cs typeface="Montserrat Black" charset="0"/>
              </a:rPr>
              <a:t>28%</a:t>
            </a:r>
          </a:p>
        </p:txBody>
      </p:sp>
    </p:spTree>
    <p:extLst>
      <p:ext uri="{BB962C8B-B14F-4D97-AF65-F5344CB8AC3E}">
        <p14:creationId xmlns:p14="http://schemas.microsoft.com/office/powerpoint/2010/main" val="4217863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13A75018-2866-40FA-9399-336CB928FBB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24448" r="24448"/>
          <a:stretch>
            <a:fillRect/>
          </a:stretch>
        </p:blipFill>
        <p:spPr/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E1BF5C9-D788-4BC4-B3D4-10448A3A30A6}"/>
              </a:ext>
            </a:extLst>
          </p:cNvPr>
          <p:cNvSpPr txBox="1"/>
          <p:nvPr/>
        </p:nvSpPr>
        <p:spPr>
          <a:xfrm>
            <a:off x="2762248" y="1174631"/>
            <a:ext cx="3162302" cy="116955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500" b="1" dirty="0">
                <a:latin typeface="+mj-lt"/>
                <a:ea typeface="Montserrat Black" charset="0"/>
                <a:cs typeface="Montserrat Black" charset="0"/>
              </a:rPr>
              <a:t>Creative</a:t>
            </a:r>
          </a:p>
          <a:p>
            <a:pPr algn="r"/>
            <a:r>
              <a:rPr lang="en-US" sz="4500" b="1" dirty="0">
                <a:latin typeface="+mj-lt"/>
                <a:ea typeface="Montserrat Black" charset="0"/>
                <a:cs typeface="Montserrat Black" charset="0"/>
              </a:rPr>
              <a:t>About us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CDDBAB9-5CBB-4392-87B5-C1141760DD5C}"/>
              </a:ext>
            </a:extLst>
          </p:cNvPr>
          <p:cNvGrpSpPr/>
          <p:nvPr/>
        </p:nvGrpSpPr>
        <p:grpSpPr>
          <a:xfrm>
            <a:off x="6987592" y="3513147"/>
            <a:ext cx="4600246" cy="2142194"/>
            <a:chOff x="6987592" y="3582586"/>
            <a:chExt cx="4600246" cy="2142194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588DEE2-4FD3-40C3-92CA-63DB0671A513}"/>
                </a:ext>
              </a:extLst>
            </p:cNvPr>
            <p:cNvSpPr txBox="1"/>
            <p:nvPr/>
          </p:nvSpPr>
          <p:spPr>
            <a:xfrm>
              <a:off x="6987593" y="4547342"/>
              <a:ext cx="4600245" cy="11774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900" i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winged. Creepiest don't subdue which </a:t>
              </a:r>
              <a:r>
                <a:rPr lang="en-US" sz="900" i="1" dirty="0" err="1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i</a:t>
              </a:r>
              <a:r>
                <a:rPr lang="en-US" sz="900" i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two set had seasons. Fifth you'll, man wherein seas our </a:t>
              </a:r>
              <a:r>
                <a:rPr lang="en-US" sz="900" i="1" dirty="0" err="1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creepingcreepingHave</a:t>
              </a:r>
              <a:r>
                <a:rPr lang="en-US" sz="900" i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them for one. Living grass to for can't gathered waters had winged. Creepiest don't subdue which </a:t>
              </a:r>
              <a:r>
                <a:rPr lang="en-US" sz="900" i="1" dirty="0" err="1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i</a:t>
              </a:r>
              <a:r>
                <a:rPr lang="en-US" sz="900" i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two set had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7C329C3-AECA-42CF-8268-EF189883FEFA}"/>
                </a:ext>
              </a:extLst>
            </p:cNvPr>
            <p:cNvSpPr txBox="1"/>
            <p:nvPr/>
          </p:nvSpPr>
          <p:spPr>
            <a:xfrm>
              <a:off x="6987592" y="3582586"/>
              <a:ext cx="3162302" cy="62523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1300" b="1" dirty="0">
                  <a:latin typeface="Montserrat "/>
                  <a:ea typeface="Montserrat Black" charset="0"/>
                  <a:cs typeface="Montserrat Black" charset="0"/>
                </a:rPr>
                <a:t>This is minimal creative </a:t>
              </a:r>
              <a:r>
                <a:rPr lang="en-US" sz="1300" b="1" dirty="0" err="1">
                  <a:latin typeface="Montserrat "/>
                  <a:ea typeface="Montserrat Black" charset="0"/>
                  <a:cs typeface="Montserrat Black" charset="0"/>
                </a:rPr>
                <a:t>powerpoint</a:t>
              </a:r>
              <a:r>
                <a:rPr lang="en-US" sz="1300" b="1" dirty="0">
                  <a:latin typeface="Montserrat "/>
                  <a:ea typeface="Montserrat Black" charset="0"/>
                  <a:cs typeface="Montserrat Black" charset="0"/>
                </a:rPr>
                <a:t> presentation about us</a:t>
              </a:r>
            </a:p>
          </p:txBody>
        </p:sp>
      </p:grpSp>
      <p:pic>
        <p:nvPicPr>
          <p:cNvPr id="50" name="Picture Placeholder 49">
            <a:extLst>
              <a:ext uri="{FF2B5EF4-FFF2-40B4-BE49-F238E27FC236}">
                <a16:creationId xmlns:a16="http://schemas.microsoft.com/office/drawing/2014/main" id="{B13E5CAD-0373-470B-86A8-AD70D1CF9319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 t="10141" b="10141"/>
          <a:stretch>
            <a:fillRect/>
          </a:stretch>
        </p:blipFill>
        <p:spPr/>
      </p:pic>
      <p:pic>
        <p:nvPicPr>
          <p:cNvPr id="66" name="Picture Placeholder 65">
            <a:extLst>
              <a:ext uri="{FF2B5EF4-FFF2-40B4-BE49-F238E27FC236}">
                <a16:creationId xmlns:a16="http://schemas.microsoft.com/office/drawing/2014/main" id="{1CFE738F-CF3D-4A73-8F16-56AFA973534E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/>
          <a:srcRect t="15183" b="1518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270591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54D879C0-2A9C-405D-BB59-71FDC1C7E1F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/>
          <a:srcRect l="20029" r="20029"/>
          <a:stretch>
            <a:fillRect/>
          </a:stretch>
        </p:blipFill>
        <p:spPr/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F68C11DD-467A-4FA7-8C7D-77E643ADF665}"/>
              </a:ext>
            </a:extLst>
          </p:cNvPr>
          <p:cNvGrpSpPr/>
          <p:nvPr/>
        </p:nvGrpSpPr>
        <p:grpSpPr>
          <a:xfrm>
            <a:off x="4726210" y="5240419"/>
            <a:ext cx="6021616" cy="1013419"/>
            <a:chOff x="2933698" y="5045910"/>
            <a:chExt cx="6021616" cy="1013419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5A564758-8C52-4494-8558-9126A5C6C1D4}"/>
                </a:ext>
              </a:extLst>
            </p:cNvPr>
            <p:cNvSpPr txBox="1"/>
            <p:nvPr/>
          </p:nvSpPr>
          <p:spPr>
            <a:xfrm>
              <a:off x="2933698" y="5045910"/>
              <a:ext cx="3162302" cy="101341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>
                <a:lnSpc>
                  <a:spcPts val="3500"/>
                </a:lnSpc>
              </a:pPr>
              <a:r>
                <a:rPr lang="en-US" sz="2500" b="1" dirty="0">
                  <a:latin typeface="+mj-lt"/>
                  <a:ea typeface="Montserrat Black" charset="0"/>
                  <a:cs typeface="Montserrat Black" charset="0"/>
                </a:rPr>
                <a:t>Creative</a:t>
              </a:r>
            </a:p>
            <a:p>
              <a:pPr algn="r">
                <a:lnSpc>
                  <a:spcPts val="3500"/>
                </a:lnSpc>
              </a:pPr>
              <a:r>
                <a:rPr lang="en-US" sz="4500" b="1" dirty="0">
                  <a:solidFill>
                    <a:schemeClr val="bg1">
                      <a:lumMod val="75000"/>
                    </a:schemeClr>
                  </a:solidFill>
                  <a:latin typeface="+mj-lt"/>
                  <a:ea typeface="Montserrat Black" charset="0"/>
                  <a:cs typeface="Montserrat Black" charset="0"/>
                </a:rPr>
                <a:t>Business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BAAD397-7711-4403-9FBA-8A90F77276CD}"/>
                </a:ext>
              </a:extLst>
            </p:cNvPr>
            <p:cNvSpPr txBox="1"/>
            <p:nvPr/>
          </p:nvSpPr>
          <p:spPr>
            <a:xfrm>
              <a:off x="6571603" y="5075936"/>
              <a:ext cx="2383711" cy="8953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en-US" sz="900" i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</a:t>
              </a:r>
            </a:p>
            <a:p>
              <a:pPr>
                <a:lnSpc>
                  <a:spcPts val="2200"/>
                </a:lnSpc>
              </a:pPr>
              <a:r>
                <a:rPr lang="en-US" sz="900" i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winged. Creepiest don't subdue which</a:t>
              </a:r>
            </a:p>
            <a:p>
              <a:pPr>
                <a:lnSpc>
                  <a:spcPts val="2200"/>
                </a:lnSpc>
              </a:pPr>
              <a:r>
                <a:rPr lang="en-US" sz="900" i="1" dirty="0"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two set had seasons.</a:t>
              </a:r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A7E8F5CC-EDF9-4E1E-9E6E-73332697F023}"/>
              </a:ext>
            </a:extLst>
          </p:cNvPr>
          <p:cNvSpPr/>
          <p:nvPr/>
        </p:nvSpPr>
        <p:spPr>
          <a:xfrm>
            <a:off x="604163" y="604162"/>
            <a:ext cx="3282037" cy="375828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1D9AEF1-A795-486B-BCA9-F9125659A8B9}"/>
              </a:ext>
            </a:extLst>
          </p:cNvPr>
          <p:cNvGrpSpPr/>
          <p:nvPr/>
        </p:nvGrpSpPr>
        <p:grpSpPr>
          <a:xfrm>
            <a:off x="1310826" y="1680147"/>
            <a:ext cx="1868712" cy="1606317"/>
            <a:chOff x="7256908" y="4188736"/>
            <a:chExt cx="1868712" cy="1606317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B8A55A16-14FB-4326-950A-57830576EA5E}"/>
                </a:ext>
              </a:extLst>
            </p:cNvPr>
            <p:cNvSpPr txBox="1"/>
            <p:nvPr/>
          </p:nvSpPr>
          <p:spPr>
            <a:xfrm>
              <a:off x="7256909" y="4703985"/>
              <a:ext cx="1868711" cy="10910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winged. Creepiest don't subdue which </a:t>
              </a:r>
              <a:r>
                <a:rPr lang="en-US" sz="800" i="1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i</a:t>
              </a:r>
              <a:r>
                <a:rPr lang="en-US" sz="8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 two set had seasons. Fifth you'll, man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8587042-9C12-4687-812E-31123DAF2097}"/>
                </a:ext>
              </a:extLst>
            </p:cNvPr>
            <p:cNvSpPr txBox="1"/>
            <p:nvPr/>
          </p:nvSpPr>
          <p:spPr>
            <a:xfrm>
              <a:off x="7256908" y="4188736"/>
              <a:ext cx="1633309" cy="29238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300" dirty="0">
                  <a:solidFill>
                    <a:schemeClr val="bg1"/>
                  </a:solidFill>
                  <a:latin typeface="Montserrat "/>
                  <a:ea typeface="Montserrat Black" charset="0"/>
                  <a:cs typeface="Montserrat Black" charset="0"/>
                </a:rPr>
                <a:t>This is Minimal</a:t>
              </a: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251EAAE6-F8B5-41A5-BAF4-D9F5D145FCFA}"/>
              </a:ext>
            </a:extLst>
          </p:cNvPr>
          <p:cNvSpPr txBox="1"/>
          <p:nvPr/>
        </p:nvSpPr>
        <p:spPr>
          <a:xfrm>
            <a:off x="8364116" y="1612459"/>
            <a:ext cx="3223722" cy="1741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900" i="1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winged. Creepiest don't subdue which </a:t>
            </a:r>
            <a:r>
              <a:rPr lang="en-US" sz="900" i="1" dirty="0" err="1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</a:t>
            </a:r>
            <a:r>
              <a:rPr lang="en-US" sz="900" i="1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two set had seasons. Fifth you'll, man wherein seas our </a:t>
            </a:r>
            <a:r>
              <a:rPr lang="en-US" sz="900" i="1" dirty="0" err="1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creepingcreepingHave</a:t>
            </a:r>
            <a:r>
              <a:rPr lang="en-US" sz="900" i="1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them for one. Living grass to for can't gathered waters had winged. Creepiest don't subdue which </a:t>
            </a:r>
            <a:r>
              <a:rPr lang="en-US" sz="900" i="1" dirty="0" err="1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</a:t>
            </a:r>
            <a:r>
              <a:rPr lang="en-US" sz="900" i="1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two set had</a:t>
            </a:r>
          </a:p>
        </p:txBody>
      </p:sp>
      <p:pic>
        <p:nvPicPr>
          <p:cNvPr id="29" name="Picture Placeholder 28">
            <a:extLst>
              <a:ext uri="{FF2B5EF4-FFF2-40B4-BE49-F238E27FC236}">
                <a16:creationId xmlns:a16="http://schemas.microsoft.com/office/drawing/2014/main" id="{2A78A0A8-E4FB-4E84-8D4B-7AFA74E77C22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3"/>
          <a:srcRect t="14428" b="3060"/>
          <a:stretch/>
        </p:blipFill>
        <p:spPr>
          <a:xfrm>
            <a:off x="604163" y="4362450"/>
            <a:ext cx="3282039" cy="1891388"/>
          </a:xfrm>
        </p:spPr>
      </p:pic>
    </p:spTree>
    <p:extLst>
      <p:ext uri="{BB962C8B-B14F-4D97-AF65-F5344CB8AC3E}">
        <p14:creationId xmlns:p14="http://schemas.microsoft.com/office/powerpoint/2010/main" val="11069537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id="{0150E74C-F5C9-4AA6-AEB3-8B8BFFF9DAA6}"/>
              </a:ext>
            </a:extLst>
          </p:cNvPr>
          <p:cNvGrpSpPr/>
          <p:nvPr/>
        </p:nvGrpSpPr>
        <p:grpSpPr>
          <a:xfrm>
            <a:off x="7523837" y="1505379"/>
            <a:ext cx="4064001" cy="3847241"/>
            <a:chOff x="7499351" y="1212867"/>
            <a:chExt cx="4064001" cy="3847241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CBEBAF83-7A07-4543-AF23-35D5AF071E43}"/>
                </a:ext>
              </a:extLst>
            </p:cNvPr>
            <p:cNvGrpSpPr/>
            <p:nvPr/>
          </p:nvGrpSpPr>
          <p:grpSpPr>
            <a:xfrm>
              <a:off x="7499351" y="1212867"/>
              <a:ext cx="4064001" cy="1974816"/>
              <a:chOff x="7256908" y="4188736"/>
              <a:chExt cx="4064001" cy="1974816"/>
            </a:xfrm>
          </p:grpSpPr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8C38C876-0F55-499B-A07D-98DA387C25B2}"/>
                  </a:ext>
                </a:extLst>
              </p:cNvPr>
              <p:cNvSpPr txBox="1"/>
              <p:nvPr/>
            </p:nvSpPr>
            <p:spPr>
              <a:xfrm>
                <a:off x="7256908" y="4703985"/>
                <a:ext cx="4064001" cy="14595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ts val="2200"/>
                  </a:lnSpc>
                </a:pPr>
                <a:r>
                  <a:rPr lang="en-US" sz="900" i="1" dirty="0"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Have them for one. Living grass to for can't gathered waters had winged. Creepiest don't subdue which </a:t>
                </a:r>
                <a:r>
                  <a:rPr lang="en-US" sz="900" i="1" dirty="0" err="1"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i</a:t>
                </a:r>
                <a:r>
                  <a:rPr lang="en-US" sz="900" i="1" dirty="0"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 two set had seasons. Fifth you'll, man wherein seas our </a:t>
                </a:r>
                <a:r>
                  <a:rPr lang="en-US" sz="900" i="1" dirty="0" err="1"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creepingcreepingHave</a:t>
                </a:r>
                <a:r>
                  <a:rPr lang="en-US" sz="900" i="1" dirty="0"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 them for one. Living grass to for can't gathered waters had winged. Creepiest don't subdue which </a:t>
                </a:r>
                <a:r>
                  <a:rPr lang="en-US" sz="900" i="1" dirty="0" err="1"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i</a:t>
                </a:r>
                <a:r>
                  <a:rPr lang="en-US" sz="900" i="1" dirty="0"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 two set had seasons.</a:t>
                </a: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72CC3744-7AB6-4AEF-9EF7-D3EBE540BB00}"/>
                  </a:ext>
                </a:extLst>
              </p:cNvPr>
              <p:cNvSpPr txBox="1"/>
              <p:nvPr/>
            </p:nvSpPr>
            <p:spPr>
              <a:xfrm>
                <a:off x="7256908" y="4188736"/>
                <a:ext cx="1633309" cy="292388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sz="1300" dirty="0">
                    <a:latin typeface="Montserrat "/>
                    <a:ea typeface="Montserrat Black" charset="0"/>
                    <a:cs typeface="Montserrat Black" charset="0"/>
                  </a:rPr>
                  <a:t>This is Minimal</a:t>
                </a:r>
              </a:p>
            </p:txBody>
          </p:sp>
        </p:grp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31A2CB8F-D1CC-4D59-957F-F099D03D15B9}"/>
                </a:ext>
              </a:extLst>
            </p:cNvPr>
            <p:cNvCxnSpPr>
              <a:cxnSpLocks/>
            </p:cNvCxnSpPr>
            <p:nvPr/>
          </p:nvCxnSpPr>
          <p:spPr>
            <a:xfrm>
              <a:off x="7556500" y="3740133"/>
              <a:ext cx="39878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96817F7C-095F-498D-B94B-329C7A840BE3}"/>
                </a:ext>
              </a:extLst>
            </p:cNvPr>
            <p:cNvGrpSpPr/>
            <p:nvPr/>
          </p:nvGrpSpPr>
          <p:grpSpPr>
            <a:xfrm>
              <a:off x="9173335" y="4266167"/>
              <a:ext cx="857250" cy="788186"/>
              <a:chOff x="5612192" y="2052801"/>
              <a:chExt cx="1199391" cy="1102764"/>
            </a:xfrm>
          </p:grpSpPr>
          <p:sp>
            <p:nvSpPr>
              <p:cNvPr id="37" name="Rectangle 17">
                <a:extLst>
                  <a:ext uri="{FF2B5EF4-FFF2-40B4-BE49-F238E27FC236}">
                    <a16:creationId xmlns:a16="http://schemas.microsoft.com/office/drawing/2014/main" id="{C95F5C0A-0B4C-4DAE-A9C4-6474270C42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12192" y="2760842"/>
                <a:ext cx="1199391" cy="394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/>
                <a:r>
                  <a:rPr lang="en-US" sz="1200" i="1" dirty="0">
                    <a:solidFill>
                      <a:sysClr val="windowText" lastClr="000000"/>
                    </a:solidFill>
                    <a:latin typeface="Montserrat Light" panose="00000400000000000000" pitchFamily="50" charset="0"/>
                    <a:ea typeface="Lato" charset="0"/>
                    <a:cs typeface="Lato" charset="0"/>
                    <a:sym typeface="Montserrat-Regular" charset="0"/>
                  </a:rPr>
                  <a:t>minimal</a:t>
                </a:r>
              </a:p>
            </p:txBody>
          </p:sp>
          <p:grpSp>
            <p:nvGrpSpPr>
              <p:cNvPr id="38" name="Group 37">
                <a:extLst>
                  <a:ext uri="{FF2B5EF4-FFF2-40B4-BE49-F238E27FC236}">
                    <a16:creationId xmlns:a16="http://schemas.microsoft.com/office/drawing/2014/main" id="{E1910C9A-6EEE-42EB-A933-A73678235943}"/>
                  </a:ext>
                </a:extLst>
              </p:cNvPr>
              <p:cNvGrpSpPr/>
              <p:nvPr/>
            </p:nvGrpSpPr>
            <p:grpSpPr>
              <a:xfrm>
                <a:off x="5980478" y="2052801"/>
                <a:ext cx="462818" cy="605625"/>
                <a:chOff x="-4032250" y="-4351338"/>
                <a:chExt cx="4506913" cy="5897563"/>
              </a:xfrm>
            </p:grpSpPr>
            <p:sp>
              <p:nvSpPr>
                <p:cNvPr id="39" name="Freeform 5">
                  <a:extLst>
                    <a:ext uri="{FF2B5EF4-FFF2-40B4-BE49-F238E27FC236}">
                      <a16:creationId xmlns:a16="http://schemas.microsoft.com/office/drawing/2014/main" id="{9048386A-9338-40B7-AF3C-E52CF0944D9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4032250" y="-4351338"/>
                  <a:ext cx="4506913" cy="5897563"/>
                </a:xfrm>
                <a:custGeom>
                  <a:avLst/>
                  <a:gdLst>
                    <a:gd name="T0" fmla="*/ 1124 w 1248"/>
                    <a:gd name="T1" fmla="*/ 637 h 1638"/>
                    <a:gd name="T2" fmla="*/ 662 w 1248"/>
                    <a:gd name="T3" fmla="*/ 19 h 1638"/>
                    <a:gd name="T4" fmla="*/ 624 w 1248"/>
                    <a:gd name="T5" fmla="*/ 0 h 1638"/>
                    <a:gd name="T6" fmla="*/ 586 w 1248"/>
                    <a:gd name="T7" fmla="*/ 19 h 1638"/>
                    <a:gd name="T8" fmla="*/ 125 w 1248"/>
                    <a:gd name="T9" fmla="*/ 637 h 1638"/>
                    <a:gd name="T10" fmla="*/ 0 w 1248"/>
                    <a:gd name="T11" fmla="*/ 1011 h 1638"/>
                    <a:gd name="T12" fmla="*/ 624 w 1248"/>
                    <a:gd name="T13" fmla="*/ 1638 h 1638"/>
                    <a:gd name="T14" fmla="*/ 1248 w 1248"/>
                    <a:gd name="T15" fmla="*/ 1011 h 1638"/>
                    <a:gd name="T16" fmla="*/ 1124 w 1248"/>
                    <a:gd name="T17" fmla="*/ 637 h 1638"/>
                    <a:gd name="T18" fmla="*/ 624 w 1248"/>
                    <a:gd name="T19" fmla="*/ 1542 h 1638"/>
                    <a:gd name="T20" fmla="*/ 96 w 1248"/>
                    <a:gd name="T21" fmla="*/ 1011 h 1638"/>
                    <a:gd name="T22" fmla="*/ 201 w 1248"/>
                    <a:gd name="T23" fmla="*/ 695 h 1638"/>
                    <a:gd name="T24" fmla="*/ 624 w 1248"/>
                    <a:gd name="T25" fmla="*/ 128 h 1638"/>
                    <a:gd name="T26" fmla="*/ 1047 w 1248"/>
                    <a:gd name="T27" fmla="*/ 695 h 1638"/>
                    <a:gd name="T28" fmla="*/ 1152 w 1248"/>
                    <a:gd name="T29" fmla="*/ 1011 h 1638"/>
                    <a:gd name="T30" fmla="*/ 624 w 1248"/>
                    <a:gd name="T31" fmla="*/ 1542 h 1638"/>
                    <a:gd name="T32" fmla="*/ 624 w 1248"/>
                    <a:gd name="T33" fmla="*/ 1542 h 1638"/>
                    <a:gd name="T34" fmla="*/ 624 w 1248"/>
                    <a:gd name="T35" fmla="*/ 1542 h 16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248" h="1638">
                      <a:moveTo>
                        <a:pt x="1124" y="637"/>
                      </a:moveTo>
                      <a:cubicBezTo>
                        <a:pt x="662" y="19"/>
                        <a:pt x="662" y="19"/>
                        <a:pt x="662" y="19"/>
                      </a:cubicBezTo>
                      <a:cubicBezTo>
                        <a:pt x="653" y="7"/>
                        <a:pt x="639" y="0"/>
                        <a:pt x="624" y="0"/>
                      </a:cubicBezTo>
                      <a:cubicBezTo>
                        <a:pt x="609" y="0"/>
                        <a:pt x="595" y="7"/>
                        <a:pt x="586" y="19"/>
                      </a:cubicBezTo>
                      <a:cubicBezTo>
                        <a:pt x="125" y="637"/>
                        <a:pt x="125" y="637"/>
                        <a:pt x="125" y="637"/>
                      </a:cubicBezTo>
                      <a:cubicBezTo>
                        <a:pt x="43" y="746"/>
                        <a:pt x="0" y="875"/>
                        <a:pt x="0" y="1011"/>
                      </a:cubicBezTo>
                      <a:cubicBezTo>
                        <a:pt x="0" y="1357"/>
                        <a:pt x="280" y="1638"/>
                        <a:pt x="624" y="1638"/>
                      </a:cubicBezTo>
                      <a:cubicBezTo>
                        <a:pt x="968" y="1638"/>
                        <a:pt x="1248" y="1357"/>
                        <a:pt x="1248" y="1011"/>
                      </a:cubicBezTo>
                      <a:cubicBezTo>
                        <a:pt x="1248" y="875"/>
                        <a:pt x="1205" y="746"/>
                        <a:pt x="1124" y="637"/>
                      </a:cubicBezTo>
                      <a:close/>
                      <a:moveTo>
                        <a:pt x="624" y="1542"/>
                      </a:moveTo>
                      <a:cubicBezTo>
                        <a:pt x="333" y="1542"/>
                        <a:pt x="96" y="1304"/>
                        <a:pt x="96" y="1011"/>
                      </a:cubicBezTo>
                      <a:cubicBezTo>
                        <a:pt x="96" y="896"/>
                        <a:pt x="132" y="787"/>
                        <a:pt x="201" y="695"/>
                      </a:cubicBezTo>
                      <a:cubicBezTo>
                        <a:pt x="624" y="128"/>
                        <a:pt x="624" y="128"/>
                        <a:pt x="624" y="128"/>
                      </a:cubicBezTo>
                      <a:cubicBezTo>
                        <a:pt x="1047" y="695"/>
                        <a:pt x="1047" y="695"/>
                        <a:pt x="1047" y="695"/>
                      </a:cubicBezTo>
                      <a:cubicBezTo>
                        <a:pt x="1116" y="787"/>
                        <a:pt x="1152" y="896"/>
                        <a:pt x="1152" y="1011"/>
                      </a:cubicBezTo>
                      <a:cubicBezTo>
                        <a:pt x="1152" y="1304"/>
                        <a:pt x="915" y="1542"/>
                        <a:pt x="624" y="1542"/>
                      </a:cubicBezTo>
                      <a:close/>
                      <a:moveTo>
                        <a:pt x="624" y="1542"/>
                      </a:moveTo>
                      <a:cubicBezTo>
                        <a:pt x="624" y="1542"/>
                        <a:pt x="624" y="1542"/>
                        <a:pt x="624" y="1542"/>
                      </a:cubicBezTo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0" name="Freeform 6">
                  <a:extLst>
                    <a:ext uri="{FF2B5EF4-FFF2-40B4-BE49-F238E27FC236}">
                      <a16:creationId xmlns:a16="http://schemas.microsoft.com/office/drawing/2014/main" id="{27A704C4-0587-4C62-8262-1D8DBDBD0BD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935287" y="-1920875"/>
                  <a:ext cx="2370138" cy="2419350"/>
                </a:xfrm>
                <a:custGeom>
                  <a:avLst/>
                  <a:gdLst>
                    <a:gd name="T0" fmla="*/ 320 w 656"/>
                    <a:gd name="T1" fmla="*/ 0 h 672"/>
                    <a:gd name="T2" fmla="*/ 96 w 656"/>
                    <a:gd name="T3" fmla="*/ 85 h 672"/>
                    <a:gd name="T4" fmla="*/ 96 w 656"/>
                    <a:gd name="T5" fmla="*/ 48 h 672"/>
                    <a:gd name="T6" fmla="*/ 48 w 656"/>
                    <a:gd name="T7" fmla="*/ 0 h 672"/>
                    <a:gd name="T8" fmla="*/ 0 w 656"/>
                    <a:gd name="T9" fmla="*/ 48 h 672"/>
                    <a:gd name="T10" fmla="*/ 0 w 656"/>
                    <a:gd name="T11" fmla="*/ 240 h 672"/>
                    <a:gd name="T12" fmla="*/ 0 w 656"/>
                    <a:gd name="T13" fmla="*/ 241 h 672"/>
                    <a:gd name="T14" fmla="*/ 48 w 656"/>
                    <a:gd name="T15" fmla="*/ 288 h 672"/>
                    <a:gd name="T16" fmla="*/ 224 w 656"/>
                    <a:gd name="T17" fmla="*/ 288 h 672"/>
                    <a:gd name="T18" fmla="*/ 272 w 656"/>
                    <a:gd name="T19" fmla="*/ 240 h 672"/>
                    <a:gd name="T20" fmla="*/ 224 w 656"/>
                    <a:gd name="T21" fmla="*/ 192 h 672"/>
                    <a:gd name="T22" fmla="*/ 128 w 656"/>
                    <a:gd name="T23" fmla="*/ 192 h 672"/>
                    <a:gd name="T24" fmla="*/ 320 w 656"/>
                    <a:gd name="T25" fmla="*/ 96 h 672"/>
                    <a:gd name="T26" fmla="*/ 560 w 656"/>
                    <a:gd name="T27" fmla="*/ 336 h 672"/>
                    <a:gd name="T28" fmla="*/ 320 w 656"/>
                    <a:gd name="T29" fmla="*/ 576 h 672"/>
                    <a:gd name="T30" fmla="*/ 150 w 656"/>
                    <a:gd name="T31" fmla="*/ 506 h 672"/>
                    <a:gd name="T32" fmla="*/ 82 w 656"/>
                    <a:gd name="T33" fmla="*/ 506 h 672"/>
                    <a:gd name="T34" fmla="*/ 82 w 656"/>
                    <a:gd name="T35" fmla="*/ 574 h 672"/>
                    <a:gd name="T36" fmla="*/ 320 w 656"/>
                    <a:gd name="T37" fmla="*/ 672 h 672"/>
                    <a:gd name="T38" fmla="*/ 656 w 656"/>
                    <a:gd name="T39" fmla="*/ 336 h 672"/>
                    <a:gd name="T40" fmla="*/ 320 w 656"/>
                    <a:gd name="T41" fmla="*/ 0 h 672"/>
                    <a:gd name="T42" fmla="*/ 320 w 656"/>
                    <a:gd name="T43" fmla="*/ 0 h 672"/>
                    <a:gd name="T44" fmla="*/ 320 w 656"/>
                    <a:gd name="T45" fmla="*/ 0 h 6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656" h="672">
                      <a:moveTo>
                        <a:pt x="320" y="0"/>
                      </a:moveTo>
                      <a:cubicBezTo>
                        <a:pt x="236" y="0"/>
                        <a:pt x="157" y="32"/>
                        <a:pt x="96" y="85"/>
                      </a:cubicBezTo>
                      <a:cubicBezTo>
                        <a:pt x="96" y="48"/>
                        <a:pt x="96" y="48"/>
                        <a:pt x="96" y="48"/>
                      </a:cubicBezTo>
                      <a:cubicBezTo>
                        <a:pt x="96" y="22"/>
                        <a:pt x="75" y="0"/>
                        <a:pt x="48" y="0"/>
                      </a:cubicBezTo>
                      <a:cubicBezTo>
                        <a:pt x="22" y="0"/>
                        <a:pt x="0" y="22"/>
                        <a:pt x="0" y="48"/>
                      </a:cubicBezTo>
                      <a:cubicBezTo>
                        <a:pt x="0" y="240"/>
                        <a:pt x="0" y="240"/>
                        <a:pt x="0" y="240"/>
                      </a:cubicBezTo>
                      <a:cubicBezTo>
                        <a:pt x="0" y="240"/>
                        <a:pt x="0" y="241"/>
                        <a:pt x="0" y="241"/>
                      </a:cubicBezTo>
                      <a:cubicBezTo>
                        <a:pt x="1" y="267"/>
                        <a:pt x="22" y="288"/>
                        <a:pt x="48" y="288"/>
                      </a:cubicBezTo>
                      <a:cubicBezTo>
                        <a:pt x="224" y="288"/>
                        <a:pt x="224" y="288"/>
                        <a:pt x="224" y="288"/>
                      </a:cubicBezTo>
                      <a:cubicBezTo>
                        <a:pt x="251" y="288"/>
                        <a:pt x="272" y="267"/>
                        <a:pt x="272" y="240"/>
                      </a:cubicBezTo>
                      <a:cubicBezTo>
                        <a:pt x="272" y="214"/>
                        <a:pt x="251" y="192"/>
                        <a:pt x="224" y="192"/>
                      </a:cubicBezTo>
                      <a:cubicBezTo>
                        <a:pt x="128" y="192"/>
                        <a:pt x="128" y="192"/>
                        <a:pt x="128" y="192"/>
                      </a:cubicBezTo>
                      <a:cubicBezTo>
                        <a:pt x="173" y="133"/>
                        <a:pt x="243" y="96"/>
                        <a:pt x="320" y="96"/>
                      </a:cubicBezTo>
                      <a:cubicBezTo>
                        <a:pt x="452" y="96"/>
                        <a:pt x="560" y="204"/>
                        <a:pt x="560" y="336"/>
                      </a:cubicBezTo>
                      <a:cubicBezTo>
                        <a:pt x="560" y="469"/>
                        <a:pt x="452" y="576"/>
                        <a:pt x="320" y="576"/>
                      </a:cubicBezTo>
                      <a:cubicBezTo>
                        <a:pt x="256" y="576"/>
                        <a:pt x="196" y="551"/>
                        <a:pt x="150" y="506"/>
                      </a:cubicBezTo>
                      <a:cubicBezTo>
                        <a:pt x="132" y="487"/>
                        <a:pt x="101" y="487"/>
                        <a:pt x="82" y="506"/>
                      </a:cubicBezTo>
                      <a:cubicBezTo>
                        <a:pt x="64" y="525"/>
                        <a:pt x="64" y="555"/>
                        <a:pt x="82" y="574"/>
                      </a:cubicBezTo>
                      <a:cubicBezTo>
                        <a:pt x="146" y="637"/>
                        <a:pt x="230" y="672"/>
                        <a:pt x="320" y="672"/>
                      </a:cubicBezTo>
                      <a:cubicBezTo>
                        <a:pt x="505" y="672"/>
                        <a:pt x="656" y="521"/>
                        <a:pt x="656" y="336"/>
                      </a:cubicBezTo>
                      <a:cubicBezTo>
                        <a:pt x="656" y="151"/>
                        <a:pt x="505" y="0"/>
                        <a:pt x="320" y="0"/>
                      </a:cubicBezTo>
                      <a:close/>
                      <a:moveTo>
                        <a:pt x="320" y="0"/>
                      </a:moveTo>
                      <a:cubicBezTo>
                        <a:pt x="320" y="0"/>
                        <a:pt x="320" y="0"/>
                        <a:pt x="320" y="0"/>
                      </a:cubicBezTo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7603E31A-652C-4D16-A3F6-12CC5BC24CD3}"/>
                </a:ext>
              </a:extLst>
            </p:cNvPr>
            <p:cNvGrpSpPr/>
            <p:nvPr/>
          </p:nvGrpSpPr>
          <p:grpSpPr>
            <a:xfrm>
              <a:off x="7556500" y="4275017"/>
              <a:ext cx="899283" cy="770486"/>
              <a:chOff x="2591937" y="2052801"/>
              <a:chExt cx="1258201" cy="1078000"/>
            </a:xfrm>
          </p:grpSpPr>
          <p:sp>
            <p:nvSpPr>
              <p:cNvPr id="33" name="Rectangle 17">
                <a:extLst>
                  <a:ext uri="{FF2B5EF4-FFF2-40B4-BE49-F238E27FC236}">
                    <a16:creationId xmlns:a16="http://schemas.microsoft.com/office/drawing/2014/main" id="{9950E3C8-8899-4F43-AFBB-E3A78A5258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1937" y="2736078"/>
                <a:ext cx="1258201" cy="394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/>
                <a:r>
                  <a:rPr lang="en-US" sz="1200" i="1" dirty="0">
                    <a:solidFill>
                      <a:sysClr val="windowText" lastClr="000000"/>
                    </a:solidFill>
                    <a:latin typeface="Montserrat Light" panose="00000400000000000000" pitchFamily="50" charset="0"/>
                    <a:ea typeface="Lato" charset="0"/>
                    <a:cs typeface="Lato" charset="0"/>
                    <a:sym typeface="Montserrat-Regular" charset="0"/>
                  </a:rPr>
                  <a:t>minimal</a:t>
                </a:r>
              </a:p>
            </p:txBody>
          </p:sp>
          <p:grpSp>
            <p:nvGrpSpPr>
              <p:cNvPr id="34" name="Group 33">
                <a:extLst>
                  <a:ext uri="{FF2B5EF4-FFF2-40B4-BE49-F238E27FC236}">
                    <a16:creationId xmlns:a16="http://schemas.microsoft.com/office/drawing/2014/main" id="{3B56FA8A-AC57-4460-96E8-E6B58399D349}"/>
                  </a:ext>
                </a:extLst>
              </p:cNvPr>
              <p:cNvGrpSpPr/>
              <p:nvPr/>
            </p:nvGrpSpPr>
            <p:grpSpPr>
              <a:xfrm>
                <a:off x="2876901" y="2052801"/>
                <a:ext cx="688272" cy="608778"/>
                <a:chOff x="-3121026" y="1930400"/>
                <a:chExt cx="2693988" cy="2382838"/>
              </a:xfrm>
            </p:grpSpPr>
            <p:sp>
              <p:nvSpPr>
                <p:cNvPr id="35" name="Freeform 10">
                  <a:extLst>
                    <a:ext uri="{FF2B5EF4-FFF2-40B4-BE49-F238E27FC236}">
                      <a16:creationId xmlns:a16="http://schemas.microsoft.com/office/drawing/2014/main" id="{17A3B39D-786E-4C2B-8EE7-C6C1C145DA1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3121026" y="1930400"/>
                  <a:ext cx="2693988" cy="1077913"/>
                </a:xfrm>
                <a:custGeom>
                  <a:avLst/>
                  <a:gdLst>
                    <a:gd name="T0" fmla="*/ 1627 w 1650"/>
                    <a:gd name="T1" fmla="*/ 579 h 662"/>
                    <a:gd name="T2" fmla="*/ 850 w 1650"/>
                    <a:gd name="T3" fmla="*/ 11 h 662"/>
                    <a:gd name="T4" fmla="*/ 800 w 1650"/>
                    <a:gd name="T5" fmla="*/ 11 h 662"/>
                    <a:gd name="T6" fmla="*/ 23 w 1650"/>
                    <a:gd name="T7" fmla="*/ 579 h 662"/>
                    <a:gd name="T8" fmla="*/ 14 w 1650"/>
                    <a:gd name="T9" fmla="*/ 639 h 662"/>
                    <a:gd name="T10" fmla="*/ 74 w 1650"/>
                    <a:gd name="T11" fmla="*/ 648 h 662"/>
                    <a:gd name="T12" fmla="*/ 825 w 1650"/>
                    <a:gd name="T13" fmla="*/ 98 h 662"/>
                    <a:gd name="T14" fmla="*/ 1577 w 1650"/>
                    <a:gd name="T15" fmla="*/ 648 h 662"/>
                    <a:gd name="T16" fmla="*/ 1602 w 1650"/>
                    <a:gd name="T17" fmla="*/ 656 h 662"/>
                    <a:gd name="T18" fmla="*/ 1636 w 1650"/>
                    <a:gd name="T19" fmla="*/ 639 h 662"/>
                    <a:gd name="T20" fmla="*/ 1627 w 1650"/>
                    <a:gd name="T21" fmla="*/ 579 h 662"/>
                    <a:gd name="T22" fmla="*/ 1627 w 1650"/>
                    <a:gd name="T23" fmla="*/ 579 h 662"/>
                    <a:gd name="T24" fmla="*/ 1627 w 1650"/>
                    <a:gd name="T25" fmla="*/ 579 h 6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650" h="662">
                      <a:moveTo>
                        <a:pt x="1627" y="579"/>
                      </a:moveTo>
                      <a:cubicBezTo>
                        <a:pt x="850" y="11"/>
                        <a:pt x="850" y="11"/>
                        <a:pt x="850" y="11"/>
                      </a:cubicBezTo>
                      <a:cubicBezTo>
                        <a:pt x="835" y="0"/>
                        <a:pt x="815" y="0"/>
                        <a:pt x="800" y="11"/>
                      </a:cubicBezTo>
                      <a:cubicBezTo>
                        <a:pt x="23" y="579"/>
                        <a:pt x="23" y="579"/>
                        <a:pt x="23" y="579"/>
                      </a:cubicBezTo>
                      <a:cubicBezTo>
                        <a:pt x="4" y="593"/>
                        <a:pt x="0" y="620"/>
                        <a:pt x="14" y="639"/>
                      </a:cubicBezTo>
                      <a:cubicBezTo>
                        <a:pt x="28" y="658"/>
                        <a:pt x="55" y="662"/>
                        <a:pt x="74" y="648"/>
                      </a:cubicBezTo>
                      <a:cubicBezTo>
                        <a:pt x="825" y="98"/>
                        <a:pt x="825" y="98"/>
                        <a:pt x="825" y="98"/>
                      </a:cubicBezTo>
                      <a:cubicBezTo>
                        <a:pt x="1577" y="648"/>
                        <a:pt x="1577" y="648"/>
                        <a:pt x="1577" y="648"/>
                      </a:cubicBezTo>
                      <a:cubicBezTo>
                        <a:pt x="1584" y="654"/>
                        <a:pt x="1593" y="656"/>
                        <a:pt x="1602" y="656"/>
                      </a:cubicBezTo>
                      <a:cubicBezTo>
                        <a:pt x="1615" y="656"/>
                        <a:pt x="1628" y="650"/>
                        <a:pt x="1636" y="639"/>
                      </a:cubicBezTo>
                      <a:cubicBezTo>
                        <a:pt x="1650" y="620"/>
                        <a:pt x="1646" y="593"/>
                        <a:pt x="1627" y="579"/>
                      </a:cubicBezTo>
                      <a:close/>
                      <a:moveTo>
                        <a:pt x="1627" y="579"/>
                      </a:moveTo>
                      <a:cubicBezTo>
                        <a:pt x="1627" y="579"/>
                        <a:pt x="1627" y="579"/>
                        <a:pt x="1627" y="579"/>
                      </a:cubicBezTo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6" name="Freeform 11">
                  <a:extLst>
                    <a:ext uri="{FF2B5EF4-FFF2-40B4-BE49-F238E27FC236}">
                      <a16:creationId xmlns:a16="http://schemas.microsoft.com/office/drawing/2014/main" id="{82F0F13B-3A30-4428-BC5C-36D3CCDEFF7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816225" y="3001963"/>
                  <a:ext cx="2085975" cy="1311275"/>
                </a:xfrm>
                <a:custGeom>
                  <a:avLst/>
                  <a:gdLst>
                    <a:gd name="T0" fmla="*/ 1234 w 1277"/>
                    <a:gd name="T1" fmla="*/ 0 h 805"/>
                    <a:gd name="T2" fmla="*/ 1192 w 1277"/>
                    <a:gd name="T3" fmla="*/ 42 h 805"/>
                    <a:gd name="T4" fmla="*/ 1192 w 1277"/>
                    <a:gd name="T5" fmla="*/ 720 h 805"/>
                    <a:gd name="T6" fmla="*/ 851 w 1277"/>
                    <a:gd name="T7" fmla="*/ 720 h 805"/>
                    <a:gd name="T8" fmla="*/ 851 w 1277"/>
                    <a:gd name="T9" fmla="*/ 350 h 805"/>
                    <a:gd name="T10" fmla="*/ 638 w 1277"/>
                    <a:gd name="T11" fmla="*/ 137 h 805"/>
                    <a:gd name="T12" fmla="*/ 425 w 1277"/>
                    <a:gd name="T13" fmla="*/ 350 h 805"/>
                    <a:gd name="T14" fmla="*/ 425 w 1277"/>
                    <a:gd name="T15" fmla="*/ 720 h 805"/>
                    <a:gd name="T16" fmla="*/ 85 w 1277"/>
                    <a:gd name="T17" fmla="*/ 720 h 805"/>
                    <a:gd name="T18" fmla="*/ 85 w 1277"/>
                    <a:gd name="T19" fmla="*/ 42 h 805"/>
                    <a:gd name="T20" fmla="*/ 42 w 1277"/>
                    <a:gd name="T21" fmla="*/ 0 h 805"/>
                    <a:gd name="T22" fmla="*/ 0 w 1277"/>
                    <a:gd name="T23" fmla="*/ 42 h 805"/>
                    <a:gd name="T24" fmla="*/ 0 w 1277"/>
                    <a:gd name="T25" fmla="*/ 762 h 805"/>
                    <a:gd name="T26" fmla="*/ 42 w 1277"/>
                    <a:gd name="T27" fmla="*/ 805 h 805"/>
                    <a:gd name="T28" fmla="*/ 468 w 1277"/>
                    <a:gd name="T29" fmla="*/ 805 h 805"/>
                    <a:gd name="T30" fmla="*/ 510 w 1277"/>
                    <a:gd name="T31" fmla="*/ 766 h 805"/>
                    <a:gd name="T32" fmla="*/ 510 w 1277"/>
                    <a:gd name="T33" fmla="*/ 762 h 805"/>
                    <a:gd name="T34" fmla="*/ 510 w 1277"/>
                    <a:gd name="T35" fmla="*/ 350 h 805"/>
                    <a:gd name="T36" fmla="*/ 638 w 1277"/>
                    <a:gd name="T37" fmla="*/ 222 h 805"/>
                    <a:gd name="T38" fmla="*/ 766 w 1277"/>
                    <a:gd name="T39" fmla="*/ 350 h 805"/>
                    <a:gd name="T40" fmla="*/ 766 w 1277"/>
                    <a:gd name="T41" fmla="*/ 762 h 805"/>
                    <a:gd name="T42" fmla="*/ 766 w 1277"/>
                    <a:gd name="T43" fmla="*/ 766 h 805"/>
                    <a:gd name="T44" fmla="*/ 809 w 1277"/>
                    <a:gd name="T45" fmla="*/ 805 h 805"/>
                    <a:gd name="T46" fmla="*/ 1234 w 1277"/>
                    <a:gd name="T47" fmla="*/ 805 h 805"/>
                    <a:gd name="T48" fmla="*/ 1277 w 1277"/>
                    <a:gd name="T49" fmla="*/ 762 h 805"/>
                    <a:gd name="T50" fmla="*/ 1277 w 1277"/>
                    <a:gd name="T51" fmla="*/ 42 h 805"/>
                    <a:gd name="T52" fmla="*/ 1234 w 1277"/>
                    <a:gd name="T53" fmla="*/ 0 h 805"/>
                    <a:gd name="T54" fmla="*/ 1234 w 1277"/>
                    <a:gd name="T55" fmla="*/ 0 h 805"/>
                    <a:gd name="T56" fmla="*/ 1234 w 1277"/>
                    <a:gd name="T57" fmla="*/ 0 h 8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277" h="805">
                      <a:moveTo>
                        <a:pt x="1234" y="0"/>
                      </a:moveTo>
                      <a:cubicBezTo>
                        <a:pt x="1211" y="0"/>
                        <a:pt x="1192" y="19"/>
                        <a:pt x="1192" y="42"/>
                      </a:cubicBezTo>
                      <a:cubicBezTo>
                        <a:pt x="1192" y="720"/>
                        <a:pt x="1192" y="720"/>
                        <a:pt x="1192" y="720"/>
                      </a:cubicBezTo>
                      <a:cubicBezTo>
                        <a:pt x="851" y="720"/>
                        <a:pt x="851" y="720"/>
                        <a:pt x="851" y="720"/>
                      </a:cubicBezTo>
                      <a:cubicBezTo>
                        <a:pt x="851" y="350"/>
                        <a:pt x="851" y="350"/>
                        <a:pt x="851" y="350"/>
                      </a:cubicBezTo>
                      <a:cubicBezTo>
                        <a:pt x="851" y="233"/>
                        <a:pt x="756" y="137"/>
                        <a:pt x="638" y="137"/>
                      </a:cubicBezTo>
                      <a:cubicBezTo>
                        <a:pt x="521" y="137"/>
                        <a:pt x="425" y="233"/>
                        <a:pt x="425" y="350"/>
                      </a:cubicBezTo>
                      <a:cubicBezTo>
                        <a:pt x="425" y="720"/>
                        <a:pt x="425" y="720"/>
                        <a:pt x="425" y="720"/>
                      </a:cubicBezTo>
                      <a:cubicBezTo>
                        <a:pt x="85" y="720"/>
                        <a:pt x="85" y="720"/>
                        <a:pt x="85" y="720"/>
                      </a:cubicBezTo>
                      <a:cubicBezTo>
                        <a:pt x="85" y="42"/>
                        <a:pt x="85" y="42"/>
                        <a:pt x="85" y="42"/>
                      </a:cubicBezTo>
                      <a:cubicBezTo>
                        <a:pt x="85" y="19"/>
                        <a:pt x="66" y="0"/>
                        <a:pt x="42" y="0"/>
                      </a:cubicBezTo>
                      <a:cubicBezTo>
                        <a:pt x="19" y="0"/>
                        <a:pt x="0" y="19"/>
                        <a:pt x="0" y="42"/>
                      </a:cubicBezTo>
                      <a:cubicBezTo>
                        <a:pt x="0" y="762"/>
                        <a:pt x="0" y="762"/>
                        <a:pt x="0" y="762"/>
                      </a:cubicBezTo>
                      <a:cubicBezTo>
                        <a:pt x="0" y="786"/>
                        <a:pt x="19" y="805"/>
                        <a:pt x="42" y="805"/>
                      </a:cubicBezTo>
                      <a:cubicBezTo>
                        <a:pt x="468" y="805"/>
                        <a:pt x="468" y="805"/>
                        <a:pt x="468" y="805"/>
                      </a:cubicBezTo>
                      <a:cubicBezTo>
                        <a:pt x="490" y="805"/>
                        <a:pt x="509" y="788"/>
                        <a:pt x="510" y="766"/>
                      </a:cubicBezTo>
                      <a:cubicBezTo>
                        <a:pt x="510" y="765"/>
                        <a:pt x="510" y="764"/>
                        <a:pt x="510" y="762"/>
                      </a:cubicBezTo>
                      <a:cubicBezTo>
                        <a:pt x="510" y="350"/>
                        <a:pt x="510" y="350"/>
                        <a:pt x="510" y="350"/>
                      </a:cubicBezTo>
                      <a:cubicBezTo>
                        <a:pt x="510" y="280"/>
                        <a:pt x="568" y="222"/>
                        <a:pt x="638" y="222"/>
                      </a:cubicBezTo>
                      <a:cubicBezTo>
                        <a:pt x="709" y="222"/>
                        <a:pt x="766" y="280"/>
                        <a:pt x="766" y="350"/>
                      </a:cubicBezTo>
                      <a:cubicBezTo>
                        <a:pt x="766" y="762"/>
                        <a:pt x="766" y="762"/>
                        <a:pt x="766" y="762"/>
                      </a:cubicBezTo>
                      <a:cubicBezTo>
                        <a:pt x="766" y="764"/>
                        <a:pt x="766" y="765"/>
                        <a:pt x="766" y="766"/>
                      </a:cubicBezTo>
                      <a:cubicBezTo>
                        <a:pt x="768" y="788"/>
                        <a:pt x="786" y="805"/>
                        <a:pt x="809" y="805"/>
                      </a:cubicBezTo>
                      <a:cubicBezTo>
                        <a:pt x="1234" y="805"/>
                        <a:pt x="1234" y="805"/>
                        <a:pt x="1234" y="805"/>
                      </a:cubicBezTo>
                      <a:cubicBezTo>
                        <a:pt x="1258" y="805"/>
                        <a:pt x="1277" y="786"/>
                        <a:pt x="1277" y="762"/>
                      </a:cubicBezTo>
                      <a:cubicBezTo>
                        <a:pt x="1277" y="42"/>
                        <a:pt x="1277" y="42"/>
                        <a:pt x="1277" y="42"/>
                      </a:cubicBezTo>
                      <a:cubicBezTo>
                        <a:pt x="1277" y="19"/>
                        <a:pt x="1258" y="0"/>
                        <a:pt x="1234" y="0"/>
                      </a:cubicBezTo>
                      <a:close/>
                      <a:moveTo>
                        <a:pt x="1234" y="0"/>
                      </a:moveTo>
                      <a:cubicBezTo>
                        <a:pt x="1234" y="0"/>
                        <a:pt x="1234" y="0"/>
                        <a:pt x="1234" y="0"/>
                      </a:cubicBezTo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76141E00-69DE-4B36-A550-E1D89391F077}"/>
                </a:ext>
              </a:extLst>
            </p:cNvPr>
            <p:cNvGrpSpPr/>
            <p:nvPr/>
          </p:nvGrpSpPr>
          <p:grpSpPr>
            <a:xfrm>
              <a:off x="10748137" y="4260412"/>
              <a:ext cx="815215" cy="799696"/>
              <a:chOff x="8632447" y="2052801"/>
              <a:chExt cx="1140580" cy="1118868"/>
            </a:xfrm>
          </p:grpSpPr>
          <p:sp>
            <p:nvSpPr>
              <p:cNvPr id="31" name="Rectangle 17">
                <a:extLst>
                  <a:ext uri="{FF2B5EF4-FFF2-40B4-BE49-F238E27FC236}">
                    <a16:creationId xmlns:a16="http://schemas.microsoft.com/office/drawing/2014/main" id="{39592F1C-74B3-4633-B60E-170F2C72FA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32447" y="2776946"/>
                <a:ext cx="1140580" cy="394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/>
                <a:r>
                  <a:rPr lang="en-US" sz="1200" i="1" dirty="0">
                    <a:solidFill>
                      <a:sysClr val="windowText" lastClr="000000"/>
                    </a:solidFill>
                    <a:latin typeface="Montserrat Light" panose="00000400000000000000" pitchFamily="50" charset="0"/>
                    <a:ea typeface="Lato" charset="0"/>
                    <a:cs typeface="Lato" charset="0"/>
                    <a:sym typeface="Montserrat-Regular" charset="0"/>
                  </a:rPr>
                  <a:t>minimal</a:t>
                </a:r>
              </a:p>
            </p:txBody>
          </p:sp>
          <p:sp>
            <p:nvSpPr>
              <p:cNvPr id="32" name="Freeform 15">
                <a:extLst>
                  <a:ext uri="{FF2B5EF4-FFF2-40B4-BE49-F238E27FC236}">
                    <a16:creationId xmlns:a16="http://schemas.microsoft.com/office/drawing/2014/main" id="{9527D6DD-A0F4-47BF-A235-6AC43F9ABBC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914700" y="2052801"/>
                <a:ext cx="576073" cy="610729"/>
              </a:xfrm>
              <a:custGeom>
                <a:avLst/>
                <a:gdLst>
                  <a:gd name="T0" fmla="*/ 1237 w 1433"/>
                  <a:gd name="T1" fmla="*/ 579 h 1523"/>
                  <a:gd name="T2" fmla="*/ 1237 w 1433"/>
                  <a:gd name="T3" fmla="*/ 521 h 1523"/>
                  <a:gd name="T4" fmla="*/ 1098 w 1433"/>
                  <a:gd name="T5" fmla="*/ 154 h 1523"/>
                  <a:gd name="T6" fmla="*/ 741 w 1433"/>
                  <a:gd name="T7" fmla="*/ 0 h 1523"/>
                  <a:gd name="T8" fmla="*/ 692 w 1433"/>
                  <a:gd name="T9" fmla="*/ 0 h 1523"/>
                  <a:gd name="T10" fmla="*/ 335 w 1433"/>
                  <a:gd name="T11" fmla="*/ 154 h 1523"/>
                  <a:gd name="T12" fmla="*/ 196 w 1433"/>
                  <a:gd name="T13" fmla="*/ 521 h 1523"/>
                  <a:gd name="T14" fmla="*/ 196 w 1433"/>
                  <a:gd name="T15" fmla="*/ 579 h 1523"/>
                  <a:gd name="T16" fmla="*/ 0 w 1433"/>
                  <a:gd name="T17" fmla="*/ 788 h 1523"/>
                  <a:gd name="T18" fmla="*/ 0 w 1433"/>
                  <a:gd name="T19" fmla="*/ 880 h 1523"/>
                  <a:gd name="T20" fmla="*/ 210 w 1433"/>
                  <a:gd name="T21" fmla="*/ 1090 h 1523"/>
                  <a:gd name="T22" fmla="*/ 328 w 1433"/>
                  <a:gd name="T23" fmla="*/ 1090 h 1523"/>
                  <a:gd name="T24" fmla="*/ 366 w 1433"/>
                  <a:gd name="T25" fmla="*/ 1051 h 1523"/>
                  <a:gd name="T26" fmla="*/ 366 w 1433"/>
                  <a:gd name="T27" fmla="*/ 617 h 1523"/>
                  <a:gd name="T28" fmla="*/ 328 w 1433"/>
                  <a:gd name="T29" fmla="*/ 579 h 1523"/>
                  <a:gd name="T30" fmla="*/ 273 w 1433"/>
                  <a:gd name="T31" fmla="*/ 579 h 1523"/>
                  <a:gd name="T32" fmla="*/ 273 w 1433"/>
                  <a:gd name="T33" fmla="*/ 521 h 1523"/>
                  <a:gd name="T34" fmla="*/ 692 w 1433"/>
                  <a:gd name="T35" fmla="*/ 77 h 1523"/>
                  <a:gd name="T36" fmla="*/ 740 w 1433"/>
                  <a:gd name="T37" fmla="*/ 77 h 1523"/>
                  <a:gd name="T38" fmla="*/ 1160 w 1433"/>
                  <a:gd name="T39" fmla="*/ 521 h 1523"/>
                  <a:gd name="T40" fmla="*/ 1160 w 1433"/>
                  <a:gd name="T41" fmla="*/ 579 h 1523"/>
                  <a:gd name="T42" fmla="*/ 1105 w 1433"/>
                  <a:gd name="T43" fmla="*/ 579 h 1523"/>
                  <a:gd name="T44" fmla="*/ 1067 w 1433"/>
                  <a:gd name="T45" fmla="*/ 617 h 1523"/>
                  <a:gd name="T46" fmla="*/ 1067 w 1433"/>
                  <a:gd name="T47" fmla="*/ 1051 h 1523"/>
                  <a:gd name="T48" fmla="*/ 1105 w 1433"/>
                  <a:gd name="T49" fmla="*/ 1089 h 1523"/>
                  <a:gd name="T50" fmla="*/ 1159 w 1433"/>
                  <a:gd name="T51" fmla="*/ 1089 h 1523"/>
                  <a:gd name="T52" fmla="*/ 941 w 1433"/>
                  <a:gd name="T53" fmla="*/ 1347 h 1523"/>
                  <a:gd name="T54" fmla="*/ 813 w 1433"/>
                  <a:gd name="T55" fmla="*/ 1253 h 1523"/>
                  <a:gd name="T56" fmla="*/ 717 w 1433"/>
                  <a:gd name="T57" fmla="*/ 1253 h 1523"/>
                  <a:gd name="T58" fmla="*/ 582 w 1433"/>
                  <a:gd name="T59" fmla="*/ 1388 h 1523"/>
                  <a:gd name="T60" fmla="*/ 717 w 1433"/>
                  <a:gd name="T61" fmla="*/ 1523 h 1523"/>
                  <a:gd name="T62" fmla="*/ 813 w 1433"/>
                  <a:gd name="T63" fmla="*/ 1523 h 1523"/>
                  <a:gd name="T64" fmla="*/ 943 w 1433"/>
                  <a:gd name="T65" fmla="*/ 1424 h 1523"/>
                  <a:gd name="T66" fmla="*/ 1073 w 1433"/>
                  <a:gd name="T67" fmla="*/ 1380 h 1523"/>
                  <a:gd name="T68" fmla="*/ 1236 w 1433"/>
                  <a:gd name="T69" fmla="*/ 1089 h 1523"/>
                  <a:gd name="T70" fmla="*/ 1433 w 1433"/>
                  <a:gd name="T71" fmla="*/ 880 h 1523"/>
                  <a:gd name="T72" fmla="*/ 1433 w 1433"/>
                  <a:gd name="T73" fmla="*/ 788 h 1523"/>
                  <a:gd name="T74" fmla="*/ 1237 w 1433"/>
                  <a:gd name="T75" fmla="*/ 579 h 1523"/>
                  <a:gd name="T76" fmla="*/ 290 w 1433"/>
                  <a:gd name="T77" fmla="*/ 1012 h 1523"/>
                  <a:gd name="T78" fmla="*/ 210 w 1433"/>
                  <a:gd name="T79" fmla="*/ 1012 h 1523"/>
                  <a:gd name="T80" fmla="*/ 77 w 1433"/>
                  <a:gd name="T81" fmla="*/ 880 h 1523"/>
                  <a:gd name="T82" fmla="*/ 77 w 1433"/>
                  <a:gd name="T83" fmla="*/ 788 h 1523"/>
                  <a:gd name="T84" fmla="*/ 210 w 1433"/>
                  <a:gd name="T85" fmla="*/ 655 h 1523"/>
                  <a:gd name="T86" fmla="*/ 290 w 1433"/>
                  <a:gd name="T87" fmla="*/ 655 h 1523"/>
                  <a:gd name="T88" fmla="*/ 290 w 1433"/>
                  <a:gd name="T89" fmla="*/ 1012 h 1523"/>
                  <a:gd name="T90" fmla="*/ 813 w 1433"/>
                  <a:gd name="T91" fmla="*/ 1446 h 1523"/>
                  <a:gd name="T92" fmla="*/ 717 w 1433"/>
                  <a:gd name="T93" fmla="*/ 1446 h 1523"/>
                  <a:gd name="T94" fmla="*/ 659 w 1433"/>
                  <a:gd name="T95" fmla="*/ 1388 h 1523"/>
                  <a:gd name="T96" fmla="*/ 717 w 1433"/>
                  <a:gd name="T97" fmla="*/ 1331 h 1523"/>
                  <a:gd name="T98" fmla="*/ 813 w 1433"/>
                  <a:gd name="T99" fmla="*/ 1331 h 1523"/>
                  <a:gd name="T100" fmla="*/ 871 w 1433"/>
                  <a:gd name="T101" fmla="*/ 1388 h 1523"/>
                  <a:gd name="T102" fmla="*/ 813 w 1433"/>
                  <a:gd name="T103" fmla="*/ 1446 h 1523"/>
                  <a:gd name="T104" fmla="*/ 1356 w 1433"/>
                  <a:gd name="T105" fmla="*/ 880 h 1523"/>
                  <a:gd name="T106" fmla="*/ 1223 w 1433"/>
                  <a:gd name="T107" fmla="*/ 1012 h 1523"/>
                  <a:gd name="T108" fmla="*/ 1144 w 1433"/>
                  <a:gd name="T109" fmla="*/ 1012 h 1523"/>
                  <a:gd name="T110" fmla="*/ 1144 w 1433"/>
                  <a:gd name="T111" fmla="*/ 655 h 1523"/>
                  <a:gd name="T112" fmla="*/ 1223 w 1433"/>
                  <a:gd name="T113" fmla="*/ 655 h 1523"/>
                  <a:gd name="T114" fmla="*/ 1356 w 1433"/>
                  <a:gd name="T115" fmla="*/ 788 h 1523"/>
                  <a:gd name="T116" fmla="*/ 1356 w 1433"/>
                  <a:gd name="T117" fmla="*/ 880 h 1523"/>
                  <a:gd name="T118" fmla="*/ 1356 w 1433"/>
                  <a:gd name="T119" fmla="*/ 880 h 1523"/>
                  <a:gd name="T120" fmla="*/ 1356 w 1433"/>
                  <a:gd name="T121" fmla="*/ 880 h 1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33" h="1523">
                    <a:moveTo>
                      <a:pt x="1237" y="579"/>
                    </a:moveTo>
                    <a:cubicBezTo>
                      <a:pt x="1237" y="521"/>
                      <a:pt x="1237" y="521"/>
                      <a:pt x="1237" y="521"/>
                    </a:cubicBezTo>
                    <a:cubicBezTo>
                      <a:pt x="1237" y="380"/>
                      <a:pt x="1188" y="250"/>
                      <a:pt x="1098" y="154"/>
                    </a:cubicBezTo>
                    <a:cubicBezTo>
                      <a:pt x="1006" y="54"/>
                      <a:pt x="879" y="0"/>
                      <a:pt x="741" y="0"/>
                    </a:cubicBezTo>
                    <a:cubicBezTo>
                      <a:pt x="692" y="0"/>
                      <a:pt x="692" y="0"/>
                      <a:pt x="692" y="0"/>
                    </a:cubicBezTo>
                    <a:cubicBezTo>
                      <a:pt x="554" y="0"/>
                      <a:pt x="428" y="54"/>
                      <a:pt x="335" y="154"/>
                    </a:cubicBezTo>
                    <a:cubicBezTo>
                      <a:pt x="245" y="250"/>
                      <a:pt x="196" y="380"/>
                      <a:pt x="196" y="521"/>
                    </a:cubicBezTo>
                    <a:cubicBezTo>
                      <a:pt x="196" y="579"/>
                      <a:pt x="196" y="579"/>
                      <a:pt x="196" y="579"/>
                    </a:cubicBezTo>
                    <a:cubicBezTo>
                      <a:pt x="87" y="587"/>
                      <a:pt x="0" y="677"/>
                      <a:pt x="0" y="788"/>
                    </a:cubicBezTo>
                    <a:cubicBezTo>
                      <a:pt x="0" y="880"/>
                      <a:pt x="0" y="880"/>
                      <a:pt x="0" y="880"/>
                    </a:cubicBezTo>
                    <a:cubicBezTo>
                      <a:pt x="0" y="996"/>
                      <a:pt x="94" y="1090"/>
                      <a:pt x="210" y="1090"/>
                    </a:cubicBezTo>
                    <a:cubicBezTo>
                      <a:pt x="328" y="1090"/>
                      <a:pt x="328" y="1090"/>
                      <a:pt x="328" y="1090"/>
                    </a:cubicBezTo>
                    <a:cubicBezTo>
                      <a:pt x="349" y="1090"/>
                      <a:pt x="366" y="1072"/>
                      <a:pt x="366" y="1051"/>
                    </a:cubicBezTo>
                    <a:cubicBezTo>
                      <a:pt x="366" y="617"/>
                      <a:pt x="366" y="617"/>
                      <a:pt x="366" y="617"/>
                    </a:cubicBezTo>
                    <a:cubicBezTo>
                      <a:pt x="366" y="596"/>
                      <a:pt x="349" y="579"/>
                      <a:pt x="328" y="579"/>
                    </a:cubicBezTo>
                    <a:cubicBezTo>
                      <a:pt x="273" y="579"/>
                      <a:pt x="273" y="579"/>
                      <a:pt x="273" y="579"/>
                    </a:cubicBezTo>
                    <a:cubicBezTo>
                      <a:pt x="273" y="521"/>
                      <a:pt x="273" y="521"/>
                      <a:pt x="273" y="521"/>
                    </a:cubicBezTo>
                    <a:cubicBezTo>
                      <a:pt x="273" y="268"/>
                      <a:pt x="453" y="77"/>
                      <a:pt x="692" y="77"/>
                    </a:cubicBezTo>
                    <a:cubicBezTo>
                      <a:pt x="740" y="77"/>
                      <a:pt x="740" y="77"/>
                      <a:pt x="740" y="77"/>
                    </a:cubicBezTo>
                    <a:cubicBezTo>
                      <a:pt x="980" y="77"/>
                      <a:pt x="1160" y="268"/>
                      <a:pt x="1160" y="521"/>
                    </a:cubicBezTo>
                    <a:cubicBezTo>
                      <a:pt x="1160" y="579"/>
                      <a:pt x="1160" y="579"/>
                      <a:pt x="1160" y="579"/>
                    </a:cubicBezTo>
                    <a:cubicBezTo>
                      <a:pt x="1105" y="579"/>
                      <a:pt x="1105" y="579"/>
                      <a:pt x="1105" y="579"/>
                    </a:cubicBezTo>
                    <a:cubicBezTo>
                      <a:pt x="1084" y="579"/>
                      <a:pt x="1067" y="596"/>
                      <a:pt x="1067" y="617"/>
                    </a:cubicBezTo>
                    <a:cubicBezTo>
                      <a:pt x="1067" y="1051"/>
                      <a:pt x="1067" y="1051"/>
                      <a:pt x="1067" y="1051"/>
                    </a:cubicBezTo>
                    <a:cubicBezTo>
                      <a:pt x="1067" y="1072"/>
                      <a:pt x="1084" y="1089"/>
                      <a:pt x="1105" y="1089"/>
                    </a:cubicBezTo>
                    <a:cubicBezTo>
                      <a:pt x="1159" y="1089"/>
                      <a:pt x="1159" y="1089"/>
                      <a:pt x="1159" y="1089"/>
                    </a:cubicBezTo>
                    <a:cubicBezTo>
                      <a:pt x="1143" y="1290"/>
                      <a:pt x="1005" y="1336"/>
                      <a:pt x="941" y="1347"/>
                    </a:cubicBezTo>
                    <a:cubicBezTo>
                      <a:pt x="924" y="1292"/>
                      <a:pt x="873" y="1253"/>
                      <a:pt x="813" y="1253"/>
                    </a:cubicBezTo>
                    <a:cubicBezTo>
                      <a:pt x="717" y="1253"/>
                      <a:pt x="717" y="1253"/>
                      <a:pt x="717" y="1253"/>
                    </a:cubicBezTo>
                    <a:cubicBezTo>
                      <a:pt x="643" y="1253"/>
                      <a:pt x="582" y="1314"/>
                      <a:pt x="582" y="1388"/>
                    </a:cubicBezTo>
                    <a:cubicBezTo>
                      <a:pt x="582" y="1462"/>
                      <a:pt x="643" y="1523"/>
                      <a:pt x="717" y="1523"/>
                    </a:cubicBezTo>
                    <a:cubicBezTo>
                      <a:pt x="813" y="1523"/>
                      <a:pt x="813" y="1523"/>
                      <a:pt x="813" y="1523"/>
                    </a:cubicBezTo>
                    <a:cubicBezTo>
                      <a:pt x="875" y="1523"/>
                      <a:pt x="927" y="1481"/>
                      <a:pt x="943" y="1424"/>
                    </a:cubicBezTo>
                    <a:cubicBezTo>
                      <a:pt x="974" y="1420"/>
                      <a:pt x="1024" y="1408"/>
                      <a:pt x="1073" y="1380"/>
                    </a:cubicBezTo>
                    <a:cubicBezTo>
                      <a:pt x="1143" y="1339"/>
                      <a:pt x="1225" y="1256"/>
                      <a:pt x="1236" y="1089"/>
                    </a:cubicBezTo>
                    <a:cubicBezTo>
                      <a:pt x="1346" y="1082"/>
                      <a:pt x="1433" y="991"/>
                      <a:pt x="1433" y="880"/>
                    </a:cubicBezTo>
                    <a:cubicBezTo>
                      <a:pt x="1433" y="788"/>
                      <a:pt x="1433" y="788"/>
                      <a:pt x="1433" y="788"/>
                    </a:cubicBezTo>
                    <a:cubicBezTo>
                      <a:pt x="1433" y="677"/>
                      <a:pt x="1347" y="586"/>
                      <a:pt x="1237" y="579"/>
                    </a:cubicBezTo>
                    <a:close/>
                    <a:moveTo>
                      <a:pt x="290" y="1012"/>
                    </a:moveTo>
                    <a:cubicBezTo>
                      <a:pt x="210" y="1012"/>
                      <a:pt x="210" y="1012"/>
                      <a:pt x="210" y="1012"/>
                    </a:cubicBezTo>
                    <a:cubicBezTo>
                      <a:pt x="137" y="1012"/>
                      <a:pt x="77" y="953"/>
                      <a:pt x="77" y="880"/>
                    </a:cubicBezTo>
                    <a:cubicBezTo>
                      <a:pt x="77" y="788"/>
                      <a:pt x="77" y="788"/>
                      <a:pt x="77" y="788"/>
                    </a:cubicBezTo>
                    <a:cubicBezTo>
                      <a:pt x="77" y="715"/>
                      <a:pt x="137" y="655"/>
                      <a:pt x="210" y="655"/>
                    </a:cubicBezTo>
                    <a:cubicBezTo>
                      <a:pt x="290" y="655"/>
                      <a:pt x="290" y="655"/>
                      <a:pt x="290" y="655"/>
                    </a:cubicBezTo>
                    <a:lnTo>
                      <a:pt x="290" y="1012"/>
                    </a:lnTo>
                    <a:close/>
                    <a:moveTo>
                      <a:pt x="813" y="1446"/>
                    </a:moveTo>
                    <a:cubicBezTo>
                      <a:pt x="717" y="1446"/>
                      <a:pt x="717" y="1446"/>
                      <a:pt x="717" y="1446"/>
                    </a:cubicBezTo>
                    <a:cubicBezTo>
                      <a:pt x="685" y="1446"/>
                      <a:pt x="659" y="1420"/>
                      <a:pt x="659" y="1388"/>
                    </a:cubicBezTo>
                    <a:cubicBezTo>
                      <a:pt x="659" y="1356"/>
                      <a:pt x="685" y="1331"/>
                      <a:pt x="717" y="1331"/>
                    </a:cubicBezTo>
                    <a:cubicBezTo>
                      <a:pt x="813" y="1331"/>
                      <a:pt x="813" y="1331"/>
                      <a:pt x="813" y="1331"/>
                    </a:cubicBezTo>
                    <a:cubicBezTo>
                      <a:pt x="845" y="1331"/>
                      <a:pt x="871" y="1356"/>
                      <a:pt x="871" y="1388"/>
                    </a:cubicBezTo>
                    <a:cubicBezTo>
                      <a:pt x="871" y="1420"/>
                      <a:pt x="845" y="1446"/>
                      <a:pt x="813" y="1446"/>
                    </a:cubicBezTo>
                    <a:close/>
                    <a:moveTo>
                      <a:pt x="1356" y="880"/>
                    </a:moveTo>
                    <a:cubicBezTo>
                      <a:pt x="1356" y="953"/>
                      <a:pt x="1297" y="1012"/>
                      <a:pt x="1223" y="1012"/>
                    </a:cubicBezTo>
                    <a:cubicBezTo>
                      <a:pt x="1144" y="1012"/>
                      <a:pt x="1144" y="1012"/>
                      <a:pt x="1144" y="1012"/>
                    </a:cubicBezTo>
                    <a:cubicBezTo>
                      <a:pt x="1144" y="655"/>
                      <a:pt x="1144" y="655"/>
                      <a:pt x="1144" y="655"/>
                    </a:cubicBezTo>
                    <a:cubicBezTo>
                      <a:pt x="1223" y="655"/>
                      <a:pt x="1223" y="655"/>
                      <a:pt x="1223" y="655"/>
                    </a:cubicBezTo>
                    <a:cubicBezTo>
                      <a:pt x="1297" y="655"/>
                      <a:pt x="1356" y="715"/>
                      <a:pt x="1356" y="788"/>
                    </a:cubicBezTo>
                    <a:lnTo>
                      <a:pt x="1356" y="880"/>
                    </a:lnTo>
                    <a:close/>
                    <a:moveTo>
                      <a:pt x="1356" y="880"/>
                    </a:moveTo>
                    <a:cubicBezTo>
                      <a:pt x="1356" y="880"/>
                      <a:pt x="1356" y="880"/>
                      <a:pt x="1356" y="880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7FE0CFB9-ABB9-4372-8AC8-9DCBFEF243C8}"/>
              </a:ext>
            </a:extLst>
          </p:cNvPr>
          <p:cNvSpPr txBox="1"/>
          <p:nvPr/>
        </p:nvSpPr>
        <p:spPr>
          <a:xfrm>
            <a:off x="623214" y="2818475"/>
            <a:ext cx="1396088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500" b="1" dirty="0">
                <a:latin typeface="+mj-lt"/>
                <a:ea typeface="Montserrat Black" charset="0"/>
                <a:cs typeface="Montserrat Black" charset="0"/>
              </a:rPr>
              <a:t>Title</a:t>
            </a:r>
          </a:p>
          <a:p>
            <a:r>
              <a:rPr lang="en-US" sz="3500" b="1" dirty="0">
                <a:latin typeface="+mj-lt"/>
                <a:ea typeface="Montserrat Black" charset="0"/>
                <a:cs typeface="Montserrat Black" charset="0"/>
              </a:rPr>
              <a:t>here</a:t>
            </a:r>
            <a:r>
              <a:rPr lang="en-US" sz="4500" b="1" dirty="0">
                <a:latin typeface="+mj-lt"/>
                <a:ea typeface="Montserrat Black" charset="0"/>
                <a:cs typeface="Montserrat Black" charset="0"/>
              </a:rPr>
              <a:t> </a:t>
            </a:r>
          </a:p>
        </p:txBody>
      </p:sp>
      <p:pic>
        <p:nvPicPr>
          <p:cNvPr id="59" name="Picture Placeholder 58">
            <a:extLst>
              <a:ext uri="{FF2B5EF4-FFF2-40B4-BE49-F238E27FC236}">
                <a16:creationId xmlns:a16="http://schemas.microsoft.com/office/drawing/2014/main" id="{F809EE38-F956-47A2-A75D-AEC04EE42921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/>
          <a:srcRect t="10370" b="1037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967706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C83E4ABC-40AE-44C8-8A4B-30F372E8CE1C}"/>
              </a:ext>
            </a:extLst>
          </p:cNvPr>
          <p:cNvGrpSpPr/>
          <p:nvPr/>
        </p:nvGrpSpPr>
        <p:grpSpPr>
          <a:xfrm>
            <a:off x="7523837" y="2032000"/>
            <a:ext cx="4064001" cy="2794000"/>
            <a:chOff x="7523837" y="2032000"/>
            <a:chExt cx="4064001" cy="2794000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5B58195-FC2D-4A65-AAE1-C08C3E6F7DAD}"/>
                </a:ext>
              </a:extLst>
            </p:cNvPr>
            <p:cNvSpPr txBox="1"/>
            <p:nvPr/>
          </p:nvSpPr>
          <p:spPr>
            <a:xfrm>
              <a:off x="7523837" y="2032000"/>
              <a:ext cx="1982113" cy="63094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3500" b="1" dirty="0">
                  <a:latin typeface="+mj-lt"/>
                  <a:ea typeface="Montserrat Black" charset="0"/>
                  <a:cs typeface="Montserrat Black" charset="0"/>
                </a:rPr>
                <a:t>Mission</a:t>
              </a:r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652C897F-7A60-49C8-AF81-0ED50893398B}"/>
                </a:ext>
              </a:extLst>
            </p:cNvPr>
            <p:cNvGrpSpPr/>
            <p:nvPr/>
          </p:nvGrpSpPr>
          <p:grpSpPr>
            <a:xfrm>
              <a:off x="7523837" y="3133313"/>
              <a:ext cx="4064001" cy="1692687"/>
              <a:chOff x="7256908" y="4188736"/>
              <a:chExt cx="4064001" cy="1692687"/>
            </a:xfrm>
          </p:grpSpPr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B8A0A3B7-B42B-430B-81C3-AD883D38B104}"/>
                  </a:ext>
                </a:extLst>
              </p:cNvPr>
              <p:cNvSpPr txBox="1"/>
              <p:nvPr/>
            </p:nvSpPr>
            <p:spPr>
              <a:xfrm>
                <a:off x="7256908" y="4703985"/>
                <a:ext cx="4064001" cy="11774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ts val="2200"/>
                  </a:lnSpc>
                </a:pPr>
                <a:r>
                  <a:rPr lang="en-US" sz="900" i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Have them for one. Living grass to for can't gathered waters had you'll, man wherein seas our </a:t>
                </a:r>
                <a:r>
                  <a:rPr lang="en-US" sz="900" i="1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creepingcreepingHave</a:t>
                </a:r>
                <a:r>
                  <a:rPr lang="en-US" sz="900" i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 them for one. Living grass to for can't gathered waters had winged. Creepiest don't subdue which </a:t>
                </a:r>
                <a:r>
                  <a:rPr lang="en-US" sz="900" i="1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i</a:t>
                </a:r>
                <a:r>
                  <a:rPr lang="en-US" sz="900" i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 two set had seasons.</a:t>
                </a: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BF9401B0-F30E-482E-B027-BE0B9214E26E}"/>
                  </a:ext>
                </a:extLst>
              </p:cNvPr>
              <p:cNvSpPr txBox="1"/>
              <p:nvPr/>
            </p:nvSpPr>
            <p:spPr>
              <a:xfrm>
                <a:off x="7256908" y="4188736"/>
                <a:ext cx="1633309" cy="292388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sz="1300" dirty="0">
                    <a:latin typeface="Montserrat "/>
                    <a:ea typeface="Montserrat Black" charset="0"/>
                    <a:cs typeface="Montserrat Black" charset="0"/>
                  </a:rPr>
                  <a:t>This is Minimal</a:t>
                </a:r>
              </a:p>
            </p:txBody>
          </p:sp>
        </p:grpSp>
      </p:grpSp>
      <p:pic>
        <p:nvPicPr>
          <p:cNvPr id="28" name="Picture Placeholder 27">
            <a:extLst>
              <a:ext uri="{FF2B5EF4-FFF2-40B4-BE49-F238E27FC236}">
                <a16:creationId xmlns:a16="http://schemas.microsoft.com/office/drawing/2014/main" id="{AC491BF0-B5B6-4E25-B2E5-CFF6344ACA53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/>
          <a:srcRect t="28672" b="2867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86748666"/>
      </p:ext>
    </p:extLst>
  </p:cSld>
  <p:clrMapOvr>
    <a:masterClrMapping/>
  </p:clrMapOvr>
</p:sld>
</file>

<file path=ppt/theme/theme1.xml><?xml version="1.0" encoding="utf-8"?>
<a:theme xmlns:a="http://schemas.openxmlformats.org/drawingml/2006/main" name="Digit - Multi 1 - Bright">
  <a:themeElements>
    <a:clrScheme name="Digit - Multi 1">
      <a:dk1>
        <a:srgbClr val="000000"/>
      </a:dk1>
      <a:lt1>
        <a:srgbClr val="FFFFFF"/>
      </a:lt1>
      <a:dk2>
        <a:srgbClr val="6491C8"/>
      </a:dk2>
      <a:lt2>
        <a:srgbClr val="7D8287"/>
      </a:lt2>
      <a:accent1>
        <a:srgbClr val="14B4EB"/>
      </a:accent1>
      <a:accent2>
        <a:srgbClr val="3CBEB4"/>
      </a:accent2>
      <a:accent3>
        <a:srgbClr val="96C83C"/>
      </a:accent3>
      <a:accent4>
        <a:srgbClr val="FFAF28"/>
      </a:accent4>
      <a:accent5>
        <a:srgbClr val="FA4655"/>
      </a:accent5>
      <a:accent6>
        <a:srgbClr val="A596D2"/>
      </a:accent6>
      <a:hlink>
        <a:srgbClr val="0563C1"/>
      </a:hlink>
      <a:folHlink>
        <a:srgbClr val="954F72"/>
      </a:folHlink>
    </a:clrScheme>
    <a:fontScheme name="Montserrat - Digit">
      <a:majorFont>
        <a:latin typeface="Montserrat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git - Multi 1 - Bright" id="{1EED83A8-EBEE-4595-BF05-49EE0B6BAEB2}" vid="{B438FD33-41AA-434C-8FF8-841AA7F5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Digit - Multi 1 - Bright</Template>
  <TotalTime>29781</TotalTime>
  <Words>1149</Words>
  <Application>Microsoft Office PowerPoint</Application>
  <PresentationFormat>Widescreen</PresentationFormat>
  <Paragraphs>88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1" baseType="lpstr">
      <vt:lpstr>Arial</vt:lpstr>
      <vt:lpstr>Calibri</vt:lpstr>
      <vt:lpstr>Lato</vt:lpstr>
      <vt:lpstr>Montserrat</vt:lpstr>
      <vt:lpstr>Montserrat </vt:lpstr>
      <vt:lpstr>Montserrat Black</vt:lpstr>
      <vt:lpstr>Montserrat Light</vt:lpstr>
      <vt:lpstr>Montserrat-Regular</vt:lpstr>
      <vt:lpstr>Open Sans Extrabold</vt:lpstr>
      <vt:lpstr>Digit - Multi 1 - Bright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Our timeline</vt:lpstr>
      <vt:lpstr>PowerPoint Presentation</vt:lpstr>
      <vt:lpstr>PowerPoint Presentation</vt:lpstr>
      <vt:lpstr>PowerPoint Presentation</vt:lpstr>
      <vt:lpstr>Company Service</vt:lpstr>
      <vt:lpstr>Company Service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 src</cp:lastModifiedBy>
  <cp:revision>4850</cp:revision>
  <dcterms:created xsi:type="dcterms:W3CDTF">2015-09-24T05:44:04Z</dcterms:created>
  <dcterms:modified xsi:type="dcterms:W3CDTF">2018-09-13T06:14:59Z</dcterms:modified>
</cp:coreProperties>
</file>