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4" r:id="rId4"/>
    <p:sldMasterId id="214748366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Montserrat"/>
      <p:regular r:id="rId29"/>
      <p:bold r:id="rId30"/>
      <p:italic r:id="rId31"/>
      <p:boldItalic r:id="rId32"/>
    </p:embeddedFont>
    <p:embeddedFont>
      <p:font typeface="Montserrat Light"/>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italic.fntdata"/><Relationship Id="rId30" Type="http://schemas.openxmlformats.org/officeDocument/2006/relationships/font" Target="fonts/Montserrat-bold.fntdata"/><Relationship Id="rId11" Type="http://schemas.openxmlformats.org/officeDocument/2006/relationships/slide" Target="slides/slide5.xml"/><Relationship Id="rId33" Type="http://schemas.openxmlformats.org/officeDocument/2006/relationships/font" Target="fonts/MontserratLight-regular.fntdata"/><Relationship Id="rId10" Type="http://schemas.openxmlformats.org/officeDocument/2006/relationships/slide" Target="slides/slide4.xml"/><Relationship Id="rId32" Type="http://schemas.openxmlformats.org/officeDocument/2006/relationships/font" Target="fonts/Montserrat-boldItalic.fntdata"/><Relationship Id="rId13" Type="http://schemas.openxmlformats.org/officeDocument/2006/relationships/slide" Target="slides/slide7.xml"/><Relationship Id="rId35" Type="http://schemas.openxmlformats.org/officeDocument/2006/relationships/font" Target="fonts/MontserratLight-italic.fntdata"/><Relationship Id="rId12" Type="http://schemas.openxmlformats.org/officeDocument/2006/relationships/slide" Target="slides/slide6.xml"/><Relationship Id="rId34" Type="http://schemas.openxmlformats.org/officeDocument/2006/relationships/font" Target="fonts/MontserratLight-bold.fntdata"/><Relationship Id="rId15" Type="http://schemas.openxmlformats.org/officeDocument/2006/relationships/slide" Target="slides/slide9.xml"/><Relationship Id="rId14" Type="http://schemas.openxmlformats.org/officeDocument/2006/relationships/slide" Target="slides/slide8.xml"/><Relationship Id="rId36" Type="http://schemas.openxmlformats.org/officeDocument/2006/relationships/font" Target="fonts/MontserratLight-bold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7cb24924db_2_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g7cb24924db_2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Google Shape;248;g7cb24924db_2_18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g7cb24924db_2_1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4" name="Shape 274"/>
        <p:cNvGrpSpPr/>
        <p:nvPr/>
      </p:nvGrpSpPr>
      <p:grpSpPr>
        <a:xfrm>
          <a:off x="0" y="0"/>
          <a:ext cx="0" cy="0"/>
          <a:chOff x="0" y="0"/>
          <a:chExt cx="0" cy="0"/>
        </a:xfrm>
      </p:grpSpPr>
      <p:sp>
        <p:nvSpPr>
          <p:cNvPr id="275" name="Google Shape;275;g7cb24924db_2_21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g7cb24924db_2_2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g7cb24924db_2_24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g7cb24924db_2_2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8" name="Shape 328"/>
        <p:cNvGrpSpPr/>
        <p:nvPr/>
      </p:nvGrpSpPr>
      <p:grpSpPr>
        <a:xfrm>
          <a:off x="0" y="0"/>
          <a:ext cx="0" cy="0"/>
          <a:chOff x="0" y="0"/>
          <a:chExt cx="0" cy="0"/>
        </a:xfrm>
      </p:grpSpPr>
      <p:sp>
        <p:nvSpPr>
          <p:cNvPr id="329" name="Google Shape;329;g7cb24924db_2_26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g7cb24924db_2_2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9" name="Shape 339"/>
        <p:cNvGrpSpPr/>
        <p:nvPr/>
      </p:nvGrpSpPr>
      <p:grpSpPr>
        <a:xfrm>
          <a:off x="0" y="0"/>
          <a:ext cx="0" cy="0"/>
          <a:chOff x="0" y="0"/>
          <a:chExt cx="0" cy="0"/>
        </a:xfrm>
      </p:grpSpPr>
      <p:sp>
        <p:nvSpPr>
          <p:cNvPr id="340" name="Google Shape;340;g7cb24924db_2_27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g7cb24924db_2_27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6" name="Shape 366"/>
        <p:cNvGrpSpPr/>
        <p:nvPr/>
      </p:nvGrpSpPr>
      <p:grpSpPr>
        <a:xfrm>
          <a:off x="0" y="0"/>
          <a:ext cx="0" cy="0"/>
          <a:chOff x="0" y="0"/>
          <a:chExt cx="0" cy="0"/>
        </a:xfrm>
      </p:grpSpPr>
      <p:sp>
        <p:nvSpPr>
          <p:cNvPr id="367" name="Google Shape;367;g7cb24924db_2_30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g7cb24924db_2_3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9" name="Shape 379"/>
        <p:cNvGrpSpPr/>
        <p:nvPr/>
      </p:nvGrpSpPr>
      <p:grpSpPr>
        <a:xfrm>
          <a:off x="0" y="0"/>
          <a:ext cx="0" cy="0"/>
          <a:chOff x="0" y="0"/>
          <a:chExt cx="0" cy="0"/>
        </a:xfrm>
      </p:grpSpPr>
      <p:sp>
        <p:nvSpPr>
          <p:cNvPr id="380" name="Google Shape;380;g7cb24924db_2_31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g7cb24924db_2_3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4" name="Shape 414"/>
        <p:cNvGrpSpPr/>
        <p:nvPr/>
      </p:nvGrpSpPr>
      <p:grpSpPr>
        <a:xfrm>
          <a:off x="0" y="0"/>
          <a:ext cx="0" cy="0"/>
          <a:chOff x="0" y="0"/>
          <a:chExt cx="0" cy="0"/>
        </a:xfrm>
      </p:grpSpPr>
      <p:sp>
        <p:nvSpPr>
          <p:cNvPr id="415" name="Google Shape;415;g7cb24924db_2_34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g7cb24924db_2_3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3" name="Shape 423"/>
        <p:cNvGrpSpPr/>
        <p:nvPr/>
      </p:nvGrpSpPr>
      <p:grpSpPr>
        <a:xfrm>
          <a:off x="0" y="0"/>
          <a:ext cx="0" cy="0"/>
          <a:chOff x="0" y="0"/>
          <a:chExt cx="0" cy="0"/>
        </a:xfrm>
      </p:grpSpPr>
      <p:sp>
        <p:nvSpPr>
          <p:cNvPr id="424" name="Google Shape;424;g7cb24924db_2_35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g7cb24924db_2_3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7" name="Shape 457"/>
        <p:cNvGrpSpPr/>
        <p:nvPr/>
      </p:nvGrpSpPr>
      <p:grpSpPr>
        <a:xfrm>
          <a:off x="0" y="0"/>
          <a:ext cx="0" cy="0"/>
          <a:chOff x="0" y="0"/>
          <a:chExt cx="0" cy="0"/>
        </a:xfrm>
      </p:grpSpPr>
      <p:sp>
        <p:nvSpPr>
          <p:cNvPr id="458" name="Google Shape;458;g7cb24924db_2_39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g7cb24924db_2_3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7cb24924db_2_6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7cb24924db_2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1" name="Shape 491"/>
        <p:cNvGrpSpPr/>
        <p:nvPr/>
      </p:nvGrpSpPr>
      <p:grpSpPr>
        <a:xfrm>
          <a:off x="0" y="0"/>
          <a:ext cx="0" cy="0"/>
          <a:chOff x="0" y="0"/>
          <a:chExt cx="0" cy="0"/>
        </a:xfrm>
      </p:grpSpPr>
      <p:sp>
        <p:nvSpPr>
          <p:cNvPr id="492" name="Google Shape;492;g7cb24924db_2_42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3" name="Google Shape;493;g7cb24924db_2_4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9" name="Shape 499"/>
        <p:cNvGrpSpPr/>
        <p:nvPr/>
      </p:nvGrpSpPr>
      <p:grpSpPr>
        <a:xfrm>
          <a:off x="0" y="0"/>
          <a:ext cx="0" cy="0"/>
          <a:chOff x="0" y="0"/>
          <a:chExt cx="0" cy="0"/>
        </a:xfrm>
      </p:grpSpPr>
      <p:sp>
        <p:nvSpPr>
          <p:cNvPr id="500" name="Google Shape;500;g7cb24924db_2_43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g7cb24924db_2_4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4" name="Shape 504"/>
        <p:cNvGrpSpPr/>
        <p:nvPr/>
      </p:nvGrpSpPr>
      <p:grpSpPr>
        <a:xfrm>
          <a:off x="0" y="0"/>
          <a:ext cx="0" cy="0"/>
          <a:chOff x="0" y="0"/>
          <a:chExt cx="0" cy="0"/>
        </a:xfrm>
      </p:grpSpPr>
      <p:sp>
        <p:nvSpPr>
          <p:cNvPr id="505" name="Google Shape;505;g7cb24924db_2_4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g7cb24924db_2_4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7cb24924db_2_8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7cb24924db_2_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7cb24924db_2_9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g7cb24924db_2_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7cb24924db_2_10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g7cb24924db_2_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7cb24924db_2_13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g7cb24924db_2_1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7cb24924db_2_14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g7cb24924db_2_1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7cb24924db_2_16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g7cb24924db_2_1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g7cb24924db_2_16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g7cb24924db_2_1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55" name="Shape 55"/>
        <p:cNvGrpSpPr/>
        <p:nvPr/>
      </p:nvGrpSpPr>
      <p:grpSpPr>
        <a:xfrm>
          <a:off x="0" y="0"/>
          <a:ext cx="0" cy="0"/>
          <a:chOff x="0" y="0"/>
          <a:chExt cx="0" cy="0"/>
        </a:xfrm>
      </p:grpSpPr>
      <p:sp>
        <p:nvSpPr>
          <p:cNvPr id="56" name="Google Shape;56;p14"/>
          <p:cNvSpPr/>
          <p:nvPr/>
        </p:nvSpPr>
        <p:spPr>
          <a:xfrm>
            <a:off x="0" y="0"/>
            <a:ext cx="9144000" cy="51435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57" name="Google Shape;57;p14"/>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lvl1pPr indent="0" lvl="0" marL="0" algn="ctr">
              <a:spcBef>
                <a:spcPts val="0"/>
              </a:spcBef>
              <a:buNone/>
              <a:defRPr b="1" i="0" sz="800" u="none" cap="none" strike="noStrike">
                <a:solidFill>
                  <a:schemeClr val="lt1"/>
                </a:solidFill>
                <a:latin typeface="Montserrat Light"/>
                <a:ea typeface="Montserrat Light"/>
                <a:cs typeface="Montserrat Light"/>
                <a:sym typeface="Montserrat Light"/>
              </a:defRPr>
            </a:lvl1pPr>
            <a:lvl2pPr indent="0" lvl="1" marL="0" algn="ctr">
              <a:spcBef>
                <a:spcPts val="0"/>
              </a:spcBef>
              <a:buNone/>
              <a:defRPr b="1" i="0" sz="800" u="none" cap="none" strike="noStrike">
                <a:solidFill>
                  <a:schemeClr val="lt1"/>
                </a:solidFill>
                <a:latin typeface="Montserrat Light"/>
                <a:ea typeface="Montserrat Light"/>
                <a:cs typeface="Montserrat Light"/>
                <a:sym typeface="Montserrat Light"/>
              </a:defRPr>
            </a:lvl2pPr>
            <a:lvl3pPr indent="0" lvl="2" marL="0" algn="ctr">
              <a:spcBef>
                <a:spcPts val="0"/>
              </a:spcBef>
              <a:buNone/>
              <a:defRPr b="1" i="0" sz="800" u="none" cap="none" strike="noStrike">
                <a:solidFill>
                  <a:schemeClr val="lt1"/>
                </a:solidFill>
                <a:latin typeface="Montserrat Light"/>
                <a:ea typeface="Montserrat Light"/>
                <a:cs typeface="Montserrat Light"/>
                <a:sym typeface="Montserrat Light"/>
              </a:defRPr>
            </a:lvl3pPr>
            <a:lvl4pPr indent="0" lvl="3" marL="0" algn="ctr">
              <a:spcBef>
                <a:spcPts val="0"/>
              </a:spcBef>
              <a:buNone/>
              <a:defRPr b="1" i="0" sz="800" u="none" cap="none" strike="noStrike">
                <a:solidFill>
                  <a:schemeClr val="lt1"/>
                </a:solidFill>
                <a:latin typeface="Montserrat Light"/>
                <a:ea typeface="Montserrat Light"/>
                <a:cs typeface="Montserrat Light"/>
                <a:sym typeface="Montserrat Light"/>
              </a:defRPr>
            </a:lvl4pPr>
            <a:lvl5pPr indent="0" lvl="4" marL="0" algn="ctr">
              <a:spcBef>
                <a:spcPts val="0"/>
              </a:spcBef>
              <a:buNone/>
              <a:defRPr b="1" i="0" sz="800" u="none" cap="none" strike="noStrike">
                <a:solidFill>
                  <a:schemeClr val="lt1"/>
                </a:solidFill>
                <a:latin typeface="Montserrat Light"/>
                <a:ea typeface="Montserrat Light"/>
                <a:cs typeface="Montserrat Light"/>
                <a:sym typeface="Montserrat Light"/>
              </a:defRPr>
            </a:lvl5pPr>
            <a:lvl6pPr indent="0" lvl="5" marL="0" algn="ctr">
              <a:spcBef>
                <a:spcPts val="0"/>
              </a:spcBef>
              <a:buNone/>
              <a:defRPr b="1" i="0" sz="800" u="none" cap="none" strike="noStrike">
                <a:solidFill>
                  <a:schemeClr val="lt1"/>
                </a:solidFill>
                <a:latin typeface="Montserrat Light"/>
                <a:ea typeface="Montserrat Light"/>
                <a:cs typeface="Montserrat Light"/>
                <a:sym typeface="Montserrat Light"/>
              </a:defRPr>
            </a:lvl6pPr>
            <a:lvl7pPr indent="0" lvl="6" marL="0" algn="ctr">
              <a:spcBef>
                <a:spcPts val="0"/>
              </a:spcBef>
              <a:buNone/>
              <a:defRPr b="1" i="0" sz="800" u="none" cap="none" strike="noStrike">
                <a:solidFill>
                  <a:schemeClr val="lt1"/>
                </a:solidFill>
                <a:latin typeface="Montserrat Light"/>
                <a:ea typeface="Montserrat Light"/>
                <a:cs typeface="Montserrat Light"/>
                <a:sym typeface="Montserrat Light"/>
              </a:defRPr>
            </a:lvl7pPr>
            <a:lvl8pPr indent="0" lvl="7" marL="0" algn="ctr">
              <a:spcBef>
                <a:spcPts val="0"/>
              </a:spcBef>
              <a:buNone/>
              <a:defRPr b="1" i="0" sz="800" u="none" cap="none" strike="noStrike">
                <a:solidFill>
                  <a:schemeClr val="lt1"/>
                </a:solidFill>
                <a:latin typeface="Montserrat Light"/>
                <a:ea typeface="Montserrat Light"/>
                <a:cs typeface="Montserrat Light"/>
                <a:sym typeface="Montserrat Light"/>
              </a:defRPr>
            </a:lvl8pPr>
            <a:lvl9pPr indent="0" lvl="8" marL="0" algn="ctr">
              <a:spcBef>
                <a:spcPts val="0"/>
              </a:spcBef>
              <a:buNone/>
              <a:defRPr b="1" i="0" sz="800" u="none" cap="none" strike="noStrike">
                <a:solidFill>
                  <a:schemeClr val="lt1"/>
                </a:solidFill>
                <a:latin typeface="Montserrat Light"/>
                <a:ea typeface="Montserrat Light"/>
                <a:cs typeface="Montserrat Light"/>
                <a:sym typeface="Montserrat Light"/>
              </a:defRPr>
            </a:lvl9pPr>
          </a:lstStyle>
          <a:p>
            <a:pPr indent="0" lvl="0" marL="0" rtl="0" algn="ctr">
              <a:spcBef>
                <a:spcPts val="0"/>
              </a:spcBef>
              <a:spcAft>
                <a:spcPts val="0"/>
              </a:spcAft>
              <a:buNone/>
            </a:pPr>
            <a:fld id="{00000000-1234-1234-1234-123412341234}" type="slidenum">
              <a:rPr lang="en"/>
              <a:t>‹#›</a:t>
            </a:fld>
            <a:endParaRPr/>
          </a:p>
        </p:txBody>
      </p:sp>
      <p:sp>
        <p:nvSpPr>
          <p:cNvPr id="58" name="Google Shape;58;p14"/>
          <p:cNvSpPr/>
          <p:nvPr/>
        </p:nvSpPr>
        <p:spPr>
          <a:xfrm>
            <a:off x="834630"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59" name="Google Shape;59;p14"/>
          <p:cNvSpPr/>
          <p:nvPr/>
        </p:nvSpPr>
        <p:spPr>
          <a:xfrm>
            <a:off x="135731"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0" name="Google Shape;60;p14"/>
          <p:cNvSpPr/>
          <p:nvPr/>
        </p:nvSpPr>
        <p:spPr>
          <a:xfrm>
            <a:off x="485180"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1" name="Google Shape;61;p14"/>
          <p:cNvSpPr/>
          <p:nvPr/>
        </p:nvSpPr>
        <p:spPr>
          <a:xfrm rot="-2700000">
            <a:off x="243685" y="4832356"/>
            <a:ext cx="74604" cy="74604"/>
          </a:xfrm>
          <a:prstGeom prst="halfFrame">
            <a:avLst>
              <a:gd fmla="val 0" name="adj1"/>
              <a:gd fmla="val 0" name="adj2"/>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62" name="Google Shape;62;p14"/>
          <p:cNvSpPr/>
          <p:nvPr/>
        </p:nvSpPr>
        <p:spPr>
          <a:xfrm rot="8100000">
            <a:off x="928297" y="4832356"/>
            <a:ext cx="74604" cy="74604"/>
          </a:xfrm>
          <a:prstGeom prst="halfFrame">
            <a:avLst>
              <a:gd fmla="val 0" name="adj1"/>
              <a:gd fmla="val 0" name="adj2"/>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Montserrat"/>
              <a:ea typeface="Montserrat"/>
              <a:cs typeface="Montserrat"/>
              <a:sym typeface="Montserrat"/>
            </a:endParaRPr>
          </a:p>
        </p:txBody>
      </p:sp>
      <p:sp>
        <p:nvSpPr>
          <p:cNvPr id="63" name="Google Shape;63;p14"/>
          <p:cNvSpPr/>
          <p:nvPr/>
        </p:nvSpPr>
        <p:spPr>
          <a:xfrm>
            <a:off x="8732043"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4" name="Google Shape;64;p14"/>
          <p:cNvSpPr/>
          <p:nvPr/>
        </p:nvSpPr>
        <p:spPr>
          <a:xfrm>
            <a:off x="8033145"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5" name="Google Shape;65;p14"/>
          <p:cNvSpPr/>
          <p:nvPr/>
        </p:nvSpPr>
        <p:spPr>
          <a:xfrm>
            <a:off x="8382593"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66" name="Google Shape;66;p14"/>
          <p:cNvSpPr/>
          <p:nvPr/>
        </p:nvSpPr>
        <p:spPr>
          <a:xfrm>
            <a:off x="8095833" y="4808361"/>
            <a:ext cx="150849" cy="122594"/>
          </a:xfrm>
          <a:custGeom>
            <a:rect b="b" l="l" r="r" t="t"/>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7" name="Google Shape;67;p14"/>
          <p:cNvSpPr/>
          <p:nvPr/>
        </p:nvSpPr>
        <p:spPr>
          <a:xfrm>
            <a:off x="8465245" y="4814198"/>
            <a:ext cx="110920" cy="110920"/>
          </a:xfrm>
          <a:custGeom>
            <a:rect b="b" l="l" r="r" t="t"/>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8" name="Google Shape;68;p14"/>
          <p:cNvSpPr/>
          <p:nvPr/>
        </p:nvSpPr>
        <p:spPr>
          <a:xfrm>
            <a:off x="8787575" y="4816904"/>
            <a:ext cx="165162" cy="105507"/>
          </a:xfrm>
          <a:custGeom>
            <a:rect b="b" l="l" r="r" t="t"/>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69" name="Google Shape;69;p14"/>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lvl1pPr lvl="0" algn="r">
              <a:spcBef>
                <a:spcPts val="0"/>
              </a:spcBef>
              <a:spcAft>
                <a:spcPts val="0"/>
              </a:spcAft>
              <a:buSzPts val="1100"/>
              <a:buNone/>
              <a:defRPr>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p:cSld name="2_Title Slide">
    <p:spTree>
      <p:nvGrpSpPr>
        <p:cNvPr id="70" name="Shape 70"/>
        <p:cNvGrpSpPr/>
        <p:nvPr/>
      </p:nvGrpSpPr>
      <p:grpSpPr>
        <a:xfrm>
          <a:off x="0" y="0"/>
          <a:ext cx="0" cy="0"/>
          <a:chOff x="0" y="0"/>
          <a:chExt cx="0" cy="0"/>
        </a:xfrm>
      </p:grpSpPr>
      <p:sp>
        <p:nvSpPr>
          <p:cNvPr id="71" name="Google Shape;71;p15"/>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lvl1pPr indent="0" lvl="0" marL="0" algn="ctr">
              <a:spcBef>
                <a:spcPts val="0"/>
              </a:spcBef>
              <a:buNone/>
              <a:defRPr b="1" sz="800">
                <a:solidFill>
                  <a:srgbClr val="A5A5A5"/>
                </a:solidFill>
                <a:latin typeface="Montserrat Light"/>
                <a:ea typeface="Montserrat Light"/>
                <a:cs typeface="Montserrat Light"/>
                <a:sym typeface="Montserrat Light"/>
              </a:defRPr>
            </a:lvl1pPr>
            <a:lvl2pPr indent="0" lvl="1" marL="0" algn="ctr">
              <a:spcBef>
                <a:spcPts val="0"/>
              </a:spcBef>
              <a:buNone/>
              <a:defRPr b="1" sz="800">
                <a:solidFill>
                  <a:srgbClr val="A5A5A5"/>
                </a:solidFill>
                <a:latin typeface="Montserrat Light"/>
                <a:ea typeface="Montserrat Light"/>
                <a:cs typeface="Montserrat Light"/>
                <a:sym typeface="Montserrat Light"/>
              </a:defRPr>
            </a:lvl2pPr>
            <a:lvl3pPr indent="0" lvl="2" marL="0" algn="ctr">
              <a:spcBef>
                <a:spcPts val="0"/>
              </a:spcBef>
              <a:buNone/>
              <a:defRPr b="1" sz="800">
                <a:solidFill>
                  <a:srgbClr val="A5A5A5"/>
                </a:solidFill>
                <a:latin typeface="Montserrat Light"/>
                <a:ea typeface="Montserrat Light"/>
                <a:cs typeface="Montserrat Light"/>
                <a:sym typeface="Montserrat Light"/>
              </a:defRPr>
            </a:lvl3pPr>
            <a:lvl4pPr indent="0" lvl="3" marL="0" algn="ctr">
              <a:spcBef>
                <a:spcPts val="0"/>
              </a:spcBef>
              <a:buNone/>
              <a:defRPr b="1" sz="800">
                <a:solidFill>
                  <a:srgbClr val="A5A5A5"/>
                </a:solidFill>
                <a:latin typeface="Montserrat Light"/>
                <a:ea typeface="Montserrat Light"/>
                <a:cs typeface="Montserrat Light"/>
                <a:sym typeface="Montserrat Light"/>
              </a:defRPr>
            </a:lvl4pPr>
            <a:lvl5pPr indent="0" lvl="4" marL="0" algn="ctr">
              <a:spcBef>
                <a:spcPts val="0"/>
              </a:spcBef>
              <a:buNone/>
              <a:defRPr b="1" sz="800">
                <a:solidFill>
                  <a:srgbClr val="A5A5A5"/>
                </a:solidFill>
                <a:latin typeface="Montserrat Light"/>
                <a:ea typeface="Montserrat Light"/>
                <a:cs typeface="Montserrat Light"/>
                <a:sym typeface="Montserrat Light"/>
              </a:defRPr>
            </a:lvl5pPr>
            <a:lvl6pPr indent="0" lvl="5" marL="0" algn="ctr">
              <a:spcBef>
                <a:spcPts val="0"/>
              </a:spcBef>
              <a:buNone/>
              <a:defRPr b="1" sz="800">
                <a:solidFill>
                  <a:srgbClr val="A5A5A5"/>
                </a:solidFill>
                <a:latin typeface="Montserrat Light"/>
                <a:ea typeface="Montserrat Light"/>
                <a:cs typeface="Montserrat Light"/>
                <a:sym typeface="Montserrat Light"/>
              </a:defRPr>
            </a:lvl6pPr>
            <a:lvl7pPr indent="0" lvl="6" marL="0" algn="ctr">
              <a:spcBef>
                <a:spcPts val="0"/>
              </a:spcBef>
              <a:buNone/>
              <a:defRPr b="1" sz="800">
                <a:solidFill>
                  <a:srgbClr val="A5A5A5"/>
                </a:solidFill>
                <a:latin typeface="Montserrat Light"/>
                <a:ea typeface="Montserrat Light"/>
                <a:cs typeface="Montserrat Light"/>
                <a:sym typeface="Montserrat Light"/>
              </a:defRPr>
            </a:lvl7pPr>
            <a:lvl8pPr indent="0" lvl="7" marL="0" algn="ctr">
              <a:spcBef>
                <a:spcPts val="0"/>
              </a:spcBef>
              <a:buNone/>
              <a:defRPr b="1" sz="800">
                <a:solidFill>
                  <a:srgbClr val="A5A5A5"/>
                </a:solidFill>
                <a:latin typeface="Montserrat Light"/>
                <a:ea typeface="Montserrat Light"/>
                <a:cs typeface="Montserrat Light"/>
                <a:sym typeface="Montserrat Light"/>
              </a:defRPr>
            </a:lvl8pPr>
            <a:lvl9pPr indent="0" lvl="8" marL="0" algn="ctr">
              <a:spcBef>
                <a:spcPts val="0"/>
              </a:spcBef>
              <a:buNone/>
              <a:defRPr b="1" sz="800">
                <a:solidFill>
                  <a:srgbClr val="A5A5A5"/>
                </a:solidFill>
                <a:latin typeface="Montserrat Light"/>
                <a:ea typeface="Montserrat Light"/>
                <a:cs typeface="Montserrat Light"/>
                <a:sym typeface="Montserrat Light"/>
              </a:defRPr>
            </a:lvl9pPr>
          </a:lstStyle>
          <a:p>
            <a:pPr indent="0" lvl="0" marL="0" rtl="0" algn="ctr">
              <a:spcBef>
                <a:spcPts val="0"/>
              </a:spcBef>
              <a:spcAft>
                <a:spcPts val="0"/>
              </a:spcAft>
              <a:buNone/>
            </a:pPr>
            <a:fld id="{00000000-1234-1234-1234-123412341234}" type="slidenum">
              <a:rPr lang="en"/>
              <a:t>‹#›</a:t>
            </a:fld>
            <a:endParaRPr/>
          </a:p>
        </p:txBody>
      </p:sp>
      <p:sp>
        <p:nvSpPr>
          <p:cNvPr id="72" name="Google Shape;72;p15"/>
          <p:cNvSpPr/>
          <p:nvPr/>
        </p:nvSpPr>
        <p:spPr>
          <a:xfrm>
            <a:off x="834630"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3" name="Google Shape;73;p15"/>
          <p:cNvSpPr/>
          <p:nvPr/>
        </p:nvSpPr>
        <p:spPr>
          <a:xfrm>
            <a:off x="135731"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4" name="Google Shape;74;p15"/>
          <p:cNvSpPr/>
          <p:nvPr/>
        </p:nvSpPr>
        <p:spPr>
          <a:xfrm>
            <a:off x="485180"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5" name="Google Shape;75;p15"/>
          <p:cNvSpPr/>
          <p:nvPr/>
        </p:nvSpPr>
        <p:spPr>
          <a:xfrm rot="-2700000">
            <a:off x="243685" y="4832356"/>
            <a:ext cx="74604" cy="74604"/>
          </a:xfrm>
          <a:prstGeom prst="halfFrame">
            <a:avLst>
              <a:gd fmla="val 0" name="adj1"/>
              <a:gd fmla="val 0" name="adj2"/>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6" name="Google Shape;76;p15"/>
          <p:cNvSpPr/>
          <p:nvPr/>
        </p:nvSpPr>
        <p:spPr>
          <a:xfrm rot="8100000">
            <a:off x="928297" y="4832356"/>
            <a:ext cx="74604" cy="74604"/>
          </a:xfrm>
          <a:prstGeom prst="halfFrame">
            <a:avLst>
              <a:gd fmla="val 0" name="adj1"/>
              <a:gd fmla="val 0" name="adj2"/>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77" name="Google Shape;77;p15"/>
          <p:cNvSpPr/>
          <p:nvPr/>
        </p:nvSpPr>
        <p:spPr>
          <a:xfrm>
            <a:off x="8732043"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8" name="Google Shape;78;p15"/>
          <p:cNvSpPr/>
          <p:nvPr/>
        </p:nvSpPr>
        <p:spPr>
          <a:xfrm>
            <a:off x="8033145"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79" name="Google Shape;79;p15"/>
          <p:cNvSpPr/>
          <p:nvPr/>
        </p:nvSpPr>
        <p:spPr>
          <a:xfrm>
            <a:off x="8382593" y="4731545"/>
            <a:ext cx="276225" cy="276225"/>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80" name="Google Shape;80;p15"/>
          <p:cNvSpPr/>
          <p:nvPr/>
        </p:nvSpPr>
        <p:spPr>
          <a:xfrm>
            <a:off x="8095833" y="4808361"/>
            <a:ext cx="150849" cy="122594"/>
          </a:xfrm>
          <a:custGeom>
            <a:rect b="b" l="l" r="r" t="t"/>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A5A5A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81" name="Google Shape;81;p15"/>
          <p:cNvSpPr/>
          <p:nvPr/>
        </p:nvSpPr>
        <p:spPr>
          <a:xfrm>
            <a:off x="8465245" y="4814198"/>
            <a:ext cx="110920" cy="110920"/>
          </a:xfrm>
          <a:custGeom>
            <a:rect b="b" l="l" r="r" t="t"/>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A5A5A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82" name="Google Shape;82;p15"/>
          <p:cNvSpPr/>
          <p:nvPr/>
        </p:nvSpPr>
        <p:spPr>
          <a:xfrm>
            <a:off x="8787575" y="4816904"/>
            <a:ext cx="165162" cy="105507"/>
          </a:xfrm>
          <a:custGeom>
            <a:rect b="b" l="l" r="r" t="t"/>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A5A5A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83" name="Google Shape;83;p15"/>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84" name="Shape 84"/>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Slide">
  <p:cSld name="3_Title Slide">
    <p:spTree>
      <p:nvGrpSpPr>
        <p:cNvPr id="85" name="Shape 85"/>
        <p:cNvGrpSpPr/>
        <p:nvPr/>
      </p:nvGrpSpPr>
      <p:grpSpPr>
        <a:xfrm>
          <a:off x="0" y="0"/>
          <a:ext cx="0" cy="0"/>
          <a:chOff x="0" y="0"/>
          <a:chExt cx="0" cy="0"/>
        </a:xfrm>
      </p:grpSpPr>
      <p:sp>
        <p:nvSpPr>
          <p:cNvPr id="86" name="Google Shape;86;p17"/>
          <p:cNvSpPr/>
          <p:nvPr/>
        </p:nvSpPr>
        <p:spPr>
          <a:xfrm>
            <a:off x="0" y="0"/>
            <a:ext cx="9144000" cy="5143500"/>
          </a:xfrm>
          <a:prstGeom prst="rect">
            <a:avLst/>
          </a:prstGeom>
          <a:gradFill>
            <a:gsLst>
              <a:gs pos="0">
                <a:srgbClr val="262626"/>
              </a:gs>
              <a:gs pos="100000">
                <a:srgbClr val="3E4143"/>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87" name="Google Shape;87;p17"/>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lvl1pPr indent="0" lvl="0" marL="0" algn="ctr">
              <a:spcBef>
                <a:spcPts val="0"/>
              </a:spcBef>
              <a:buNone/>
              <a:defRPr b="1" sz="800">
                <a:solidFill>
                  <a:schemeClr val="lt1"/>
                </a:solidFill>
                <a:latin typeface="Montserrat Light"/>
                <a:ea typeface="Montserrat Light"/>
                <a:cs typeface="Montserrat Light"/>
                <a:sym typeface="Montserrat Light"/>
              </a:defRPr>
            </a:lvl1pPr>
            <a:lvl2pPr indent="0" lvl="1" marL="0" algn="ctr">
              <a:spcBef>
                <a:spcPts val="0"/>
              </a:spcBef>
              <a:buNone/>
              <a:defRPr b="1" sz="800">
                <a:solidFill>
                  <a:schemeClr val="lt1"/>
                </a:solidFill>
                <a:latin typeface="Montserrat Light"/>
                <a:ea typeface="Montserrat Light"/>
                <a:cs typeface="Montserrat Light"/>
                <a:sym typeface="Montserrat Light"/>
              </a:defRPr>
            </a:lvl2pPr>
            <a:lvl3pPr indent="0" lvl="2" marL="0" algn="ctr">
              <a:spcBef>
                <a:spcPts val="0"/>
              </a:spcBef>
              <a:buNone/>
              <a:defRPr b="1" sz="800">
                <a:solidFill>
                  <a:schemeClr val="lt1"/>
                </a:solidFill>
                <a:latin typeface="Montserrat Light"/>
                <a:ea typeface="Montserrat Light"/>
                <a:cs typeface="Montserrat Light"/>
                <a:sym typeface="Montserrat Light"/>
              </a:defRPr>
            </a:lvl3pPr>
            <a:lvl4pPr indent="0" lvl="3" marL="0" algn="ctr">
              <a:spcBef>
                <a:spcPts val="0"/>
              </a:spcBef>
              <a:buNone/>
              <a:defRPr b="1" sz="800">
                <a:solidFill>
                  <a:schemeClr val="lt1"/>
                </a:solidFill>
                <a:latin typeface="Montserrat Light"/>
                <a:ea typeface="Montserrat Light"/>
                <a:cs typeface="Montserrat Light"/>
                <a:sym typeface="Montserrat Light"/>
              </a:defRPr>
            </a:lvl4pPr>
            <a:lvl5pPr indent="0" lvl="4" marL="0" algn="ctr">
              <a:spcBef>
                <a:spcPts val="0"/>
              </a:spcBef>
              <a:buNone/>
              <a:defRPr b="1" sz="800">
                <a:solidFill>
                  <a:schemeClr val="lt1"/>
                </a:solidFill>
                <a:latin typeface="Montserrat Light"/>
                <a:ea typeface="Montserrat Light"/>
                <a:cs typeface="Montserrat Light"/>
                <a:sym typeface="Montserrat Light"/>
              </a:defRPr>
            </a:lvl5pPr>
            <a:lvl6pPr indent="0" lvl="5" marL="0" algn="ctr">
              <a:spcBef>
                <a:spcPts val="0"/>
              </a:spcBef>
              <a:buNone/>
              <a:defRPr b="1" sz="800">
                <a:solidFill>
                  <a:schemeClr val="lt1"/>
                </a:solidFill>
                <a:latin typeface="Montserrat Light"/>
                <a:ea typeface="Montserrat Light"/>
                <a:cs typeface="Montserrat Light"/>
                <a:sym typeface="Montserrat Light"/>
              </a:defRPr>
            </a:lvl6pPr>
            <a:lvl7pPr indent="0" lvl="6" marL="0" algn="ctr">
              <a:spcBef>
                <a:spcPts val="0"/>
              </a:spcBef>
              <a:buNone/>
              <a:defRPr b="1" sz="800">
                <a:solidFill>
                  <a:schemeClr val="lt1"/>
                </a:solidFill>
                <a:latin typeface="Montserrat Light"/>
                <a:ea typeface="Montserrat Light"/>
                <a:cs typeface="Montserrat Light"/>
                <a:sym typeface="Montserrat Light"/>
              </a:defRPr>
            </a:lvl7pPr>
            <a:lvl8pPr indent="0" lvl="7" marL="0" algn="ctr">
              <a:spcBef>
                <a:spcPts val="0"/>
              </a:spcBef>
              <a:buNone/>
              <a:defRPr b="1" sz="800">
                <a:solidFill>
                  <a:schemeClr val="lt1"/>
                </a:solidFill>
                <a:latin typeface="Montserrat Light"/>
                <a:ea typeface="Montserrat Light"/>
                <a:cs typeface="Montserrat Light"/>
                <a:sym typeface="Montserrat Light"/>
              </a:defRPr>
            </a:lvl8pPr>
            <a:lvl9pPr indent="0" lvl="8" marL="0" algn="ctr">
              <a:spcBef>
                <a:spcPts val="0"/>
              </a:spcBef>
              <a:buNone/>
              <a:defRPr b="1" sz="800">
                <a:solidFill>
                  <a:schemeClr val="lt1"/>
                </a:solidFill>
                <a:latin typeface="Montserrat Light"/>
                <a:ea typeface="Montserrat Light"/>
                <a:cs typeface="Montserrat Light"/>
                <a:sym typeface="Montserrat Light"/>
              </a:defRPr>
            </a:lvl9pPr>
          </a:lstStyle>
          <a:p>
            <a:pPr indent="0" lvl="0" marL="0" rtl="0" algn="ctr">
              <a:spcBef>
                <a:spcPts val="0"/>
              </a:spcBef>
              <a:spcAft>
                <a:spcPts val="0"/>
              </a:spcAft>
              <a:buNone/>
            </a:pPr>
            <a:fld id="{00000000-1234-1234-1234-123412341234}" type="slidenum">
              <a:rPr lang="en"/>
              <a:t>‹#›</a:t>
            </a:fld>
            <a:endParaRPr/>
          </a:p>
        </p:txBody>
      </p:sp>
      <p:sp>
        <p:nvSpPr>
          <p:cNvPr id="88" name="Google Shape;88;p17"/>
          <p:cNvSpPr/>
          <p:nvPr/>
        </p:nvSpPr>
        <p:spPr>
          <a:xfrm>
            <a:off x="834630"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89" name="Google Shape;89;p17"/>
          <p:cNvSpPr/>
          <p:nvPr/>
        </p:nvSpPr>
        <p:spPr>
          <a:xfrm>
            <a:off x="135731"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0" name="Google Shape;90;p17"/>
          <p:cNvSpPr/>
          <p:nvPr/>
        </p:nvSpPr>
        <p:spPr>
          <a:xfrm>
            <a:off x="485180"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1" name="Google Shape;91;p17"/>
          <p:cNvSpPr/>
          <p:nvPr/>
        </p:nvSpPr>
        <p:spPr>
          <a:xfrm rot="-2700000">
            <a:off x="243685" y="4832356"/>
            <a:ext cx="74604" cy="74604"/>
          </a:xfrm>
          <a:prstGeom prst="halfFrame">
            <a:avLst>
              <a:gd fmla="val 0" name="adj1"/>
              <a:gd fmla="val 0" name="adj2"/>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2" name="Google Shape;92;p17"/>
          <p:cNvSpPr/>
          <p:nvPr/>
        </p:nvSpPr>
        <p:spPr>
          <a:xfrm rot="8100000">
            <a:off x="928297" y="4832356"/>
            <a:ext cx="74604" cy="74604"/>
          </a:xfrm>
          <a:prstGeom prst="halfFrame">
            <a:avLst>
              <a:gd fmla="val 0" name="adj1"/>
              <a:gd fmla="val 0" name="adj2"/>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3" name="Google Shape;93;p17"/>
          <p:cNvSpPr/>
          <p:nvPr/>
        </p:nvSpPr>
        <p:spPr>
          <a:xfrm>
            <a:off x="8732043"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4" name="Google Shape;94;p17"/>
          <p:cNvSpPr/>
          <p:nvPr/>
        </p:nvSpPr>
        <p:spPr>
          <a:xfrm>
            <a:off x="8033145"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5" name="Google Shape;95;p17"/>
          <p:cNvSpPr/>
          <p:nvPr/>
        </p:nvSpPr>
        <p:spPr>
          <a:xfrm>
            <a:off x="8382593" y="4731545"/>
            <a:ext cx="276225" cy="27622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96" name="Google Shape;96;p17"/>
          <p:cNvSpPr/>
          <p:nvPr/>
        </p:nvSpPr>
        <p:spPr>
          <a:xfrm>
            <a:off x="8095833" y="4808361"/>
            <a:ext cx="150849" cy="122594"/>
          </a:xfrm>
          <a:custGeom>
            <a:rect b="b" l="l" r="r" t="t"/>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7" name="Google Shape;97;p17"/>
          <p:cNvSpPr/>
          <p:nvPr/>
        </p:nvSpPr>
        <p:spPr>
          <a:xfrm>
            <a:off x="8465245" y="4814198"/>
            <a:ext cx="110920" cy="110920"/>
          </a:xfrm>
          <a:custGeom>
            <a:rect b="b" l="l" r="r" t="t"/>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8" name="Google Shape;98;p17"/>
          <p:cNvSpPr/>
          <p:nvPr/>
        </p:nvSpPr>
        <p:spPr>
          <a:xfrm>
            <a:off x="8787575" y="4816904"/>
            <a:ext cx="165162" cy="105507"/>
          </a:xfrm>
          <a:custGeom>
            <a:rect b="b" l="l" r="r" t="t"/>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99" name="Google Shape;99;p17"/>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lvl1pPr lvl="0" algn="r">
              <a:spcBef>
                <a:spcPts val="0"/>
              </a:spcBef>
              <a:spcAft>
                <a:spcPts val="0"/>
              </a:spcAft>
              <a:buSzPts val="1100"/>
              <a:buNone/>
              <a:defRPr>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100" name="Shape 100"/>
        <p:cNvGrpSpPr/>
        <p:nvPr/>
      </p:nvGrpSpPr>
      <p:grpSpPr>
        <a:xfrm>
          <a:off x="0" y="0"/>
          <a:ext cx="0" cy="0"/>
          <a:chOff x="0" y="0"/>
          <a:chExt cx="0" cy="0"/>
        </a:xfrm>
      </p:grpSpPr>
      <p:sp>
        <p:nvSpPr>
          <p:cNvPr id="101" name="Google Shape;101;p18"/>
          <p:cNvSpPr/>
          <p:nvPr>
            <p:ph idx="2" type="pic"/>
          </p:nvPr>
        </p:nvSpPr>
        <p:spPr>
          <a:xfrm>
            <a:off x="0" y="0"/>
            <a:ext cx="9144000"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idx="12" type="sldNum"/>
          </p:nvPr>
        </p:nvSpPr>
        <p:spPr>
          <a:xfrm>
            <a:off x="485181" y="4731545"/>
            <a:ext cx="27622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1pPr>
            <a:lvl2pPr indent="0" lvl="1"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2pPr>
            <a:lvl3pPr indent="0" lvl="2"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3pPr>
            <a:lvl4pPr indent="0" lvl="3"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4pPr>
            <a:lvl5pPr indent="0" lvl="4"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5pPr>
            <a:lvl6pPr indent="0" lvl="5"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6pPr>
            <a:lvl7pPr indent="0" lvl="6"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7pPr>
            <a:lvl8pPr indent="0" lvl="7"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8pPr>
            <a:lvl9pPr indent="0" lvl="8" marL="0" marR="0" rtl="0" algn="ctr">
              <a:spcBef>
                <a:spcPts val="0"/>
              </a:spcBef>
              <a:buNone/>
              <a:defRPr b="1" i="0" sz="800" u="none" cap="none" strike="noStrike">
                <a:solidFill>
                  <a:srgbClr val="7F7F7F"/>
                </a:solidFill>
                <a:latin typeface="Montserrat Light"/>
                <a:ea typeface="Montserrat Light"/>
                <a:cs typeface="Montserrat Light"/>
                <a:sym typeface="Montserrat Light"/>
              </a:defRPr>
            </a:lvl9pPr>
          </a:lstStyle>
          <a:p>
            <a:pPr indent="0" lvl="0" marL="0" rtl="0" algn="ctr">
              <a:spcBef>
                <a:spcPts val="0"/>
              </a:spcBef>
              <a:spcAft>
                <a:spcPts val="0"/>
              </a:spcAft>
              <a:buNone/>
            </a:pPr>
            <a:fld id="{00000000-1234-1234-1234-123412341234}" type="slidenum">
              <a:rPr lang="en"/>
              <a:t>‹#›</a:t>
            </a:fld>
            <a:endParaRPr/>
          </a:p>
        </p:txBody>
      </p:sp>
      <p:sp>
        <p:nvSpPr>
          <p:cNvPr id="52" name="Google Shape;52;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3" name="Google Shape;53;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lvl1pPr lvl="0" marR="0" rtl="0" algn="r">
              <a:spcBef>
                <a:spcPts val="0"/>
              </a:spcBef>
              <a:spcAft>
                <a:spcPts val="0"/>
              </a:spcAft>
              <a:buSzPts val="1100"/>
              <a:buNone/>
              <a:defRPr b="1" i="0" sz="800" u="none" cap="none" strike="noStrike">
                <a:solidFill>
                  <a:srgbClr val="A5A5A5"/>
                </a:solidFill>
                <a:latin typeface="Montserrat Light"/>
                <a:ea typeface="Montserrat Light"/>
                <a:cs typeface="Montserrat Light"/>
                <a:sym typeface="Montserrat Ligh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9"/>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107" name="Google Shape;107;p19"/>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108" name="Google Shape;108;p19"/>
          <p:cNvSpPr txBox="1"/>
          <p:nvPr/>
        </p:nvSpPr>
        <p:spPr>
          <a:xfrm>
            <a:off x="3283971" y="2798039"/>
            <a:ext cx="257390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Light"/>
                <a:ea typeface="Montserrat Light"/>
                <a:cs typeface="Montserrat Light"/>
                <a:sym typeface="Montserrat Light"/>
              </a:rPr>
              <a:t>Data Chart</a:t>
            </a:r>
            <a:endParaRPr sz="1100"/>
          </a:p>
        </p:txBody>
      </p:sp>
      <p:sp>
        <p:nvSpPr>
          <p:cNvPr id="109" name="Google Shape;109;p19"/>
          <p:cNvSpPr/>
          <p:nvPr/>
        </p:nvSpPr>
        <p:spPr>
          <a:xfrm>
            <a:off x="4265045" y="1814545"/>
            <a:ext cx="611756" cy="606801"/>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10" name="Google Shape;110;p19"/>
          <p:cNvSpPr txBox="1"/>
          <p:nvPr/>
        </p:nvSpPr>
        <p:spPr>
          <a:xfrm>
            <a:off x="2388621" y="442098"/>
            <a:ext cx="436460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WELCOME COMPANY</a:t>
            </a:r>
            <a:endParaRPr sz="1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28"/>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252" name="Google Shape;252;p28"/>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253" name="Google Shape;253;p28"/>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pic>
        <p:nvPicPr>
          <p:cNvPr id="254" name="Google Shape;254;p28"/>
          <p:cNvPicPr preferRelativeResize="0"/>
          <p:nvPr/>
        </p:nvPicPr>
        <p:blipFill rotWithShape="1">
          <a:blip r:embed="rId3">
            <a:alphaModFix/>
          </a:blip>
          <a:srcRect b="0" l="0" r="0" t="0"/>
          <a:stretch/>
        </p:blipFill>
        <p:spPr>
          <a:xfrm>
            <a:off x="4479755" y="1163243"/>
            <a:ext cx="4016828" cy="3222172"/>
          </a:xfrm>
          <a:prstGeom prst="rect">
            <a:avLst/>
          </a:prstGeom>
          <a:noFill/>
          <a:ln>
            <a:noFill/>
          </a:ln>
        </p:spPr>
      </p:pic>
      <p:grpSp>
        <p:nvGrpSpPr>
          <p:cNvPr id="255" name="Google Shape;255;p28"/>
          <p:cNvGrpSpPr/>
          <p:nvPr/>
        </p:nvGrpSpPr>
        <p:grpSpPr>
          <a:xfrm>
            <a:off x="647417" y="1174129"/>
            <a:ext cx="3387944" cy="3207543"/>
            <a:chOff x="6980620" y="1600200"/>
            <a:chExt cx="4517259" cy="4276724"/>
          </a:xfrm>
        </p:grpSpPr>
        <p:sp>
          <p:nvSpPr>
            <p:cNvPr id="256" name="Google Shape;256;p28"/>
            <p:cNvSpPr txBox="1"/>
            <p:nvPr/>
          </p:nvSpPr>
          <p:spPr>
            <a:xfrm>
              <a:off x="6980620" y="2156337"/>
              <a:ext cx="451725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257" name="Google Shape;257;p28"/>
            <p:cNvSpPr txBox="1"/>
            <p:nvPr/>
          </p:nvSpPr>
          <p:spPr>
            <a:xfrm>
              <a:off x="6980620" y="1600200"/>
              <a:ext cx="1621659"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nvGrpSpPr>
            <p:cNvPr id="258" name="Google Shape;258;p28"/>
            <p:cNvGrpSpPr/>
            <p:nvPr/>
          </p:nvGrpSpPr>
          <p:grpSpPr>
            <a:xfrm>
              <a:off x="7047295" y="3227981"/>
              <a:ext cx="3794125" cy="577338"/>
              <a:chOff x="7140996" y="3227981"/>
              <a:chExt cx="3794125" cy="577338"/>
            </a:xfrm>
          </p:grpSpPr>
          <p:sp>
            <p:nvSpPr>
              <p:cNvPr id="259" name="Google Shape;259;p28"/>
              <p:cNvSpPr txBox="1"/>
              <p:nvPr/>
            </p:nvSpPr>
            <p:spPr>
              <a:xfrm>
                <a:off x="7634515" y="3227981"/>
                <a:ext cx="3300606"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260" name="Google Shape;260;p28"/>
              <p:cNvSpPr/>
              <p:nvPr/>
            </p:nvSpPr>
            <p:spPr>
              <a:xfrm>
                <a:off x="7176861" y="3357562"/>
                <a:ext cx="376319" cy="376319"/>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61" name="Google Shape;261;p28"/>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01</a:t>
                </a:r>
                <a:endParaRPr sz="1100"/>
              </a:p>
            </p:txBody>
          </p:sp>
        </p:grpSp>
        <p:grpSp>
          <p:nvGrpSpPr>
            <p:cNvPr id="262" name="Google Shape;262;p28"/>
            <p:cNvGrpSpPr/>
            <p:nvPr/>
          </p:nvGrpSpPr>
          <p:grpSpPr>
            <a:xfrm>
              <a:off x="7047295" y="3918516"/>
              <a:ext cx="2851150" cy="577338"/>
              <a:chOff x="7140996" y="3227981"/>
              <a:chExt cx="2851150" cy="577338"/>
            </a:xfrm>
          </p:grpSpPr>
          <p:sp>
            <p:nvSpPr>
              <p:cNvPr id="263" name="Google Shape;263;p28"/>
              <p:cNvSpPr txBox="1"/>
              <p:nvPr/>
            </p:nvSpPr>
            <p:spPr>
              <a:xfrm>
                <a:off x="7634515" y="3227981"/>
                <a:ext cx="23576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a:t>
                </a:r>
                <a:endParaRPr sz="1100"/>
              </a:p>
            </p:txBody>
          </p:sp>
          <p:sp>
            <p:nvSpPr>
              <p:cNvPr id="264" name="Google Shape;264;p28"/>
              <p:cNvSpPr/>
              <p:nvPr/>
            </p:nvSpPr>
            <p:spPr>
              <a:xfrm>
                <a:off x="7176861" y="3357562"/>
                <a:ext cx="376319" cy="37631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65" name="Google Shape;265;p28"/>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02</a:t>
                </a:r>
                <a:endParaRPr sz="1100"/>
              </a:p>
            </p:txBody>
          </p:sp>
        </p:grpSp>
        <p:grpSp>
          <p:nvGrpSpPr>
            <p:cNvPr id="266" name="Google Shape;266;p28"/>
            <p:cNvGrpSpPr/>
            <p:nvPr/>
          </p:nvGrpSpPr>
          <p:grpSpPr>
            <a:xfrm>
              <a:off x="7047295" y="4609051"/>
              <a:ext cx="3651249" cy="577338"/>
              <a:chOff x="7140996" y="3227981"/>
              <a:chExt cx="3651249" cy="577338"/>
            </a:xfrm>
          </p:grpSpPr>
          <p:sp>
            <p:nvSpPr>
              <p:cNvPr id="267" name="Google Shape;267;p28"/>
              <p:cNvSpPr txBox="1"/>
              <p:nvPr/>
            </p:nvSpPr>
            <p:spPr>
              <a:xfrm>
                <a:off x="7634514" y="3227981"/>
                <a:ext cx="31577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268" name="Google Shape;268;p28"/>
              <p:cNvSpPr/>
              <p:nvPr/>
            </p:nvSpPr>
            <p:spPr>
              <a:xfrm>
                <a:off x="7176861" y="3357562"/>
                <a:ext cx="376319" cy="376319"/>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69" name="Google Shape;269;p28"/>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03</a:t>
                </a:r>
                <a:endParaRPr sz="1100"/>
              </a:p>
            </p:txBody>
          </p:sp>
        </p:grpSp>
        <p:grpSp>
          <p:nvGrpSpPr>
            <p:cNvPr id="270" name="Google Shape;270;p28"/>
            <p:cNvGrpSpPr/>
            <p:nvPr/>
          </p:nvGrpSpPr>
          <p:grpSpPr>
            <a:xfrm>
              <a:off x="7047295" y="5299586"/>
              <a:ext cx="2489200" cy="577338"/>
              <a:chOff x="7140996" y="3227981"/>
              <a:chExt cx="2489200" cy="577338"/>
            </a:xfrm>
          </p:grpSpPr>
          <p:sp>
            <p:nvSpPr>
              <p:cNvPr id="271" name="Google Shape;271;p28"/>
              <p:cNvSpPr txBox="1"/>
              <p:nvPr/>
            </p:nvSpPr>
            <p:spPr>
              <a:xfrm>
                <a:off x="7634515" y="3227981"/>
                <a:ext cx="199568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a:t>
                </a:r>
                <a:endParaRPr sz="1100"/>
              </a:p>
            </p:txBody>
          </p:sp>
          <p:sp>
            <p:nvSpPr>
              <p:cNvPr id="272" name="Google Shape;272;p28"/>
              <p:cNvSpPr/>
              <p:nvPr/>
            </p:nvSpPr>
            <p:spPr>
              <a:xfrm>
                <a:off x="7176861" y="3357562"/>
                <a:ext cx="376319" cy="37631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73" name="Google Shape;273;p28"/>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04</a:t>
                </a:r>
                <a:endParaRPr sz="1100"/>
              </a:p>
            </p:txBody>
          </p:sp>
        </p:gr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 name="Shape 277"/>
        <p:cNvGrpSpPr/>
        <p:nvPr/>
      </p:nvGrpSpPr>
      <p:grpSpPr>
        <a:xfrm>
          <a:off x="0" y="0"/>
          <a:ext cx="0" cy="0"/>
          <a:chOff x="0" y="0"/>
          <a:chExt cx="0" cy="0"/>
        </a:xfrm>
      </p:grpSpPr>
      <p:sp>
        <p:nvSpPr>
          <p:cNvPr id="278" name="Google Shape;278;p29"/>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279" name="Google Shape;279;p29"/>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280" name="Google Shape;280;p29"/>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grpSp>
        <p:nvGrpSpPr>
          <p:cNvPr id="281" name="Google Shape;281;p29"/>
          <p:cNvGrpSpPr/>
          <p:nvPr/>
        </p:nvGrpSpPr>
        <p:grpSpPr>
          <a:xfrm>
            <a:off x="5245642" y="1050132"/>
            <a:ext cx="3319953" cy="3426964"/>
            <a:chOff x="1056125" y="1400176"/>
            <a:chExt cx="4426604" cy="4569285"/>
          </a:xfrm>
        </p:grpSpPr>
        <p:cxnSp>
          <p:nvCxnSpPr>
            <p:cNvPr id="282" name="Google Shape;282;p29"/>
            <p:cNvCxnSpPr>
              <a:stCxn id="283" idx="4"/>
              <a:endCxn id="284" idx="0"/>
            </p:cNvCxnSpPr>
            <p:nvPr/>
          </p:nvCxnSpPr>
          <p:spPr>
            <a:xfrm>
              <a:off x="1524239" y="2336405"/>
              <a:ext cx="0" cy="2696700"/>
            </a:xfrm>
            <a:prstGeom prst="straightConnector1">
              <a:avLst/>
            </a:prstGeom>
            <a:noFill/>
            <a:ln cap="flat" cmpd="sng" w="12700">
              <a:solidFill>
                <a:srgbClr val="BFBFBF"/>
              </a:solidFill>
              <a:prstDash val="dot"/>
              <a:miter lim="800000"/>
              <a:headEnd len="sm" w="sm" type="none"/>
              <a:tailEnd len="sm" w="sm" type="none"/>
            </a:ln>
          </p:spPr>
        </p:cxnSp>
        <p:sp>
          <p:nvSpPr>
            <p:cNvPr id="285" name="Google Shape;285;p29"/>
            <p:cNvSpPr/>
            <p:nvPr/>
          </p:nvSpPr>
          <p:spPr>
            <a:xfrm>
              <a:off x="2882708" y="4551019"/>
              <a:ext cx="535345" cy="535345"/>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nvGrpSpPr>
            <p:cNvPr id="286" name="Google Shape;286;p29"/>
            <p:cNvGrpSpPr/>
            <p:nvPr/>
          </p:nvGrpSpPr>
          <p:grpSpPr>
            <a:xfrm>
              <a:off x="1056125" y="3822214"/>
              <a:ext cx="936229" cy="936229"/>
              <a:chOff x="1056125" y="3780939"/>
              <a:chExt cx="936229" cy="936229"/>
            </a:xfrm>
          </p:grpSpPr>
          <p:sp>
            <p:nvSpPr>
              <p:cNvPr id="287" name="Google Shape;287;p29"/>
              <p:cNvSpPr/>
              <p:nvPr/>
            </p:nvSpPr>
            <p:spPr>
              <a:xfrm>
                <a:off x="1056125" y="3780939"/>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8" name="Google Shape;288;p29"/>
              <p:cNvSpPr/>
              <p:nvPr/>
            </p:nvSpPr>
            <p:spPr>
              <a:xfrm>
                <a:off x="1108999" y="3833813"/>
                <a:ext cx="830480" cy="83048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9" name="Google Shape;289;p29"/>
              <p:cNvSpPr/>
              <p:nvPr/>
            </p:nvSpPr>
            <p:spPr>
              <a:xfrm>
                <a:off x="1256643" y="3973926"/>
                <a:ext cx="535193" cy="550254"/>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290" name="Google Shape;290;p29"/>
            <p:cNvGrpSpPr/>
            <p:nvPr/>
          </p:nvGrpSpPr>
          <p:grpSpPr>
            <a:xfrm>
              <a:off x="1056125" y="1400176"/>
              <a:ext cx="936229" cy="936229"/>
              <a:chOff x="1056125" y="1581151"/>
              <a:chExt cx="936229" cy="936229"/>
            </a:xfrm>
          </p:grpSpPr>
          <p:sp>
            <p:nvSpPr>
              <p:cNvPr id="283" name="Google Shape;283;p29"/>
              <p:cNvSpPr/>
              <p:nvPr/>
            </p:nvSpPr>
            <p:spPr>
              <a:xfrm>
                <a:off x="1056125" y="1581151"/>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1" name="Google Shape;291;p29"/>
              <p:cNvSpPr/>
              <p:nvPr/>
            </p:nvSpPr>
            <p:spPr>
              <a:xfrm>
                <a:off x="1108999" y="1634025"/>
                <a:ext cx="830480" cy="83048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2" name="Google Shape;292;p29"/>
              <p:cNvSpPr/>
              <p:nvPr/>
            </p:nvSpPr>
            <p:spPr>
              <a:xfrm>
                <a:off x="1252436" y="1734774"/>
                <a:ext cx="543607" cy="628982"/>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293" name="Google Shape;293;p29"/>
            <p:cNvGrpSpPr/>
            <p:nvPr/>
          </p:nvGrpSpPr>
          <p:grpSpPr>
            <a:xfrm>
              <a:off x="1056125" y="5033232"/>
              <a:ext cx="936229" cy="936229"/>
              <a:chOff x="1056125" y="4880832"/>
              <a:chExt cx="936229" cy="936229"/>
            </a:xfrm>
          </p:grpSpPr>
          <p:sp>
            <p:nvSpPr>
              <p:cNvPr id="284" name="Google Shape;284;p29"/>
              <p:cNvSpPr/>
              <p:nvPr/>
            </p:nvSpPr>
            <p:spPr>
              <a:xfrm>
                <a:off x="1056125" y="4880832"/>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4" name="Google Shape;294;p29"/>
              <p:cNvSpPr/>
              <p:nvPr/>
            </p:nvSpPr>
            <p:spPr>
              <a:xfrm>
                <a:off x="1108999" y="4933706"/>
                <a:ext cx="830480" cy="8304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5" name="Google Shape;295;p29"/>
              <p:cNvSpPr/>
              <p:nvPr/>
            </p:nvSpPr>
            <p:spPr>
              <a:xfrm>
                <a:off x="1241856" y="5068849"/>
                <a:ext cx="564767" cy="560195"/>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296" name="Google Shape;296;p29"/>
            <p:cNvGrpSpPr/>
            <p:nvPr/>
          </p:nvGrpSpPr>
          <p:grpSpPr>
            <a:xfrm>
              <a:off x="1056125" y="2611195"/>
              <a:ext cx="936229" cy="936229"/>
              <a:chOff x="1056125" y="2681045"/>
              <a:chExt cx="936229" cy="936229"/>
            </a:xfrm>
          </p:grpSpPr>
          <p:sp>
            <p:nvSpPr>
              <p:cNvPr id="297" name="Google Shape;297;p29"/>
              <p:cNvSpPr/>
              <p:nvPr/>
            </p:nvSpPr>
            <p:spPr>
              <a:xfrm>
                <a:off x="1056125" y="2681045"/>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8" name="Google Shape;298;p29"/>
              <p:cNvSpPr/>
              <p:nvPr/>
            </p:nvSpPr>
            <p:spPr>
              <a:xfrm>
                <a:off x="1108999" y="2733919"/>
                <a:ext cx="830480" cy="8304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9" name="Google Shape;299;p29"/>
              <p:cNvSpPr/>
              <p:nvPr/>
            </p:nvSpPr>
            <p:spPr>
              <a:xfrm>
                <a:off x="1257635" y="2882556"/>
                <a:ext cx="533208" cy="533206"/>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300" name="Google Shape;300;p29"/>
            <p:cNvSpPr txBox="1"/>
            <p:nvPr/>
          </p:nvSpPr>
          <p:spPr>
            <a:xfrm>
              <a:off x="2258959" y="1405502"/>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1"/>
                  </a:solidFill>
                  <a:latin typeface="Montserrat Light"/>
                  <a:ea typeface="Montserrat Light"/>
                  <a:cs typeface="Montserrat Light"/>
                  <a:sym typeface="Montserrat Light"/>
                </a:rPr>
                <a:t>Step 01</a:t>
              </a:r>
              <a:endParaRPr sz="1100"/>
            </a:p>
          </p:txBody>
        </p:sp>
        <p:sp>
          <p:nvSpPr>
            <p:cNvPr id="301" name="Google Shape;301;p29"/>
            <p:cNvSpPr txBox="1"/>
            <p:nvPr/>
          </p:nvSpPr>
          <p:spPr>
            <a:xfrm>
              <a:off x="2258959" y="1729643"/>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302" name="Google Shape;302;p29"/>
            <p:cNvSpPr txBox="1"/>
            <p:nvPr/>
          </p:nvSpPr>
          <p:spPr>
            <a:xfrm>
              <a:off x="2258959" y="2614745"/>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2"/>
                  </a:solidFill>
                  <a:latin typeface="Montserrat Light"/>
                  <a:ea typeface="Montserrat Light"/>
                  <a:cs typeface="Montserrat Light"/>
                  <a:sym typeface="Montserrat Light"/>
                </a:rPr>
                <a:t>Step 02</a:t>
              </a:r>
              <a:endParaRPr sz="1100"/>
            </a:p>
          </p:txBody>
        </p:sp>
        <p:sp>
          <p:nvSpPr>
            <p:cNvPr id="303" name="Google Shape;303;p29"/>
            <p:cNvSpPr txBox="1"/>
            <p:nvPr/>
          </p:nvSpPr>
          <p:spPr>
            <a:xfrm>
              <a:off x="2258959" y="2938886"/>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304" name="Google Shape;304;p29"/>
            <p:cNvSpPr txBox="1"/>
            <p:nvPr/>
          </p:nvSpPr>
          <p:spPr>
            <a:xfrm>
              <a:off x="2258959" y="3823988"/>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3"/>
                  </a:solidFill>
                  <a:latin typeface="Montserrat Light"/>
                  <a:ea typeface="Montserrat Light"/>
                  <a:cs typeface="Montserrat Light"/>
                  <a:sym typeface="Montserrat Light"/>
                </a:rPr>
                <a:t>Step 03</a:t>
              </a:r>
              <a:endParaRPr sz="1100"/>
            </a:p>
          </p:txBody>
        </p:sp>
        <p:sp>
          <p:nvSpPr>
            <p:cNvPr id="305" name="Google Shape;305;p29"/>
            <p:cNvSpPr txBox="1"/>
            <p:nvPr/>
          </p:nvSpPr>
          <p:spPr>
            <a:xfrm>
              <a:off x="2258959" y="4148129"/>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306" name="Google Shape;306;p29"/>
            <p:cNvSpPr txBox="1"/>
            <p:nvPr/>
          </p:nvSpPr>
          <p:spPr>
            <a:xfrm>
              <a:off x="2258959" y="5033232"/>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Light"/>
                  <a:ea typeface="Montserrat Light"/>
                  <a:cs typeface="Montserrat Light"/>
                  <a:sym typeface="Montserrat Light"/>
                </a:rPr>
                <a:t>Step 04</a:t>
              </a:r>
              <a:endParaRPr sz="1100"/>
            </a:p>
          </p:txBody>
        </p:sp>
        <p:sp>
          <p:nvSpPr>
            <p:cNvPr id="307" name="Google Shape;307;p29"/>
            <p:cNvSpPr txBox="1"/>
            <p:nvPr/>
          </p:nvSpPr>
          <p:spPr>
            <a:xfrm>
              <a:off x="2258959" y="5357373"/>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grpSp>
      <p:pic>
        <p:nvPicPr>
          <p:cNvPr id="308" name="Google Shape;308;p29"/>
          <p:cNvPicPr preferRelativeResize="0"/>
          <p:nvPr/>
        </p:nvPicPr>
        <p:blipFill rotWithShape="1">
          <a:blip r:embed="rId3">
            <a:alphaModFix/>
          </a:blip>
          <a:srcRect b="0" l="0" r="0" t="0"/>
          <a:stretch/>
        </p:blipFill>
        <p:spPr>
          <a:xfrm>
            <a:off x="590386" y="1041797"/>
            <a:ext cx="4263433" cy="342696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 name="Shape 312"/>
        <p:cNvGrpSpPr/>
        <p:nvPr/>
      </p:nvGrpSpPr>
      <p:grpSpPr>
        <a:xfrm>
          <a:off x="0" y="0"/>
          <a:ext cx="0" cy="0"/>
          <a:chOff x="0" y="0"/>
          <a:chExt cx="0" cy="0"/>
        </a:xfrm>
      </p:grpSpPr>
      <p:sp>
        <p:nvSpPr>
          <p:cNvPr id="313" name="Google Shape;313;p30"/>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314" name="Google Shape;314;p30"/>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315" name="Google Shape;315;p30"/>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pic>
        <p:nvPicPr>
          <p:cNvPr id="316" name="Google Shape;316;p30"/>
          <p:cNvPicPr preferRelativeResize="0"/>
          <p:nvPr/>
        </p:nvPicPr>
        <p:blipFill rotWithShape="1">
          <a:blip r:embed="rId3">
            <a:alphaModFix/>
          </a:blip>
          <a:srcRect b="0" l="0" r="0" t="0"/>
          <a:stretch/>
        </p:blipFill>
        <p:spPr>
          <a:xfrm>
            <a:off x="4387651" y="1050132"/>
            <a:ext cx="4235758" cy="3426964"/>
          </a:xfrm>
          <a:prstGeom prst="rect">
            <a:avLst/>
          </a:prstGeom>
          <a:noFill/>
          <a:ln>
            <a:noFill/>
          </a:ln>
        </p:spPr>
      </p:pic>
      <p:grpSp>
        <p:nvGrpSpPr>
          <p:cNvPr id="317" name="Google Shape;317;p30"/>
          <p:cNvGrpSpPr/>
          <p:nvPr/>
        </p:nvGrpSpPr>
        <p:grpSpPr>
          <a:xfrm>
            <a:off x="578405" y="2305355"/>
            <a:ext cx="3387944" cy="2171741"/>
            <a:chOff x="6980620" y="1600200"/>
            <a:chExt cx="4517259" cy="2895654"/>
          </a:xfrm>
        </p:grpSpPr>
        <p:sp>
          <p:nvSpPr>
            <p:cNvPr id="318" name="Google Shape;318;p30"/>
            <p:cNvSpPr txBox="1"/>
            <p:nvPr/>
          </p:nvSpPr>
          <p:spPr>
            <a:xfrm>
              <a:off x="6980620" y="2156337"/>
              <a:ext cx="451725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319" name="Google Shape;319;p30"/>
            <p:cNvSpPr txBox="1"/>
            <p:nvPr/>
          </p:nvSpPr>
          <p:spPr>
            <a:xfrm>
              <a:off x="6980620" y="1600200"/>
              <a:ext cx="1621659"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nvGrpSpPr>
            <p:cNvPr id="320" name="Google Shape;320;p30"/>
            <p:cNvGrpSpPr/>
            <p:nvPr/>
          </p:nvGrpSpPr>
          <p:grpSpPr>
            <a:xfrm>
              <a:off x="7047295" y="3227981"/>
              <a:ext cx="3794125" cy="577338"/>
              <a:chOff x="7140996" y="3227981"/>
              <a:chExt cx="3794125" cy="577338"/>
            </a:xfrm>
          </p:grpSpPr>
          <p:sp>
            <p:nvSpPr>
              <p:cNvPr id="321" name="Google Shape;321;p30"/>
              <p:cNvSpPr txBox="1"/>
              <p:nvPr/>
            </p:nvSpPr>
            <p:spPr>
              <a:xfrm>
                <a:off x="7634515" y="3227981"/>
                <a:ext cx="3300606"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322" name="Google Shape;322;p30"/>
              <p:cNvSpPr/>
              <p:nvPr/>
            </p:nvSpPr>
            <p:spPr>
              <a:xfrm>
                <a:off x="7176861" y="3357562"/>
                <a:ext cx="376319" cy="376319"/>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3" name="Google Shape;323;p30"/>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01</a:t>
                </a:r>
                <a:endParaRPr sz="1100"/>
              </a:p>
            </p:txBody>
          </p:sp>
        </p:grpSp>
        <p:grpSp>
          <p:nvGrpSpPr>
            <p:cNvPr id="324" name="Google Shape;324;p30"/>
            <p:cNvGrpSpPr/>
            <p:nvPr/>
          </p:nvGrpSpPr>
          <p:grpSpPr>
            <a:xfrm>
              <a:off x="7047295" y="3918516"/>
              <a:ext cx="2851150" cy="577338"/>
              <a:chOff x="7140996" y="3227981"/>
              <a:chExt cx="2851150" cy="577338"/>
            </a:xfrm>
          </p:grpSpPr>
          <p:sp>
            <p:nvSpPr>
              <p:cNvPr id="325" name="Google Shape;325;p30"/>
              <p:cNvSpPr txBox="1"/>
              <p:nvPr/>
            </p:nvSpPr>
            <p:spPr>
              <a:xfrm>
                <a:off x="7634515" y="3227981"/>
                <a:ext cx="23576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a:t>
                </a:r>
                <a:endParaRPr sz="1100"/>
              </a:p>
            </p:txBody>
          </p:sp>
          <p:sp>
            <p:nvSpPr>
              <p:cNvPr id="326" name="Google Shape;326;p30"/>
              <p:cNvSpPr/>
              <p:nvPr/>
            </p:nvSpPr>
            <p:spPr>
              <a:xfrm>
                <a:off x="7176861" y="3357562"/>
                <a:ext cx="376319" cy="37631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7" name="Google Shape;327;p30"/>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02</a:t>
                </a:r>
                <a:endParaRPr sz="1100"/>
              </a:p>
            </p:txBody>
          </p:sp>
        </p:gr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Google Shape;332;p31"/>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333" name="Google Shape;333;p31"/>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334" name="Google Shape;334;p31"/>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grpSp>
        <p:nvGrpSpPr>
          <p:cNvPr id="335" name="Google Shape;335;p31"/>
          <p:cNvGrpSpPr/>
          <p:nvPr/>
        </p:nvGrpSpPr>
        <p:grpSpPr>
          <a:xfrm>
            <a:off x="846599" y="2810939"/>
            <a:ext cx="1863944" cy="1619547"/>
            <a:chOff x="1128798" y="3095171"/>
            <a:chExt cx="2485259" cy="2159396"/>
          </a:xfrm>
        </p:grpSpPr>
        <p:sp>
          <p:nvSpPr>
            <p:cNvPr id="336" name="Google Shape;336;p31"/>
            <p:cNvSpPr txBox="1"/>
            <p:nvPr/>
          </p:nvSpPr>
          <p:spPr>
            <a:xfrm>
              <a:off x="1128798" y="3651308"/>
              <a:ext cx="2485259" cy="1603259"/>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337" name="Google Shape;337;p31"/>
            <p:cNvSpPr txBox="1"/>
            <p:nvPr/>
          </p:nvSpPr>
          <p:spPr>
            <a:xfrm>
              <a:off x="1992398" y="3095171"/>
              <a:ext cx="1621659"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pic>
        <p:nvPicPr>
          <p:cNvPr id="338" name="Google Shape;338;p31"/>
          <p:cNvPicPr preferRelativeResize="0"/>
          <p:nvPr/>
        </p:nvPicPr>
        <p:blipFill>
          <a:blip r:embed="rId3">
            <a:alphaModFix/>
          </a:blip>
          <a:stretch>
            <a:fillRect/>
          </a:stretch>
        </p:blipFill>
        <p:spPr>
          <a:xfrm>
            <a:off x="3507432" y="1336489"/>
            <a:ext cx="5225143" cy="303849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2" name="Shape 342"/>
        <p:cNvGrpSpPr/>
        <p:nvPr/>
      </p:nvGrpSpPr>
      <p:grpSpPr>
        <a:xfrm>
          <a:off x="0" y="0"/>
          <a:ext cx="0" cy="0"/>
          <a:chOff x="0" y="0"/>
          <a:chExt cx="0" cy="0"/>
        </a:xfrm>
      </p:grpSpPr>
      <p:sp>
        <p:nvSpPr>
          <p:cNvPr id="343" name="Google Shape;343;p32"/>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344" name="Google Shape;344;p32"/>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345" name="Google Shape;345;p32"/>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grpSp>
        <p:nvGrpSpPr>
          <p:cNvPr id="346" name="Google Shape;346;p32"/>
          <p:cNvGrpSpPr/>
          <p:nvPr/>
        </p:nvGrpSpPr>
        <p:grpSpPr>
          <a:xfrm>
            <a:off x="647417" y="1174129"/>
            <a:ext cx="3387944" cy="3207543"/>
            <a:chOff x="6980620" y="1600200"/>
            <a:chExt cx="4517259" cy="4276724"/>
          </a:xfrm>
        </p:grpSpPr>
        <p:sp>
          <p:nvSpPr>
            <p:cNvPr id="347" name="Google Shape;347;p32"/>
            <p:cNvSpPr txBox="1"/>
            <p:nvPr/>
          </p:nvSpPr>
          <p:spPr>
            <a:xfrm>
              <a:off x="6980620" y="2156337"/>
              <a:ext cx="4517259" cy="83381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348" name="Google Shape;348;p32"/>
            <p:cNvSpPr txBox="1"/>
            <p:nvPr/>
          </p:nvSpPr>
          <p:spPr>
            <a:xfrm>
              <a:off x="6980620" y="1600200"/>
              <a:ext cx="1621659"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nvGrpSpPr>
            <p:cNvPr id="349" name="Google Shape;349;p32"/>
            <p:cNvGrpSpPr/>
            <p:nvPr/>
          </p:nvGrpSpPr>
          <p:grpSpPr>
            <a:xfrm>
              <a:off x="7047295" y="3227981"/>
              <a:ext cx="3794125" cy="577338"/>
              <a:chOff x="7140996" y="3227981"/>
              <a:chExt cx="3794125" cy="577338"/>
            </a:xfrm>
          </p:grpSpPr>
          <p:sp>
            <p:nvSpPr>
              <p:cNvPr id="350" name="Google Shape;350;p32"/>
              <p:cNvSpPr txBox="1"/>
              <p:nvPr/>
            </p:nvSpPr>
            <p:spPr>
              <a:xfrm>
                <a:off x="7634515" y="3227981"/>
                <a:ext cx="3300606"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351" name="Google Shape;351;p32"/>
              <p:cNvSpPr/>
              <p:nvPr/>
            </p:nvSpPr>
            <p:spPr>
              <a:xfrm>
                <a:off x="7176861" y="3357562"/>
                <a:ext cx="376319" cy="376319"/>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52" name="Google Shape;352;p32"/>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01</a:t>
                </a:r>
                <a:endParaRPr sz="1100"/>
              </a:p>
            </p:txBody>
          </p:sp>
        </p:grpSp>
        <p:grpSp>
          <p:nvGrpSpPr>
            <p:cNvPr id="353" name="Google Shape;353;p32"/>
            <p:cNvGrpSpPr/>
            <p:nvPr/>
          </p:nvGrpSpPr>
          <p:grpSpPr>
            <a:xfrm>
              <a:off x="7047295" y="3918516"/>
              <a:ext cx="2851150" cy="577338"/>
              <a:chOff x="7140996" y="3227981"/>
              <a:chExt cx="2851150" cy="577338"/>
            </a:xfrm>
          </p:grpSpPr>
          <p:sp>
            <p:nvSpPr>
              <p:cNvPr id="354" name="Google Shape;354;p32"/>
              <p:cNvSpPr txBox="1"/>
              <p:nvPr/>
            </p:nvSpPr>
            <p:spPr>
              <a:xfrm>
                <a:off x="7634515" y="3227981"/>
                <a:ext cx="23576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a:t>
                </a:r>
                <a:endParaRPr sz="1100"/>
              </a:p>
            </p:txBody>
          </p:sp>
          <p:sp>
            <p:nvSpPr>
              <p:cNvPr id="355" name="Google Shape;355;p32"/>
              <p:cNvSpPr/>
              <p:nvPr/>
            </p:nvSpPr>
            <p:spPr>
              <a:xfrm>
                <a:off x="7176861" y="3357562"/>
                <a:ext cx="376319" cy="37631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56" name="Google Shape;356;p32"/>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02</a:t>
                </a:r>
                <a:endParaRPr sz="1100"/>
              </a:p>
            </p:txBody>
          </p:sp>
        </p:grpSp>
        <p:grpSp>
          <p:nvGrpSpPr>
            <p:cNvPr id="357" name="Google Shape;357;p32"/>
            <p:cNvGrpSpPr/>
            <p:nvPr/>
          </p:nvGrpSpPr>
          <p:grpSpPr>
            <a:xfrm>
              <a:off x="7047295" y="4609051"/>
              <a:ext cx="3651249" cy="577338"/>
              <a:chOff x="7140996" y="3227981"/>
              <a:chExt cx="3651249" cy="577338"/>
            </a:xfrm>
          </p:grpSpPr>
          <p:sp>
            <p:nvSpPr>
              <p:cNvPr id="358" name="Google Shape;358;p32"/>
              <p:cNvSpPr txBox="1"/>
              <p:nvPr/>
            </p:nvSpPr>
            <p:spPr>
              <a:xfrm>
                <a:off x="7634514" y="3227981"/>
                <a:ext cx="31577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359" name="Google Shape;359;p32"/>
              <p:cNvSpPr/>
              <p:nvPr/>
            </p:nvSpPr>
            <p:spPr>
              <a:xfrm>
                <a:off x="7176861" y="3357562"/>
                <a:ext cx="376319" cy="376319"/>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60" name="Google Shape;360;p32"/>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03</a:t>
                </a:r>
                <a:endParaRPr sz="1100"/>
              </a:p>
            </p:txBody>
          </p:sp>
        </p:grpSp>
        <p:grpSp>
          <p:nvGrpSpPr>
            <p:cNvPr id="361" name="Google Shape;361;p32"/>
            <p:cNvGrpSpPr/>
            <p:nvPr/>
          </p:nvGrpSpPr>
          <p:grpSpPr>
            <a:xfrm>
              <a:off x="7047295" y="5299586"/>
              <a:ext cx="2489200" cy="577338"/>
              <a:chOff x="7140996" y="3227981"/>
              <a:chExt cx="2489200" cy="577338"/>
            </a:xfrm>
          </p:grpSpPr>
          <p:sp>
            <p:nvSpPr>
              <p:cNvPr id="362" name="Google Shape;362;p32"/>
              <p:cNvSpPr txBox="1"/>
              <p:nvPr/>
            </p:nvSpPr>
            <p:spPr>
              <a:xfrm>
                <a:off x="7634515" y="3227981"/>
                <a:ext cx="199568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a:t>
                </a:r>
                <a:endParaRPr sz="1100"/>
              </a:p>
            </p:txBody>
          </p:sp>
          <p:sp>
            <p:nvSpPr>
              <p:cNvPr id="363" name="Google Shape;363;p32"/>
              <p:cNvSpPr/>
              <p:nvPr/>
            </p:nvSpPr>
            <p:spPr>
              <a:xfrm>
                <a:off x="7176861" y="3357562"/>
                <a:ext cx="376319" cy="37631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64" name="Google Shape;364;p32"/>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04</a:t>
                </a:r>
                <a:endParaRPr sz="1100"/>
              </a:p>
            </p:txBody>
          </p:sp>
        </p:grpSp>
      </p:grpSp>
      <p:pic>
        <p:nvPicPr>
          <p:cNvPr id="365" name="Google Shape;365;p32"/>
          <p:cNvPicPr preferRelativeResize="0"/>
          <p:nvPr/>
        </p:nvPicPr>
        <p:blipFill rotWithShape="1">
          <a:blip r:embed="rId3">
            <a:alphaModFix/>
          </a:blip>
          <a:srcRect b="0" l="0" r="0" t="0"/>
          <a:stretch/>
        </p:blipFill>
        <p:spPr>
          <a:xfrm>
            <a:off x="4343400" y="1174129"/>
            <a:ext cx="4103177" cy="320754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9" name="Shape 369"/>
        <p:cNvGrpSpPr/>
        <p:nvPr/>
      </p:nvGrpSpPr>
      <p:grpSpPr>
        <a:xfrm>
          <a:off x="0" y="0"/>
          <a:ext cx="0" cy="0"/>
          <a:chOff x="0" y="0"/>
          <a:chExt cx="0" cy="0"/>
        </a:xfrm>
      </p:grpSpPr>
      <p:sp>
        <p:nvSpPr>
          <p:cNvPr id="370" name="Google Shape;370;p33"/>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371" name="Google Shape;371;p33"/>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372" name="Google Shape;372;p33"/>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sp>
        <p:nvSpPr>
          <p:cNvPr id="373" name="Google Shape;373;p33"/>
          <p:cNvSpPr txBox="1"/>
          <p:nvPr/>
        </p:nvSpPr>
        <p:spPr>
          <a:xfrm>
            <a:off x="846599" y="1696418"/>
            <a:ext cx="1863944" cy="1202444"/>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374" name="Google Shape;374;p33"/>
          <p:cNvSpPr txBox="1"/>
          <p:nvPr/>
        </p:nvSpPr>
        <p:spPr>
          <a:xfrm>
            <a:off x="1494299" y="1279315"/>
            <a:ext cx="1216244"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pic>
        <p:nvPicPr>
          <p:cNvPr id="375" name="Google Shape;375;p33"/>
          <p:cNvPicPr preferRelativeResize="0"/>
          <p:nvPr/>
        </p:nvPicPr>
        <p:blipFill rotWithShape="1">
          <a:blip r:embed="rId3">
            <a:alphaModFix/>
          </a:blip>
          <a:srcRect b="0" l="0" r="0" t="0"/>
          <a:stretch/>
        </p:blipFill>
        <p:spPr>
          <a:xfrm>
            <a:off x="3543300" y="1279315"/>
            <a:ext cx="2057400" cy="2075448"/>
          </a:xfrm>
          <a:prstGeom prst="rect">
            <a:avLst/>
          </a:prstGeom>
          <a:noFill/>
          <a:ln>
            <a:noFill/>
          </a:ln>
        </p:spPr>
      </p:pic>
      <p:pic>
        <p:nvPicPr>
          <p:cNvPr id="376" name="Google Shape;376;p33"/>
          <p:cNvPicPr preferRelativeResize="0"/>
          <p:nvPr/>
        </p:nvPicPr>
        <p:blipFill rotWithShape="1">
          <a:blip r:embed="rId3">
            <a:alphaModFix/>
          </a:blip>
          <a:srcRect b="0" l="0" r="0" t="0"/>
          <a:stretch/>
        </p:blipFill>
        <p:spPr>
          <a:xfrm>
            <a:off x="5992586" y="1279315"/>
            <a:ext cx="2057400" cy="2075448"/>
          </a:xfrm>
          <a:prstGeom prst="rect">
            <a:avLst/>
          </a:prstGeom>
          <a:noFill/>
          <a:ln>
            <a:noFill/>
          </a:ln>
        </p:spPr>
      </p:pic>
      <p:sp>
        <p:nvSpPr>
          <p:cNvPr id="377" name="Google Shape;377;p33"/>
          <p:cNvSpPr txBox="1"/>
          <p:nvPr/>
        </p:nvSpPr>
        <p:spPr>
          <a:xfrm>
            <a:off x="3543299" y="3643979"/>
            <a:ext cx="2057401" cy="625363"/>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typesetting industry. Lorem since the 1500s, </a:t>
            </a:r>
            <a:endParaRPr sz="1100"/>
          </a:p>
        </p:txBody>
      </p:sp>
      <p:sp>
        <p:nvSpPr>
          <p:cNvPr id="378" name="Google Shape;378;p33"/>
          <p:cNvSpPr txBox="1"/>
          <p:nvPr/>
        </p:nvSpPr>
        <p:spPr>
          <a:xfrm>
            <a:off x="5992586" y="3643979"/>
            <a:ext cx="2057401" cy="625363"/>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typesetting industry. Lorem since the 1500s, </a:t>
            </a:r>
            <a:endParaRPr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2" name="Shape 382"/>
        <p:cNvGrpSpPr/>
        <p:nvPr/>
      </p:nvGrpSpPr>
      <p:grpSpPr>
        <a:xfrm>
          <a:off x="0" y="0"/>
          <a:ext cx="0" cy="0"/>
          <a:chOff x="0" y="0"/>
          <a:chExt cx="0" cy="0"/>
        </a:xfrm>
      </p:grpSpPr>
      <p:sp>
        <p:nvSpPr>
          <p:cNvPr id="383" name="Google Shape;383;p34"/>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384" name="Google Shape;384;p34"/>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385" name="Google Shape;385;p34"/>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pic>
        <p:nvPicPr>
          <p:cNvPr id="386" name="Google Shape;386;p34"/>
          <p:cNvPicPr preferRelativeResize="0"/>
          <p:nvPr/>
        </p:nvPicPr>
        <p:blipFill rotWithShape="1">
          <a:blip r:embed="rId3">
            <a:alphaModFix/>
          </a:blip>
          <a:srcRect b="0" l="0" r="0" t="0"/>
          <a:stretch/>
        </p:blipFill>
        <p:spPr>
          <a:xfrm>
            <a:off x="4354285" y="1036531"/>
            <a:ext cx="4212730" cy="3396342"/>
          </a:xfrm>
          <a:prstGeom prst="rect">
            <a:avLst/>
          </a:prstGeom>
          <a:noFill/>
          <a:ln>
            <a:noFill/>
          </a:ln>
        </p:spPr>
      </p:pic>
      <p:grpSp>
        <p:nvGrpSpPr>
          <p:cNvPr id="387" name="Google Shape;387;p34"/>
          <p:cNvGrpSpPr/>
          <p:nvPr/>
        </p:nvGrpSpPr>
        <p:grpSpPr>
          <a:xfrm>
            <a:off x="576985" y="1050132"/>
            <a:ext cx="3319953" cy="3426964"/>
            <a:chOff x="1056125" y="1400176"/>
            <a:chExt cx="4426604" cy="4569285"/>
          </a:xfrm>
        </p:grpSpPr>
        <p:cxnSp>
          <p:nvCxnSpPr>
            <p:cNvPr id="388" name="Google Shape;388;p34"/>
            <p:cNvCxnSpPr>
              <a:stCxn id="389" idx="4"/>
              <a:endCxn id="390" idx="0"/>
            </p:cNvCxnSpPr>
            <p:nvPr/>
          </p:nvCxnSpPr>
          <p:spPr>
            <a:xfrm>
              <a:off x="1524239" y="2336405"/>
              <a:ext cx="0" cy="2696700"/>
            </a:xfrm>
            <a:prstGeom prst="straightConnector1">
              <a:avLst/>
            </a:prstGeom>
            <a:noFill/>
            <a:ln cap="flat" cmpd="sng" w="12700">
              <a:solidFill>
                <a:srgbClr val="BFBFBF"/>
              </a:solidFill>
              <a:prstDash val="dot"/>
              <a:miter lim="800000"/>
              <a:headEnd len="sm" w="sm" type="none"/>
              <a:tailEnd len="sm" w="sm" type="none"/>
            </a:ln>
          </p:spPr>
        </p:cxnSp>
        <p:sp>
          <p:nvSpPr>
            <p:cNvPr id="391" name="Google Shape;391;p34"/>
            <p:cNvSpPr/>
            <p:nvPr/>
          </p:nvSpPr>
          <p:spPr>
            <a:xfrm>
              <a:off x="2882708" y="4551019"/>
              <a:ext cx="535345" cy="535345"/>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nvGrpSpPr>
            <p:cNvPr id="392" name="Google Shape;392;p34"/>
            <p:cNvGrpSpPr/>
            <p:nvPr/>
          </p:nvGrpSpPr>
          <p:grpSpPr>
            <a:xfrm>
              <a:off x="1056125" y="3822214"/>
              <a:ext cx="936229" cy="936229"/>
              <a:chOff x="1056125" y="3780939"/>
              <a:chExt cx="936229" cy="936229"/>
            </a:xfrm>
          </p:grpSpPr>
          <p:sp>
            <p:nvSpPr>
              <p:cNvPr id="393" name="Google Shape;393;p34"/>
              <p:cNvSpPr/>
              <p:nvPr/>
            </p:nvSpPr>
            <p:spPr>
              <a:xfrm>
                <a:off x="1056125" y="3780939"/>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4" name="Google Shape;394;p34"/>
              <p:cNvSpPr/>
              <p:nvPr/>
            </p:nvSpPr>
            <p:spPr>
              <a:xfrm>
                <a:off x="1108999" y="3833813"/>
                <a:ext cx="830480" cy="83048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5" name="Google Shape;395;p34"/>
              <p:cNvSpPr/>
              <p:nvPr/>
            </p:nvSpPr>
            <p:spPr>
              <a:xfrm>
                <a:off x="1256643" y="3973926"/>
                <a:ext cx="535193" cy="550254"/>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396" name="Google Shape;396;p34"/>
            <p:cNvGrpSpPr/>
            <p:nvPr/>
          </p:nvGrpSpPr>
          <p:grpSpPr>
            <a:xfrm>
              <a:off x="1056125" y="1400176"/>
              <a:ext cx="936229" cy="936229"/>
              <a:chOff x="1056125" y="1581151"/>
              <a:chExt cx="936229" cy="936229"/>
            </a:xfrm>
          </p:grpSpPr>
          <p:sp>
            <p:nvSpPr>
              <p:cNvPr id="389" name="Google Shape;389;p34"/>
              <p:cNvSpPr/>
              <p:nvPr/>
            </p:nvSpPr>
            <p:spPr>
              <a:xfrm>
                <a:off x="1056125" y="1581151"/>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7" name="Google Shape;397;p34"/>
              <p:cNvSpPr/>
              <p:nvPr/>
            </p:nvSpPr>
            <p:spPr>
              <a:xfrm>
                <a:off x="1108999" y="1634025"/>
                <a:ext cx="830480" cy="83048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8" name="Google Shape;398;p34"/>
              <p:cNvSpPr/>
              <p:nvPr/>
            </p:nvSpPr>
            <p:spPr>
              <a:xfrm>
                <a:off x="1252436" y="1734774"/>
                <a:ext cx="543607" cy="628982"/>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399" name="Google Shape;399;p34"/>
            <p:cNvGrpSpPr/>
            <p:nvPr/>
          </p:nvGrpSpPr>
          <p:grpSpPr>
            <a:xfrm>
              <a:off x="1056125" y="5033232"/>
              <a:ext cx="936229" cy="936229"/>
              <a:chOff x="1056125" y="4880832"/>
              <a:chExt cx="936229" cy="936229"/>
            </a:xfrm>
          </p:grpSpPr>
          <p:sp>
            <p:nvSpPr>
              <p:cNvPr id="390" name="Google Shape;390;p34"/>
              <p:cNvSpPr/>
              <p:nvPr/>
            </p:nvSpPr>
            <p:spPr>
              <a:xfrm>
                <a:off x="1056125" y="4880832"/>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0" name="Google Shape;400;p34"/>
              <p:cNvSpPr/>
              <p:nvPr/>
            </p:nvSpPr>
            <p:spPr>
              <a:xfrm>
                <a:off x="1108999" y="4933706"/>
                <a:ext cx="830480" cy="8304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1" name="Google Shape;401;p34"/>
              <p:cNvSpPr/>
              <p:nvPr/>
            </p:nvSpPr>
            <p:spPr>
              <a:xfrm>
                <a:off x="1241856" y="5068849"/>
                <a:ext cx="564767" cy="560195"/>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02" name="Google Shape;402;p34"/>
            <p:cNvGrpSpPr/>
            <p:nvPr/>
          </p:nvGrpSpPr>
          <p:grpSpPr>
            <a:xfrm>
              <a:off x="1056125" y="2611195"/>
              <a:ext cx="936229" cy="936229"/>
              <a:chOff x="1056125" y="2681045"/>
              <a:chExt cx="936229" cy="936229"/>
            </a:xfrm>
          </p:grpSpPr>
          <p:sp>
            <p:nvSpPr>
              <p:cNvPr id="403" name="Google Shape;403;p34"/>
              <p:cNvSpPr/>
              <p:nvPr/>
            </p:nvSpPr>
            <p:spPr>
              <a:xfrm>
                <a:off x="1056125" y="2681045"/>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4" name="Google Shape;404;p34"/>
              <p:cNvSpPr/>
              <p:nvPr/>
            </p:nvSpPr>
            <p:spPr>
              <a:xfrm>
                <a:off x="1108999" y="2733919"/>
                <a:ext cx="830480" cy="8304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5" name="Google Shape;405;p34"/>
              <p:cNvSpPr/>
              <p:nvPr/>
            </p:nvSpPr>
            <p:spPr>
              <a:xfrm>
                <a:off x="1257635" y="2882556"/>
                <a:ext cx="533208" cy="533206"/>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406" name="Google Shape;406;p34"/>
            <p:cNvSpPr txBox="1"/>
            <p:nvPr/>
          </p:nvSpPr>
          <p:spPr>
            <a:xfrm>
              <a:off x="2258959" y="1405502"/>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1"/>
                  </a:solidFill>
                  <a:latin typeface="Montserrat Light"/>
                  <a:ea typeface="Montserrat Light"/>
                  <a:cs typeface="Montserrat Light"/>
                  <a:sym typeface="Montserrat Light"/>
                </a:rPr>
                <a:t>Step 01</a:t>
              </a:r>
              <a:endParaRPr sz="1100"/>
            </a:p>
          </p:txBody>
        </p:sp>
        <p:sp>
          <p:nvSpPr>
            <p:cNvPr id="407" name="Google Shape;407;p34"/>
            <p:cNvSpPr txBox="1"/>
            <p:nvPr/>
          </p:nvSpPr>
          <p:spPr>
            <a:xfrm>
              <a:off x="2258959" y="1729643"/>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08" name="Google Shape;408;p34"/>
            <p:cNvSpPr txBox="1"/>
            <p:nvPr/>
          </p:nvSpPr>
          <p:spPr>
            <a:xfrm>
              <a:off x="2258959" y="2614745"/>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2"/>
                  </a:solidFill>
                  <a:latin typeface="Montserrat Light"/>
                  <a:ea typeface="Montserrat Light"/>
                  <a:cs typeface="Montserrat Light"/>
                  <a:sym typeface="Montserrat Light"/>
                </a:rPr>
                <a:t>Step 02</a:t>
              </a:r>
              <a:endParaRPr sz="1100"/>
            </a:p>
          </p:txBody>
        </p:sp>
        <p:sp>
          <p:nvSpPr>
            <p:cNvPr id="409" name="Google Shape;409;p34"/>
            <p:cNvSpPr txBox="1"/>
            <p:nvPr/>
          </p:nvSpPr>
          <p:spPr>
            <a:xfrm>
              <a:off x="2258959" y="2938886"/>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10" name="Google Shape;410;p34"/>
            <p:cNvSpPr txBox="1"/>
            <p:nvPr/>
          </p:nvSpPr>
          <p:spPr>
            <a:xfrm>
              <a:off x="2258959" y="3823988"/>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3"/>
                  </a:solidFill>
                  <a:latin typeface="Montserrat Light"/>
                  <a:ea typeface="Montserrat Light"/>
                  <a:cs typeface="Montserrat Light"/>
                  <a:sym typeface="Montserrat Light"/>
                </a:rPr>
                <a:t>Step 03</a:t>
              </a:r>
              <a:endParaRPr sz="1100"/>
            </a:p>
          </p:txBody>
        </p:sp>
        <p:sp>
          <p:nvSpPr>
            <p:cNvPr id="411" name="Google Shape;411;p34"/>
            <p:cNvSpPr txBox="1"/>
            <p:nvPr/>
          </p:nvSpPr>
          <p:spPr>
            <a:xfrm>
              <a:off x="2258959" y="4148129"/>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12" name="Google Shape;412;p34"/>
            <p:cNvSpPr txBox="1"/>
            <p:nvPr/>
          </p:nvSpPr>
          <p:spPr>
            <a:xfrm>
              <a:off x="2258959" y="5033232"/>
              <a:ext cx="173439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Light"/>
                  <a:ea typeface="Montserrat Light"/>
                  <a:cs typeface="Montserrat Light"/>
                  <a:sym typeface="Montserrat Light"/>
                </a:rPr>
                <a:t>Step 04</a:t>
              </a:r>
              <a:endParaRPr sz="1100"/>
            </a:p>
          </p:txBody>
        </p:sp>
        <p:sp>
          <p:nvSpPr>
            <p:cNvPr id="413" name="Google Shape;413;p34"/>
            <p:cNvSpPr txBox="1"/>
            <p:nvPr/>
          </p:nvSpPr>
          <p:spPr>
            <a:xfrm>
              <a:off x="2258959" y="5357373"/>
              <a:ext cx="3223770"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7" name="Shape 417"/>
        <p:cNvGrpSpPr/>
        <p:nvPr/>
      </p:nvGrpSpPr>
      <p:grpSpPr>
        <a:xfrm>
          <a:off x="0" y="0"/>
          <a:ext cx="0" cy="0"/>
          <a:chOff x="0" y="0"/>
          <a:chExt cx="0" cy="0"/>
        </a:xfrm>
      </p:grpSpPr>
      <p:sp>
        <p:nvSpPr>
          <p:cNvPr id="418" name="Google Shape;418;p35"/>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419" name="Google Shape;419;p35"/>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420" name="Google Shape;420;p35"/>
          <p:cNvSpPr txBox="1"/>
          <p:nvPr/>
        </p:nvSpPr>
        <p:spPr>
          <a:xfrm>
            <a:off x="1545772" y="1931527"/>
            <a:ext cx="6052457" cy="145424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Light"/>
                <a:ea typeface="Montserrat Light"/>
                <a:cs typeface="Montserrat Light"/>
                <a:sym typeface="Montserrat Light"/>
              </a:rPr>
              <a:t>“Graphic design not only colors, it’s giving spirit to shapes”</a:t>
            </a:r>
            <a:endParaRPr sz="1100"/>
          </a:p>
        </p:txBody>
      </p:sp>
      <p:sp>
        <p:nvSpPr>
          <p:cNvPr id="421" name="Google Shape;421;p35"/>
          <p:cNvSpPr/>
          <p:nvPr/>
        </p:nvSpPr>
        <p:spPr>
          <a:xfrm>
            <a:off x="4265045" y="1052359"/>
            <a:ext cx="611756" cy="606801"/>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22" name="Google Shape;422;p35"/>
          <p:cNvSpPr txBox="1"/>
          <p:nvPr/>
        </p:nvSpPr>
        <p:spPr>
          <a:xfrm>
            <a:off x="1474617" y="3658138"/>
            <a:ext cx="6192612" cy="433003"/>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900">
                <a:solidFill>
                  <a:schemeClr val="lt1"/>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6" name="Shape 426"/>
        <p:cNvGrpSpPr/>
        <p:nvPr/>
      </p:nvGrpSpPr>
      <p:grpSpPr>
        <a:xfrm>
          <a:off x="0" y="0"/>
          <a:ext cx="0" cy="0"/>
          <a:chOff x="0" y="0"/>
          <a:chExt cx="0" cy="0"/>
        </a:xfrm>
      </p:grpSpPr>
      <p:sp>
        <p:nvSpPr>
          <p:cNvPr id="427" name="Google Shape;427;p36"/>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428" name="Google Shape;428;p36"/>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429" name="Google Shape;429;p36"/>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pic>
        <p:nvPicPr>
          <p:cNvPr id="430" name="Google Shape;430;p36"/>
          <p:cNvPicPr preferRelativeResize="0"/>
          <p:nvPr/>
        </p:nvPicPr>
        <p:blipFill rotWithShape="1">
          <a:blip r:embed="rId3">
            <a:alphaModFix/>
          </a:blip>
          <a:srcRect b="0" l="0" r="0" t="0"/>
          <a:stretch/>
        </p:blipFill>
        <p:spPr>
          <a:xfrm>
            <a:off x="1012935" y="1208314"/>
            <a:ext cx="3537294" cy="3308350"/>
          </a:xfrm>
          <a:prstGeom prst="rect">
            <a:avLst/>
          </a:prstGeom>
          <a:noFill/>
          <a:ln>
            <a:noFill/>
          </a:ln>
        </p:spPr>
      </p:pic>
      <p:cxnSp>
        <p:nvCxnSpPr>
          <p:cNvPr id="431" name="Google Shape;431;p36"/>
          <p:cNvCxnSpPr>
            <a:stCxn id="432" idx="4"/>
            <a:endCxn id="433" idx="0"/>
          </p:cNvCxnSpPr>
          <p:nvPr/>
        </p:nvCxnSpPr>
        <p:spPr>
          <a:xfrm>
            <a:off x="5596728" y="1752304"/>
            <a:ext cx="0" cy="2022600"/>
          </a:xfrm>
          <a:prstGeom prst="straightConnector1">
            <a:avLst/>
          </a:prstGeom>
          <a:noFill/>
          <a:ln cap="flat" cmpd="sng" w="12700">
            <a:solidFill>
              <a:srgbClr val="BFBFBF"/>
            </a:solidFill>
            <a:prstDash val="dot"/>
            <a:miter lim="800000"/>
            <a:headEnd len="sm" w="sm" type="none"/>
            <a:tailEnd len="sm" w="sm" type="none"/>
          </a:ln>
        </p:spPr>
      </p:cxnSp>
      <p:sp>
        <p:nvSpPr>
          <p:cNvPr id="434" name="Google Shape;434;p36"/>
          <p:cNvSpPr/>
          <p:nvPr/>
        </p:nvSpPr>
        <p:spPr>
          <a:xfrm>
            <a:off x="6615579" y="3413264"/>
            <a:ext cx="401509" cy="401509"/>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nvGrpSpPr>
          <p:cNvPr id="435" name="Google Shape;435;p36"/>
          <p:cNvGrpSpPr/>
          <p:nvPr/>
        </p:nvGrpSpPr>
        <p:grpSpPr>
          <a:xfrm>
            <a:off x="5245642" y="2866661"/>
            <a:ext cx="702172" cy="702172"/>
            <a:chOff x="1056125" y="3780939"/>
            <a:chExt cx="936229" cy="936229"/>
          </a:xfrm>
        </p:grpSpPr>
        <p:sp>
          <p:nvSpPr>
            <p:cNvPr id="436" name="Google Shape;436;p36"/>
            <p:cNvSpPr/>
            <p:nvPr/>
          </p:nvSpPr>
          <p:spPr>
            <a:xfrm>
              <a:off x="1056125" y="3780939"/>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7" name="Google Shape;437;p36"/>
            <p:cNvSpPr/>
            <p:nvPr/>
          </p:nvSpPr>
          <p:spPr>
            <a:xfrm>
              <a:off x="1108999" y="3833813"/>
              <a:ext cx="830480" cy="83048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8" name="Google Shape;438;p36"/>
            <p:cNvSpPr/>
            <p:nvPr/>
          </p:nvSpPr>
          <p:spPr>
            <a:xfrm>
              <a:off x="1256643" y="3973926"/>
              <a:ext cx="535193" cy="550254"/>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39" name="Google Shape;439;p36"/>
          <p:cNvGrpSpPr/>
          <p:nvPr/>
        </p:nvGrpSpPr>
        <p:grpSpPr>
          <a:xfrm>
            <a:off x="5245642" y="1050132"/>
            <a:ext cx="702172" cy="702172"/>
            <a:chOff x="1056125" y="1581151"/>
            <a:chExt cx="936229" cy="936229"/>
          </a:xfrm>
        </p:grpSpPr>
        <p:sp>
          <p:nvSpPr>
            <p:cNvPr id="432" name="Google Shape;432;p36"/>
            <p:cNvSpPr/>
            <p:nvPr/>
          </p:nvSpPr>
          <p:spPr>
            <a:xfrm>
              <a:off x="1056125" y="1581151"/>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40" name="Google Shape;440;p36"/>
            <p:cNvSpPr/>
            <p:nvPr/>
          </p:nvSpPr>
          <p:spPr>
            <a:xfrm>
              <a:off x="1108999" y="1634025"/>
              <a:ext cx="830480" cy="83048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41" name="Google Shape;441;p36"/>
            <p:cNvSpPr/>
            <p:nvPr/>
          </p:nvSpPr>
          <p:spPr>
            <a:xfrm>
              <a:off x="1252436" y="1734774"/>
              <a:ext cx="543607" cy="628982"/>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42" name="Google Shape;442;p36"/>
          <p:cNvGrpSpPr/>
          <p:nvPr/>
        </p:nvGrpSpPr>
        <p:grpSpPr>
          <a:xfrm>
            <a:off x="5245642" y="3774924"/>
            <a:ext cx="702172" cy="702172"/>
            <a:chOff x="1056125" y="4880832"/>
            <a:chExt cx="936229" cy="936229"/>
          </a:xfrm>
        </p:grpSpPr>
        <p:sp>
          <p:nvSpPr>
            <p:cNvPr id="433" name="Google Shape;433;p36"/>
            <p:cNvSpPr/>
            <p:nvPr/>
          </p:nvSpPr>
          <p:spPr>
            <a:xfrm>
              <a:off x="1056125" y="4880832"/>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43" name="Google Shape;443;p36"/>
            <p:cNvSpPr/>
            <p:nvPr/>
          </p:nvSpPr>
          <p:spPr>
            <a:xfrm>
              <a:off x="1108999" y="4933706"/>
              <a:ext cx="830480" cy="8304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44" name="Google Shape;444;p36"/>
            <p:cNvSpPr/>
            <p:nvPr/>
          </p:nvSpPr>
          <p:spPr>
            <a:xfrm>
              <a:off x="1241856" y="5068849"/>
              <a:ext cx="564767" cy="560195"/>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45" name="Google Shape;445;p36"/>
          <p:cNvGrpSpPr/>
          <p:nvPr/>
        </p:nvGrpSpPr>
        <p:grpSpPr>
          <a:xfrm>
            <a:off x="5245642" y="1958396"/>
            <a:ext cx="702172" cy="702172"/>
            <a:chOff x="1056125" y="2681045"/>
            <a:chExt cx="936229" cy="936229"/>
          </a:xfrm>
        </p:grpSpPr>
        <p:sp>
          <p:nvSpPr>
            <p:cNvPr id="446" name="Google Shape;446;p36"/>
            <p:cNvSpPr/>
            <p:nvPr/>
          </p:nvSpPr>
          <p:spPr>
            <a:xfrm>
              <a:off x="1056125" y="2681045"/>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47" name="Google Shape;447;p36"/>
            <p:cNvSpPr/>
            <p:nvPr/>
          </p:nvSpPr>
          <p:spPr>
            <a:xfrm>
              <a:off x="1108999" y="2733919"/>
              <a:ext cx="830480" cy="8304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48" name="Google Shape;448;p36"/>
            <p:cNvSpPr/>
            <p:nvPr/>
          </p:nvSpPr>
          <p:spPr>
            <a:xfrm>
              <a:off x="1257635" y="2882556"/>
              <a:ext cx="533208" cy="533206"/>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449" name="Google Shape;449;p36"/>
          <p:cNvSpPr txBox="1"/>
          <p:nvPr/>
        </p:nvSpPr>
        <p:spPr>
          <a:xfrm>
            <a:off x="6147768" y="1054126"/>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1"/>
                </a:solidFill>
                <a:latin typeface="Montserrat Light"/>
                <a:ea typeface="Montserrat Light"/>
                <a:cs typeface="Montserrat Light"/>
                <a:sym typeface="Montserrat Light"/>
              </a:rPr>
              <a:t>Step 01</a:t>
            </a:r>
            <a:endParaRPr sz="1100"/>
          </a:p>
        </p:txBody>
      </p:sp>
      <p:sp>
        <p:nvSpPr>
          <p:cNvPr id="450" name="Google Shape;450;p36"/>
          <p:cNvSpPr txBox="1"/>
          <p:nvPr/>
        </p:nvSpPr>
        <p:spPr>
          <a:xfrm>
            <a:off x="6147768" y="1297232"/>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51" name="Google Shape;451;p36"/>
          <p:cNvSpPr txBox="1"/>
          <p:nvPr/>
        </p:nvSpPr>
        <p:spPr>
          <a:xfrm>
            <a:off x="6147768" y="1961059"/>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2"/>
                </a:solidFill>
                <a:latin typeface="Montserrat Light"/>
                <a:ea typeface="Montserrat Light"/>
                <a:cs typeface="Montserrat Light"/>
                <a:sym typeface="Montserrat Light"/>
              </a:rPr>
              <a:t>Step 02</a:t>
            </a:r>
            <a:endParaRPr sz="1100"/>
          </a:p>
        </p:txBody>
      </p:sp>
      <p:sp>
        <p:nvSpPr>
          <p:cNvPr id="452" name="Google Shape;452;p36"/>
          <p:cNvSpPr txBox="1"/>
          <p:nvPr/>
        </p:nvSpPr>
        <p:spPr>
          <a:xfrm>
            <a:off x="6147768" y="2204164"/>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53" name="Google Shape;453;p36"/>
          <p:cNvSpPr txBox="1"/>
          <p:nvPr/>
        </p:nvSpPr>
        <p:spPr>
          <a:xfrm>
            <a:off x="6147768" y="2867991"/>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3"/>
                </a:solidFill>
                <a:latin typeface="Montserrat Light"/>
                <a:ea typeface="Montserrat Light"/>
                <a:cs typeface="Montserrat Light"/>
                <a:sym typeface="Montserrat Light"/>
              </a:rPr>
              <a:t>Step 03</a:t>
            </a:r>
            <a:endParaRPr sz="1100"/>
          </a:p>
        </p:txBody>
      </p:sp>
      <p:sp>
        <p:nvSpPr>
          <p:cNvPr id="454" name="Google Shape;454;p36"/>
          <p:cNvSpPr txBox="1"/>
          <p:nvPr/>
        </p:nvSpPr>
        <p:spPr>
          <a:xfrm>
            <a:off x="6147768" y="3111097"/>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55" name="Google Shape;455;p36"/>
          <p:cNvSpPr txBox="1"/>
          <p:nvPr/>
        </p:nvSpPr>
        <p:spPr>
          <a:xfrm>
            <a:off x="6147768" y="3774924"/>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Light"/>
                <a:ea typeface="Montserrat Light"/>
                <a:cs typeface="Montserrat Light"/>
                <a:sym typeface="Montserrat Light"/>
              </a:rPr>
              <a:t>Step 04</a:t>
            </a:r>
            <a:endParaRPr sz="1100"/>
          </a:p>
        </p:txBody>
      </p:sp>
      <p:sp>
        <p:nvSpPr>
          <p:cNvPr id="456" name="Google Shape;456;p36"/>
          <p:cNvSpPr txBox="1"/>
          <p:nvPr/>
        </p:nvSpPr>
        <p:spPr>
          <a:xfrm>
            <a:off x="6147768" y="4018030"/>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0" name="Shape 460"/>
        <p:cNvGrpSpPr/>
        <p:nvPr/>
      </p:nvGrpSpPr>
      <p:grpSpPr>
        <a:xfrm>
          <a:off x="0" y="0"/>
          <a:ext cx="0" cy="0"/>
          <a:chOff x="0" y="0"/>
          <a:chExt cx="0" cy="0"/>
        </a:xfrm>
      </p:grpSpPr>
      <p:sp>
        <p:nvSpPr>
          <p:cNvPr id="461" name="Google Shape;461;p37"/>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462" name="Google Shape;462;p37"/>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463" name="Google Shape;463;p37"/>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cxnSp>
        <p:nvCxnSpPr>
          <p:cNvPr id="464" name="Google Shape;464;p37"/>
          <p:cNvCxnSpPr>
            <a:stCxn id="465" idx="4"/>
            <a:endCxn id="466" idx="0"/>
          </p:cNvCxnSpPr>
          <p:nvPr/>
        </p:nvCxnSpPr>
        <p:spPr>
          <a:xfrm>
            <a:off x="5596728" y="1752304"/>
            <a:ext cx="0" cy="2022600"/>
          </a:xfrm>
          <a:prstGeom prst="straightConnector1">
            <a:avLst/>
          </a:prstGeom>
          <a:noFill/>
          <a:ln cap="flat" cmpd="sng" w="12700">
            <a:solidFill>
              <a:srgbClr val="BFBFBF"/>
            </a:solidFill>
            <a:prstDash val="dot"/>
            <a:miter lim="800000"/>
            <a:headEnd len="sm" w="sm" type="none"/>
            <a:tailEnd len="sm" w="sm" type="none"/>
          </a:ln>
        </p:spPr>
      </p:cxnSp>
      <p:sp>
        <p:nvSpPr>
          <p:cNvPr id="467" name="Google Shape;467;p37"/>
          <p:cNvSpPr/>
          <p:nvPr/>
        </p:nvSpPr>
        <p:spPr>
          <a:xfrm>
            <a:off x="6615579" y="3413264"/>
            <a:ext cx="401509" cy="401509"/>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nvGrpSpPr>
          <p:cNvPr id="468" name="Google Shape;468;p37"/>
          <p:cNvGrpSpPr/>
          <p:nvPr/>
        </p:nvGrpSpPr>
        <p:grpSpPr>
          <a:xfrm>
            <a:off x="5245642" y="2866661"/>
            <a:ext cx="702172" cy="702172"/>
            <a:chOff x="1056125" y="3780939"/>
            <a:chExt cx="936229" cy="936229"/>
          </a:xfrm>
        </p:grpSpPr>
        <p:sp>
          <p:nvSpPr>
            <p:cNvPr id="469" name="Google Shape;469;p37"/>
            <p:cNvSpPr/>
            <p:nvPr/>
          </p:nvSpPr>
          <p:spPr>
            <a:xfrm>
              <a:off x="1056125" y="3780939"/>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70" name="Google Shape;470;p37"/>
            <p:cNvSpPr/>
            <p:nvPr/>
          </p:nvSpPr>
          <p:spPr>
            <a:xfrm>
              <a:off x="1108999" y="3833813"/>
              <a:ext cx="830480" cy="83048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71" name="Google Shape;471;p37"/>
            <p:cNvSpPr/>
            <p:nvPr/>
          </p:nvSpPr>
          <p:spPr>
            <a:xfrm>
              <a:off x="1256643" y="3973926"/>
              <a:ext cx="535193" cy="550254"/>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72" name="Google Shape;472;p37"/>
          <p:cNvGrpSpPr/>
          <p:nvPr/>
        </p:nvGrpSpPr>
        <p:grpSpPr>
          <a:xfrm>
            <a:off x="5245642" y="1050132"/>
            <a:ext cx="702172" cy="702172"/>
            <a:chOff x="1056125" y="1581151"/>
            <a:chExt cx="936229" cy="936229"/>
          </a:xfrm>
        </p:grpSpPr>
        <p:sp>
          <p:nvSpPr>
            <p:cNvPr id="465" name="Google Shape;465;p37"/>
            <p:cNvSpPr/>
            <p:nvPr/>
          </p:nvSpPr>
          <p:spPr>
            <a:xfrm>
              <a:off x="1056125" y="1581151"/>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73" name="Google Shape;473;p37"/>
            <p:cNvSpPr/>
            <p:nvPr/>
          </p:nvSpPr>
          <p:spPr>
            <a:xfrm>
              <a:off x="1108999" y="1634025"/>
              <a:ext cx="830480" cy="83048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74" name="Google Shape;474;p37"/>
            <p:cNvSpPr/>
            <p:nvPr/>
          </p:nvSpPr>
          <p:spPr>
            <a:xfrm>
              <a:off x="1252436" y="1734774"/>
              <a:ext cx="543607" cy="628982"/>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75" name="Google Shape;475;p37"/>
          <p:cNvGrpSpPr/>
          <p:nvPr/>
        </p:nvGrpSpPr>
        <p:grpSpPr>
          <a:xfrm>
            <a:off x="5245642" y="3774924"/>
            <a:ext cx="702172" cy="702172"/>
            <a:chOff x="1056125" y="4880832"/>
            <a:chExt cx="936229" cy="936229"/>
          </a:xfrm>
        </p:grpSpPr>
        <p:sp>
          <p:nvSpPr>
            <p:cNvPr id="466" name="Google Shape;466;p37"/>
            <p:cNvSpPr/>
            <p:nvPr/>
          </p:nvSpPr>
          <p:spPr>
            <a:xfrm>
              <a:off x="1056125" y="4880832"/>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76" name="Google Shape;476;p37"/>
            <p:cNvSpPr/>
            <p:nvPr/>
          </p:nvSpPr>
          <p:spPr>
            <a:xfrm>
              <a:off x="1108999" y="4933706"/>
              <a:ext cx="830480" cy="8304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77" name="Google Shape;477;p37"/>
            <p:cNvSpPr/>
            <p:nvPr/>
          </p:nvSpPr>
          <p:spPr>
            <a:xfrm>
              <a:off x="1241856" y="5068849"/>
              <a:ext cx="564767" cy="560195"/>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78" name="Google Shape;478;p37"/>
          <p:cNvGrpSpPr/>
          <p:nvPr/>
        </p:nvGrpSpPr>
        <p:grpSpPr>
          <a:xfrm>
            <a:off x="5245642" y="1958396"/>
            <a:ext cx="702172" cy="702172"/>
            <a:chOff x="1056125" y="2681045"/>
            <a:chExt cx="936229" cy="936229"/>
          </a:xfrm>
        </p:grpSpPr>
        <p:sp>
          <p:nvSpPr>
            <p:cNvPr id="479" name="Google Shape;479;p37"/>
            <p:cNvSpPr/>
            <p:nvPr/>
          </p:nvSpPr>
          <p:spPr>
            <a:xfrm>
              <a:off x="1056125" y="2681045"/>
              <a:ext cx="936229" cy="936229"/>
            </a:xfrm>
            <a:prstGeom prst="ellipse">
              <a:avLst/>
            </a:prstGeom>
            <a:solidFill>
              <a:schemeClr val="lt1"/>
            </a:solidFill>
            <a:ln cap="flat" cmpd="sng" w="12700">
              <a:solidFill>
                <a:srgbClr val="BFBFBF"/>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80" name="Google Shape;480;p37"/>
            <p:cNvSpPr/>
            <p:nvPr/>
          </p:nvSpPr>
          <p:spPr>
            <a:xfrm>
              <a:off x="1108999" y="2733919"/>
              <a:ext cx="830480" cy="83048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81" name="Google Shape;481;p37"/>
            <p:cNvSpPr/>
            <p:nvPr/>
          </p:nvSpPr>
          <p:spPr>
            <a:xfrm>
              <a:off x="1257635" y="2882556"/>
              <a:ext cx="533208" cy="533206"/>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482" name="Google Shape;482;p37"/>
          <p:cNvSpPr txBox="1"/>
          <p:nvPr/>
        </p:nvSpPr>
        <p:spPr>
          <a:xfrm>
            <a:off x="6147768" y="1054126"/>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1"/>
                </a:solidFill>
                <a:latin typeface="Montserrat Light"/>
                <a:ea typeface="Montserrat Light"/>
                <a:cs typeface="Montserrat Light"/>
                <a:sym typeface="Montserrat Light"/>
              </a:rPr>
              <a:t>Step 01</a:t>
            </a:r>
            <a:endParaRPr sz="1100"/>
          </a:p>
        </p:txBody>
      </p:sp>
      <p:sp>
        <p:nvSpPr>
          <p:cNvPr id="483" name="Google Shape;483;p37"/>
          <p:cNvSpPr txBox="1"/>
          <p:nvPr/>
        </p:nvSpPr>
        <p:spPr>
          <a:xfrm>
            <a:off x="6147768" y="1297232"/>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84" name="Google Shape;484;p37"/>
          <p:cNvSpPr txBox="1"/>
          <p:nvPr/>
        </p:nvSpPr>
        <p:spPr>
          <a:xfrm>
            <a:off x="6147768" y="1961059"/>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2"/>
                </a:solidFill>
                <a:latin typeface="Montserrat Light"/>
                <a:ea typeface="Montserrat Light"/>
                <a:cs typeface="Montserrat Light"/>
                <a:sym typeface="Montserrat Light"/>
              </a:rPr>
              <a:t>Step 02</a:t>
            </a:r>
            <a:endParaRPr sz="1100"/>
          </a:p>
        </p:txBody>
      </p:sp>
      <p:sp>
        <p:nvSpPr>
          <p:cNvPr id="485" name="Google Shape;485;p37"/>
          <p:cNvSpPr txBox="1"/>
          <p:nvPr/>
        </p:nvSpPr>
        <p:spPr>
          <a:xfrm>
            <a:off x="6147768" y="2204164"/>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86" name="Google Shape;486;p37"/>
          <p:cNvSpPr txBox="1"/>
          <p:nvPr/>
        </p:nvSpPr>
        <p:spPr>
          <a:xfrm>
            <a:off x="6147768" y="2867991"/>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3"/>
                </a:solidFill>
                <a:latin typeface="Montserrat Light"/>
                <a:ea typeface="Montserrat Light"/>
                <a:cs typeface="Montserrat Light"/>
                <a:sym typeface="Montserrat Light"/>
              </a:rPr>
              <a:t>Step 03</a:t>
            </a:r>
            <a:endParaRPr sz="1100"/>
          </a:p>
        </p:txBody>
      </p:sp>
      <p:sp>
        <p:nvSpPr>
          <p:cNvPr id="487" name="Google Shape;487;p37"/>
          <p:cNvSpPr txBox="1"/>
          <p:nvPr/>
        </p:nvSpPr>
        <p:spPr>
          <a:xfrm>
            <a:off x="6147768" y="3111097"/>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sp>
        <p:nvSpPr>
          <p:cNvPr id="488" name="Google Shape;488;p37"/>
          <p:cNvSpPr txBox="1"/>
          <p:nvPr/>
        </p:nvSpPr>
        <p:spPr>
          <a:xfrm>
            <a:off x="6147768" y="3774924"/>
            <a:ext cx="1300799"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Light"/>
                <a:ea typeface="Montserrat Light"/>
                <a:cs typeface="Montserrat Light"/>
                <a:sym typeface="Montserrat Light"/>
              </a:rPr>
              <a:t>Step 04</a:t>
            </a:r>
            <a:endParaRPr sz="1100"/>
          </a:p>
        </p:txBody>
      </p:sp>
      <p:sp>
        <p:nvSpPr>
          <p:cNvPr id="489" name="Google Shape;489;p37"/>
          <p:cNvSpPr txBox="1"/>
          <p:nvPr/>
        </p:nvSpPr>
        <p:spPr>
          <a:xfrm>
            <a:off x="6147768" y="4018030"/>
            <a:ext cx="2417827" cy="43300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900">
                <a:solidFill>
                  <a:srgbClr val="7F7F7F"/>
                </a:solidFill>
                <a:latin typeface="Montserrat Light"/>
                <a:ea typeface="Montserrat Light"/>
                <a:cs typeface="Montserrat Light"/>
                <a:sym typeface="Montserrat Light"/>
              </a:rPr>
              <a:t>Lorem Ipsum is simply dummy text typesetting Ipsum has been</a:t>
            </a:r>
            <a:endParaRPr sz="1100"/>
          </a:p>
        </p:txBody>
      </p:sp>
      <p:pic>
        <p:nvPicPr>
          <p:cNvPr id="490" name="Google Shape;490;p37"/>
          <p:cNvPicPr preferRelativeResize="0"/>
          <p:nvPr/>
        </p:nvPicPr>
        <p:blipFill rotWithShape="1">
          <a:blip r:embed="rId3">
            <a:alphaModFix/>
          </a:blip>
          <a:srcRect b="0" l="0" r="0" t="0"/>
          <a:stretch/>
        </p:blipFill>
        <p:spPr>
          <a:xfrm>
            <a:off x="520590" y="1200149"/>
            <a:ext cx="4448175" cy="320754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0"/>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116" name="Google Shape;116;p20"/>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117" name="Google Shape;117;p20"/>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sp>
        <p:nvSpPr>
          <p:cNvPr id="118" name="Google Shape;118;p20"/>
          <p:cNvSpPr txBox="1"/>
          <p:nvPr/>
        </p:nvSpPr>
        <p:spPr>
          <a:xfrm>
            <a:off x="5235465" y="1617253"/>
            <a:ext cx="3387944"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119" name="Google Shape;119;p20"/>
          <p:cNvSpPr txBox="1"/>
          <p:nvPr/>
        </p:nvSpPr>
        <p:spPr>
          <a:xfrm>
            <a:off x="5235465" y="1200150"/>
            <a:ext cx="1216244"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pic>
        <p:nvPicPr>
          <p:cNvPr id="120" name="Google Shape;120;p20"/>
          <p:cNvPicPr preferRelativeResize="0"/>
          <p:nvPr/>
        </p:nvPicPr>
        <p:blipFill rotWithShape="1">
          <a:blip r:embed="rId3">
            <a:alphaModFix/>
          </a:blip>
          <a:srcRect b="0" l="0" r="0" t="0"/>
          <a:stretch/>
        </p:blipFill>
        <p:spPr>
          <a:xfrm>
            <a:off x="520590" y="1200149"/>
            <a:ext cx="4448175" cy="3207544"/>
          </a:xfrm>
          <a:prstGeom prst="rect">
            <a:avLst/>
          </a:prstGeom>
          <a:noFill/>
          <a:ln>
            <a:noFill/>
          </a:ln>
        </p:spPr>
      </p:pic>
      <p:grpSp>
        <p:nvGrpSpPr>
          <p:cNvPr id="121" name="Google Shape;121;p20"/>
          <p:cNvGrpSpPr/>
          <p:nvPr/>
        </p:nvGrpSpPr>
        <p:grpSpPr>
          <a:xfrm>
            <a:off x="5285471" y="2420986"/>
            <a:ext cx="2845593" cy="433003"/>
            <a:chOff x="7140996" y="3227981"/>
            <a:chExt cx="3794125" cy="577338"/>
          </a:xfrm>
        </p:grpSpPr>
        <p:sp>
          <p:nvSpPr>
            <p:cNvPr id="122" name="Google Shape;122;p20"/>
            <p:cNvSpPr txBox="1"/>
            <p:nvPr/>
          </p:nvSpPr>
          <p:spPr>
            <a:xfrm>
              <a:off x="7634515" y="3227981"/>
              <a:ext cx="3300606"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123" name="Google Shape;123;p20"/>
            <p:cNvSpPr/>
            <p:nvPr/>
          </p:nvSpPr>
          <p:spPr>
            <a:xfrm>
              <a:off x="7176861" y="3357562"/>
              <a:ext cx="376319" cy="376319"/>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24" name="Google Shape;124;p20"/>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01</a:t>
              </a:r>
              <a:endParaRPr sz="1100"/>
            </a:p>
          </p:txBody>
        </p:sp>
      </p:grpSp>
      <p:grpSp>
        <p:nvGrpSpPr>
          <p:cNvPr id="125" name="Google Shape;125;p20"/>
          <p:cNvGrpSpPr/>
          <p:nvPr/>
        </p:nvGrpSpPr>
        <p:grpSpPr>
          <a:xfrm>
            <a:off x="5285471" y="2938887"/>
            <a:ext cx="2138362" cy="433003"/>
            <a:chOff x="7140996" y="3227981"/>
            <a:chExt cx="2851150" cy="577338"/>
          </a:xfrm>
        </p:grpSpPr>
        <p:sp>
          <p:nvSpPr>
            <p:cNvPr id="126" name="Google Shape;126;p20"/>
            <p:cNvSpPr txBox="1"/>
            <p:nvPr/>
          </p:nvSpPr>
          <p:spPr>
            <a:xfrm>
              <a:off x="7634515" y="3227981"/>
              <a:ext cx="23576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a:t>
              </a:r>
              <a:endParaRPr sz="1100"/>
            </a:p>
          </p:txBody>
        </p:sp>
        <p:sp>
          <p:nvSpPr>
            <p:cNvPr id="127" name="Google Shape;127;p20"/>
            <p:cNvSpPr/>
            <p:nvPr/>
          </p:nvSpPr>
          <p:spPr>
            <a:xfrm>
              <a:off x="7176861" y="3357562"/>
              <a:ext cx="376319" cy="37631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28" name="Google Shape;128;p20"/>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02</a:t>
              </a:r>
              <a:endParaRPr sz="1100"/>
            </a:p>
          </p:txBody>
        </p:sp>
      </p:grpSp>
      <p:grpSp>
        <p:nvGrpSpPr>
          <p:cNvPr id="129" name="Google Shape;129;p20"/>
          <p:cNvGrpSpPr/>
          <p:nvPr/>
        </p:nvGrpSpPr>
        <p:grpSpPr>
          <a:xfrm>
            <a:off x="5285471" y="3456788"/>
            <a:ext cx="2738437" cy="433003"/>
            <a:chOff x="7140996" y="3227981"/>
            <a:chExt cx="3651249" cy="577338"/>
          </a:xfrm>
        </p:grpSpPr>
        <p:sp>
          <p:nvSpPr>
            <p:cNvPr id="130" name="Google Shape;130;p20"/>
            <p:cNvSpPr txBox="1"/>
            <p:nvPr/>
          </p:nvSpPr>
          <p:spPr>
            <a:xfrm>
              <a:off x="7634514" y="3227981"/>
              <a:ext cx="31577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131" name="Google Shape;131;p20"/>
            <p:cNvSpPr/>
            <p:nvPr/>
          </p:nvSpPr>
          <p:spPr>
            <a:xfrm>
              <a:off x="7176861" y="3357562"/>
              <a:ext cx="376319" cy="376319"/>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32" name="Google Shape;132;p20"/>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03</a:t>
              </a:r>
              <a:endParaRPr sz="1100"/>
            </a:p>
          </p:txBody>
        </p:sp>
      </p:grpSp>
      <p:grpSp>
        <p:nvGrpSpPr>
          <p:cNvPr id="133" name="Google Shape;133;p20"/>
          <p:cNvGrpSpPr/>
          <p:nvPr/>
        </p:nvGrpSpPr>
        <p:grpSpPr>
          <a:xfrm>
            <a:off x="5285471" y="3974690"/>
            <a:ext cx="1866900" cy="433003"/>
            <a:chOff x="7140996" y="3227981"/>
            <a:chExt cx="2489200" cy="577338"/>
          </a:xfrm>
        </p:grpSpPr>
        <p:sp>
          <p:nvSpPr>
            <p:cNvPr id="134" name="Google Shape;134;p20"/>
            <p:cNvSpPr txBox="1"/>
            <p:nvPr/>
          </p:nvSpPr>
          <p:spPr>
            <a:xfrm>
              <a:off x="7634515" y="3227981"/>
              <a:ext cx="199568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a:t>
              </a:r>
              <a:endParaRPr sz="1100"/>
            </a:p>
          </p:txBody>
        </p:sp>
        <p:sp>
          <p:nvSpPr>
            <p:cNvPr id="135" name="Google Shape;135;p20"/>
            <p:cNvSpPr/>
            <p:nvPr/>
          </p:nvSpPr>
          <p:spPr>
            <a:xfrm>
              <a:off x="7176861" y="3357562"/>
              <a:ext cx="376319" cy="37631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36" name="Google Shape;136;p20"/>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04</a:t>
              </a:r>
              <a:endParaRPr sz="1100"/>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4" name="Shape 494"/>
        <p:cNvGrpSpPr/>
        <p:nvPr/>
      </p:nvGrpSpPr>
      <p:grpSpPr>
        <a:xfrm>
          <a:off x="0" y="0"/>
          <a:ext cx="0" cy="0"/>
          <a:chOff x="0" y="0"/>
          <a:chExt cx="0" cy="0"/>
        </a:xfrm>
      </p:grpSpPr>
      <p:sp>
        <p:nvSpPr>
          <p:cNvPr id="495" name="Google Shape;495;p38"/>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496" name="Google Shape;496;p38"/>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497" name="Google Shape;497;p38"/>
          <p:cNvSpPr/>
          <p:nvPr/>
        </p:nvSpPr>
        <p:spPr>
          <a:xfrm>
            <a:off x="3249386" y="2119993"/>
            <a:ext cx="2645229" cy="90351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98" name="Google Shape;498;p38"/>
          <p:cNvSpPr txBox="1"/>
          <p:nvPr/>
        </p:nvSpPr>
        <p:spPr>
          <a:xfrm>
            <a:off x="3363686" y="2310493"/>
            <a:ext cx="2416629"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accent1"/>
                </a:solidFill>
                <a:latin typeface="Montserrat Light"/>
                <a:ea typeface="Montserrat Light"/>
                <a:cs typeface="Montserrat Light"/>
                <a:sym typeface="Montserrat Light"/>
              </a:rPr>
              <a:t>the end</a:t>
            </a:r>
            <a:endParaRPr sz="1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2" name="Shape 502"/>
        <p:cNvGrpSpPr/>
        <p:nvPr/>
      </p:nvGrpSpPr>
      <p:grpSpPr>
        <a:xfrm>
          <a:off x="0" y="0"/>
          <a:ext cx="0" cy="0"/>
          <a:chOff x="0" y="0"/>
          <a:chExt cx="0" cy="0"/>
        </a:xfrm>
      </p:grpSpPr>
      <p:sp>
        <p:nvSpPr>
          <p:cNvPr id="503" name="Google Shape;503;p39"/>
          <p:cNvSpPr txBox="1"/>
          <p:nvPr/>
        </p:nvSpPr>
        <p:spPr>
          <a:xfrm>
            <a:off x="1584105" y="1874348"/>
            <a:ext cx="5975789" cy="1394805"/>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popularized in the 1960s with the release of Letterset sheets containing Lorem Ipsum passages, and more recently with desktop publishing software like Aldus PageMaker including versions of Lorem Ipsum.</a:t>
            </a:r>
            <a:endParaRPr sz="11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7" name="Shape 507"/>
        <p:cNvGrpSpPr/>
        <p:nvPr/>
      </p:nvGrpSpPr>
      <p:grpSpPr>
        <a:xfrm>
          <a:off x="0" y="0"/>
          <a:ext cx="0" cy="0"/>
          <a:chOff x="0" y="0"/>
          <a:chExt cx="0" cy="0"/>
        </a:xfrm>
      </p:grpSpPr>
      <p:sp>
        <p:nvSpPr>
          <p:cNvPr id="508" name="Google Shape;508;p40"/>
          <p:cNvSpPr/>
          <p:nvPr/>
        </p:nvSpPr>
        <p:spPr>
          <a:xfrm>
            <a:off x="0" y="0"/>
            <a:ext cx="9144000" cy="5143500"/>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09" name="Google Shape;509;p40"/>
          <p:cNvSpPr/>
          <p:nvPr/>
        </p:nvSpPr>
        <p:spPr>
          <a:xfrm>
            <a:off x="2243446" y="1297080"/>
            <a:ext cx="241085" cy="415525"/>
          </a:xfrm>
          <a:custGeom>
            <a:rect b="b" l="l" r="r" t="t"/>
            <a:pathLst>
              <a:path extrusionOk="0" h="21600" w="21600">
                <a:moveTo>
                  <a:pt x="3219" y="0"/>
                </a:moveTo>
                <a:cubicBezTo>
                  <a:pt x="1442" y="0"/>
                  <a:pt x="0" y="837"/>
                  <a:pt x="0" y="1868"/>
                </a:cubicBezTo>
                <a:lnTo>
                  <a:pt x="0" y="19724"/>
                </a:lnTo>
                <a:cubicBezTo>
                  <a:pt x="0" y="20755"/>
                  <a:pt x="1442" y="21600"/>
                  <a:pt x="3219" y="21600"/>
                </a:cubicBezTo>
                <a:lnTo>
                  <a:pt x="18381" y="21600"/>
                </a:lnTo>
                <a:cubicBezTo>
                  <a:pt x="20158" y="21600"/>
                  <a:pt x="21600" y="20755"/>
                  <a:pt x="21600" y="19724"/>
                </a:cubicBezTo>
                <a:lnTo>
                  <a:pt x="21600" y="1868"/>
                </a:lnTo>
                <a:cubicBezTo>
                  <a:pt x="21600" y="837"/>
                  <a:pt x="20158" y="0"/>
                  <a:pt x="18381" y="0"/>
                </a:cubicBezTo>
                <a:lnTo>
                  <a:pt x="3219" y="0"/>
                </a:lnTo>
                <a:close/>
                <a:moveTo>
                  <a:pt x="3299" y="744"/>
                </a:moveTo>
                <a:lnTo>
                  <a:pt x="18461" y="744"/>
                </a:lnTo>
                <a:cubicBezTo>
                  <a:pt x="19576" y="744"/>
                  <a:pt x="20478" y="1268"/>
                  <a:pt x="20478" y="1914"/>
                </a:cubicBezTo>
                <a:cubicBezTo>
                  <a:pt x="20478" y="1914"/>
                  <a:pt x="20478" y="2837"/>
                  <a:pt x="20478" y="2837"/>
                </a:cubicBezTo>
                <a:lnTo>
                  <a:pt x="1282" y="2837"/>
                </a:lnTo>
                <a:lnTo>
                  <a:pt x="1282" y="1914"/>
                </a:lnTo>
                <a:cubicBezTo>
                  <a:pt x="1282" y="1268"/>
                  <a:pt x="2185" y="744"/>
                  <a:pt x="3299" y="744"/>
                </a:cubicBezTo>
                <a:close/>
                <a:moveTo>
                  <a:pt x="5984" y="1240"/>
                </a:moveTo>
                <a:cubicBezTo>
                  <a:pt x="5742" y="1240"/>
                  <a:pt x="5557" y="1375"/>
                  <a:pt x="5557" y="1542"/>
                </a:cubicBezTo>
                <a:cubicBezTo>
                  <a:pt x="5557" y="1712"/>
                  <a:pt x="5742" y="1852"/>
                  <a:pt x="5984" y="1852"/>
                </a:cubicBezTo>
                <a:lnTo>
                  <a:pt x="12102" y="1852"/>
                </a:lnTo>
                <a:cubicBezTo>
                  <a:pt x="12343" y="1852"/>
                  <a:pt x="12543" y="1712"/>
                  <a:pt x="12543" y="1542"/>
                </a:cubicBezTo>
                <a:cubicBezTo>
                  <a:pt x="12543" y="1375"/>
                  <a:pt x="12343" y="1240"/>
                  <a:pt x="12102" y="1240"/>
                </a:cubicBezTo>
                <a:lnTo>
                  <a:pt x="5984" y="1240"/>
                </a:lnTo>
                <a:close/>
                <a:moveTo>
                  <a:pt x="13612" y="1240"/>
                </a:moveTo>
                <a:cubicBezTo>
                  <a:pt x="13337" y="1240"/>
                  <a:pt x="13131" y="1375"/>
                  <a:pt x="13131" y="1542"/>
                </a:cubicBezTo>
                <a:cubicBezTo>
                  <a:pt x="13131" y="1712"/>
                  <a:pt x="13337" y="1852"/>
                  <a:pt x="13612" y="1852"/>
                </a:cubicBezTo>
                <a:lnTo>
                  <a:pt x="13732" y="1852"/>
                </a:lnTo>
                <a:cubicBezTo>
                  <a:pt x="14004" y="1852"/>
                  <a:pt x="14213" y="1712"/>
                  <a:pt x="14213" y="1542"/>
                </a:cubicBezTo>
                <a:cubicBezTo>
                  <a:pt x="14213" y="1375"/>
                  <a:pt x="14004" y="1240"/>
                  <a:pt x="13732" y="1240"/>
                </a:cubicBezTo>
                <a:lnTo>
                  <a:pt x="13612" y="1240"/>
                </a:lnTo>
                <a:close/>
                <a:moveTo>
                  <a:pt x="1282" y="2976"/>
                </a:moveTo>
                <a:lnTo>
                  <a:pt x="20478" y="2976"/>
                </a:lnTo>
                <a:cubicBezTo>
                  <a:pt x="20478" y="2976"/>
                  <a:pt x="20478" y="16214"/>
                  <a:pt x="20478" y="16214"/>
                </a:cubicBezTo>
                <a:lnTo>
                  <a:pt x="1282" y="16214"/>
                </a:lnTo>
                <a:lnTo>
                  <a:pt x="1282" y="2976"/>
                </a:lnTo>
                <a:close/>
                <a:moveTo>
                  <a:pt x="1282" y="16369"/>
                </a:moveTo>
                <a:lnTo>
                  <a:pt x="20478" y="16369"/>
                </a:lnTo>
                <a:cubicBezTo>
                  <a:pt x="20478" y="16369"/>
                  <a:pt x="20478" y="19546"/>
                  <a:pt x="20478" y="19546"/>
                </a:cubicBezTo>
                <a:cubicBezTo>
                  <a:pt x="20478" y="20193"/>
                  <a:pt x="19576" y="20724"/>
                  <a:pt x="18461" y="20724"/>
                </a:cubicBezTo>
                <a:lnTo>
                  <a:pt x="3299" y="20724"/>
                </a:lnTo>
                <a:cubicBezTo>
                  <a:pt x="2185" y="20724"/>
                  <a:pt x="1282" y="20193"/>
                  <a:pt x="1282" y="19546"/>
                </a:cubicBezTo>
                <a:lnTo>
                  <a:pt x="1282" y="16369"/>
                </a:lnTo>
                <a:close/>
                <a:moveTo>
                  <a:pt x="10887" y="17609"/>
                </a:moveTo>
                <a:cubicBezTo>
                  <a:pt x="9836" y="17609"/>
                  <a:pt x="8977" y="18102"/>
                  <a:pt x="8977" y="18709"/>
                </a:cubicBezTo>
                <a:cubicBezTo>
                  <a:pt x="8977" y="19316"/>
                  <a:pt x="9836" y="19810"/>
                  <a:pt x="10887" y="19810"/>
                </a:cubicBezTo>
                <a:cubicBezTo>
                  <a:pt x="11929" y="19810"/>
                  <a:pt x="12770" y="19316"/>
                  <a:pt x="12770" y="18709"/>
                </a:cubicBezTo>
                <a:cubicBezTo>
                  <a:pt x="12770" y="18102"/>
                  <a:pt x="11929" y="17609"/>
                  <a:pt x="10887" y="17609"/>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0" name="Google Shape;510;p40"/>
          <p:cNvSpPr/>
          <p:nvPr/>
        </p:nvSpPr>
        <p:spPr>
          <a:xfrm>
            <a:off x="2167752" y="2324285"/>
            <a:ext cx="397467" cy="415544"/>
          </a:xfrm>
          <a:custGeom>
            <a:rect b="b" l="l" r="r" t="t"/>
            <a:pathLst>
              <a:path extrusionOk="0" h="21600" w="21600">
                <a:moveTo>
                  <a:pt x="21236" y="21600"/>
                </a:moveTo>
                <a:cubicBezTo>
                  <a:pt x="21035" y="21600"/>
                  <a:pt x="20872" y="21444"/>
                  <a:pt x="20872" y="21252"/>
                </a:cubicBezTo>
                <a:lnTo>
                  <a:pt x="20872" y="18203"/>
                </a:lnTo>
                <a:cubicBezTo>
                  <a:pt x="20872" y="17186"/>
                  <a:pt x="20234" y="16245"/>
                  <a:pt x="19421" y="16060"/>
                </a:cubicBezTo>
                <a:lnTo>
                  <a:pt x="19335" y="16034"/>
                </a:lnTo>
                <a:cubicBezTo>
                  <a:pt x="18009" y="15606"/>
                  <a:pt x="16742" y="15227"/>
                  <a:pt x="15766" y="14968"/>
                </a:cubicBezTo>
                <a:cubicBezTo>
                  <a:pt x="13863" y="14462"/>
                  <a:pt x="13630" y="14220"/>
                  <a:pt x="13461" y="13402"/>
                </a:cubicBezTo>
                <a:cubicBezTo>
                  <a:pt x="13438" y="13292"/>
                  <a:pt x="13413" y="13168"/>
                  <a:pt x="13372" y="13026"/>
                </a:cubicBezTo>
                <a:cubicBezTo>
                  <a:pt x="13093" y="12046"/>
                  <a:pt x="13034" y="11270"/>
                  <a:pt x="13032" y="11238"/>
                </a:cubicBezTo>
                <a:cubicBezTo>
                  <a:pt x="13024" y="11130"/>
                  <a:pt x="13069" y="11024"/>
                  <a:pt x="13154" y="10953"/>
                </a:cubicBezTo>
                <a:cubicBezTo>
                  <a:pt x="13958" y="10272"/>
                  <a:pt x="14255" y="9062"/>
                  <a:pt x="14258" y="9050"/>
                </a:cubicBezTo>
                <a:cubicBezTo>
                  <a:pt x="14280" y="8959"/>
                  <a:pt x="14339" y="8880"/>
                  <a:pt x="14422" y="8831"/>
                </a:cubicBezTo>
                <a:cubicBezTo>
                  <a:pt x="14505" y="8782"/>
                  <a:pt x="14605" y="8767"/>
                  <a:pt x="14700" y="8789"/>
                </a:cubicBezTo>
                <a:cubicBezTo>
                  <a:pt x="14702" y="8789"/>
                  <a:pt x="14772" y="8751"/>
                  <a:pt x="14891" y="8485"/>
                </a:cubicBezTo>
                <a:cubicBezTo>
                  <a:pt x="14925" y="8411"/>
                  <a:pt x="14930" y="8345"/>
                  <a:pt x="14938" y="8214"/>
                </a:cubicBezTo>
                <a:cubicBezTo>
                  <a:pt x="14950" y="8030"/>
                  <a:pt x="14966" y="7777"/>
                  <a:pt x="15114" y="7409"/>
                </a:cubicBezTo>
                <a:cubicBezTo>
                  <a:pt x="15234" y="7110"/>
                  <a:pt x="15225" y="6818"/>
                  <a:pt x="15149" y="6719"/>
                </a:cubicBezTo>
                <a:cubicBezTo>
                  <a:pt x="15139" y="6706"/>
                  <a:pt x="15129" y="6692"/>
                  <a:pt x="15070" y="6695"/>
                </a:cubicBezTo>
                <a:cubicBezTo>
                  <a:pt x="14951" y="6702"/>
                  <a:pt x="14836" y="6654"/>
                  <a:pt x="14762" y="6565"/>
                </a:cubicBezTo>
                <a:cubicBezTo>
                  <a:pt x="14688" y="6476"/>
                  <a:pt x="14664" y="6358"/>
                  <a:pt x="14697" y="6249"/>
                </a:cubicBezTo>
                <a:cubicBezTo>
                  <a:pt x="14699" y="6243"/>
                  <a:pt x="14905" y="5538"/>
                  <a:pt x="14862" y="4103"/>
                </a:cubicBezTo>
                <a:cubicBezTo>
                  <a:pt x="14737" y="1556"/>
                  <a:pt x="12089" y="697"/>
                  <a:pt x="10901" y="697"/>
                </a:cubicBezTo>
                <a:lnTo>
                  <a:pt x="10699" y="697"/>
                </a:lnTo>
                <a:cubicBezTo>
                  <a:pt x="9511" y="697"/>
                  <a:pt x="6863" y="1556"/>
                  <a:pt x="6738" y="4110"/>
                </a:cubicBezTo>
                <a:cubicBezTo>
                  <a:pt x="6695" y="5538"/>
                  <a:pt x="6901" y="6243"/>
                  <a:pt x="6903" y="6250"/>
                </a:cubicBezTo>
                <a:cubicBezTo>
                  <a:pt x="6936" y="6359"/>
                  <a:pt x="6912" y="6477"/>
                  <a:pt x="6837" y="6565"/>
                </a:cubicBezTo>
                <a:cubicBezTo>
                  <a:pt x="6763" y="6654"/>
                  <a:pt x="6650" y="6704"/>
                  <a:pt x="6531" y="6695"/>
                </a:cubicBezTo>
                <a:cubicBezTo>
                  <a:pt x="6471" y="6691"/>
                  <a:pt x="6461" y="6705"/>
                  <a:pt x="6451" y="6719"/>
                </a:cubicBezTo>
                <a:cubicBezTo>
                  <a:pt x="6375" y="6818"/>
                  <a:pt x="6366" y="7110"/>
                  <a:pt x="6486" y="7409"/>
                </a:cubicBezTo>
                <a:cubicBezTo>
                  <a:pt x="6634" y="7777"/>
                  <a:pt x="6650" y="8030"/>
                  <a:pt x="6662" y="8214"/>
                </a:cubicBezTo>
                <a:cubicBezTo>
                  <a:pt x="6670" y="8345"/>
                  <a:pt x="6675" y="8411"/>
                  <a:pt x="6709" y="8485"/>
                </a:cubicBezTo>
                <a:cubicBezTo>
                  <a:pt x="6828" y="8751"/>
                  <a:pt x="6898" y="8789"/>
                  <a:pt x="6906" y="8793"/>
                </a:cubicBezTo>
                <a:cubicBezTo>
                  <a:pt x="7000" y="8770"/>
                  <a:pt x="7098" y="8784"/>
                  <a:pt x="7181" y="8833"/>
                </a:cubicBezTo>
                <a:cubicBezTo>
                  <a:pt x="7263" y="8882"/>
                  <a:pt x="7320" y="8959"/>
                  <a:pt x="7342" y="9049"/>
                </a:cubicBezTo>
                <a:cubicBezTo>
                  <a:pt x="7345" y="9062"/>
                  <a:pt x="7647" y="10276"/>
                  <a:pt x="8446" y="10953"/>
                </a:cubicBezTo>
                <a:cubicBezTo>
                  <a:pt x="8531" y="11024"/>
                  <a:pt x="8576" y="11130"/>
                  <a:pt x="8568" y="11238"/>
                </a:cubicBezTo>
                <a:cubicBezTo>
                  <a:pt x="8566" y="11270"/>
                  <a:pt x="8507" y="12046"/>
                  <a:pt x="8228" y="13026"/>
                </a:cubicBezTo>
                <a:cubicBezTo>
                  <a:pt x="8187" y="13168"/>
                  <a:pt x="8162" y="13292"/>
                  <a:pt x="8139" y="13402"/>
                </a:cubicBezTo>
                <a:cubicBezTo>
                  <a:pt x="7970" y="14220"/>
                  <a:pt x="7737" y="14462"/>
                  <a:pt x="5834" y="14968"/>
                </a:cubicBezTo>
                <a:cubicBezTo>
                  <a:pt x="4858" y="15227"/>
                  <a:pt x="3591" y="15606"/>
                  <a:pt x="2265" y="16034"/>
                </a:cubicBezTo>
                <a:lnTo>
                  <a:pt x="2210" y="16052"/>
                </a:lnTo>
                <a:cubicBezTo>
                  <a:pt x="1366" y="16245"/>
                  <a:pt x="728" y="17186"/>
                  <a:pt x="728" y="18203"/>
                </a:cubicBezTo>
                <a:lnTo>
                  <a:pt x="728" y="21252"/>
                </a:lnTo>
                <a:cubicBezTo>
                  <a:pt x="728" y="21444"/>
                  <a:pt x="565" y="21600"/>
                  <a:pt x="364" y="21600"/>
                </a:cubicBezTo>
                <a:cubicBezTo>
                  <a:pt x="163" y="21600"/>
                  <a:pt x="0" y="21444"/>
                  <a:pt x="0" y="21252"/>
                </a:cubicBezTo>
                <a:lnTo>
                  <a:pt x="0" y="18203"/>
                </a:lnTo>
                <a:cubicBezTo>
                  <a:pt x="0" y="16856"/>
                  <a:pt x="864" y="15643"/>
                  <a:pt x="2010" y="15382"/>
                </a:cubicBezTo>
                <a:lnTo>
                  <a:pt x="2032" y="15373"/>
                </a:lnTo>
                <a:cubicBezTo>
                  <a:pt x="3370" y="14942"/>
                  <a:pt x="4651" y="14559"/>
                  <a:pt x="5639" y="14297"/>
                </a:cubicBezTo>
                <a:cubicBezTo>
                  <a:pt x="7303" y="13855"/>
                  <a:pt x="7324" y="13753"/>
                  <a:pt x="7425" y="13267"/>
                </a:cubicBezTo>
                <a:cubicBezTo>
                  <a:pt x="7450" y="13143"/>
                  <a:pt x="7479" y="13004"/>
                  <a:pt x="7525" y="12842"/>
                </a:cubicBezTo>
                <a:cubicBezTo>
                  <a:pt x="7714" y="12181"/>
                  <a:pt x="7795" y="11615"/>
                  <a:pt x="7825" y="11350"/>
                </a:cubicBezTo>
                <a:cubicBezTo>
                  <a:pt x="7182" y="10734"/>
                  <a:pt x="6845" y="9888"/>
                  <a:pt x="6707" y="9466"/>
                </a:cubicBezTo>
                <a:cubicBezTo>
                  <a:pt x="6441" y="9394"/>
                  <a:pt x="6218" y="9158"/>
                  <a:pt x="6039" y="8760"/>
                </a:cubicBezTo>
                <a:cubicBezTo>
                  <a:pt x="5954" y="8570"/>
                  <a:pt x="5944" y="8410"/>
                  <a:pt x="5935" y="8256"/>
                </a:cubicBezTo>
                <a:cubicBezTo>
                  <a:pt x="5924" y="8094"/>
                  <a:pt x="5914" y="7926"/>
                  <a:pt x="5807" y="7659"/>
                </a:cubicBezTo>
                <a:cubicBezTo>
                  <a:pt x="5643" y="7253"/>
                  <a:pt x="5573" y="6685"/>
                  <a:pt x="5864" y="6306"/>
                </a:cubicBezTo>
                <a:cubicBezTo>
                  <a:pt x="5936" y="6213"/>
                  <a:pt x="6024" y="6139"/>
                  <a:pt x="6125" y="6088"/>
                </a:cubicBezTo>
                <a:cubicBezTo>
                  <a:pt x="6059" y="5716"/>
                  <a:pt x="5981" y="5052"/>
                  <a:pt x="6010" y="4084"/>
                </a:cubicBezTo>
                <a:cubicBezTo>
                  <a:pt x="6160" y="1027"/>
                  <a:pt x="9293" y="0"/>
                  <a:pt x="10699" y="0"/>
                </a:cubicBezTo>
                <a:lnTo>
                  <a:pt x="10901" y="0"/>
                </a:lnTo>
                <a:cubicBezTo>
                  <a:pt x="12307" y="0"/>
                  <a:pt x="15440" y="1027"/>
                  <a:pt x="15590" y="4077"/>
                </a:cubicBezTo>
                <a:cubicBezTo>
                  <a:pt x="15619" y="5050"/>
                  <a:pt x="15541" y="5715"/>
                  <a:pt x="15475" y="6088"/>
                </a:cubicBezTo>
                <a:cubicBezTo>
                  <a:pt x="15576" y="6139"/>
                  <a:pt x="15664" y="6213"/>
                  <a:pt x="15736" y="6306"/>
                </a:cubicBezTo>
                <a:cubicBezTo>
                  <a:pt x="16027" y="6685"/>
                  <a:pt x="15957" y="7253"/>
                  <a:pt x="15793" y="7659"/>
                </a:cubicBezTo>
                <a:cubicBezTo>
                  <a:pt x="15686" y="7926"/>
                  <a:pt x="15676" y="8094"/>
                  <a:pt x="15665" y="8256"/>
                </a:cubicBezTo>
                <a:cubicBezTo>
                  <a:pt x="15656" y="8410"/>
                  <a:pt x="15646" y="8570"/>
                  <a:pt x="15561" y="8760"/>
                </a:cubicBezTo>
                <a:cubicBezTo>
                  <a:pt x="15382" y="9158"/>
                  <a:pt x="15159" y="9394"/>
                  <a:pt x="14893" y="9465"/>
                </a:cubicBezTo>
                <a:cubicBezTo>
                  <a:pt x="14756" y="9888"/>
                  <a:pt x="14419" y="10733"/>
                  <a:pt x="13775" y="11350"/>
                </a:cubicBezTo>
                <a:cubicBezTo>
                  <a:pt x="13806" y="11616"/>
                  <a:pt x="13887" y="12183"/>
                  <a:pt x="14075" y="12842"/>
                </a:cubicBezTo>
                <a:cubicBezTo>
                  <a:pt x="14121" y="13004"/>
                  <a:pt x="14150" y="13143"/>
                  <a:pt x="14175" y="13267"/>
                </a:cubicBezTo>
                <a:cubicBezTo>
                  <a:pt x="14276" y="13753"/>
                  <a:pt x="14297" y="13855"/>
                  <a:pt x="15961" y="14297"/>
                </a:cubicBezTo>
                <a:cubicBezTo>
                  <a:pt x="16949" y="14559"/>
                  <a:pt x="18230" y="14942"/>
                  <a:pt x="19568" y="15373"/>
                </a:cubicBezTo>
                <a:lnTo>
                  <a:pt x="19621" y="15390"/>
                </a:lnTo>
                <a:cubicBezTo>
                  <a:pt x="20736" y="15643"/>
                  <a:pt x="21600" y="16856"/>
                  <a:pt x="21600" y="18203"/>
                </a:cubicBezTo>
                <a:lnTo>
                  <a:pt x="21600" y="21252"/>
                </a:lnTo>
                <a:cubicBezTo>
                  <a:pt x="21600" y="21444"/>
                  <a:pt x="21437" y="21600"/>
                  <a:pt x="21236" y="2160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1" name="Google Shape;511;p40"/>
          <p:cNvSpPr/>
          <p:nvPr/>
        </p:nvSpPr>
        <p:spPr>
          <a:xfrm>
            <a:off x="2162031" y="3413264"/>
            <a:ext cx="401509" cy="401509"/>
          </a:xfrm>
          <a:custGeom>
            <a:rect b="b" l="l" r="r" t="t"/>
            <a:pathLst>
              <a:path extrusionOk="0" h="21600" w="2160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2" name="Google Shape;512;p40"/>
          <p:cNvSpPr/>
          <p:nvPr/>
        </p:nvSpPr>
        <p:spPr>
          <a:xfrm>
            <a:off x="7629376" y="2371207"/>
            <a:ext cx="450379" cy="345569"/>
          </a:xfrm>
          <a:custGeom>
            <a:rect b="b" l="l" r="r" t="t"/>
            <a:pathLst>
              <a:path extrusionOk="0" h="21600" w="21411">
                <a:moveTo>
                  <a:pt x="7199" y="15292"/>
                </a:moveTo>
                <a:lnTo>
                  <a:pt x="5119" y="3440"/>
                </a:lnTo>
                <a:lnTo>
                  <a:pt x="17263" y="3440"/>
                </a:lnTo>
                <a:cubicBezTo>
                  <a:pt x="18637" y="3440"/>
                  <a:pt x="19646" y="4253"/>
                  <a:pt x="20206" y="5317"/>
                </a:cubicBezTo>
                <a:lnTo>
                  <a:pt x="8442" y="5317"/>
                </a:lnTo>
                <a:cubicBezTo>
                  <a:pt x="8346" y="5317"/>
                  <a:pt x="8267" y="5421"/>
                  <a:pt x="8267" y="5548"/>
                </a:cubicBezTo>
                <a:cubicBezTo>
                  <a:pt x="8267" y="5675"/>
                  <a:pt x="8346" y="5778"/>
                  <a:pt x="8442" y="5778"/>
                </a:cubicBezTo>
                <a:lnTo>
                  <a:pt x="20301" y="5778"/>
                </a:lnTo>
                <a:cubicBezTo>
                  <a:pt x="20337" y="5778"/>
                  <a:pt x="20368" y="5760"/>
                  <a:pt x="20396" y="5736"/>
                </a:cubicBezTo>
                <a:cubicBezTo>
                  <a:pt x="20546" y="6116"/>
                  <a:pt x="20646" y="6516"/>
                  <a:pt x="20687" y="6915"/>
                </a:cubicBezTo>
                <a:cubicBezTo>
                  <a:pt x="20866" y="8670"/>
                  <a:pt x="20005" y="10922"/>
                  <a:pt x="17059" y="11979"/>
                </a:cubicBezTo>
                <a:cubicBezTo>
                  <a:pt x="17059" y="11979"/>
                  <a:pt x="7199" y="15292"/>
                  <a:pt x="7199" y="15292"/>
                </a:cubicBezTo>
                <a:close/>
                <a:moveTo>
                  <a:pt x="19161" y="19373"/>
                </a:moveTo>
                <a:cubicBezTo>
                  <a:pt x="19161" y="20093"/>
                  <a:pt x="18716" y="20678"/>
                  <a:pt x="18168" y="20678"/>
                </a:cubicBezTo>
                <a:cubicBezTo>
                  <a:pt x="17621" y="20678"/>
                  <a:pt x="17175" y="20093"/>
                  <a:pt x="17175" y="19373"/>
                </a:cubicBezTo>
                <a:cubicBezTo>
                  <a:pt x="17175" y="18653"/>
                  <a:pt x="17621" y="18067"/>
                  <a:pt x="18168" y="18067"/>
                </a:cubicBezTo>
                <a:cubicBezTo>
                  <a:pt x="18716" y="18067"/>
                  <a:pt x="19161" y="18653"/>
                  <a:pt x="19161" y="19373"/>
                </a:cubicBezTo>
                <a:close/>
                <a:moveTo>
                  <a:pt x="8413" y="19373"/>
                </a:moveTo>
                <a:cubicBezTo>
                  <a:pt x="8413" y="20093"/>
                  <a:pt x="7968" y="20678"/>
                  <a:pt x="7420" y="20678"/>
                </a:cubicBezTo>
                <a:cubicBezTo>
                  <a:pt x="6873" y="20678"/>
                  <a:pt x="6427" y="20093"/>
                  <a:pt x="6427" y="19373"/>
                </a:cubicBezTo>
                <a:cubicBezTo>
                  <a:pt x="6427" y="18653"/>
                  <a:pt x="6873" y="18067"/>
                  <a:pt x="7420" y="18067"/>
                </a:cubicBezTo>
                <a:cubicBezTo>
                  <a:pt x="7968" y="18067"/>
                  <a:pt x="8413" y="18653"/>
                  <a:pt x="8413" y="19373"/>
                </a:cubicBezTo>
                <a:close/>
                <a:moveTo>
                  <a:pt x="21382" y="6793"/>
                </a:moveTo>
                <a:cubicBezTo>
                  <a:pt x="21129" y="4316"/>
                  <a:pt x="19397" y="2519"/>
                  <a:pt x="17263" y="2519"/>
                </a:cubicBezTo>
                <a:lnTo>
                  <a:pt x="4957" y="2519"/>
                </a:lnTo>
                <a:lnTo>
                  <a:pt x="4578" y="357"/>
                </a:lnTo>
                <a:cubicBezTo>
                  <a:pt x="4541" y="148"/>
                  <a:pt x="4400" y="0"/>
                  <a:pt x="4237" y="0"/>
                </a:cubicBezTo>
                <a:lnTo>
                  <a:pt x="351" y="0"/>
                </a:lnTo>
                <a:cubicBezTo>
                  <a:pt x="157" y="0"/>
                  <a:pt x="0" y="206"/>
                  <a:pt x="0" y="461"/>
                </a:cubicBezTo>
                <a:cubicBezTo>
                  <a:pt x="0" y="715"/>
                  <a:pt x="157" y="922"/>
                  <a:pt x="351" y="922"/>
                </a:cubicBezTo>
                <a:lnTo>
                  <a:pt x="3958" y="922"/>
                </a:lnTo>
                <a:lnTo>
                  <a:pt x="6830" y="17292"/>
                </a:lnTo>
                <a:cubicBezTo>
                  <a:pt x="6187" y="17609"/>
                  <a:pt x="5726" y="18418"/>
                  <a:pt x="5726" y="19373"/>
                </a:cubicBezTo>
                <a:cubicBezTo>
                  <a:pt x="5726" y="20601"/>
                  <a:pt x="6486" y="21600"/>
                  <a:pt x="7420" y="21600"/>
                </a:cubicBezTo>
                <a:cubicBezTo>
                  <a:pt x="8354" y="21600"/>
                  <a:pt x="9114" y="20601"/>
                  <a:pt x="9114" y="19373"/>
                </a:cubicBezTo>
                <a:cubicBezTo>
                  <a:pt x="9114" y="18884"/>
                  <a:pt x="8990" y="18435"/>
                  <a:pt x="8786" y="18067"/>
                </a:cubicBezTo>
                <a:lnTo>
                  <a:pt x="16802" y="18067"/>
                </a:lnTo>
                <a:cubicBezTo>
                  <a:pt x="16598" y="18435"/>
                  <a:pt x="16474" y="18884"/>
                  <a:pt x="16474" y="19373"/>
                </a:cubicBezTo>
                <a:cubicBezTo>
                  <a:pt x="16474" y="20601"/>
                  <a:pt x="17234" y="21600"/>
                  <a:pt x="18168" y="21600"/>
                </a:cubicBezTo>
                <a:cubicBezTo>
                  <a:pt x="19103" y="21600"/>
                  <a:pt x="19863" y="20601"/>
                  <a:pt x="19863" y="19373"/>
                </a:cubicBezTo>
                <a:cubicBezTo>
                  <a:pt x="19863" y="18250"/>
                  <a:pt x="19225" y="17328"/>
                  <a:pt x="18402" y="17176"/>
                </a:cubicBezTo>
                <a:cubicBezTo>
                  <a:pt x="18365" y="17159"/>
                  <a:pt x="18327" y="17145"/>
                  <a:pt x="18285" y="17145"/>
                </a:cubicBezTo>
                <a:lnTo>
                  <a:pt x="7524" y="17145"/>
                </a:lnTo>
                <a:lnTo>
                  <a:pt x="7356" y="16190"/>
                </a:lnTo>
                <a:lnTo>
                  <a:pt x="17239" y="12871"/>
                </a:lnTo>
                <a:cubicBezTo>
                  <a:pt x="20626" y="11654"/>
                  <a:pt x="21600" y="8933"/>
                  <a:pt x="21382" y="679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3" name="Google Shape;513;p40"/>
          <p:cNvSpPr/>
          <p:nvPr/>
        </p:nvSpPr>
        <p:spPr>
          <a:xfrm>
            <a:off x="3260059" y="1358987"/>
            <a:ext cx="402698" cy="290798"/>
          </a:xfrm>
          <a:custGeom>
            <a:rect b="b" l="l" r="r" t="t"/>
            <a:pathLst>
              <a:path extrusionOk="0" h="21600" w="21600">
                <a:moveTo>
                  <a:pt x="1570" y="20604"/>
                </a:moveTo>
                <a:cubicBezTo>
                  <a:pt x="1374" y="20604"/>
                  <a:pt x="1196" y="20508"/>
                  <a:pt x="1052" y="20354"/>
                </a:cubicBezTo>
                <a:lnTo>
                  <a:pt x="8164" y="10981"/>
                </a:lnTo>
                <a:lnTo>
                  <a:pt x="9515" y="12760"/>
                </a:lnTo>
                <a:cubicBezTo>
                  <a:pt x="9840" y="13190"/>
                  <a:pt x="10272" y="13405"/>
                  <a:pt x="10704" y="13405"/>
                </a:cubicBezTo>
                <a:cubicBezTo>
                  <a:pt x="11123" y="13405"/>
                  <a:pt x="11542" y="13202"/>
                  <a:pt x="11864" y="12796"/>
                </a:cubicBezTo>
                <a:lnTo>
                  <a:pt x="13221" y="11086"/>
                </a:lnTo>
                <a:lnTo>
                  <a:pt x="20399" y="20483"/>
                </a:lnTo>
                <a:cubicBezTo>
                  <a:pt x="20287" y="20558"/>
                  <a:pt x="20163" y="20604"/>
                  <a:pt x="20030" y="20604"/>
                </a:cubicBezTo>
                <a:cubicBezTo>
                  <a:pt x="20030" y="20604"/>
                  <a:pt x="1570" y="20604"/>
                  <a:pt x="1570" y="20604"/>
                </a:cubicBezTo>
                <a:close/>
                <a:moveTo>
                  <a:pt x="820" y="19971"/>
                </a:moveTo>
                <a:cubicBezTo>
                  <a:pt x="758" y="19808"/>
                  <a:pt x="719" y="19624"/>
                  <a:pt x="719" y="19426"/>
                </a:cubicBezTo>
                <a:lnTo>
                  <a:pt x="719" y="2174"/>
                </a:lnTo>
                <a:cubicBezTo>
                  <a:pt x="719" y="1890"/>
                  <a:pt x="795" y="1632"/>
                  <a:pt x="917" y="1428"/>
                </a:cubicBezTo>
                <a:lnTo>
                  <a:pt x="7904" y="10637"/>
                </a:lnTo>
                <a:cubicBezTo>
                  <a:pt x="7904" y="10637"/>
                  <a:pt x="820" y="19971"/>
                  <a:pt x="820" y="19971"/>
                </a:cubicBezTo>
                <a:close/>
                <a:moveTo>
                  <a:pt x="20030" y="996"/>
                </a:moveTo>
                <a:cubicBezTo>
                  <a:pt x="20211" y="996"/>
                  <a:pt x="20379" y="1076"/>
                  <a:pt x="20517" y="1211"/>
                </a:cubicBezTo>
                <a:lnTo>
                  <a:pt x="11622" y="12428"/>
                </a:lnTo>
                <a:cubicBezTo>
                  <a:pt x="11105" y="13082"/>
                  <a:pt x="10270" y="13069"/>
                  <a:pt x="9762" y="12400"/>
                </a:cubicBezTo>
                <a:lnTo>
                  <a:pt x="1202" y="1116"/>
                </a:lnTo>
                <a:cubicBezTo>
                  <a:pt x="1314" y="1041"/>
                  <a:pt x="1438" y="996"/>
                  <a:pt x="1570" y="996"/>
                </a:cubicBezTo>
                <a:cubicBezTo>
                  <a:pt x="1570" y="996"/>
                  <a:pt x="20030" y="996"/>
                  <a:pt x="20030" y="996"/>
                </a:cubicBezTo>
                <a:close/>
                <a:moveTo>
                  <a:pt x="20881" y="19426"/>
                </a:moveTo>
                <a:cubicBezTo>
                  <a:pt x="20881" y="19710"/>
                  <a:pt x="20805" y="19967"/>
                  <a:pt x="20684" y="20171"/>
                </a:cubicBezTo>
                <a:lnTo>
                  <a:pt x="13487" y="10750"/>
                </a:lnTo>
                <a:lnTo>
                  <a:pt x="20760" y="1578"/>
                </a:lnTo>
                <a:cubicBezTo>
                  <a:pt x="20835" y="1753"/>
                  <a:pt x="20881" y="1956"/>
                  <a:pt x="20881" y="2174"/>
                </a:cubicBezTo>
                <a:cubicBezTo>
                  <a:pt x="20881" y="2174"/>
                  <a:pt x="20881" y="19426"/>
                  <a:pt x="20881" y="19426"/>
                </a:cubicBezTo>
                <a:close/>
                <a:moveTo>
                  <a:pt x="20030" y="0"/>
                </a:moveTo>
                <a:lnTo>
                  <a:pt x="1570" y="0"/>
                </a:lnTo>
                <a:cubicBezTo>
                  <a:pt x="704" y="0"/>
                  <a:pt x="0" y="975"/>
                  <a:pt x="0" y="2174"/>
                </a:cubicBezTo>
                <a:lnTo>
                  <a:pt x="0" y="19426"/>
                </a:lnTo>
                <a:cubicBezTo>
                  <a:pt x="0" y="20625"/>
                  <a:pt x="704" y="21600"/>
                  <a:pt x="1570" y="21600"/>
                </a:cubicBezTo>
                <a:lnTo>
                  <a:pt x="20030" y="21600"/>
                </a:lnTo>
                <a:cubicBezTo>
                  <a:pt x="20896" y="21600"/>
                  <a:pt x="21600" y="20625"/>
                  <a:pt x="21600" y="19426"/>
                </a:cubicBezTo>
                <a:lnTo>
                  <a:pt x="21600" y="2174"/>
                </a:lnTo>
                <a:cubicBezTo>
                  <a:pt x="21600" y="975"/>
                  <a:pt x="20896" y="0"/>
                  <a:pt x="2003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4" name="Google Shape;514;p40"/>
          <p:cNvSpPr/>
          <p:nvPr/>
        </p:nvSpPr>
        <p:spPr>
          <a:xfrm>
            <a:off x="3259704" y="2329542"/>
            <a:ext cx="400940" cy="408988"/>
          </a:xfrm>
          <a:custGeom>
            <a:rect b="b" l="l" r="r" t="t"/>
            <a:pathLst>
              <a:path extrusionOk="0" h="21586" w="21326">
                <a:moveTo>
                  <a:pt x="4903" y="1"/>
                </a:moveTo>
                <a:cubicBezTo>
                  <a:pt x="4460" y="16"/>
                  <a:pt x="4093" y="167"/>
                  <a:pt x="3880" y="394"/>
                </a:cubicBezTo>
                <a:cubicBezTo>
                  <a:pt x="3648" y="643"/>
                  <a:pt x="3613" y="965"/>
                  <a:pt x="3793" y="1221"/>
                </a:cubicBezTo>
                <a:lnTo>
                  <a:pt x="5752" y="3133"/>
                </a:lnTo>
                <a:cubicBezTo>
                  <a:pt x="6005" y="3377"/>
                  <a:pt x="6082" y="3684"/>
                  <a:pt x="5982" y="4061"/>
                </a:cubicBezTo>
                <a:cubicBezTo>
                  <a:pt x="5779" y="4824"/>
                  <a:pt x="4852" y="5709"/>
                  <a:pt x="4039" y="5918"/>
                </a:cubicBezTo>
                <a:cubicBezTo>
                  <a:pt x="3815" y="5976"/>
                  <a:pt x="3515" y="6003"/>
                  <a:pt x="3317" y="5800"/>
                </a:cubicBezTo>
                <a:lnTo>
                  <a:pt x="1398" y="3935"/>
                </a:lnTo>
                <a:lnTo>
                  <a:pt x="1366" y="3912"/>
                </a:lnTo>
                <a:cubicBezTo>
                  <a:pt x="1028" y="3648"/>
                  <a:pt x="657" y="3611"/>
                  <a:pt x="375" y="3809"/>
                </a:cubicBezTo>
                <a:cubicBezTo>
                  <a:pt x="-80" y="4130"/>
                  <a:pt x="-122" y="4940"/>
                  <a:pt x="256" y="6036"/>
                </a:cubicBezTo>
                <a:cubicBezTo>
                  <a:pt x="869" y="7813"/>
                  <a:pt x="2723" y="9419"/>
                  <a:pt x="3841" y="9995"/>
                </a:cubicBezTo>
                <a:cubicBezTo>
                  <a:pt x="4445" y="10305"/>
                  <a:pt x="4977" y="10220"/>
                  <a:pt x="5450" y="10144"/>
                </a:cubicBezTo>
                <a:cubicBezTo>
                  <a:pt x="6026" y="10052"/>
                  <a:pt x="6480" y="9981"/>
                  <a:pt x="7092" y="10483"/>
                </a:cubicBezTo>
                <a:lnTo>
                  <a:pt x="8218" y="11576"/>
                </a:lnTo>
                <a:lnTo>
                  <a:pt x="8718" y="11065"/>
                </a:lnTo>
                <a:lnTo>
                  <a:pt x="7568" y="9955"/>
                </a:lnTo>
                <a:cubicBezTo>
                  <a:pt x="6684" y="9230"/>
                  <a:pt x="5940" y="9355"/>
                  <a:pt x="5339" y="9452"/>
                </a:cubicBezTo>
                <a:cubicBezTo>
                  <a:pt x="4905" y="9521"/>
                  <a:pt x="4560" y="9576"/>
                  <a:pt x="4166" y="9373"/>
                </a:cubicBezTo>
                <a:cubicBezTo>
                  <a:pt x="2993" y="8770"/>
                  <a:pt x="1421" y="7233"/>
                  <a:pt x="930" y="5808"/>
                </a:cubicBezTo>
                <a:cubicBezTo>
                  <a:pt x="590" y="4821"/>
                  <a:pt x="741" y="4430"/>
                  <a:pt x="779" y="4392"/>
                </a:cubicBezTo>
                <a:cubicBezTo>
                  <a:pt x="785" y="4389"/>
                  <a:pt x="838" y="4398"/>
                  <a:pt x="914" y="4455"/>
                </a:cubicBezTo>
                <a:lnTo>
                  <a:pt x="2810" y="6296"/>
                </a:lnTo>
                <a:cubicBezTo>
                  <a:pt x="3144" y="6641"/>
                  <a:pt x="3645" y="6752"/>
                  <a:pt x="4221" y="6603"/>
                </a:cubicBezTo>
                <a:cubicBezTo>
                  <a:pt x="5282" y="6330"/>
                  <a:pt x="6403" y="5249"/>
                  <a:pt x="6672" y="4242"/>
                </a:cubicBezTo>
                <a:cubicBezTo>
                  <a:pt x="6837" y="3623"/>
                  <a:pt x="6686" y="3048"/>
                  <a:pt x="6251" y="2629"/>
                </a:cubicBezTo>
                <a:lnTo>
                  <a:pt x="4427" y="859"/>
                </a:lnTo>
                <a:cubicBezTo>
                  <a:pt x="4464" y="828"/>
                  <a:pt x="4527" y="781"/>
                  <a:pt x="4634" y="748"/>
                </a:cubicBezTo>
                <a:cubicBezTo>
                  <a:pt x="5017" y="632"/>
                  <a:pt x="5545" y="741"/>
                  <a:pt x="6037" y="1032"/>
                </a:cubicBezTo>
                <a:cubicBezTo>
                  <a:pt x="7373" y="1819"/>
                  <a:pt x="9402" y="3876"/>
                  <a:pt x="9479" y="5124"/>
                </a:cubicBezTo>
                <a:cubicBezTo>
                  <a:pt x="9516" y="5435"/>
                  <a:pt x="9489" y="5699"/>
                  <a:pt x="9463" y="5958"/>
                </a:cubicBezTo>
                <a:cubicBezTo>
                  <a:pt x="9405" y="6523"/>
                  <a:pt x="9348" y="7112"/>
                  <a:pt x="10058" y="7791"/>
                </a:cubicBezTo>
                <a:lnTo>
                  <a:pt x="11136" y="8814"/>
                </a:lnTo>
                <a:lnTo>
                  <a:pt x="11628" y="8303"/>
                </a:lnTo>
                <a:lnTo>
                  <a:pt x="10549" y="7280"/>
                </a:lnTo>
                <a:cubicBezTo>
                  <a:pt x="10090" y="6840"/>
                  <a:pt x="10124" y="6550"/>
                  <a:pt x="10177" y="6029"/>
                </a:cubicBezTo>
                <a:cubicBezTo>
                  <a:pt x="10206" y="5745"/>
                  <a:pt x="10238" y="5421"/>
                  <a:pt x="10193" y="5053"/>
                </a:cubicBezTo>
                <a:cubicBezTo>
                  <a:pt x="10093" y="3418"/>
                  <a:pt x="7665" y="1167"/>
                  <a:pt x="6394" y="418"/>
                </a:cubicBezTo>
                <a:cubicBezTo>
                  <a:pt x="5862" y="104"/>
                  <a:pt x="5346" y="-14"/>
                  <a:pt x="4903" y="1"/>
                </a:cubicBezTo>
                <a:close/>
                <a:moveTo>
                  <a:pt x="20002" y="2275"/>
                </a:moveTo>
                <a:lnTo>
                  <a:pt x="19637" y="2393"/>
                </a:lnTo>
                <a:cubicBezTo>
                  <a:pt x="19093" y="2532"/>
                  <a:pt x="18166" y="2803"/>
                  <a:pt x="17964" y="3054"/>
                </a:cubicBezTo>
                <a:lnTo>
                  <a:pt x="7187" y="13717"/>
                </a:lnTo>
                <a:lnTo>
                  <a:pt x="6537" y="13064"/>
                </a:lnTo>
                <a:lnTo>
                  <a:pt x="1485" y="18061"/>
                </a:lnTo>
                <a:cubicBezTo>
                  <a:pt x="810" y="18708"/>
                  <a:pt x="593" y="19556"/>
                  <a:pt x="906" y="20327"/>
                </a:cubicBezTo>
                <a:cubicBezTo>
                  <a:pt x="1213" y="21079"/>
                  <a:pt x="1960" y="21586"/>
                  <a:pt x="2770" y="21586"/>
                </a:cubicBezTo>
                <a:cubicBezTo>
                  <a:pt x="3325" y="21586"/>
                  <a:pt x="3870" y="21360"/>
                  <a:pt x="4348" y="20917"/>
                </a:cubicBezTo>
                <a:lnTo>
                  <a:pt x="9400" y="15912"/>
                </a:lnTo>
                <a:lnTo>
                  <a:pt x="8765" y="15275"/>
                </a:lnTo>
                <a:cubicBezTo>
                  <a:pt x="8765" y="15275"/>
                  <a:pt x="19574" y="4573"/>
                  <a:pt x="19574" y="4573"/>
                </a:cubicBezTo>
                <a:cubicBezTo>
                  <a:pt x="19770" y="4324"/>
                  <a:pt x="20079" y="3098"/>
                  <a:pt x="20137" y="2857"/>
                </a:cubicBezTo>
                <a:lnTo>
                  <a:pt x="20232" y="2487"/>
                </a:lnTo>
                <a:cubicBezTo>
                  <a:pt x="20248" y="2425"/>
                  <a:pt x="20224" y="2358"/>
                  <a:pt x="20177" y="2314"/>
                </a:cubicBezTo>
                <a:cubicBezTo>
                  <a:pt x="20129" y="2271"/>
                  <a:pt x="20064" y="2256"/>
                  <a:pt x="20002" y="2275"/>
                </a:cubicBezTo>
                <a:close/>
                <a:moveTo>
                  <a:pt x="19344" y="2771"/>
                </a:moveTo>
                <a:lnTo>
                  <a:pt x="18622" y="3266"/>
                </a:lnTo>
                <a:cubicBezTo>
                  <a:pt x="18542" y="3322"/>
                  <a:pt x="18527" y="3431"/>
                  <a:pt x="18583" y="3510"/>
                </a:cubicBezTo>
                <a:cubicBezTo>
                  <a:pt x="18638" y="3590"/>
                  <a:pt x="18748" y="3612"/>
                  <a:pt x="18829" y="3558"/>
                </a:cubicBezTo>
                <a:lnTo>
                  <a:pt x="19376" y="3172"/>
                </a:lnTo>
                <a:lnTo>
                  <a:pt x="19043" y="3754"/>
                </a:lnTo>
                <a:cubicBezTo>
                  <a:pt x="18994" y="3838"/>
                  <a:pt x="19022" y="3942"/>
                  <a:pt x="19106" y="3990"/>
                </a:cubicBezTo>
                <a:cubicBezTo>
                  <a:pt x="19134" y="4007"/>
                  <a:pt x="19163" y="4014"/>
                  <a:pt x="19193" y="4014"/>
                </a:cubicBezTo>
                <a:cubicBezTo>
                  <a:pt x="19254" y="4014"/>
                  <a:pt x="19311" y="3983"/>
                  <a:pt x="19344" y="3928"/>
                </a:cubicBezTo>
                <a:lnTo>
                  <a:pt x="19669" y="3377"/>
                </a:lnTo>
                <a:cubicBezTo>
                  <a:pt x="19549" y="3806"/>
                  <a:pt x="19431" y="4163"/>
                  <a:pt x="19376" y="4234"/>
                </a:cubicBezTo>
                <a:lnTo>
                  <a:pt x="8678" y="14826"/>
                </a:lnTo>
                <a:cubicBezTo>
                  <a:pt x="8678" y="14826"/>
                  <a:pt x="7615" y="13772"/>
                  <a:pt x="7615" y="13772"/>
                </a:cubicBezTo>
                <a:lnTo>
                  <a:pt x="18321" y="3172"/>
                </a:lnTo>
                <a:cubicBezTo>
                  <a:pt x="18396" y="3084"/>
                  <a:pt x="18849" y="2918"/>
                  <a:pt x="19344" y="2771"/>
                </a:cubicBezTo>
                <a:close/>
                <a:moveTo>
                  <a:pt x="14174" y="10758"/>
                </a:moveTo>
                <a:lnTo>
                  <a:pt x="13674" y="11262"/>
                </a:lnTo>
                <a:lnTo>
                  <a:pt x="20058" y="17541"/>
                </a:lnTo>
                <a:cubicBezTo>
                  <a:pt x="20543" y="18034"/>
                  <a:pt x="20717" y="18668"/>
                  <a:pt x="20541" y="19288"/>
                </a:cubicBezTo>
                <a:cubicBezTo>
                  <a:pt x="20378" y="19865"/>
                  <a:pt x="19947" y="20303"/>
                  <a:pt x="19415" y="20437"/>
                </a:cubicBezTo>
                <a:cubicBezTo>
                  <a:pt x="18833" y="20583"/>
                  <a:pt x="18190" y="20341"/>
                  <a:pt x="17599" y="19737"/>
                </a:cubicBezTo>
                <a:lnTo>
                  <a:pt x="11279" y="13630"/>
                </a:lnTo>
                <a:lnTo>
                  <a:pt x="10779" y="14142"/>
                </a:lnTo>
                <a:lnTo>
                  <a:pt x="17092" y="20232"/>
                </a:lnTo>
                <a:cubicBezTo>
                  <a:pt x="17705" y="20859"/>
                  <a:pt x="18394" y="21193"/>
                  <a:pt x="19074" y="21193"/>
                </a:cubicBezTo>
                <a:cubicBezTo>
                  <a:pt x="19247" y="21193"/>
                  <a:pt x="19420" y="21172"/>
                  <a:pt x="19590" y="21130"/>
                </a:cubicBezTo>
                <a:cubicBezTo>
                  <a:pt x="20368" y="20934"/>
                  <a:pt x="20999" y="20297"/>
                  <a:pt x="21231" y="19477"/>
                </a:cubicBezTo>
                <a:cubicBezTo>
                  <a:pt x="21478" y="18607"/>
                  <a:pt x="21238" y="17720"/>
                  <a:pt x="20565" y="17038"/>
                </a:cubicBezTo>
                <a:lnTo>
                  <a:pt x="14174" y="10758"/>
                </a:lnTo>
                <a:close/>
                <a:moveTo>
                  <a:pt x="6584" y="14102"/>
                </a:moveTo>
                <a:lnTo>
                  <a:pt x="6822" y="14338"/>
                </a:lnTo>
                <a:cubicBezTo>
                  <a:pt x="6830" y="14354"/>
                  <a:pt x="6841" y="14373"/>
                  <a:pt x="6854" y="14386"/>
                </a:cubicBezTo>
                <a:cubicBezTo>
                  <a:pt x="6867" y="14399"/>
                  <a:pt x="6878" y="14409"/>
                  <a:pt x="6894" y="14417"/>
                </a:cubicBezTo>
                <a:lnTo>
                  <a:pt x="8440" y="15944"/>
                </a:lnTo>
                <a:cubicBezTo>
                  <a:pt x="8440" y="15944"/>
                  <a:pt x="3896" y="20445"/>
                  <a:pt x="3896" y="20445"/>
                </a:cubicBezTo>
                <a:cubicBezTo>
                  <a:pt x="3561" y="20755"/>
                  <a:pt x="3189" y="20917"/>
                  <a:pt x="2818" y="20917"/>
                </a:cubicBezTo>
                <a:cubicBezTo>
                  <a:pt x="2295" y="20917"/>
                  <a:pt x="1811" y="20586"/>
                  <a:pt x="1612" y="20099"/>
                </a:cubicBezTo>
                <a:cubicBezTo>
                  <a:pt x="1408" y="19598"/>
                  <a:pt x="1562" y="19062"/>
                  <a:pt x="2032" y="18611"/>
                </a:cubicBezTo>
                <a:lnTo>
                  <a:pt x="6584" y="14102"/>
                </a:lnTo>
                <a:close/>
                <a:moveTo>
                  <a:pt x="16513" y="16054"/>
                </a:moveTo>
                <a:cubicBezTo>
                  <a:pt x="16259" y="16054"/>
                  <a:pt x="16045" y="16258"/>
                  <a:pt x="16045" y="16510"/>
                </a:cubicBezTo>
                <a:cubicBezTo>
                  <a:pt x="16045" y="16763"/>
                  <a:pt x="16259" y="16967"/>
                  <a:pt x="16513" y="16967"/>
                </a:cubicBezTo>
                <a:cubicBezTo>
                  <a:pt x="16767" y="16967"/>
                  <a:pt x="16973" y="16763"/>
                  <a:pt x="16973" y="16510"/>
                </a:cubicBezTo>
                <a:cubicBezTo>
                  <a:pt x="16973" y="16258"/>
                  <a:pt x="16767" y="16054"/>
                  <a:pt x="16513" y="16054"/>
                </a:cubicBezTo>
                <a:close/>
                <a:moveTo>
                  <a:pt x="17639" y="17140"/>
                </a:moveTo>
                <a:cubicBezTo>
                  <a:pt x="17385" y="17140"/>
                  <a:pt x="17179" y="17344"/>
                  <a:pt x="17179" y="17596"/>
                </a:cubicBezTo>
                <a:cubicBezTo>
                  <a:pt x="17179" y="17849"/>
                  <a:pt x="17385" y="18061"/>
                  <a:pt x="17639" y="18061"/>
                </a:cubicBezTo>
                <a:cubicBezTo>
                  <a:pt x="17893" y="18061"/>
                  <a:pt x="18099" y="17849"/>
                  <a:pt x="18099" y="17596"/>
                </a:cubicBezTo>
                <a:cubicBezTo>
                  <a:pt x="18099" y="17344"/>
                  <a:pt x="17893" y="17140"/>
                  <a:pt x="17639" y="17140"/>
                </a:cubicBezTo>
                <a:close/>
                <a:moveTo>
                  <a:pt x="18765" y="18234"/>
                </a:moveTo>
                <a:cubicBezTo>
                  <a:pt x="18511" y="18234"/>
                  <a:pt x="18305" y="18438"/>
                  <a:pt x="18305" y="18690"/>
                </a:cubicBezTo>
                <a:cubicBezTo>
                  <a:pt x="18305" y="18942"/>
                  <a:pt x="18511" y="19147"/>
                  <a:pt x="18765" y="19147"/>
                </a:cubicBezTo>
                <a:cubicBezTo>
                  <a:pt x="19019" y="19147"/>
                  <a:pt x="19225" y="18942"/>
                  <a:pt x="19225" y="18690"/>
                </a:cubicBezTo>
                <a:cubicBezTo>
                  <a:pt x="19225" y="18438"/>
                  <a:pt x="19019" y="18234"/>
                  <a:pt x="18765" y="18234"/>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5" name="Google Shape;515;p40"/>
          <p:cNvSpPr/>
          <p:nvPr/>
        </p:nvSpPr>
        <p:spPr>
          <a:xfrm>
            <a:off x="3248952" y="3418292"/>
            <a:ext cx="412709" cy="393458"/>
          </a:xfrm>
          <a:custGeom>
            <a:rect b="b" l="l" r="r" t="t"/>
            <a:pathLst>
              <a:path extrusionOk="0" h="21548" w="21527">
                <a:moveTo>
                  <a:pt x="10763" y="0"/>
                </a:moveTo>
                <a:cubicBezTo>
                  <a:pt x="10567" y="0"/>
                  <a:pt x="10398" y="127"/>
                  <a:pt x="10296" y="343"/>
                </a:cubicBezTo>
                <a:lnTo>
                  <a:pt x="7334" y="6638"/>
                </a:lnTo>
                <a:cubicBezTo>
                  <a:pt x="7299" y="6711"/>
                  <a:pt x="7177" y="6806"/>
                  <a:pt x="7100" y="6818"/>
                </a:cubicBezTo>
                <a:lnTo>
                  <a:pt x="475" y="7830"/>
                </a:lnTo>
                <a:cubicBezTo>
                  <a:pt x="247" y="7865"/>
                  <a:pt x="84" y="8002"/>
                  <a:pt x="24" y="8198"/>
                </a:cubicBezTo>
                <a:cubicBezTo>
                  <a:pt x="-37" y="8393"/>
                  <a:pt x="22" y="8601"/>
                  <a:pt x="187" y="8769"/>
                </a:cubicBezTo>
                <a:lnTo>
                  <a:pt x="4977" y="13668"/>
                </a:lnTo>
                <a:cubicBezTo>
                  <a:pt x="5033" y="13725"/>
                  <a:pt x="5084" y="13882"/>
                  <a:pt x="5071" y="13962"/>
                </a:cubicBezTo>
                <a:lnTo>
                  <a:pt x="3935" y="20886"/>
                </a:lnTo>
                <a:cubicBezTo>
                  <a:pt x="3904" y="21075"/>
                  <a:pt x="3944" y="21252"/>
                  <a:pt x="4044" y="21376"/>
                </a:cubicBezTo>
                <a:cubicBezTo>
                  <a:pt x="4193" y="21562"/>
                  <a:pt x="4455" y="21600"/>
                  <a:pt x="4697" y="21466"/>
                </a:cubicBezTo>
                <a:lnTo>
                  <a:pt x="10615" y="18200"/>
                </a:lnTo>
                <a:cubicBezTo>
                  <a:pt x="10666" y="18172"/>
                  <a:pt x="10860" y="18172"/>
                  <a:pt x="10911" y="18200"/>
                </a:cubicBezTo>
                <a:lnTo>
                  <a:pt x="16836" y="21466"/>
                </a:lnTo>
                <a:cubicBezTo>
                  <a:pt x="16933" y="21520"/>
                  <a:pt x="17029" y="21548"/>
                  <a:pt x="17124" y="21548"/>
                </a:cubicBezTo>
                <a:cubicBezTo>
                  <a:pt x="17268" y="21548"/>
                  <a:pt x="17392" y="21488"/>
                  <a:pt x="17482" y="21376"/>
                </a:cubicBezTo>
                <a:cubicBezTo>
                  <a:pt x="17581" y="21252"/>
                  <a:pt x="17621" y="21075"/>
                  <a:pt x="17591" y="20886"/>
                </a:cubicBezTo>
                <a:lnTo>
                  <a:pt x="16463" y="13962"/>
                </a:lnTo>
                <a:cubicBezTo>
                  <a:pt x="16450" y="13882"/>
                  <a:pt x="16493" y="13725"/>
                  <a:pt x="16549" y="13668"/>
                </a:cubicBezTo>
                <a:cubicBezTo>
                  <a:pt x="16549" y="13668"/>
                  <a:pt x="21347" y="8769"/>
                  <a:pt x="21347" y="8769"/>
                </a:cubicBezTo>
                <a:cubicBezTo>
                  <a:pt x="21511" y="8601"/>
                  <a:pt x="21563" y="8393"/>
                  <a:pt x="21502" y="8198"/>
                </a:cubicBezTo>
                <a:cubicBezTo>
                  <a:pt x="21442" y="8002"/>
                  <a:pt x="21279" y="7865"/>
                  <a:pt x="21051" y="7830"/>
                </a:cubicBezTo>
                <a:lnTo>
                  <a:pt x="14434" y="6818"/>
                </a:lnTo>
                <a:cubicBezTo>
                  <a:pt x="14357" y="6806"/>
                  <a:pt x="14227" y="6711"/>
                  <a:pt x="14192" y="6638"/>
                </a:cubicBezTo>
                <a:lnTo>
                  <a:pt x="11230" y="343"/>
                </a:lnTo>
                <a:cubicBezTo>
                  <a:pt x="11128" y="126"/>
                  <a:pt x="10959" y="0"/>
                  <a:pt x="10763" y="0"/>
                </a:cubicBezTo>
                <a:close/>
                <a:moveTo>
                  <a:pt x="10825" y="1045"/>
                </a:moveTo>
                <a:lnTo>
                  <a:pt x="13633" y="7006"/>
                </a:lnTo>
                <a:cubicBezTo>
                  <a:pt x="13769" y="7297"/>
                  <a:pt x="14089" y="7547"/>
                  <a:pt x="14395" y="7594"/>
                </a:cubicBezTo>
                <a:lnTo>
                  <a:pt x="20663" y="8549"/>
                </a:lnTo>
                <a:lnTo>
                  <a:pt x="16129" y="13187"/>
                </a:lnTo>
                <a:cubicBezTo>
                  <a:pt x="15907" y="13413"/>
                  <a:pt x="15781" y="13806"/>
                  <a:pt x="15833" y="14126"/>
                </a:cubicBezTo>
                <a:lnTo>
                  <a:pt x="16906" y="20682"/>
                </a:lnTo>
                <a:lnTo>
                  <a:pt x="11300" y="17588"/>
                </a:lnTo>
                <a:cubicBezTo>
                  <a:pt x="11168" y="17515"/>
                  <a:pt x="10998" y="17473"/>
                  <a:pt x="10825" y="17473"/>
                </a:cubicBezTo>
                <a:cubicBezTo>
                  <a:pt x="10652" y="17473"/>
                  <a:pt x="10490" y="17515"/>
                  <a:pt x="10359" y="17588"/>
                </a:cubicBezTo>
                <a:lnTo>
                  <a:pt x="4752" y="20682"/>
                </a:lnTo>
                <a:lnTo>
                  <a:pt x="5825" y="14126"/>
                </a:lnTo>
                <a:cubicBezTo>
                  <a:pt x="5877" y="13806"/>
                  <a:pt x="5750" y="13413"/>
                  <a:pt x="5529" y="13187"/>
                </a:cubicBezTo>
                <a:lnTo>
                  <a:pt x="996" y="8549"/>
                </a:lnTo>
                <a:lnTo>
                  <a:pt x="7264" y="7594"/>
                </a:lnTo>
                <a:cubicBezTo>
                  <a:pt x="7569" y="7547"/>
                  <a:pt x="7889" y="7297"/>
                  <a:pt x="8026" y="7006"/>
                </a:cubicBezTo>
                <a:lnTo>
                  <a:pt x="10825" y="1045"/>
                </a:lnTo>
                <a:close/>
                <a:moveTo>
                  <a:pt x="11082" y="4981"/>
                </a:moveTo>
                <a:cubicBezTo>
                  <a:pt x="10995" y="4936"/>
                  <a:pt x="10891" y="4980"/>
                  <a:pt x="10849" y="5071"/>
                </a:cubicBezTo>
                <a:lnTo>
                  <a:pt x="9153" y="8663"/>
                </a:lnTo>
                <a:lnTo>
                  <a:pt x="5374" y="9243"/>
                </a:lnTo>
                <a:cubicBezTo>
                  <a:pt x="5278" y="9257"/>
                  <a:pt x="5212" y="9347"/>
                  <a:pt x="5226" y="9447"/>
                </a:cubicBezTo>
                <a:cubicBezTo>
                  <a:pt x="5239" y="9538"/>
                  <a:pt x="5312" y="9602"/>
                  <a:pt x="5397" y="9602"/>
                </a:cubicBezTo>
                <a:cubicBezTo>
                  <a:pt x="5406" y="9602"/>
                  <a:pt x="5420" y="9604"/>
                  <a:pt x="5428" y="9602"/>
                </a:cubicBezTo>
                <a:lnTo>
                  <a:pt x="9293" y="9014"/>
                </a:lnTo>
                <a:cubicBezTo>
                  <a:pt x="9350" y="9006"/>
                  <a:pt x="9400" y="8962"/>
                  <a:pt x="9425" y="8908"/>
                </a:cubicBezTo>
                <a:lnTo>
                  <a:pt x="11160" y="5226"/>
                </a:lnTo>
                <a:cubicBezTo>
                  <a:pt x="11202" y="5135"/>
                  <a:pt x="11168" y="5026"/>
                  <a:pt x="11082" y="4981"/>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6" name="Google Shape;516;p40"/>
          <p:cNvSpPr/>
          <p:nvPr/>
        </p:nvSpPr>
        <p:spPr>
          <a:xfrm>
            <a:off x="6554433" y="3345306"/>
            <a:ext cx="401395" cy="412690"/>
          </a:xfrm>
          <a:custGeom>
            <a:rect b="b" l="l" r="r" t="t"/>
            <a:pathLst>
              <a:path extrusionOk="0" h="21600" w="21578">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7" name="Google Shape;517;p40"/>
          <p:cNvSpPr/>
          <p:nvPr/>
        </p:nvSpPr>
        <p:spPr>
          <a:xfrm>
            <a:off x="4408436" y="1301026"/>
            <a:ext cx="249434" cy="401210"/>
          </a:xfrm>
          <a:custGeom>
            <a:rect b="b" l="l" r="r" t="t"/>
            <a:pathLst>
              <a:path extrusionOk="0" h="21600" w="21600">
                <a:moveTo>
                  <a:pt x="10806" y="0"/>
                </a:moveTo>
                <a:cubicBezTo>
                  <a:pt x="4850" y="0"/>
                  <a:pt x="0" y="3015"/>
                  <a:pt x="0" y="6718"/>
                </a:cubicBezTo>
                <a:lnTo>
                  <a:pt x="0" y="14890"/>
                </a:lnTo>
                <a:cubicBezTo>
                  <a:pt x="0" y="18593"/>
                  <a:pt x="4850" y="21600"/>
                  <a:pt x="10806" y="21600"/>
                </a:cubicBezTo>
                <a:cubicBezTo>
                  <a:pt x="16763" y="21600"/>
                  <a:pt x="21600" y="18593"/>
                  <a:pt x="21600" y="14890"/>
                </a:cubicBezTo>
                <a:lnTo>
                  <a:pt x="21600" y="6718"/>
                </a:lnTo>
                <a:cubicBezTo>
                  <a:pt x="21600" y="3015"/>
                  <a:pt x="16763" y="0"/>
                  <a:pt x="10806" y="0"/>
                </a:cubicBezTo>
                <a:close/>
                <a:moveTo>
                  <a:pt x="10884" y="771"/>
                </a:moveTo>
                <a:cubicBezTo>
                  <a:pt x="16200" y="771"/>
                  <a:pt x="20528" y="3461"/>
                  <a:pt x="20528" y="6767"/>
                </a:cubicBezTo>
                <a:cubicBezTo>
                  <a:pt x="20528" y="6767"/>
                  <a:pt x="20528" y="14938"/>
                  <a:pt x="20528" y="14938"/>
                </a:cubicBezTo>
                <a:cubicBezTo>
                  <a:pt x="20528" y="18243"/>
                  <a:pt x="16200" y="20926"/>
                  <a:pt x="10884" y="20926"/>
                </a:cubicBezTo>
                <a:cubicBezTo>
                  <a:pt x="5568" y="20926"/>
                  <a:pt x="1239" y="18243"/>
                  <a:pt x="1239" y="14938"/>
                </a:cubicBezTo>
                <a:lnTo>
                  <a:pt x="1239" y="6767"/>
                </a:lnTo>
                <a:cubicBezTo>
                  <a:pt x="1239" y="3461"/>
                  <a:pt x="5568" y="771"/>
                  <a:pt x="10884" y="771"/>
                </a:cubicBezTo>
                <a:close/>
                <a:moveTo>
                  <a:pt x="11026" y="3853"/>
                </a:moveTo>
                <a:cubicBezTo>
                  <a:pt x="10409" y="3853"/>
                  <a:pt x="9916" y="4160"/>
                  <a:pt x="9916" y="4543"/>
                </a:cubicBezTo>
                <a:lnTo>
                  <a:pt x="9916" y="6325"/>
                </a:lnTo>
                <a:cubicBezTo>
                  <a:pt x="9916" y="6708"/>
                  <a:pt x="10409" y="7015"/>
                  <a:pt x="11026" y="7015"/>
                </a:cubicBezTo>
                <a:cubicBezTo>
                  <a:pt x="11642" y="7015"/>
                  <a:pt x="12149" y="6708"/>
                  <a:pt x="12149" y="6325"/>
                </a:cubicBezTo>
                <a:lnTo>
                  <a:pt x="12149" y="4543"/>
                </a:lnTo>
                <a:cubicBezTo>
                  <a:pt x="12149" y="4160"/>
                  <a:pt x="11642" y="3853"/>
                  <a:pt x="11026" y="385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8" name="Google Shape;518;p40"/>
          <p:cNvSpPr/>
          <p:nvPr/>
        </p:nvSpPr>
        <p:spPr>
          <a:xfrm>
            <a:off x="4327520" y="2372624"/>
            <a:ext cx="412756" cy="323753"/>
          </a:xfrm>
          <a:custGeom>
            <a:rect b="b" l="l" r="r" t="t"/>
            <a:pathLst>
              <a:path extrusionOk="0" h="21600" w="21600">
                <a:moveTo>
                  <a:pt x="20720" y="20706"/>
                </a:moveTo>
                <a:lnTo>
                  <a:pt x="880" y="20706"/>
                </a:lnTo>
                <a:cubicBezTo>
                  <a:pt x="781" y="20706"/>
                  <a:pt x="701" y="20604"/>
                  <a:pt x="701" y="20478"/>
                </a:cubicBezTo>
                <a:lnTo>
                  <a:pt x="701" y="10046"/>
                </a:lnTo>
                <a:cubicBezTo>
                  <a:pt x="1622" y="10814"/>
                  <a:pt x="2596" y="11485"/>
                  <a:pt x="3609" y="12031"/>
                </a:cubicBezTo>
                <a:cubicBezTo>
                  <a:pt x="5378" y="12985"/>
                  <a:pt x="7245" y="13573"/>
                  <a:pt x="9158" y="13786"/>
                </a:cubicBezTo>
                <a:lnTo>
                  <a:pt x="9158" y="15314"/>
                </a:lnTo>
                <a:cubicBezTo>
                  <a:pt x="9158" y="15438"/>
                  <a:pt x="9237" y="15538"/>
                  <a:pt x="9334" y="15538"/>
                </a:cubicBezTo>
                <a:lnTo>
                  <a:pt x="12306" y="15538"/>
                </a:lnTo>
                <a:cubicBezTo>
                  <a:pt x="12403" y="15538"/>
                  <a:pt x="12482" y="15438"/>
                  <a:pt x="12482" y="15314"/>
                </a:cubicBezTo>
                <a:lnTo>
                  <a:pt x="12481" y="13779"/>
                </a:lnTo>
                <a:cubicBezTo>
                  <a:pt x="14374" y="13561"/>
                  <a:pt x="16221" y="12975"/>
                  <a:pt x="17972" y="12031"/>
                </a:cubicBezTo>
                <a:cubicBezTo>
                  <a:pt x="18992" y="11481"/>
                  <a:pt x="19972" y="10805"/>
                  <a:pt x="20899" y="10030"/>
                </a:cubicBezTo>
                <a:lnTo>
                  <a:pt x="20899" y="20478"/>
                </a:lnTo>
                <a:cubicBezTo>
                  <a:pt x="20899" y="20604"/>
                  <a:pt x="20819" y="20706"/>
                  <a:pt x="20720" y="20706"/>
                </a:cubicBezTo>
                <a:close/>
                <a:moveTo>
                  <a:pt x="12131" y="13577"/>
                </a:moveTo>
                <a:lnTo>
                  <a:pt x="12131" y="15091"/>
                </a:lnTo>
                <a:lnTo>
                  <a:pt x="9509" y="15091"/>
                </a:lnTo>
                <a:lnTo>
                  <a:pt x="9509" y="13598"/>
                </a:lnTo>
                <a:lnTo>
                  <a:pt x="9548" y="12796"/>
                </a:lnTo>
                <a:cubicBezTo>
                  <a:pt x="9693" y="12050"/>
                  <a:pt x="10216" y="11528"/>
                  <a:pt x="10820" y="11528"/>
                </a:cubicBezTo>
                <a:cubicBezTo>
                  <a:pt x="11422" y="11528"/>
                  <a:pt x="11945" y="12047"/>
                  <a:pt x="12086" y="12752"/>
                </a:cubicBezTo>
                <a:cubicBezTo>
                  <a:pt x="12086" y="12752"/>
                  <a:pt x="12131" y="13577"/>
                  <a:pt x="12131" y="13577"/>
                </a:cubicBezTo>
                <a:close/>
                <a:moveTo>
                  <a:pt x="701" y="4604"/>
                </a:moveTo>
                <a:cubicBezTo>
                  <a:pt x="701" y="4479"/>
                  <a:pt x="781" y="4377"/>
                  <a:pt x="880" y="4377"/>
                </a:cubicBezTo>
                <a:lnTo>
                  <a:pt x="20720" y="4377"/>
                </a:lnTo>
                <a:cubicBezTo>
                  <a:pt x="20819" y="4377"/>
                  <a:pt x="20899" y="4479"/>
                  <a:pt x="20899" y="4604"/>
                </a:cubicBezTo>
                <a:lnTo>
                  <a:pt x="20899" y="9494"/>
                </a:lnTo>
                <a:cubicBezTo>
                  <a:pt x="19934" y="10324"/>
                  <a:pt x="18907" y="11042"/>
                  <a:pt x="17836" y="11619"/>
                </a:cubicBezTo>
                <a:cubicBezTo>
                  <a:pt x="16124" y="12542"/>
                  <a:pt x="14319" y="13116"/>
                  <a:pt x="12468" y="13332"/>
                </a:cubicBezTo>
                <a:lnTo>
                  <a:pt x="12431" y="12682"/>
                </a:lnTo>
                <a:cubicBezTo>
                  <a:pt x="12246" y="11739"/>
                  <a:pt x="11583" y="11081"/>
                  <a:pt x="10820" y="11081"/>
                </a:cubicBezTo>
                <a:cubicBezTo>
                  <a:pt x="10055" y="11081"/>
                  <a:pt x="9392" y="11742"/>
                  <a:pt x="9203" y="12727"/>
                </a:cubicBezTo>
                <a:lnTo>
                  <a:pt x="9171" y="13338"/>
                </a:lnTo>
                <a:cubicBezTo>
                  <a:pt x="7300" y="13128"/>
                  <a:pt x="5476" y="12552"/>
                  <a:pt x="3746" y="11619"/>
                </a:cubicBezTo>
                <a:cubicBezTo>
                  <a:pt x="2681" y="11045"/>
                  <a:pt x="1661" y="10333"/>
                  <a:pt x="701" y="9510"/>
                </a:cubicBezTo>
                <a:cubicBezTo>
                  <a:pt x="701" y="9510"/>
                  <a:pt x="701" y="4604"/>
                  <a:pt x="701" y="4604"/>
                </a:cubicBezTo>
                <a:close/>
                <a:moveTo>
                  <a:pt x="8576" y="894"/>
                </a:moveTo>
                <a:lnTo>
                  <a:pt x="13006" y="894"/>
                </a:lnTo>
                <a:cubicBezTo>
                  <a:pt x="13916" y="894"/>
                  <a:pt x="14656" y="1838"/>
                  <a:pt x="14656" y="2998"/>
                </a:cubicBezTo>
                <a:lnTo>
                  <a:pt x="14656" y="3483"/>
                </a:lnTo>
                <a:lnTo>
                  <a:pt x="6926" y="3483"/>
                </a:lnTo>
                <a:lnTo>
                  <a:pt x="6926" y="2998"/>
                </a:lnTo>
                <a:cubicBezTo>
                  <a:pt x="6926" y="1838"/>
                  <a:pt x="7666" y="894"/>
                  <a:pt x="8576" y="894"/>
                </a:cubicBezTo>
                <a:close/>
                <a:moveTo>
                  <a:pt x="20720" y="3483"/>
                </a:moveTo>
                <a:lnTo>
                  <a:pt x="15357" y="3483"/>
                </a:lnTo>
                <a:lnTo>
                  <a:pt x="15357" y="2998"/>
                </a:lnTo>
                <a:cubicBezTo>
                  <a:pt x="15357" y="1345"/>
                  <a:pt x="14302" y="0"/>
                  <a:pt x="13006" y="0"/>
                </a:cubicBezTo>
                <a:lnTo>
                  <a:pt x="8576" y="0"/>
                </a:lnTo>
                <a:cubicBezTo>
                  <a:pt x="7279" y="0"/>
                  <a:pt x="6224" y="1345"/>
                  <a:pt x="6224" y="2998"/>
                </a:cubicBezTo>
                <a:lnTo>
                  <a:pt x="6224" y="3483"/>
                </a:lnTo>
                <a:lnTo>
                  <a:pt x="880" y="3483"/>
                </a:lnTo>
                <a:cubicBezTo>
                  <a:pt x="395" y="3483"/>
                  <a:pt x="0" y="3986"/>
                  <a:pt x="0" y="4604"/>
                </a:cubicBezTo>
                <a:lnTo>
                  <a:pt x="0" y="20478"/>
                </a:lnTo>
                <a:cubicBezTo>
                  <a:pt x="0" y="21097"/>
                  <a:pt x="395" y="21600"/>
                  <a:pt x="880" y="21600"/>
                </a:cubicBezTo>
                <a:lnTo>
                  <a:pt x="20720" y="21600"/>
                </a:lnTo>
                <a:cubicBezTo>
                  <a:pt x="21205" y="21600"/>
                  <a:pt x="21600" y="21097"/>
                  <a:pt x="21600" y="20478"/>
                </a:cubicBezTo>
                <a:lnTo>
                  <a:pt x="21600" y="4604"/>
                </a:lnTo>
                <a:cubicBezTo>
                  <a:pt x="21600" y="3986"/>
                  <a:pt x="21205" y="3483"/>
                  <a:pt x="20720" y="3483"/>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19" name="Google Shape;519;p40"/>
          <p:cNvSpPr/>
          <p:nvPr/>
        </p:nvSpPr>
        <p:spPr>
          <a:xfrm>
            <a:off x="4333006" y="3380460"/>
            <a:ext cx="407705" cy="471736"/>
          </a:xfrm>
          <a:custGeom>
            <a:rect b="b" l="l" r="r" t="t"/>
            <a:pathLst>
              <a:path extrusionOk="0" h="21600" w="21535">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0" name="Google Shape;520;p40"/>
          <p:cNvSpPr/>
          <p:nvPr/>
        </p:nvSpPr>
        <p:spPr>
          <a:xfrm>
            <a:off x="7617568" y="3340175"/>
            <a:ext cx="423575" cy="420146"/>
          </a:xfrm>
          <a:custGeom>
            <a:rect b="b" l="l" r="r" t="t"/>
            <a:pathLst>
              <a:path extrusionOk="0" h="21600" w="21600">
                <a:moveTo>
                  <a:pt x="18597" y="0"/>
                </a:moveTo>
                <a:cubicBezTo>
                  <a:pt x="18359" y="0"/>
                  <a:pt x="18124" y="93"/>
                  <a:pt x="17943" y="276"/>
                </a:cubicBezTo>
                <a:lnTo>
                  <a:pt x="15252" y="2982"/>
                </a:lnTo>
                <a:lnTo>
                  <a:pt x="1878" y="2982"/>
                </a:lnTo>
                <a:cubicBezTo>
                  <a:pt x="843" y="2982"/>
                  <a:pt x="0" y="3832"/>
                  <a:pt x="0" y="4875"/>
                </a:cubicBezTo>
                <a:lnTo>
                  <a:pt x="0" y="19707"/>
                </a:lnTo>
                <a:cubicBezTo>
                  <a:pt x="0" y="20750"/>
                  <a:pt x="843" y="21600"/>
                  <a:pt x="1878" y="21600"/>
                </a:cubicBezTo>
                <a:lnTo>
                  <a:pt x="16590" y="21600"/>
                </a:lnTo>
                <a:cubicBezTo>
                  <a:pt x="17625" y="21600"/>
                  <a:pt x="18468" y="20750"/>
                  <a:pt x="18468" y="19707"/>
                </a:cubicBezTo>
                <a:lnTo>
                  <a:pt x="18468" y="6569"/>
                </a:lnTo>
                <a:lnTo>
                  <a:pt x="21326" y="3687"/>
                </a:lnTo>
                <a:cubicBezTo>
                  <a:pt x="21502" y="3510"/>
                  <a:pt x="21600" y="3270"/>
                  <a:pt x="21600" y="3020"/>
                </a:cubicBezTo>
                <a:cubicBezTo>
                  <a:pt x="21600" y="2770"/>
                  <a:pt x="21502" y="2538"/>
                  <a:pt x="21326" y="2361"/>
                </a:cubicBezTo>
                <a:lnTo>
                  <a:pt x="19258" y="276"/>
                </a:lnTo>
                <a:cubicBezTo>
                  <a:pt x="19077" y="93"/>
                  <a:pt x="18835" y="0"/>
                  <a:pt x="18597" y="0"/>
                </a:cubicBezTo>
                <a:close/>
                <a:moveTo>
                  <a:pt x="18566" y="790"/>
                </a:moveTo>
                <a:cubicBezTo>
                  <a:pt x="18639" y="716"/>
                  <a:pt x="18752" y="717"/>
                  <a:pt x="18825" y="790"/>
                </a:cubicBezTo>
                <a:lnTo>
                  <a:pt x="20901" y="2874"/>
                </a:lnTo>
                <a:cubicBezTo>
                  <a:pt x="20973" y="2948"/>
                  <a:pt x="20973" y="3069"/>
                  <a:pt x="20901" y="3143"/>
                </a:cubicBezTo>
                <a:lnTo>
                  <a:pt x="20338" y="3710"/>
                </a:lnTo>
                <a:lnTo>
                  <a:pt x="18004" y="1357"/>
                </a:lnTo>
                <a:lnTo>
                  <a:pt x="18566" y="790"/>
                </a:lnTo>
                <a:close/>
                <a:moveTo>
                  <a:pt x="17418" y="1962"/>
                </a:moveTo>
                <a:lnTo>
                  <a:pt x="19752" y="4315"/>
                </a:lnTo>
                <a:cubicBezTo>
                  <a:pt x="19752" y="4315"/>
                  <a:pt x="13252" y="10869"/>
                  <a:pt x="13252" y="10869"/>
                </a:cubicBezTo>
                <a:cubicBezTo>
                  <a:pt x="13005" y="11118"/>
                  <a:pt x="11638" y="12322"/>
                  <a:pt x="10713" y="13046"/>
                </a:cubicBezTo>
                <a:lnTo>
                  <a:pt x="8759" y="11076"/>
                </a:lnTo>
                <a:cubicBezTo>
                  <a:pt x="9477" y="10144"/>
                  <a:pt x="10671" y="8765"/>
                  <a:pt x="10918" y="8516"/>
                </a:cubicBezTo>
                <a:lnTo>
                  <a:pt x="17418" y="1962"/>
                </a:lnTo>
                <a:close/>
                <a:moveTo>
                  <a:pt x="1863" y="3679"/>
                </a:moveTo>
                <a:lnTo>
                  <a:pt x="14499" y="3679"/>
                </a:lnTo>
                <a:lnTo>
                  <a:pt x="10340" y="7864"/>
                </a:lnTo>
                <a:cubicBezTo>
                  <a:pt x="10213" y="7993"/>
                  <a:pt x="9445" y="8863"/>
                  <a:pt x="8759" y="9696"/>
                </a:cubicBezTo>
                <a:cubicBezTo>
                  <a:pt x="7361" y="11393"/>
                  <a:pt x="7279" y="11712"/>
                  <a:pt x="7519" y="11980"/>
                </a:cubicBezTo>
                <a:lnTo>
                  <a:pt x="6386" y="14878"/>
                </a:lnTo>
                <a:lnTo>
                  <a:pt x="6022" y="15246"/>
                </a:lnTo>
                <a:lnTo>
                  <a:pt x="3535" y="15246"/>
                </a:lnTo>
                <a:lnTo>
                  <a:pt x="3535" y="15591"/>
                </a:lnTo>
                <a:lnTo>
                  <a:pt x="12948" y="15591"/>
                </a:lnTo>
                <a:lnTo>
                  <a:pt x="12948" y="15246"/>
                </a:lnTo>
                <a:lnTo>
                  <a:pt x="6546" y="15246"/>
                </a:lnTo>
                <a:lnTo>
                  <a:pt x="6645" y="15146"/>
                </a:lnTo>
                <a:lnTo>
                  <a:pt x="9641" y="14111"/>
                </a:lnTo>
                <a:cubicBezTo>
                  <a:pt x="9714" y="14182"/>
                  <a:pt x="9784" y="14234"/>
                  <a:pt x="9891" y="14234"/>
                </a:cubicBezTo>
                <a:cubicBezTo>
                  <a:pt x="10173" y="14234"/>
                  <a:pt x="10668" y="13913"/>
                  <a:pt x="11906" y="12877"/>
                </a:cubicBezTo>
                <a:cubicBezTo>
                  <a:pt x="12733" y="12185"/>
                  <a:pt x="13596" y="11404"/>
                  <a:pt x="13723" y="11275"/>
                </a:cubicBezTo>
                <a:lnTo>
                  <a:pt x="17707" y="7266"/>
                </a:lnTo>
                <a:cubicBezTo>
                  <a:pt x="17707" y="7266"/>
                  <a:pt x="17707" y="19653"/>
                  <a:pt x="17707" y="19653"/>
                </a:cubicBezTo>
                <a:cubicBezTo>
                  <a:pt x="17707" y="20283"/>
                  <a:pt x="17199" y="20795"/>
                  <a:pt x="16574" y="20795"/>
                </a:cubicBezTo>
                <a:lnTo>
                  <a:pt x="1863" y="20795"/>
                </a:lnTo>
                <a:cubicBezTo>
                  <a:pt x="1238" y="20795"/>
                  <a:pt x="730" y="20283"/>
                  <a:pt x="730" y="19653"/>
                </a:cubicBezTo>
                <a:lnTo>
                  <a:pt x="730" y="4821"/>
                </a:lnTo>
                <a:cubicBezTo>
                  <a:pt x="730" y="4191"/>
                  <a:pt x="1238" y="3679"/>
                  <a:pt x="1863" y="3679"/>
                </a:cubicBezTo>
                <a:close/>
                <a:moveTo>
                  <a:pt x="8523" y="11283"/>
                </a:moveTo>
                <a:lnTo>
                  <a:pt x="10408" y="13184"/>
                </a:lnTo>
                <a:cubicBezTo>
                  <a:pt x="10260" y="13294"/>
                  <a:pt x="10131" y="13381"/>
                  <a:pt x="10036" y="13437"/>
                </a:cubicBezTo>
                <a:cubicBezTo>
                  <a:pt x="10036" y="13437"/>
                  <a:pt x="8272" y="11658"/>
                  <a:pt x="8272" y="11658"/>
                </a:cubicBezTo>
                <a:cubicBezTo>
                  <a:pt x="8327" y="11562"/>
                  <a:pt x="8414" y="11433"/>
                  <a:pt x="8523" y="11283"/>
                </a:cubicBezTo>
                <a:close/>
                <a:moveTo>
                  <a:pt x="7755" y="12264"/>
                </a:moveTo>
                <a:cubicBezTo>
                  <a:pt x="7755" y="12264"/>
                  <a:pt x="9291" y="13812"/>
                  <a:pt x="9291" y="13812"/>
                </a:cubicBezTo>
                <a:lnTo>
                  <a:pt x="6812" y="14671"/>
                </a:lnTo>
                <a:lnTo>
                  <a:pt x="7755" y="12264"/>
                </a:lnTo>
                <a:close/>
                <a:moveTo>
                  <a:pt x="3649" y="17170"/>
                </a:moveTo>
                <a:cubicBezTo>
                  <a:pt x="3649" y="17170"/>
                  <a:pt x="3649" y="17515"/>
                  <a:pt x="3649" y="17515"/>
                </a:cubicBezTo>
                <a:lnTo>
                  <a:pt x="9534" y="17515"/>
                </a:lnTo>
                <a:lnTo>
                  <a:pt x="9534" y="17170"/>
                </a:lnTo>
                <a:lnTo>
                  <a:pt x="3649" y="1717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1" name="Google Shape;521;p40"/>
          <p:cNvSpPr/>
          <p:nvPr/>
        </p:nvSpPr>
        <p:spPr>
          <a:xfrm>
            <a:off x="1061695" y="1311506"/>
            <a:ext cx="386976" cy="387557"/>
          </a:xfrm>
          <a:custGeom>
            <a:rect b="b" l="l" r="r" t="t"/>
            <a:pathLst>
              <a:path extrusionOk="0" h="21600" w="21145">
                <a:moveTo>
                  <a:pt x="3746" y="747"/>
                </a:moveTo>
                <a:cubicBezTo>
                  <a:pt x="3638" y="747"/>
                  <a:pt x="3529" y="770"/>
                  <a:pt x="3423" y="814"/>
                </a:cubicBezTo>
                <a:cubicBezTo>
                  <a:pt x="1530" y="1504"/>
                  <a:pt x="433" y="4035"/>
                  <a:pt x="800" y="6837"/>
                </a:cubicBezTo>
                <a:cubicBezTo>
                  <a:pt x="1654" y="11373"/>
                  <a:pt x="6046" y="15893"/>
                  <a:pt x="9872" y="18605"/>
                </a:cubicBezTo>
                <a:cubicBezTo>
                  <a:pt x="12950" y="20786"/>
                  <a:pt x="15861" y="21389"/>
                  <a:pt x="18384" y="20365"/>
                </a:cubicBezTo>
                <a:cubicBezTo>
                  <a:pt x="19542" y="19895"/>
                  <a:pt x="20255" y="19216"/>
                  <a:pt x="20390" y="18454"/>
                </a:cubicBezTo>
                <a:cubicBezTo>
                  <a:pt x="20495" y="17861"/>
                  <a:pt x="20228" y="17234"/>
                  <a:pt x="19640" y="16690"/>
                </a:cubicBezTo>
                <a:cubicBezTo>
                  <a:pt x="18886" y="15994"/>
                  <a:pt x="18481" y="15495"/>
                  <a:pt x="18156" y="15094"/>
                </a:cubicBezTo>
                <a:cubicBezTo>
                  <a:pt x="17821" y="14681"/>
                  <a:pt x="17600" y="14408"/>
                  <a:pt x="17162" y="14110"/>
                </a:cubicBezTo>
                <a:cubicBezTo>
                  <a:pt x="17034" y="14023"/>
                  <a:pt x="16895" y="13981"/>
                  <a:pt x="16736" y="13981"/>
                </a:cubicBezTo>
                <a:cubicBezTo>
                  <a:pt x="16101" y="13981"/>
                  <a:pt x="15334" y="14652"/>
                  <a:pt x="15024" y="15136"/>
                </a:cubicBezTo>
                <a:cubicBezTo>
                  <a:pt x="14666" y="15697"/>
                  <a:pt x="14087" y="16602"/>
                  <a:pt x="13092" y="16602"/>
                </a:cubicBezTo>
                <a:cubicBezTo>
                  <a:pt x="12776" y="16602"/>
                  <a:pt x="12445" y="16508"/>
                  <a:pt x="12108" y="16321"/>
                </a:cubicBezTo>
                <a:cubicBezTo>
                  <a:pt x="9889" y="15144"/>
                  <a:pt x="5927" y="10925"/>
                  <a:pt x="5226" y="9256"/>
                </a:cubicBezTo>
                <a:cubicBezTo>
                  <a:pt x="4457" y="7426"/>
                  <a:pt x="6287" y="6275"/>
                  <a:pt x="7270" y="5656"/>
                </a:cubicBezTo>
                <a:lnTo>
                  <a:pt x="7433" y="5554"/>
                </a:lnTo>
                <a:cubicBezTo>
                  <a:pt x="7637" y="5423"/>
                  <a:pt x="7745" y="5268"/>
                  <a:pt x="7763" y="5078"/>
                </a:cubicBezTo>
                <a:cubicBezTo>
                  <a:pt x="7796" y="4722"/>
                  <a:pt x="7528" y="4230"/>
                  <a:pt x="7065" y="3792"/>
                </a:cubicBezTo>
                <a:cubicBezTo>
                  <a:pt x="6943" y="3676"/>
                  <a:pt x="6814" y="3557"/>
                  <a:pt x="6682" y="3435"/>
                </a:cubicBezTo>
                <a:cubicBezTo>
                  <a:pt x="5970" y="2774"/>
                  <a:pt x="5163" y="2025"/>
                  <a:pt x="4590" y="1193"/>
                </a:cubicBezTo>
                <a:cubicBezTo>
                  <a:pt x="4344" y="909"/>
                  <a:pt x="4037" y="747"/>
                  <a:pt x="3746" y="747"/>
                </a:cubicBezTo>
                <a:close/>
                <a:moveTo>
                  <a:pt x="15873" y="21600"/>
                </a:moveTo>
                <a:cubicBezTo>
                  <a:pt x="13843" y="21600"/>
                  <a:pt x="11684" y="20799"/>
                  <a:pt x="9454" y="19218"/>
                </a:cubicBezTo>
                <a:cubicBezTo>
                  <a:pt x="5510" y="16423"/>
                  <a:pt x="976" y="11734"/>
                  <a:pt x="77" y="6957"/>
                </a:cubicBezTo>
                <a:cubicBezTo>
                  <a:pt x="-338" y="3786"/>
                  <a:pt x="960" y="918"/>
                  <a:pt x="3161" y="116"/>
                </a:cubicBezTo>
                <a:cubicBezTo>
                  <a:pt x="3340" y="41"/>
                  <a:pt x="3542" y="0"/>
                  <a:pt x="3746" y="0"/>
                </a:cubicBezTo>
                <a:cubicBezTo>
                  <a:pt x="4255" y="0"/>
                  <a:pt x="4769" y="261"/>
                  <a:pt x="5156" y="717"/>
                </a:cubicBezTo>
                <a:lnTo>
                  <a:pt x="5179" y="748"/>
                </a:lnTo>
                <a:cubicBezTo>
                  <a:pt x="5706" y="1519"/>
                  <a:pt x="6486" y="2243"/>
                  <a:pt x="7175" y="2882"/>
                </a:cubicBezTo>
                <a:cubicBezTo>
                  <a:pt x="7309" y="3006"/>
                  <a:pt x="7439" y="3127"/>
                  <a:pt x="7562" y="3244"/>
                </a:cubicBezTo>
                <a:cubicBezTo>
                  <a:pt x="8209" y="3854"/>
                  <a:pt x="8548" y="4548"/>
                  <a:pt x="8492" y="5148"/>
                </a:cubicBezTo>
                <a:cubicBezTo>
                  <a:pt x="8465" y="5445"/>
                  <a:pt x="8326" y="5865"/>
                  <a:pt x="7821" y="6187"/>
                </a:cubicBezTo>
                <a:lnTo>
                  <a:pt x="7655" y="6292"/>
                </a:lnTo>
                <a:cubicBezTo>
                  <a:pt x="6503" y="7017"/>
                  <a:pt x="5419" y="7819"/>
                  <a:pt x="5899" y="8962"/>
                </a:cubicBezTo>
                <a:cubicBezTo>
                  <a:pt x="6546" y="10501"/>
                  <a:pt x="10376" y="14560"/>
                  <a:pt x="12452" y="15661"/>
                </a:cubicBezTo>
                <a:cubicBezTo>
                  <a:pt x="12686" y="15791"/>
                  <a:pt x="12900" y="15855"/>
                  <a:pt x="13092" y="15855"/>
                </a:cubicBezTo>
                <a:cubicBezTo>
                  <a:pt x="13690" y="15855"/>
                  <a:pt x="14099" y="15215"/>
                  <a:pt x="14398" y="14748"/>
                </a:cubicBezTo>
                <a:cubicBezTo>
                  <a:pt x="14780" y="14150"/>
                  <a:pt x="15738" y="13234"/>
                  <a:pt x="16736" y="13234"/>
                </a:cubicBezTo>
                <a:cubicBezTo>
                  <a:pt x="17040" y="13234"/>
                  <a:pt x="17320" y="13320"/>
                  <a:pt x="17569" y="13489"/>
                </a:cubicBezTo>
                <a:cubicBezTo>
                  <a:pt x="18096" y="13847"/>
                  <a:pt x="18371" y="14187"/>
                  <a:pt x="18720" y="14618"/>
                </a:cubicBezTo>
                <a:cubicBezTo>
                  <a:pt x="19030" y="15000"/>
                  <a:pt x="19417" y="15476"/>
                  <a:pt x="20131" y="16137"/>
                </a:cubicBezTo>
                <a:cubicBezTo>
                  <a:pt x="20914" y="16860"/>
                  <a:pt x="21262" y="17730"/>
                  <a:pt x="21110" y="18587"/>
                </a:cubicBezTo>
                <a:cubicBezTo>
                  <a:pt x="20929" y="19612"/>
                  <a:pt x="20057" y="20490"/>
                  <a:pt x="18654" y="21059"/>
                </a:cubicBezTo>
                <a:cubicBezTo>
                  <a:pt x="17770" y="21418"/>
                  <a:pt x="16834" y="21600"/>
                  <a:pt x="15873" y="2160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2" name="Google Shape;522;p40"/>
          <p:cNvSpPr/>
          <p:nvPr/>
        </p:nvSpPr>
        <p:spPr>
          <a:xfrm>
            <a:off x="1100003" y="2323975"/>
            <a:ext cx="311437" cy="413742"/>
          </a:xfrm>
          <a:custGeom>
            <a:rect b="b" l="l" r="r" t="t"/>
            <a:pathLst>
              <a:path extrusionOk="0" h="21600" w="21537">
                <a:moveTo>
                  <a:pt x="21072" y="21600"/>
                </a:moveTo>
                <a:cubicBezTo>
                  <a:pt x="20816" y="21600"/>
                  <a:pt x="20608" y="21443"/>
                  <a:pt x="20608" y="21250"/>
                </a:cubicBezTo>
                <a:lnTo>
                  <a:pt x="20608" y="19944"/>
                </a:lnTo>
                <a:cubicBezTo>
                  <a:pt x="20609" y="19917"/>
                  <a:pt x="20664" y="18392"/>
                  <a:pt x="19832" y="16870"/>
                </a:cubicBezTo>
                <a:cubicBezTo>
                  <a:pt x="18849" y="15071"/>
                  <a:pt x="16923" y="14560"/>
                  <a:pt x="16264" y="14515"/>
                </a:cubicBezTo>
                <a:cubicBezTo>
                  <a:pt x="16211" y="14511"/>
                  <a:pt x="16159" y="14500"/>
                  <a:pt x="16110" y="14483"/>
                </a:cubicBezTo>
                <a:lnTo>
                  <a:pt x="16039" y="14458"/>
                </a:lnTo>
                <a:cubicBezTo>
                  <a:pt x="15360" y="14221"/>
                  <a:pt x="13948" y="13726"/>
                  <a:pt x="13888" y="12610"/>
                </a:cubicBezTo>
                <a:cubicBezTo>
                  <a:pt x="13883" y="12512"/>
                  <a:pt x="13933" y="12416"/>
                  <a:pt x="14026" y="12347"/>
                </a:cubicBezTo>
                <a:cubicBezTo>
                  <a:pt x="14119" y="12277"/>
                  <a:pt x="14246" y="12242"/>
                  <a:pt x="14377" y="12247"/>
                </a:cubicBezTo>
                <a:cubicBezTo>
                  <a:pt x="15004" y="12273"/>
                  <a:pt x="15343" y="12252"/>
                  <a:pt x="16236" y="12068"/>
                </a:cubicBezTo>
                <a:cubicBezTo>
                  <a:pt x="16378" y="12039"/>
                  <a:pt x="16530" y="12062"/>
                  <a:pt x="16646" y="12131"/>
                </a:cubicBezTo>
                <a:cubicBezTo>
                  <a:pt x="17174" y="12446"/>
                  <a:pt x="17730" y="12551"/>
                  <a:pt x="18300" y="12443"/>
                </a:cubicBezTo>
                <a:cubicBezTo>
                  <a:pt x="18813" y="12346"/>
                  <a:pt x="19192" y="12111"/>
                  <a:pt x="19381" y="11954"/>
                </a:cubicBezTo>
                <a:cubicBezTo>
                  <a:pt x="18951" y="11698"/>
                  <a:pt x="18118" y="11182"/>
                  <a:pt x="17948" y="10284"/>
                </a:cubicBezTo>
                <a:cubicBezTo>
                  <a:pt x="17865" y="9848"/>
                  <a:pt x="17902" y="9412"/>
                  <a:pt x="17945" y="8907"/>
                </a:cubicBezTo>
                <a:cubicBezTo>
                  <a:pt x="18025" y="7957"/>
                  <a:pt x="18125" y="6776"/>
                  <a:pt x="17530" y="4831"/>
                </a:cubicBezTo>
                <a:cubicBezTo>
                  <a:pt x="16604" y="1800"/>
                  <a:pt x="13030" y="700"/>
                  <a:pt x="10853" y="700"/>
                </a:cubicBezTo>
                <a:lnTo>
                  <a:pt x="10682" y="700"/>
                </a:lnTo>
                <a:cubicBezTo>
                  <a:pt x="8506" y="700"/>
                  <a:pt x="4932" y="1800"/>
                  <a:pt x="4005" y="4831"/>
                </a:cubicBezTo>
                <a:cubicBezTo>
                  <a:pt x="3411" y="6776"/>
                  <a:pt x="3510" y="7957"/>
                  <a:pt x="3590" y="8907"/>
                </a:cubicBezTo>
                <a:cubicBezTo>
                  <a:pt x="3633" y="9412"/>
                  <a:pt x="3670" y="9848"/>
                  <a:pt x="3587" y="10284"/>
                </a:cubicBezTo>
                <a:cubicBezTo>
                  <a:pt x="3417" y="11182"/>
                  <a:pt x="2584" y="11698"/>
                  <a:pt x="2154" y="11954"/>
                </a:cubicBezTo>
                <a:cubicBezTo>
                  <a:pt x="2343" y="12111"/>
                  <a:pt x="2722" y="12346"/>
                  <a:pt x="3235" y="12443"/>
                </a:cubicBezTo>
                <a:cubicBezTo>
                  <a:pt x="3805" y="12551"/>
                  <a:pt x="4361" y="12446"/>
                  <a:pt x="4889" y="12131"/>
                </a:cubicBezTo>
                <a:cubicBezTo>
                  <a:pt x="5005" y="12062"/>
                  <a:pt x="5157" y="12039"/>
                  <a:pt x="5299" y="12068"/>
                </a:cubicBezTo>
                <a:cubicBezTo>
                  <a:pt x="6193" y="12252"/>
                  <a:pt x="6532" y="12273"/>
                  <a:pt x="7158" y="12247"/>
                </a:cubicBezTo>
                <a:cubicBezTo>
                  <a:pt x="7295" y="12242"/>
                  <a:pt x="7425" y="12280"/>
                  <a:pt x="7519" y="12354"/>
                </a:cubicBezTo>
                <a:cubicBezTo>
                  <a:pt x="7612" y="12428"/>
                  <a:pt x="7659" y="12529"/>
                  <a:pt x="7645" y="12630"/>
                </a:cubicBezTo>
                <a:cubicBezTo>
                  <a:pt x="7434" y="14247"/>
                  <a:pt x="7317" y="14364"/>
                  <a:pt x="7240" y="14442"/>
                </a:cubicBezTo>
                <a:cubicBezTo>
                  <a:pt x="7054" y="14624"/>
                  <a:pt x="6737" y="14741"/>
                  <a:pt x="6343" y="14775"/>
                </a:cubicBezTo>
                <a:cubicBezTo>
                  <a:pt x="5954" y="14809"/>
                  <a:pt x="5406" y="14762"/>
                  <a:pt x="5001" y="14540"/>
                </a:cubicBezTo>
                <a:cubicBezTo>
                  <a:pt x="5000" y="14540"/>
                  <a:pt x="4999" y="14540"/>
                  <a:pt x="4997" y="14540"/>
                </a:cubicBezTo>
                <a:cubicBezTo>
                  <a:pt x="4585" y="14540"/>
                  <a:pt x="2603" y="15059"/>
                  <a:pt x="1709" y="16859"/>
                </a:cubicBezTo>
                <a:cubicBezTo>
                  <a:pt x="937" y="18413"/>
                  <a:pt x="927" y="19929"/>
                  <a:pt x="927" y="19944"/>
                </a:cubicBezTo>
                <a:lnTo>
                  <a:pt x="927" y="21250"/>
                </a:lnTo>
                <a:cubicBezTo>
                  <a:pt x="927" y="21443"/>
                  <a:pt x="719" y="21600"/>
                  <a:pt x="463" y="21600"/>
                </a:cubicBezTo>
                <a:cubicBezTo>
                  <a:pt x="208" y="21600"/>
                  <a:pt x="0" y="21443"/>
                  <a:pt x="0" y="21250"/>
                </a:cubicBezTo>
                <a:lnTo>
                  <a:pt x="0" y="19944"/>
                </a:lnTo>
                <a:cubicBezTo>
                  <a:pt x="0" y="19877"/>
                  <a:pt x="8" y="18291"/>
                  <a:pt x="841" y="16614"/>
                </a:cubicBezTo>
                <a:cubicBezTo>
                  <a:pt x="1647" y="14990"/>
                  <a:pt x="3303" y="14138"/>
                  <a:pt x="4477" y="13901"/>
                </a:cubicBezTo>
                <a:cubicBezTo>
                  <a:pt x="4953" y="13805"/>
                  <a:pt x="5305" y="13825"/>
                  <a:pt x="5525" y="13962"/>
                </a:cubicBezTo>
                <a:cubicBezTo>
                  <a:pt x="5771" y="14115"/>
                  <a:pt x="6302" y="14107"/>
                  <a:pt x="6469" y="14036"/>
                </a:cubicBezTo>
                <a:cubicBezTo>
                  <a:pt x="6520" y="13869"/>
                  <a:pt x="6600" y="13417"/>
                  <a:pt x="6668" y="12954"/>
                </a:cubicBezTo>
                <a:cubicBezTo>
                  <a:pt x="6231" y="12948"/>
                  <a:pt x="5847" y="12899"/>
                  <a:pt x="5273" y="12787"/>
                </a:cubicBezTo>
                <a:cubicBezTo>
                  <a:pt x="3883" y="13510"/>
                  <a:pt x="2462" y="13128"/>
                  <a:pt x="1642" y="12556"/>
                </a:cubicBezTo>
                <a:cubicBezTo>
                  <a:pt x="1296" y="12316"/>
                  <a:pt x="938" y="11967"/>
                  <a:pt x="1198" y="11673"/>
                </a:cubicBezTo>
                <a:cubicBezTo>
                  <a:pt x="1275" y="11586"/>
                  <a:pt x="1390" y="11518"/>
                  <a:pt x="1548" y="11423"/>
                </a:cubicBezTo>
                <a:cubicBezTo>
                  <a:pt x="1922" y="11201"/>
                  <a:pt x="2548" y="10829"/>
                  <a:pt x="2670" y="10185"/>
                </a:cubicBezTo>
                <a:cubicBezTo>
                  <a:pt x="2739" y="9820"/>
                  <a:pt x="2706" y="9437"/>
                  <a:pt x="2665" y="8951"/>
                </a:cubicBezTo>
                <a:cubicBezTo>
                  <a:pt x="2586" y="8009"/>
                  <a:pt x="2477" y="6718"/>
                  <a:pt x="3102" y="4673"/>
                </a:cubicBezTo>
                <a:cubicBezTo>
                  <a:pt x="4040" y="1605"/>
                  <a:pt x="7625" y="0"/>
                  <a:pt x="10682" y="0"/>
                </a:cubicBezTo>
                <a:lnTo>
                  <a:pt x="10853" y="0"/>
                </a:lnTo>
                <a:cubicBezTo>
                  <a:pt x="13910" y="0"/>
                  <a:pt x="17495" y="1605"/>
                  <a:pt x="18433" y="4674"/>
                </a:cubicBezTo>
                <a:cubicBezTo>
                  <a:pt x="19058" y="6718"/>
                  <a:pt x="18949" y="8009"/>
                  <a:pt x="18870" y="8951"/>
                </a:cubicBezTo>
                <a:cubicBezTo>
                  <a:pt x="18829" y="9437"/>
                  <a:pt x="18796" y="9820"/>
                  <a:pt x="18865" y="10185"/>
                </a:cubicBezTo>
                <a:cubicBezTo>
                  <a:pt x="18987" y="10829"/>
                  <a:pt x="19613" y="11201"/>
                  <a:pt x="19987" y="11423"/>
                </a:cubicBezTo>
                <a:cubicBezTo>
                  <a:pt x="20146" y="11518"/>
                  <a:pt x="20260" y="11586"/>
                  <a:pt x="20337" y="11673"/>
                </a:cubicBezTo>
                <a:cubicBezTo>
                  <a:pt x="20597" y="11967"/>
                  <a:pt x="20239" y="12316"/>
                  <a:pt x="19893" y="12557"/>
                </a:cubicBezTo>
                <a:cubicBezTo>
                  <a:pt x="19073" y="13128"/>
                  <a:pt x="17651" y="13510"/>
                  <a:pt x="16262" y="12787"/>
                </a:cubicBezTo>
                <a:cubicBezTo>
                  <a:pt x="15718" y="12894"/>
                  <a:pt x="15344" y="12942"/>
                  <a:pt x="14934" y="12953"/>
                </a:cubicBezTo>
                <a:cubicBezTo>
                  <a:pt x="15187" y="13356"/>
                  <a:pt x="15803" y="13604"/>
                  <a:pt x="16429" y="13823"/>
                </a:cubicBezTo>
                <a:lnTo>
                  <a:pt x="16432" y="13825"/>
                </a:lnTo>
                <a:cubicBezTo>
                  <a:pt x="17479" y="13924"/>
                  <a:pt x="19601" y="14614"/>
                  <a:pt x="20689" y="16603"/>
                </a:cubicBezTo>
                <a:cubicBezTo>
                  <a:pt x="21600" y="18269"/>
                  <a:pt x="21538" y="19888"/>
                  <a:pt x="21535" y="19956"/>
                </a:cubicBezTo>
                <a:lnTo>
                  <a:pt x="21535" y="21250"/>
                </a:lnTo>
                <a:cubicBezTo>
                  <a:pt x="21535" y="21443"/>
                  <a:pt x="21328" y="21600"/>
                  <a:pt x="21072" y="2160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3" name="Google Shape;523;p40"/>
          <p:cNvSpPr/>
          <p:nvPr/>
        </p:nvSpPr>
        <p:spPr>
          <a:xfrm>
            <a:off x="1103851" y="3418833"/>
            <a:ext cx="296547" cy="396589"/>
          </a:xfrm>
          <a:custGeom>
            <a:rect b="b" l="l" r="r" t="t"/>
            <a:pathLst>
              <a:path extrusionOk="0" h="21600" w="21600">
                <a:moveTo>
                  <a:pt x="489" y="0"/>
                </a:moveTo>
                <a:cubicBezTo>
                  <a:pt x="219" y="0"/>
                  <a:pt x="0" y="164"/>
                  <a:pt x="0" y="365"/>
                </a:cubicBezTo>
                <a:lnTo>
                  <a:pt x="0" y="21235"/>
                </a:lnTo>
                <a:cubicBezTo>
                  <a:pt x="0" y="21436"/>
                  <a:pt x="219" y="21600"/>
                  <a:pt x="489" y="21600"/>
                </a:cubicBezTo>
                <a:lnTo>
                  <a:pt x="21111" y="21600"/>
                </a:lnTo>
                <a:cubicBezTo>
                  <a:pt x="21381" y="21600"/>
                  <a:pt x="21600" y="21436"/>
                  <a:pt x="21600" y="21235"/>
                </a:cubicBezTo>
                <a:lnTo>
                  <a:pt x="21600" y="4986"/>
                </a:lnTo>
                <a:cubicBezTo>
                  <a:pt x="21600" y="4937"/>
                  <a:pt x="21592" y="4892"/>
                  <a:pt x="21567" y="4848"/>
                </a:cubicBezTo>
                <a:cubicBezTo>
                  <a:pt x="21543" y="4804"/>
                  <a:pt x="21504" y="4768"/>
                  <a:pt x="21459" y="4734"/>
                </a:cubicBezTo>
                <a:lnTo>
                  <a:pt x="15280" y="106"/>
                </a:lnTo>
                <a:cubicBezTo>
                  <a:pt x="15235" y="72"/>
                  <a:pt x="15176" y="43"/>
                  <a:pt x="15117" y="24"/>
                </a:cubicBezTo>
                <a:cubicBezTo>
                  <a:pt x="15058" y="6"/>
                  <a:pt x="14997" y="0"/>
                  <a:pt x="14932" y="0"/>
                </a:cubicBezTo>
                <a:lnTo>
                  <a:pt x="489" y="0"/>
                </a:lnTo>
                <a:close/>
                <a:moveTo>
                  <a:pt x="1043" y="780"/>
                </a:moveTo>
                <a:lnTo>
                  <a:pt x="14509" y="780"/>
                </a:lnTo>
                <a:lnTo>
                  <a:pt x="14509" y="5035"/>
                </a:lnTo>
                <a:cubicBezTo>
                  <a:pt x="14509" y="5236"/>
                  <a:pt x="14728" y="5400"/>
                  <a:pt x="14997" y="5400"/>
                </a:cubicBezTo>
                <a:lnTo>
                  <a:pt x="20688" y="5400"/>
                </a:lnTo>
                <a:cubicBezTo>
                  <a:pt x="20688" y="5400"/>
                  <a:pt x="20688" y="20918"/>
                  <a:pt x="20688" y="20918"/>
                </a:cubicBezTo>
                <a:lnTo>
                  <a:pt x="1043" y="20918"/>
                </a:lnTo>
                <a:lnTo>
                  <a:pt x="1043" y="780"/>
                </a:lnTo>
                <a:close/>
                <a:moveTo>
                  <a:pt x="15638" y="1299"/>
                </a:moveTo>
                <a:lnTo>
                  <a:pt x="20156" y="4677"/>
                </a:lnTo>
                <a:lnTo>
                  <a:pt x="15638" y="4677"/>
                </a:lnTo>
                <a:cubicBezTo>
                  <a:pt x="15638" y="4677"/>
                  <a:pt x="15638" y="1299"/>
                  <a:pt x="15638" y="1299"/>
                </a:cubicBezTo>
                <a:close/>
                <a:moveTo>
                  <a:pt x="4409" y="5717"/>
                </a:moveTo>
                <a:cubicBezTo>
                  <a:pt x="4274" y="5717"/>
                  <a:pt x="4170" y="5794"/>
                  <a:pt x="4170" y="5895"/>
                </a:cubicBezTo>
                <a:lnTo>
                  <a:pt x="4170" y="10824"/>
                </a:lnTo>
                <a:cubicBezTo>
                  <a:pt x="4170" y="10925"/>
                  <a:pt x="4274" y="11011"/>
                  <a:pt x="4409" y="11011"/>
                </a:cubicBezTo>
                <a:lnTo>
                  <a:pt x="11088" y="11011"/>
                </a:lnTo>
                <a:cubicBezTo>
                  <a:pt x="11223" y="11011"/>
                  <a:pt x="11327" y="10925"/>
                  <a:pt x="11327" y="10824"/>
                </a:cubicBezTo>
                <a:lnTo>
                  <a:pt x="11327" y="5895"/>
                </a:lnTo>
                <a:cubicBezTo>
                  <a:pt x="11327" y="5794"/>
                  <a:pt x="11223" y="5717"/>
                  <a:pt x="11088" y="5717"/>
                </a:cubicBezTo>
                <a:lnTo>
                  <a:pt x="4409" y="5717"/>
                </a:lnTo>
                <a:close/>
                <a:moveTo>
                  <a:pt x="4518" y="5977"/>
                </a:moveTo>
                <a:lnTo>
                  <a:pt x="10697" y="5977"/>
                </a:lnTo>
                <a:lnTo>
                  <a:pt x="10697" y="10540"/>
                </a:lnTo>
                <a:lnTo>
                  <a:pt x="4518" y="10540"/>
                </a:lnTo>
                <a:cubicBezTo>
                  <a:pt x="4518" y="10540"/>
                  <a:pt x="4518" y="5977"/>
                  <a:pt x="4518" y="5977"/>
                </a:cubicBezTo>
                <a:close/>
                <a:moveTo>
                  <a:pt x="4409" y="12473"/>
                </a:moveTo>
                <a:cubicBezTo>
                  <a:pt x="4274" y="12473"/>
                  <a:pt x="4170" y="12551"/>
                  <a:pt x="4170" y="12651"/>
                </a:cubicBezTo>
                <a:cubicBezTo>
                  <a:pt x="4170" y="12752"/>
                  <a:pt x="4274" y="12838"/>
                  <a:pt x="4409" y="12838"/>
                </a:cubicBezTo>
                <a:lnTo>
                  <a:pt x="16909" y="12838"/>
                </a:lnTo>
                <a:cubicBezTo>
                  <a:pt x="17043" y="12838"/>
                  <a:pt x="17147" y="12752"/>
                  <a:pt x="17147" y="12651"/>
                </a:cubicBezTo>
                <a:cubicBezTo>
                  <a:pt x="17147" y="12551"/>
                  <a:pt x="17043" y="12473"/>
                  <a:pt x="16909" y="12473"/>
                </a:cubicBezTo>
                <a:lnTo>
                  <a:pt x="4409" y="12473"/>
                </a:lnTo>
                <a:close/>
                <a:moveTo>
                  <a:pt x="4409" y="14665"/>
                </a:moveTo>
                <a:cubicBezTo>
                  <a:pt x="4274" y="14665"/>
                  <a:pt x="4170" y="14743"/>
                  <a:pt x="4170" y="14844"/>
                </a:cubicBezTo>
                <a:cubicBezTo>
                  <a:pt x="4170" y="14945"/>
                  <a:pt x="4274" y="15031"/>
                  <a:pt x="4409" y="15031"/>
                </a:cubicBezTo>
                <a:lnTo>
                  <a:pt x="16909" y="15031"/>
                </a:lnTo>
                <a:cubicBezTo>
                  <a:pt x="17043" y="15031"/>
                  <a:pt x="17147" y="14945"/>
                  <a:pt x="17147" y="14844"/>
                </a:cubicBezTo>
                <a:cubicBezTo>
                  <a:pt x="17147" y="14743"/>
                  <a:pt x="17043" y="14665"/>
                  <a:pt x="16909" y="14665"/>
                </a:cubicBezTo>
                <a:lnTo>
                  <a:pt x="4409" y="14665"/>
                </a:lnTo>
                <a:close/>
                <a:moveTo>
                  <a:pt x="4409" y="16850"/>
                </a:moveTo>
                <a:cubicBezTo>
                  <a:pt x="4274" y="16850"/>
                  <a:pt x="4170" y="16936"/>
                  <a:pt x="4170" y="17036"/>
                </a:cubicBezTo>
                <a:cubicBezTo>
                  <a:pt x="4170" y="17137"/>
                  <a:pt x="4274" y="17215"/>
                  <a:pt x="4409" y="17215"/>
                </a:cubicBezTo>
                <a:lnTo>
                  <a:pt x="11663" y="17215"/>
                </a:lnTo>
                <a:cubicBezTo>
                  <a:pt x="11798" y="17215"/>
                  <a:pt x="11902" y="17137"/>
                  <a:pt x="11902" y="17036"/>
                </a:cubicBezTo>
                <a:cubicBezTo>
                  <a:pt x="11902" y="16936"/>
                  <a:pt x="11798" y="16850"/>
                  <a:pt x="11663" y="16850"/>
                </a:cubicBezTo>
                <a:lnTo>
                  <a:pt x="4409" y="16850"/>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4" name="Google Shape;524;p40"/>
          <p:cNvSpPr/>
          <p:nvPr/>
        </p:nvSpPr>
        <p:spPr>
          <a:xfrm>
            <a:off x="6528803" y="2346945"/>
            <a:ext cx="434447" cy="390923"/>
          </a:xfrm>
          <a:custGeom>
            <a:rect b="b" l="l" r="r" t="t"/>
            <a:pathLst>
              <a:path extrusionOk="0" h="21600" w="19739">
                <a:moveTo>
                  <a:pt x="5459" y="0"/>
                </a:moveTo>
                <a:cubicBezTo>
                  <a:pt x="3023" y="0"/>
                  <a:pt x="863" y="2179"/>
                  <a:pt x="209" y="5297"/>
                </a:cubicBezTo>
                <a:cubicBezTo>
                  <a:pt x="-931" y="10735"/>
                  <a:pt x="2623" y="16793"/>
                  <a:pt x="9720" y="21501"/>
                </a:cubicBezTo>
                <a:lnTo>
                  <a:pt x="9869" y="21600"/>
                </a:lnTo>
                <a:lnTo>
                  <a:pt x="10011" y="21501"/>
                </a:lnTo>
                <a:cubicBezTo>
                  <a:pt x="17110" y="16793"/>
                  <a:pt x="20669" y="10735"/>
                  <a:pt x="19529" y="5297"/>
                </a:cubicBezTo>
                <a:cubicBezTo>
                  <a:pt x="18875" y="2179"/>
                  <a:pt x="16716" y="0"/>
                  <a:pt x="14279" y="0"/>
                </a:cubicBezTo>
                <a:cubicBezTo>
                  <a:pt x="12555" y="0"/>
                  <a:pt x="11006" y="1092"/>
                  <a:pt x="9869" y="3097"/>
                </a:cubicBezTo>
                <a:cubicBezTo>
                  <a:pt x="8733" y="1093"/>
                  <a:pt x="7182" y="0"/>
                  <a:pt x="5459" y="0"/>
                </a:cubicBezTo>
                <a:close/>
                <a:moveTo>
                  <a:pt x="5500" y="791"/>
                </a:moveTo>
                <a:cubicBezTo>
                  <a:pt x="7137" y="791"/>
                  <a:pt x="8607" y="1943"/>
                  <a:pt x="9646" y="4028"/>
                </a:cubicBezTo>
                <a:lnTo>
                  <a:pt x="9910" y="4547"/>
                </a:lnTo>
                <a:lnTo>
                  <a:pt x="10167" y="4028"/>
                </a:lnTo>
                <a:cubicBezTo>
                  <a:pt x="11207" y="1943"/>
                  <a:pt x="12682" y="791"/>
                  <a:pt x="14320" y="791"/>
                </a:cubicBezTo>
                <a:cubicBezTo>
                  <a:pt x="16479" y="791"/>
                  <a:pt x="18395" y="2738"/>
                  <a:pt x="18980" y="5528"/>
                </a:cubicBezTo>
                <a:cubicBezTo>
                  <a:pt x="20039" y="10580"/>
                  <a:pt x="16652" y="16280"/>
                  <a:pt x="9910" y="20801"/>
                </a:cubicBezTo>
                <a:cubicBezTo>
                  <a:pt x="3170" y="16281"/>
                  <a:pt x="-220" y="10580"/>
                  <a:pt x="839" y="5528"/>
                </a:cubicBezTo>
                <a:cubicBezTo>
                  <a:pt x="1424" y="2738"/>
                  <a:pt x="3342" y="791"/>
                  <a:pt x="5500" y="791"/>
                </a:cubicBezTo>
                <a:close/>
                <a:moveTo>
                  <a:pt x="5364" y="2109"/>
                </a:moveTo>
                <a:cubicBezTo>
                  <a:pt x="3721" y="2109"/>
                  <a:pt x="2197" y="3694"/>
                  <a:pt x="1740" y="5874"/>
                </a:cubicBezTo>
                <a:cubicBezTo>
                  <a:pt x="1720" y="5973"/>
                  <a:pt x="1767" y="6071"/>
                  <a:pt x="1849" y="6096"/>
                </a:cubicBezTo>
                <a:cubicBezTo>
                  <a:pt x="1861" y="6100"/>
                  <a:pt x="1877" y="6104"/>
                  <a:pt x="1889" y="6104"/>
                </a:cubicBezTo>
                <a:cubicBezTo>
                  <a:pt x="1957" y="6104"/>
                  <a:pt x="2014" y="6048"/>
                  <a:pt x="2032" y="5964"/>
                </a:cubicBezTo>
                <a:cubicBezTo>
                  <a:pt x="2455" y="3946"/>
                  <a:pt x="3858" y="2480"/>
                  <a:pt x="5364" y="2480"/>
                </a:cubicBezTo>
                <a:cubicBezTo>
                  <a:pt x="5449" y="2480"/>
                  <a:pt x="5513" y="2393"/>
                  <a:pt x="5513" y="2290"/>
                </a:cubicBezTo>
                <a:cubicBezTo>
                  <a:pt x="5513" y="2188"/>
                  <a:pt x="5449" y="2109"/>
                  <a:pt x="5364" y="2109"/>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5" name="Google Shape;525;p40"/>
          <p:cNvSpPr/>
          <p:nvPr/>
        </p:nvSpPr>
        <p:spPr>
          <a:xfrm>
            <a:off x="5444884" y="1295987"/>
            <a:ext cx="340088" cy="409192"/>
          </a:xfrm>
          <a:custGeom>
            <a:rect b="b" l="l" r="r" t="t"/>
            <a:pathLst>
              <a:path extrusionOk="0" h="21600" w="21600">
                <a:moveTo>
                  <a:pt x="9365" y="15023"/>
                </a:moveTo>
                <a:lnTo>
                  <a:pt x="13632" y="20576"/>
                </a:lnTo>
                <a:lnTo>
                  <a:pt x="16664" y="18687"/>
                </a:lnTo>
                <a:lnTo>
                  <a:pt x="12305" y="13454"/>
                </a:lnTo>
                <a:lnTo>
                  <a:pt x="19689" y="11189"/>
                </a:lnTo>
                <a:lnTo>
                  <a:pt x="1044" y="1386"/>
                </a:lnTo>
                <a:lnTo>
                  <a:pt x="3497" y="19536"/>
                </a:lnTo>
                <a:cubicBezTo>
                  <a:pt x="3497" y="19536"/>
                  <a:pt x="9365" y="15023"/>
                  <a:pt x="9365" y="15023"/>
                </a:cubicBezTo>
                <a:close/>
                <a:moveTo>
                  <a:pt x="13408" y="21600"/>
                </a:moveTo>
                <a:lnTo>
                  <a:pt x="9195" y="16117"/>
                </a:lnTo>
                <a:lnTo>
                  <a:pt x="2839" y="21006"/>
                </a:lnTo>
                <a:lnTo>
                  <a:pt x="0" y="0"/>
                </a:lnTo>
                <a:lnTo>
                  <a:pt x="21600" y="11356"/>
                </a:lnTo>
                <a:lnTo>
                  <a:pt x="13630" y="13802"/>
                </a:lnTo>
                <a:lnTo>
                  <a:pt x="17830" y="18844"/>
                </a:lnTo>
                <a:cubicBezTo>
                  <a:pt x="17830" y="18844"/>
                  <a:pt x="13408" y="21600"/>
                  <a:pt x="13408" y="2160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6" name="Google Shape;526;p40"/>
          <p:cNvSpPr/>
          <p:nvPr/>
        </p:nvSpPr>
        <p:spPr>
          <a:xfrm>
            <a:off x="5469254" y="2344424"/>
            <a:ext cx="295353" cy="383467"/>
          </a:xfrm>
          <a:custGeom>
            <a:rect b="b" l="l" r="r" t="t"/>
            <a:pathLst>
              <a:path extrusionOk="0" h="21600" w="21600">
                <a:moveTo>
                  <a:pt x="4285" y="0"/>
                </a:moveTo>
                <a:cubicBezTo>
                  <a:pt x="1926" y="0"/>
                  <a:pt x="0" y="1298"/>
                  <a:pt x="0" y="3116"/>
                </a:cubicBezTo>
                <a:lnTo>
                  <a:pt x="0" y="18300"/>
                </a:lnTo>
                <a:cubicBezTo>
                  <a:pt x="0" y="20117"/>
                  <a:pt x="1926" y="21600"/>
                  <a:pt x="4285" y="21600"/>
                </a:cubicBezTo>
                <a:lnTo>
                  <a:pt x="20859" y="21600"/>
                </a:lnTo>
                <a:cubicBezTo>
                  <a:pt x="21273" y="21600"/>
                  <a:pt x="21600" y="21336"/>
                  <a:pt x="21600" y="21021"/>
                </a:cubicBezTo>
                <a:lnTo>
                  <a:pt x="21600" y="5845"/>
                </a:lnTo>
                <a:cubicBezTo>
                  <a:pt x="21595" y="5530"/>
                  <a:pt x="21273" y="5266"/>
                  <a:pt x="20859" y="5266"/>
                </a:cubicBezTo>
                <a:lnTo>
                  <a:pt x="3729" y="5266"/>
                </a:lnTo>
                <a:cubicBezTo>
                  <a:pt x="2193" y="5266"/>
                  <a:pt x="938" y="4303"/>
                  <a:pt x="938" y="3116"/>
                </a:cubicBezTo>
                <a:cubicBezTo>
                  <a:pt x="938" y="1933"/>
                  <a:pt x="2188" y="705"/>
                  <a:pt x="3729" y="705"/>
                </a:cubicBezTo>
                <a:lnTo>
                  <a:pt x="20869" y="705"/>
                </a:lnTo>
                <a:cubicBezTo>
                  <a:pt x="21277" y="705"/>
                  <a:pt x="21600" y="706"/>
                  <a:pt x="21600" y="395"/>
                </a:cubicBezTo>
                <a:cubicBezTo>
                  <a:pt x="21600" y="75"/>
                  <a:pt x="21268" y="0"/>
                  <a:pt x="20859" y="0"/>
                </a:cubicBezTo>
                <a:lnTo>
                  <a:pt x="4285" y="0"/>
                </a:lnTo>
                <a:close/>
                <a:moveTo>
                  <a:pt x="4830" y="2956"/>
                </a:moveTo>
                <a:cubicBezTo>
                  <a:pt x="4668" y="2956"/>
                  <a:pt x="4536" y="3060"/>
                  <a:pt x="4536" y="3183"/>
                </a:cubicBezTo>
                <a:cubicBezTo>
                  <a:pt x="4536" y="3306"/>
                  <a:pt x="4671" y="3401"/>
                  <a:pt x="4830" y="3401"/>
                </a:cubicBezTo>
                <a:lnTo>
                  <a:pt x="18536" y="3401"/>
                </a:lnTo>
                <a:cubicBezTo>
                  <a:pt x="18698" y="3401"/>
                  <a:pt x="18831" y="3306"/>
                  <a:pt x="18830" y="3183"/>
                </a:cubicBezTo>
                <a:cubicBezTo>
                  <a:pt x="18830" y="3060"/>
                  <a:pt x="18696" y="2956"/>
                  <a:pt x="18536" y="2956"/>
                </a:cubicBezTo>
                <a:cubicBezTo>
                  <a:pt x="18536" y="2956"/>
                  <a:pt x="4830" y="2956"/>
                  <a:pt x="4830" y="2956"/>
                </a:cubicBezTo>
                <a:close/>
                <a:moveTo>
                  <a:pt x="698" y="4300"/>
                </a:moveTo>
                <a:cubicBezTo>
                  <a:pt x="1277" y="5149"/>
                  <a:pt x="2432" y="5728"/>
                  <a:pt x="3762" y="5728"/>
                </a:cubicBezTo>
                <a:lnTo>
                  <a:pt x="20880" y="5728"/>
                </a:lnTo>
                <a:cubicBezTo>
                  <a:pt x="20931" y="5728"/>
                  <a:pt x="20967" y="5761"/>
                  <a:pt x="20968" y="5786"/>
                </a:cubicBezTo>
                <a:cubicBezTo>
                  <a:pt x="20968" y="5786"/>
                  <a:pt x="20968" y="20970"/>
                  <a:pt x="20968" y="20970"/>
                </a:cubicBezTo>
                <a:cubicBezTo>
                  <a:pt x="20968" y="20999"/>
                  <a:pt x="20939" y="21029"/>
                  <a:pt x="20891" y="21029"/>
                </a:cubicBezTo>
                <a:lnTo>
                  <a:pt x="4307" y="21029"/>
                </a:lnTo>
                <a:cubicBezTo>
                  <a:pt x="2314" y="21029"/>
                  <a:pt x="698" y="19784"/>
                  <a:pt x="698" y="18249"/>
                </a:cubicBezTo>
                <a:lnTo>
                  <a:pt x="698" y="4300"/>
                </a:lnTo>
                <a:close/>
                <a:moveTo>
                  <a:pt x="6684" y="9406"/>
                </a:moveTo>
                <a:cubicBezTo>
                  <a:pt x="6076" y="9406"/>
                  <a:pt x="5583" y="9786"/>
                  <a:pt x="5583" y="10254"/>
                </a:cubicBezTo>
                <a:lnTo>
                  <a:pt x="5583" y="13798"/>
                </a:lnTo>
                <a:cubicBezTo>
                  <a:pt x="5583" y="14266"/>
                  <a:pt x="6076" y="14646"/>
                  <a:pt x="6684" y="14646"/>
                </a:cubicBezTo>
                <a:lnTo>
                  <a:pt x="15178" y="14646"/>
                </a:lnTo>
                <a:cubicBezTo>
                  <a:pt x="15785" y="14646"/>
                  <a:pt x="16279" y="14266"/>
                  <a:pt x="16279" y="13798"/>
                </a:cubicBezTo>
                <a:lnTo>
                  <a:pt x="16279" y="10254"/>
                </a:lnTo>
                <a:cubicBezTo>
                  <a:pt x="16279" y="9786"/>
                  <a:pt x="15785" y="9406"/>
                  <a:pt x="15178" y="9406"/>
                </a:cubicBezTo>
                <a:lnTo>
                  <a:pt x="6684" y="9406"/>
                </a:lnTo>
                <a:close/>
                <a:moveTo>
                  <a:pt x="6695" y="9675"/>
                </a:moveTo>
                <a:lnTo>
                  <a:pt x="15189" y="9675"/>
                </a:lnTo>
                <a:cubicBezTo>
                  <a:pt x="15612" y="9675"/>
                  <a:pt x="15963" y="9936"/>
                  <a:pt x="15963" y="10263"/>
                </a:cubicBezTo>
                <a:lnTo>
                  <a:pt x="15963" y="13807"/>
                </a:lnTo>
                <a:cubicBezTo>
                  <a:pt x="15963" y="14133"/>
                  <a:pt x="15612" y="14394"/>
                  <a:pt x="15189" y="14394"/>
                </a:cubicBezTo>
                <a:lnTo>
                  <a:pt x="6695" y="14394"/>
                </a:lnTo>
                <a:cubicBezTo>
                  <a:pt x="6271" y="14394"/>
                  <a:pt x="5932" y="14133"/>
                  <a:pt x="5932" y="13807"/>
                </a:cubicBezTo>
                <a:cubicBezTo>
                  <a:pt x="5932" y="13807"/>
                  <a:pt x="5932" y="10263"/>
                  <a:pt x="5932" y="10263"/>
                </a:cubicBezTo>
                <a:cubicBezTo>
                  <a:pt x="5932" y="9936"/>
                  <a:pt x="6271" y="9675"/>
                  <a:pt x="6695" y="9675"/>
                </a:cubicBezTo>
                <a:close/>
                <a:moveTo>
                  <a:pt x="5746" y="16057"/>
                </a:moveTo>
                <a:cubicBezTo>
                  <a:pt x="5654" y="16057"/>
                  <a:pt x="5583" y="16112"/>
                  <a:pt x="5583" y="16183"/>
                </a:cubicBezTo>
                <a:cubicBezTo>
                  <a:pt x="5583" y="16254"/>
                  <a:pt x="5654" y="16309"/>
                  <a:pt x="5746" y="16309"/>
                </a:cubicBezTo>
                <a:lnTo>
                  <a:pt x="16377" y="16309"/>
                </a:lnTo>
                <a:cubicBezTo>
                  <a:pt x="16470" y="16309"/>
                  <a:pt x="16552" y="16254"/>
                  <a:pt x="16552" y="16183"/>
                </a:cubicBezTo>
                <a:cubicBezTo>
                  <a:pt x="16552" y="16112"/>
                  <a:pt x="16470" y="16057"/>
                  <a:pt x="16377" y="16057"/>
                </a:cubicBezTo>
                <a:lnTo>
                  <a:pt x="5746" y="16057"/>
                </a:lnTo>
                <a:close/>
                <a:moveTo>
                  <a:pt x="5746" y="17149"/>
                </a:moveTo>
                <a:cubicBezTo>
                  <a:pt x="5654" y="17149"/>
                  <a:pt x="5583" y="17212"/>
                  <a:pt x="5583" y="17283"/>
                </a:cubicBezTo>
                <a:cubicBezTo>
                  <a:pt x="5583" y="17355"/>
                  <a:pt x="5654" y="17409"/>
                  <a:pt x="5746" y="17409"/>
                </a:cubicBezTo>
                <a:lnTo>
                  <a:pt x="16377" y="17409"/>
                </a:lnTo>
                <a:cubicBezTo>
                  <a:pt x="16470" y="17409"/>
                  <a:pt x="16552" y="17355"/>
                  <a:pt x="16552" y="17283"/>
                </a:cubicBezTo>
                <a:cubicBezTo>
                  <a:pt x="16552" y="17212"/>
                  <a:pt x="16470" y="17149"/>
                  <a:pt x="16377" y="17149"/>
                </a:cubicBezTo>
                <a:lnTo>
                  <a:pt x="5746" y="17149"/>
                </a:ln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7" name="Google Shape;527;p40"/>
          <p:cNvSpPr/>
          <p:nvPr/>
        </p:nvSpPr>
        <p:spPr>
          <a:xfrm>
            <a:off x="5416703" y="3412985"/>
            <a:ext cx="399906" cy="399905"/>
          </a:xfrm>
          <a:custGeom>
            <a:rect b="b" l="l" r="r" t="t"/>
            <a:pathLst>
              <a:path extrusionOk="0" h="21600" w="2160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8" name="Google Shape;528;p40"/>
          <p:cNvSpPr/>
          <p:nvPr/>
        </p:nvSpPr>
        <p:spPr>
          <a:xfrm>
            <a:off x="7682882" y="1297029"/>
            <a:ext cx="399423" cy="415226"/>
          </a:xfrm>
          <a:custGeom>
            <a:rect b="b" l="l" r="r" t="t"/>
            <a:pathLst>
              <a:path extrusionOk="0" h="21600" w="21541">
                <a:moveTo>
                  <a:pt x="13452" y="0"/>
                </a:moveTo>
                <a:cubicBezTo>
                  <a:pt x="12379" y="29"/>
                  <a:pt x="11745" y="744"/>
                  <a:pt x="11707" y="1962"/>
                </a:cubicBezTo>
                <a:cubicBezTo>
                  <a:pt x="11697" y="2296"/>
                  <a:pt x="11702" y="2592"/>
                  <a:pt x="11707" y="2846"/>
                </a:cubicBezTo>
                <a:cubicBezTo>
                  <a:pt x="11713" y="3104"/>
                  <a:pt x="11719" y="3427"/>
                  <a:pt x="11691" y="3506"/>
                </a:cubicBezTo>
                <a:cubicBezTo>
                  <a:pt x="11518" y="3873"/>
                  <a:pt x="11249" y="4140"/>
                  <a:pt x="10831" y="4545"/>
                </a:cubicBezTo>
                <a:cubicBezTo>
                  <a:pt x="10431" y="4933"/>
                  <a:pt x="9933" y="5415"/>
                  <a:pt x="9327" y="6181"/>
                </a:cubicBezTo>
                <a:cubicBezTo>
                  <a:pt x="8231" y="7570"/>
                  <a:pt x="6947" y="9903"/>
                  <a:pt x="6947" y="11905"/>
                </a:cubicBezTo>
                <a:lnTo>
                  <a:pt x="6947" y="18777"/>
                </a:lnTo>
                <a:cubicBezTo>
                  <a:pt x="6947" y="19440"/>
                  <a:pt x="7058" y="20150"/>
                  <a:pt x="8346" y="20150"/>
                </a:cubicBezTo>
                <a:lnTo>
                  <a:pt x="18534" y="20150"/>
                </a:lnTo>
                <a:cubicBezTo>
                  <a:pt x="19980" y="20150"/>
                  <a:pt x="20422" y="19370"/>
                  <a:pt x="20544" y="19033"/>
                </a:cubicBezTo>
                <a:cubicBezTo>
                  <a:pt x="20732" y="18517"/>
                  <a:pt x="20629" y="17935"/>
                  <a:pt x="20295" y="17451"/>
                </a:cubicBezTo>
                <a:cubicBezTo>
                  <a:pt x="20681" y="17221"/>
                  <a:pt x="20955" y="16851"/>
                  <a:pt x="21059" y="16396"/>
                </a:cubicBezTo>
                <a:cubicBezTo>
                  <a:pt x="21203" y="15764"/>
                  <a:pt x="21004" y="15088"/>
                  <a:pt x="20552" y="14573"/>
                </a:cubicBezTo>
                <a:cubicBezTo>
                  <a:pt x="20880" y="14390"/>
                  <a:pt x="21233" y="14144"/>
                  <a:pt x="21380" y="13798"/>
                </a:cubicBezTo>
                <a:cubicBezTo>
                  <a:pt x="21600" y="13284"/>
                  <a:pt x="21576" y="12187"/>
                  <a:pt x="20745" y="11409"/>
                </a:cubicBezTo>
                <a:cubicBezTo>
                  <a:pt x="21174" y="11068"/>
                  <a:pt x="21541" y="10503"/>
                  <a:pt x="21541" y="9772"/>
                </a:cubicBezTo>
                <a:cubicBezTo>
                  <a:pt x="21541" y="8638"/>
                  <a:pt x="20673" y="7748"/>
                  <a:pt x="19555" y="7748"/>
                </a:cubicBezTo>
                <a:lnTo>
                  <a:pt x="14707" y="7748"/>
                </a:lnTo>
                <a:cubicBezTo>
                  <a:pt x="15114" y="7052"/>
                  <a:pt x="15832" y="5697"/>
                  <a:pt x="15873" y="3917"/>
                </a:cubicBezTo>
                <a:cubicBezTo>
                  <a:pt x="15905" y="2485"/>
                  <a:pt x="15532" y="1300"/>
                  <a:pt x="14811" y="589"/>
                </a:cubicBezTo>
                <a:cubicBezTo>
                  <a:pt x="14424" y="208"/>
                  <a:pt x="13952" y="0"/>
                  <a:pt x="13492" y="0"/>
                </a:cubicBezTo>
                <a:lnTo>
                  <a:pt x="13452" y="0"/>
                </a:lnTo>
                <a:close/>
                <a:moveTo>
                  <a:pt x="13396" y="745"/>
                </a:moveTo>
                <a:cubicBezTo>
                  <a:pt x="13621" y="745"/>
                  <a:pt x="13873" y="867"/>
                  <a:pt x="14095" y="1086"/>
                </a:cubicBezTo>
                <a:cubicBezTo>
                  <a:pt x="14644" y="1626"/>
                  <a:pt x="14942" y="2612"/>
                  <a:pt x="14916" y="3800"/>
                </a:cubicBezTo>
                <a:cubicBezTo>
                  <a:pt x="14877" y="5540"/>
                  <a:pt x="14086" y="6859"/>
                  <a:pt x="13750" y="7422"/>
                </a:cubicBezTo>
                <a:cubicBezTo>
                  <a:pt x="13629" y="7624"/>
                  <a:pt x="13574" y="7725"/>
                  <a:pt x="13549" y="7833"/>
                </a:cubicBezTo>
                <a:cubicBezTo>
                  <a:pt x="13495" y="8066"/>
                  <a:pt x="13572" y="8226"/>
                  <a:pt x="13645" y="8314"/>
                </a:cubicBezTo>
                <a:cubicBezTo>
                  <a:pt x="13807" y="8509"/>
                  <a:pt x="14047" y="8508"/>
                  <a:pt x="14128" y="8508"/>
                </a:cubicBezTo>
                <a:cubicBezTo>
                  <a:pt x="14168" y="8519"/>
                  <a:pt x="14222" y="8503"/>
                  <a:pt x="14280" y="8500"/>
                </a:cubicBezTo>
                <a:cubicBezTo>
                  <a:pt x="14334" y="8498"/>
                  <a:pt x="14399" y="8493"/>
                  <a:pt x="14465" y="8493"/>
                </a:cubicBezTo>
                <a:lnTo>
                  <a:pt x="19459" y="8493"/>
                </a:lnTo>
                <a:cubicBezTo>
                  <a:pt x="20101" y="8493"/>
                  <a:pt x="20584" y="9003"/>
                  <a:pt x="20584" y="9679"/>
                </a:cubicBezTo>
                <a:cubicBezTo>
                  <a:pt x="20584" y="10387"/>
                  <a:pt x="19993" y="10806"/>
                  <a:pt x="19748" y="10858"/>
                </a:cubicBezTo>
                <a:lnTo>
                  <a:pt x="18622" y="11099"/>
                </a:lnTo>
                <a:cubicBezTo>
                  <a:pt x="18622" y="11099"/>
                  <a:pt x="19636" y="11634"/>
                  <a:pt x="19636" y="11634"/>
                </a:cubicBezTo>
                <a:cubicBezTo>
                  <a:pt x="20628" y="12154"/>
                  <a:pt x="20589" y="13150"/>
                  <a:pt x="20488" y="13387"/>
                </a:cubicBezTo>
                <a:cubicBezTo>
                  <a:pt x="20410" y="13570"/>
                  <a:pt x="19941" y="13805"/>
                  <a:pt x="19740" y="13906"/>
                </a:cubicBezTo>
                <a:cubicBezTo>
                  <a:pt x="19619" y="13968"/>
                  <a:pt x="19521" y="14024"/>
                  <a:pt x="19467" y="14061"/>
                </a:cubicBezTo>
                <a:lnTo>
                  <a:pt x="18960" y="14403"/>
                </a:lnTo>
                <a:lnTo>
                  <a:pt x="19475" y="14744"/>
                </a:lnTo>
                <a:cubicBezTo>
                  <a:pt x="20048" y="15120"/>
                  <a:pt x="20209" y="15723"/>
                  <a:pt x="20118" y="16124"/>
                </a:cubicBezTo>
                <a:cubicBezTo>
                  <a:pt x="20072" y="16329"/>
                  <a:pt x="19914" y="16683"/>
                  <a:pt x="19386" y="16768"/>
                </a:cubicBezTo>
                <a:lnTo>
                  <a:pt x="18429" y="16923"/>
                </a:lnTo>
                <a:lnTo>
                  <a:pt x="19185" y="17513"/>
                </a:lnTo>
                <a:cubicBezTo>
                  <a:pt x="19584" y="17820"/>
                  <a:pt x="19770" y="18290"/>
                  <a:pt x="19636" y="18661"/>
                </a:cubicBezTo>
                <a:cubicBezTo>
                  <a:pt x="19504" y="19023"/>
                  <a:pt x="19074" y="19219"/>
                  <a:pt x="18438" y="19219"/>
                </a:cubicBezTo>
                <a:lnTo>
                  <a:pt x="8250" y="19219"/>
                </a:lnTo>
                <a:cubicBezTo>
                  <a:pt x="7722" y="19219"/>
                  <a:pt x="7719" y="19198"/>
                  <a:pt x="7719" y="18684"/>
                </a:cubicBezTo>
                <a:lnTo>
                  <a:pt x="7719" y="11812"/>
                </a:lnTo>
                <a:cubicBezTo>
                  <a:pt x="7719" y="10359"/>
                  <a:pt x="8607" y="8266"/>
                  <a:pt x="9922" y="6600"/>
                </a:cubicBezTo>
                <a:cubicBezTo>
                  <a:pt x="10494" y="5877"/>
                  <a:pt x="10964" y="5412"/>
                  <a:pt x="11346" y="5041"/>
                </a:cubicBezTo>
                <a:cubicBezTo>
                  <a:pt x="11794" y="4606"/>
                  <a:pt x="12154" y="4265"/>
                  <a:pt x="12391" y="3762"/>
                </a:cubicBezTo>
                <a:cubicBezTo>
                  <a:pt x="12500" y="3530"/>
                  <a:pt x="12489" y="3213"/>
                  <a:pt x="12479" y="2738"/>
                </a:cubicBezTo>
                <a:cubicBezTo>
                  <a:pt x="12474" y="2495"/>
                  <a:pt x="12470" y="2210"/>
                  <a:pt x="12479" y="1892"/>
                </a:cubicBezTo>
                <a:cubicBezTo>
                  <a:pt x="12514" y="766"/>
                  <a:pt x="13141" y="751"/>
                  <a:pt x="13396" y="745"/>
                </a:cubicBezTo>
                <a:close/>
                <a:moveTo>
                  <a:pt x="1110" y="9927"/>
                </a:moveTo>
                <a:cubicBezTo>
                  <a:pt x="342" y="9927"/>
                  <a:pt x="0" y="10364"/>
                  <a:pt x="0" y="11347"/>
                </a:cubicBezTo>
                <a:lnTo>
                  <a:pt x="0" y="19956"/>
                </a:lnTo>
                <a:cubicBezTo>
                  <a:pt x="0" y="21476"/>
                  <a:pt x="844" y="21600"/>
                  <a:pt x="1632" y="21600"/>
                </a:cubicBezTo>
                <a:lnTo>
                  <a:pt x="5090" y="21600"/>
                </a:lnTo>
                <a:cubicBezTo>
                  <a:pt x="6434" y="21600"/>
                  <a:pt x="6433" y="20706"/>
                  <a:pt x="6433" y="19576"/>
                </a:cubicBezTo>
                <a:lnTo>
                  <a:pt x="6433" y="11502"/>
                </a:lnTo>
                <a:cubicBezTo>
                  <a:pt x="6433" y="10400"/>
                  <a:pt x="6038" y="9927"/>
                  <a:pt x="5114" y="9927"/>
                </a:cubicBezTo>
                <a:lnTo>
                  <a:pt x="1110" y="9927"/>
                </a:lnTo>
                <a:close/>
                <a:moveTo>
                  <a:pt x="1013" y="10672"/>
                </a:moveTo>
                <a:lnTo>
                  <a:pt x="5017" y="10672"/>
                </a:lnTo>
                <a:cubicBezTo>
                  <a:pt x="5354" y="10672"/>
                  <a:pt x="5468" y="10674"/>
                  <a:pt x="5468" y="11409"/>
                </a:cubicBezTo>
                <a:cubicBezTo>
                  <a:pt x="5468" y="11409"/>
                  <a:pt x="5468" y="19483"/>
                  <a:pt x="5468" y="19483"/>
                </a:cubicBezTo>
                <a:cubicBezTo>
                  <a:pt x="5468" y="20669"/>
                  <a:pt x="5461" y="20669"/>
                  <a:pt x="4993" y="20669"/>
                </a:cubicBezTo>
                <a:lnTo>
                  <a:pt x="1536" y="20669"/>
                </a:lnTo>
                <a:cubicBezTo>
                  <a:pt x="920" y="20669"/>
                  <a:pt x="772" y="20673"/>
                  <a:pt x="772" y="19863"/>
                </a:cubicBezTo>
                <a:lnTo>
                  <a:pt x="772" y="11254"/>
                </a:lnTo>
                <a:cubicBezTo>
                  <a:pt x="772" y="10778"/>
                  <a:pt x="861" y="10688"/>
                  <a:pt x="860" y="10688"/>
                </a:cubicBezTo>
                <a:cubicBezTo>
                  <a:pt x="867" y="10684"/>
                  <a:pt x="898" y="10672"/>
                  <a:pt x="1013" y="10672"/>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529" name="Google Shape;529;p40"/>
          <p:cNvSpPr/>
          <p:nvPr/>
        </p:nvSpPr>
        <p:spPr>
          <a:xfrm>
            <a:off x="6592343" y="1291304"/>
            <a:ext cx="292969" cy="419253"/>
          </a:xfrm>
          <a:custGeom>
            <a:rect b="b" l="l" r="r" t="t"/>
            <a:pathLst>
              <a:path extrusionOk="0" h="21600" w="21600">
                <a:moveTo>
                  <a:pt x="10795" y="0"/>
                </a:moveTo>
                <a:cubicBezTo>
                  <a:pt x="4841" y="0"/>
                  <a:pt x="0" y="3383"/>
                  <a:pt x="0" y="7543"/>
                </a:cubicBezTo>
                <a:cubicBezTo>
                  <a:pt x="0" y="11678"/>
                  <a:pt x="3621" y="14967"/>
                  <a:pt x="7453" y="18451"/>
                </a:cubicBezTo>
                <a:cubicBezTo>
                  <a:pt x="8432" y="19341"/>
                  <a:pt x="9447" y="20262"/>
                  <a:pt x="10399" y="21201"/>
                </a:cubicBezTo>
                <a:lnTo>
                  <a:pt x="10795" y="21600"/>
                </a:lnTo>
                <a:lnTo>
                  <a:pt x="11201" y="21201"/>
                </a:lnTo>
                <a:cubicBezTo>
                  <a:pt x="12254" y="20167"/>
                  <a:pt x="13317" y="19202"/>
                  <a:pt x="14345" y="18266"/>
                </a:cubicBezTo>
                <a:cubicBezTo>
                  <a:pt x="18235" y="14727"/>
                  <a:pt x="21600" y="11668"/>
                  <a:pt x="21600" y="7543"/>
                </a:cubicBezTo>
                <a:cubicBezTo>
                  <a:pt x="21600" y="3383"/>
                  <a:pt x="16748" y="0"/>
                  <a:pt x="10795" y="0"/>
                </a:cubicBezTo>
                <a:close/>
                <a:moveTo>
                  <a:pt x="10860" y="737"/>
                </a:moveTo>
                <a:cubicBezTo>
                  <a:pt x="16269" y="737"/>
                  <a:pt x="20677" y="3810"/>
                  <a:pt x="20677" y="7589"/>
                </a:cubicBezTo>
                <a:cubicBezTo>
                  <a:pt x="20677" y="11480"/>
                  <a:pt x="17411" y="14450"/>
                  <a:pt x="13631" y="17890"/>
                </a:cubicBezTo>
                <a:cubicBezTo>
                  <a:pt x="12727" y="18712"/>
                  <a:pt x="11790" y="19559"/>
                  <a:pt x="10860" y="20455"/>
                </a:cubicBezTo>
                <a:cubicBezTo>
                  <a:pt x="10019" y="19643"/>
                  <a:pt x="9148" y="18854"/>
                  <a:pt x="8299" y="18082"/>
                </a:cubicBezTo>
                <a:cubicBezTo>
                  <a:pt x="4573" y="14694"/>
                  <a:pt x="1055" y="11489"/>
                  <a:pt x="1055" y="7589"/>
                </a:cubicBezTo>
                <a:cubicBezTo>
                  <a:pt x="1055" y="3810"/>
                  <a:pt x="5452" y="737"/>
                  <a:pt x="10860" y="737"/>
                </a:cubicBezTo>
                <a:close/>
                <a:moveTo>
                  <a:pt x="10970" y="5899"/>
                </a:moveTo>
                <a:cubicBezTo>
                  <a:pt x="9575" y="5899"/>
                  <a:pt x="8442" y="6691"/>
                  <a:pt x="8442" y="7666"/>
                </a:cubicBezTo>
                <a:cubicBezTo>
                  <a:pt x="8442" y="8641"/>
                  <a:pt x="9575" y="9433"/>
                  <a:pt x="10970" y="9433"/>
                </a:cubicBezTo>
                <a:cubicBezTo>
                  <a:pt x="12366" y="9433"/>
                  <a:pt x="13499" y="8641"/>
                  <a:pt x="13499" y="7666"/>
                </a:cubicBezTo>
                <a:cubicBezTo>
                  <a:pt x="13499" y="6691"/>
                  <a:pt x="12366" y="5899"/>
                  <a:pt x="10970" y="5899"/>
                </a:cubicBezTo>
                <a:close/>
                <a:moveTo>
                  <a:pt x="10827" y="6145"/>
                </a:moveTo>
                <a:cubicBezTo>
                  <a:pt x="11950" y="6145"/>
                  <a:pt x="12872" y="6781"/>
                  <a:pt x="12872" y="7566"/>
                </a:cubicBezTo>
                <a:cubicBezTo>
                  <a:pt x="12872" y="8351"/>
                  <a:pt x="11950" y="8987"/>
                  <a:pt x="10827" y="8987"/>
                </a:cubicBezTo>
                <a:cubicBezTo>
                  <a:pt x="9705" y="8987"/>
                  <a:pt x="8794" y="8351"/>
                  <a:pt x="8794" y="7566"/>
                </a:cubicBezTo>
                <a:cubicBezTo>
                  <a:pt x="8794" y="6781"/>
                  <a:pt x="9705" y="6145"/>
                  <a:pt x="10827" y="6145"/>
                </a:cubicBezTo>
                <a:close/>
              </a:path>
            </a:pathLst>
          </a:custGeom>
          <a:solidFill>
            <a:schemeClr val="lt1"/>
          </a:solidFill>
          <a:ln>
            <a:noFill/>
          </a:ln>
        </p:spPr>
        <p:txBody>
          <a:bodyPr anchorCtr="0" anchor="ctr" bIns="28575" lIns="28575" spcFirstLastPara="1" rIns="28575" wrap="square" tIns="285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1"/>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142" name="Google Shape;142;p21"/>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143" name="Google Shape;143;p21"/>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grpSp>
        <p:nvGrpSpPr>
          <p:cNvPr id="144" name="Google Shape;144;p21"/>
          <p:cNvGrpSpPr/>
          <p:nvPr/>
        </p:nvGrpSpPr>
        <p:grpSpPr>
          <a:xfrm>
            <a:off x="846599" y="2810939"/>
            <a:ext cx="1863944" cy="1619547"/>
            <a:chOff x="1128798" y="3095171"/>
            <a:chExt cx="2485259" cy="2159396"/>
          </a:xfrm>
        </p:grpSpPr>
        <p:sp>
          <p:nvSpPr>
            <p:cNvPr id="145" name="Google Shape;145;p21"/>
            <p:cNvSpPr txBox="1"/>
            <p:nvPr/>
          </p:nvSpPr>
          <p:spPr>
            <a:xfrm>
              <a:off x="1128798" y="3651308"/>
              <a:ext cx="2485259" cy="1603259"/>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146" name="Google Shape;146;p21"/>
            <p:cNvSpPr txBox="1"/>
            <p:nvPr/>
          </p:nvSpPr>
          <p:spPr>
            <a:xfrm>
              <a:off x="1992398" y="3095171"/>
              <a:ext cx="1621659"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pic>
        <p:nvPicPr>
          <p:cNvPr id="147" name="Google Shape;147;p21"/>
          <p:cNvPicPr preferRelativeResize="0"/>
          <p:nvPr/>
        </p:nvPicPr>
        <p:blipFill rotWithShape="1">
          <a:blip r:embed="rId3">
            <a:alphaModFix/>
          </a:blip>
          <a:srcRect b="0" l="0" r="0" t="0"/>
          <a:stretch/>
        </p:blipFill>
        <p:spPr>
          <a:xfrm>
            <a:off x="3135086" y="1099457"/>
            <a:ext cx="5464629" cy="333102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22"/>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153" name="Google Shape;153;p22"/>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154" name="Google Shape;154;p22"/>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grpSp>
        <p:nvGrpSpPr>
          <p:cNvPr id="155" name="Google Shape;155;p22"/>
          <p:cNvGrpSpPr/>
          <p:nvPr/>
        </p:nvGrpSpPr>
        <p:grpSpPr>
          <a:xfrm>
            <a:off x="846599" y="2810939"/>
            <a:ext cx="1863944" cy="1619547"/>
            <a:chOff x="1128798" y="3095171"/>
            <a:chExt cx="2485259" cy="2159396"/>
          </a:xfrm>
        </p:grpSpPr>
        <p:sp>
          <p:nvSpPr>
            <p:cNvPr id="156" name="Google Shape;156;p22"/>
            <p:cNvSpPr txBox="1"/>
            <p:nvPr/>
          </p:nvSpPr>
          <p:spPr>
            <a:xfrm>
              <a:off x="1128798" y="3651308"/>
              <a:ext cx="2485259" cy="1603259"/>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157" name="Google Shape;157;p22"/>
            <p:cNvSpPr txBox="1"/>
            <p:nvPr/>
          </p:nvSpPr>
          <p:spPr>
            <a:xfrm>
              <a:off x="1992398" y="3095171"/>
              <a:ext cx="1621659"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pic>
        <p:nvPicPr>
          <p:cNvPr id="158" name="Google Shape;158;p22"/>
          <p:cNvPicPr preferRelativeResize="0"/>
          <p:nvPr/>
        </p:nvPicPr>
        <p:blipFill rotWithShape="1">
          <a:blip r:embed="rId3">
            <a:alphaModFix/>
          </a:blip>
          <a:srcRect b="0" l="0" r="0" t="0"/>
          <a:stretch/>
        </p:blipFill>
        <p:spPr>
          <a:xfrm>
            <a:off x="3015343" y="1066799"/>
            <a:ext cx="5649685" cy="336368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3"/>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164" name="Google Shape;164;p23"/>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165" name="Google Shape;165;p23"/>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pic>
        <p:nvPicPr>
          <p:cNvPr id="166" name="Google Shape;166;p23"/>
          <p:cNvPicPr preferRelativeResize="0"/>
          <p:nvPr/>
        </p:nvPicPr>
        <p:blipFill rotWithShape="1">
          <a:blip r:embed="rId3">
            <a:alphaModFix/>
          </a:blip>
          <a:srcRect b="0" l="0" r="0" t="0"/>
          <a:stretch/>
        </p:blipFill>
        <p:spPr>
          <a:xfrm>
            <a:off x="1012935" y="1208314"/>
            <a:ext cx="3537294" cy="3308350"/>
          </a:xfrm>
          <a:prstGeom prst="rect">
            <a:avLst/>
          </a:prstGeom>
          <a:noFill/>
          <a:ln>
            <a:noFill/>
          </a:ln>
        </p:spPr>
      </p:pic>
      <p:sp>
        <p:nvSpPr>
          <p:cNvPr id="167" name="Google Shape;167;p23"/>
          <p:cNvSpPr txBox="1"/>
          <p:nvPr/>
        </p:nvSpPr>
        <p:spPr>
          <a:xfrm>
            <a:off x="5235465" y="1617253"/>
            <a:ext cx="3387944"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168" name="Google Shape;168;p23"/>
          <p:cNvSpPr txBox="1"/>
          <p:nvPr/>
        </p:nvSpPr>
        <p:spPr>
          <a:xfrm>
            <a:off x="5235465" y="1200150"/>
            <a:ext cx="1216244"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nvGrpSpPr>
          <p:cNvPr id="169" name="Google Shape;169;p23"/>
          <p:cNvGrpSpPr/>
          <p:nvPr/>
        </p:nvGrpSpPr>
        <p:grpSpPr>
          <a:xfrm>
            <a:off x="5285471" y="2420986"/>
            <a:ext cx="2845593" cy="433003"/>
            <a:chOff x="7140996" y="3227981"/>
            <a:chExt cx="3794125" cy="577338"/>
          </a:xfrm>
        </p:grpSpPr>
        <p:sp>
          <p:nvSpPr>
            <p:cNvPr id="170" name="Google Shape;170;p23"/>
            <p:cNvSpPr txBox="1"/>
            <p:nvPr/>
          </p:nvSpPr>
          <p:spPr>
            <a:xfrm>
              <a:off x="7634515" y="3227981"/>
              <a:ext cx="3300606"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171" name="Google Shape;171;p23"/>
            <p:cNvSpPr/>
            <p:nvPr/>
          </p:nvSpPr>
          <p:spPr>
            <a:xfrm>
              <a:off x="7176861" y="3357562"/>
              <a:ext cx="376319" cy="376319"/>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2" name="Google Shape;172;p23"/>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01</a:t>
              </a:r>
              <a:endParaRPr sz="1100"/>
            </a:p>
          </p:txBody>
        </p:sp>
      </p:grpSp>
      <p:grpSp>
        <p:nvGrpSpPr>
          <p:cNvPr id="173" name="Google Shape;173;p23"/>
          <p:cNvGrpSpPr/>
          <p:nvPr/>
        </p:nvGrpSpPr>
        <p:grpSpPr>
          <a:xfrm>
            <a:off x="5285471" y="2938887"/>
            <a:ext cx="2138362" cy="433003"/>
            <a:chOff x="7140996" y="3227981"/>
            <a:chExt cx="2851150" cy="577338"/>
          </a:xfrm>
        </p:grpSpPr>
        <p:sp>
          <p:nvSpPr>
            <p:cNvPr id="174" name="Google Shape;174;p23"/>
            <p:cNvSpPr txBox="1"/>
            <p:nvPr/>
          </p:nvSpPr>
          <p:spPr>
            <a:xfrm>
              <a:off x="7634515" y="3227981"/>
              <a:ext cx="23576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a:t>
              </a:r>
              <a:endParaRPr sz="1100"/>
            </a:p>
          </p:txBody>
        </p:sp>
        <p:sp>
          <p:nvSpPr>
            <p:cNvPr id="175" name="Google Shape;175;p23"/>
            <p:cNvSpPr/>
            <p:nvPr/>
          </p:nvSpPr>
          <p:spPr>
            <a:xfrm>
              <a:off x="7176861" y="3357562"/>
              <a:ext cx="376319" cy="37631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6" name="Google Shape;176;p23"/>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02</a:t>
              </a:r>
              <a:endParaRPr sz="1100"/>
            </a:p>
          </p:txBody>
        </p:sp>
      </p:grpSp>
      <p:grpSp>
        <p:nvGrpSpPr>
          <p:cNvPr id="177" name="Google Shape;177;p23"/>
          <p:cNvGrpSpPr/>
          <p:nvPr/>
        </p:nvGrpSpPr>
        <p:grpSpPr>
          <a:xfrm>
            <a:off x="5285471" y="3456788"/>
            <a:ext cx="2738437" cy="433003"/>
            <a:chOff x="7140996" y="3227981"/>
            <a:chExt cx="3651249" cy="577338"/>
          </a:xfrm>
        </p:grpSpPr>
        <p:sp>
          <p:nvSpPr>
            <p:cNvPr id="178" name="Google Shape;178;p23"/>
            <p:cNvSpPr txBox="1"/>
            <p:nvPr/>
          </p:nvSpPr>
          <p:spPr>
            <a:xfrm>
              <a:off x="7634514" y="3227981"/>
              <a:ext cx="31577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179" name="Google Shape;179;p23"/>
            <p:cNvSpPr/>
            <p:nvPr/>
          </p:nvSpPr>
          <p:spPr>
            <a:xfrm>
              <a:off x="7176861" y="3357562"/>
              <a:ext cx="376319" cy="376319"/>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0" name="Google Shape;180;p23"/>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03</a:t>
              </a:r>
              <a:endParaRPr sz="1100"/>
            </a:p>
          </p:txBody>
        </p:sp>
      </p:grpSp>
      <p:grpSp>
        <p:nvGrpSpPr>
          <p:cNvPr id="181" name="Google Shape;181;p23"/>
          <p:cNvGrpSpPr/>
          <p:nvPr/>
        </p:nvGrpSpPr>
        <p:grpSpPr>
          <a:xfrm>
            <a:off x="5285471" y="3974690"/>
            <a:ext cx="1866900" cy="433003"/>
            <a:chOff x="7140996" y="3227981"/>
            <a:chExt cx="2489200" cy="577338"/>
          </a:xfrm>
        </p:grpSpPr>
        <p:sp>
          <p:nvSpPr>
            <p:cNvPr id="182" name="Google Shape;182;p23"/>
            <p:cNvSpPr txBox="1"/>
            <p:nvPr/>
          </p:nvSpPr>
          <p:spPr>
            <a:xfrm>
              <a:off x="7634515" y="3227981"/>
              <a:ext cx="199568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a:t>
              </a:r>
              <a:endParaRPr sz="1100"/>
            </a:p>
          </p:txBody>
        </p:sp>
        <p:sp>
          <p:nvSpPr>
            <p:cNvPr id="183" name="Google Shape;183;p23"/>
            <p:cNvSpPr/>
            <p:nvPr/>
          </p:nvSpPr>
          <p:spPr>
            <a:xfrm>
              <a:off x="7176861" y="3357562"/>
              <a:ext cx="376319" cy="37631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4" name="Google Shape;184;p23"/>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04</a:t>
              </a:r>
              <a:endParaRPr sz="1100"/>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4"/>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190" name="Google Shape;190;p24"/>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191" name="Google Shape;191;p24"/>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pic>
        <p:nvPicPr>
          <p:cNvPr id="192" name="Google Shape;192;p24"/>
          <p:cNvPicPr preferRelativeResize="0"/>
          <p:nvPr/>
        </p:nvPicPr>
        <p:blipFill rotWithShape="1">
          <a:blip r:embed="rId3">
            <a:alphaModFix/>
          </a:blip>
          <a:srcRect b="0" l="0" r="0" t="0"/>
          <a:stretch/>
        </p:blipFill>
        <p:spPr>
          <a:xfrm>
            <a:off x="664028" y="1066828"/>
            <a:ext cx="7815944" cy="2333033"/>
          </a:xfrm>
          <a:prstGeom prst="rect">
            <a:avLst/>
          </a:prstGeom>
          <a:noFill/>
          <a:ln>
            <a:noFill/>
          </a:ln>
        </p:spPr>
      </p:pic>
      <p:sp>
        <p:nvSpPr>
          <p:cNvPr id="193" name="Google Shape;193;p24"/>
          <p:cNvSpPr txBox="1"/>
          <p:nvPr/>
        </p:nvSpPr>
        <p:spPr>
          <a:xfrm>
            <a:off x="1475694" y="4048828"/>
            <a:ext cx="6192612" cy="433003"/>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194" name="Google Shape;194;p24"/>
          <p:cNvSpPr txBox="1"/>
          <p:nvPr/>
        </p:nvSpPr>
        <p:spPr>
          <a:xfrm>
            <a:off x="4010113" y="3687675"/>
            <a:ext cx="1528083"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25"/>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200" name="Google Shape;200;p25"/>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201" name="Google Shape;201;p25"/>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pic>
        <p:nvPicPr>
          <p:cNvPr id="202" name="Google Shape;202;p25"/>
          <p:cNvPicPr preferRelativeResize="0"/>
          <p:nvPr/>
        </p:nvPicPr>
        <p:blipFill rotWithShape="1">
          <a:blip r:embed="rId3">
            <a:alphaModFix/>
          </a:blip>
          <a:srcRect b="0" l="0" r="0" t="0"/>
          <a:stretch/>
        </p:blipFill>
        <p:spPr>
          <a:xfrm>
            <a:off x="3543300" y="1099457"/>
            <a:ext cx="2057400" cy="2075448"/>
          </a:xfrm>
          <a:prstGeom prst="rect">
            <a:avLst/>
          </a:prstGeom>
          <a:noFill/>
          <a:ln>
            <a:noFill/>
          </a:ln>
        </p:spPr>
      </p:pic>
      <p:pic>
        <p:nvPicPr>
          <p:cNvPr id="203" name="Google Shape;203;p25"/>
          <p:cNvPicPr preferRelativeResize="0"/>
          <p:nvPr/>
        </p:nvPicPr>
        <p:blipFill rotWithShape="1">
          <a:blip r:embed="rId3">
            <a:alphaModFix/>
          </a:blip>
          <a:srcRect b="0" l="0" r="0" t="0"/>
          <a:stretch/>
        </p:blipFill>
        <p:spPr>
          <a:xfrm>
            <a:off x="5949043" y="1099457"/>
            <a:ext cx="2057400" cy="2075448"/>
          </a:xfrm>
          <a:prstGeom prst="rect">
            <a:avLst/>
          </a:prstGeom>
          <a:noFill/>
          <a:ln>
            <a:noFill/>
          </a:ln>
        </p:spPr>
      </p:pic>
      <p:pic>
        <p:nvPicPr>
          <p:cNvPr id="204" name="Google Shape;204;p25"/>
          <p:cNvPicPr preferRelativeResize="0"/>
          <p:nvPr/>
        </p:nvPicPr>
        <p:blipFill rotWithShape="1">
          <a:blip r:embed="rId3">
            <a:alphaModFix/>
          </a:blip>
          <a:srcRect b="0" l="0" r="0" t="0"/>
          <a:stretch/>
        </p:blipFill>
        <p:spPr>
          <a:xfrm>
            <a:off x="1137557" y="1099457"/>
            <a:ext cx="2057400" cy="2075448"/>
          </a:xfrm>
          <a:prstGeom prst="rect">
            <a:avLst/>
          </a:prstGeom>
          <a:noFill/>
          <a:ln>
            <a:noFill/>
          </a:ln>
        </p:spPr>
      </p:pic>
      <p:sp>
        <p:nvSpPr>
          <p:cNvPr id="205" name="Google Shape;205;p25"/>
          <p:cNvSpPr txBox="1"/>
          <p:nvPr/>
        </p:nvSpPr>
        <p:spPr>
          <a:xfrm>
            <a:off x="1645828" y="1886083"/>
            <a:ext cx="104085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3F3F3F"/>
                </a:solidFill>
                <a:latin typeface="Montserrat Light"/>
                <a:ea typeface="Montserrat Light"/>
                <a:cs typeface="Montserrat Light"/>
                <a:sym typeface="Montserrat Light"/>
              </a:rPr>
              <a:t>50%</a:t>
            </a:r>
            <a:endParaRPr sz="1100"/>
          </a:p>
        </p:txBody>
      </p:sp>
      <p:sp>
        <p:nvSpPr>
          <p:cNvPr id="206" name="Google Shape;206;p25"/>
          <p:cNvSpPr txBox="1"/>
          <p:nvPr/>
        </p:nvSpPr>
        <p:spPr>
          <a:xfrm>
            <a:off x="4051571" y="1886083"/>
            <a:ext cx="104085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3F3F3F"/>
                </a:solidFill>
                <a:latin typeface="Montserrat Light"/>
                <a:ea typeface="Montserrat Light"/>
                <a:cs typeface="Montserrat Light"/>
                <a:sym typeface="Montserrat Light"/>
              </a:rPr>
              <a:t>50%</a:t>
            </a:r>
            <a:endParaRPr sz="1100"/>
          </a:p>
        </p:txBody>
      </p:sp>
      <p:sp>
        <p:nvSpPr>
          <p:cNvPr id="207" name="Google Shape;207;p25"/>
          <p:cNvSpPr txBox="1"/>
          <p:nvPr/>
        </p:nvSpPr>
        <p:spPr>
          <a:xfrm>
            <a:off x="6457314" y="1886083"/>
            <a:ext cx="104085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3F3F3F"/>
                </a:solidFill>
                <a:latin typeface="Montserrat Light"/>
                <a:ea typeface="Montserrat Light"/>
                <a:cs typeface="Montserrat Light"/>
                <a:sym typeface="Montserrat Light"/>
              </a:rPr>
              <a:t>50%</a:t>
            </a:r>
            <a:endParaRPr sz="1100"/>
          </a:p>
        </p:txBody>
      </p:sp>
      <p:grpSp>
        <p:nvGrpSpPr>
          <p:cNvPr id="208" name="Google Shape;208;p25"/>
          <p:cNvGrpSpPr/>
          <p:nvPr/>
        </p:nvGrpSpPr>
        <p:grpSpPr>
          <a:xfrm>
            <a:off x="3543299" y="3519233"/>
            <a:ext cx="2057401" cy="980798"/>
            <a:chOff x="4724398" y="4692311"/>
            <a:chExt cx="2743202" cy="1307731"/>
          </a:xfrm>
        </p:grpSpPr>
        <p:sp>
          <p:nvSpPr>
            <p:cNvPr id="209" name="Google Shape;209;p25"/>
            <p:cNvSpPr txBox="1"/>
            <p:nvPr/>
          </p:nvSpPr>
          <p:spPr>
            <a:xfrm>
              <a:off x="4724398" y="5166224"/>
              <a:ext cx="2743202" cy="833818"/>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typesetting industry. Lorem since the 1500s, </a:t>
              </a:r>
              <a:endParaRPr sz="1100"/>
            </a:p>
          </p:txBody>
        </p:sp>
        <p:sp>
          <p:nvSpPr>
            <p:cNvPr id="210" name="Google Shape;210;p25"/>
            <p:cNvSpPr txBox="1"/>
            <p:nvPr/>
          </p:nvSpPr>
          <p:spPr>
            <a:xfrm>
              <a:off x="5077277" y="4692311"/>
              <a:ext cx="20374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grpSp>
        <p:nvGrpSpPr>
          <p:cNvPr id="211" name="Google Shape;211;p25"/>
          <p:cNvGrpSpPr/>
          <p:nvPr/>
        </p:nvGrpSpPr>
        <p:grpSpPr>
          <a:xfrm>
            <a:off x="5949043" y="3519233"/>
            <a:ext cx="2057401" cy="980798"/>
            <a:chOff x="4724398" y="4692311"/>
            <a:chExt cx="2743202" cy="1307731"/>
          </a:xfrm>
        </p:grpSpPr>
        <p:sp>
          <p:nvSpPr>
            <p:cNvPr id="212" name="Google Shape;212;p25"/>
            <p:cNvSpPr txBox="1"/>
            <p:nvPr/>
          </p:nvSpPr>
          <p:spPr>
            <a:xfrm>
              <a:off x="4724398" y="5166224"/>
              <a:ext cx="2743202" cy="833818"/>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typesetting industry. Lorem since the 1500s, </a:t>
              </a:r>
              <a:endParaRPr sz="1100"/>
            </a:p>
          </p:txBody>
        </p:sp>
        <p:sp>
          <p:nvSpPr>
            <p:cNvPr id="213" name="Google Shape;213;p25"/>
            <p:cNvSpPr txBox="1"/>
            <p:nvPr/>
          </p:nvSpPr>
          <p:spPr>
            <a:xfrm>
              <a:off x="5077277" y="4692311"/>
              <a:ext cx="20374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grpSp>
        <p:nvGrpSpPr>
          <p:cNvPr id="214" name="Google Shape;214;p25"/>
          <p:cNvGrpSpPr/>
          <p:nvPr/>
        </p:nvGrpSpPr>
        <p:grpSpPr>
          <a:xfrm>
            <a:off x="1137556" y="3519233"/>
            <a:ext cx="2057401" cy="980798"/>
            <a:chOff x="4724398" y="4692311"/>
            <a:chExt cx="2743202" cy="1307731"/>
          </a:xfrm>
        </p:grpSpPr>
        <p:sp>
          <p:nvSpPr>
            <p:cNvPr id="215" name="Google Shape;215;p25"/>
            <p:cNvSpPr txBox="1"/>
            <p:nvPr/>
          </p:nvSpPr>
          <p:spPr>
            <a:xfrm>
              <a:off x="4724398" y="5166224"/>
              <a:ext cx="2743202" cy="833818"/>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typesetting industry. Lorem since the 1500s, </a:t>
              </a:r>
              <a:endParaRPr sz="1100"/>
            </a:p>
          </p:txBody>
        </p:sp>
        <p:sp>
          <p:nvSpPr>
            <p:cNvPr id="216" name="Google Shape;216;p25"/>
            <p:cNvSpPr txBox="1"/>
            <p:nvPr/>
          </p:nvSpPr>
          <p:spPr>
            <a:xfrm>
              <a:off x="5077277" y="4692311"/>
              <a:ext cx="20374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26"/>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222" name="Google Shape;222;p26"/>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223" name="Google Shape;223;p26"/>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pic>
        <p:nvPicPr>
          <p:cNvPr id="224" name="Google Shape;224;p26"/>
          <p:cNvPicPr preferRelativeResize="0"/>
          <p:nvPr/>
        </p:nvPicPr>
        <p:blipFill rotWithShape="1">
          <a:blip r:embed="rId3">
            <a:alphaModFix/>
          </a:blip>
          <a:srcRect b="0" l="0" r="0" t="0"/>
          <a:stretch/>
        </p:blipFill>
        <p:spPr>
          <a:xfrm>
            <a:off x="729344" y="1036531"/>
            <a:ext cx="7685313" cy="339634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27"/>
          <p:cNvSpPr txBox="1"/>
          <p:nvPr>
            <p:ph idx="11" type="ftr"/>
          </p:nvPr>
        </p:nvSpPr>
        <p:spPr>
          <a:xfrm>
            <a:off x="4774155" y="4769645"/>
            <a:ext cx="3086100" cy="197643"/>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r>
              <a:rPr lang="en" sz="1100"/>
              <a:t>www.infographic.com</a:t>
            </a:r>
            <a:endParaRPr sz="1100"/>
          </a:p>
        </p:txBody>
      </p:sp>
      <p:sp>
        <p:nvSpPr>
          <p:cNvPr id="230" name="Google Shape;230;p27"/>
          <p:cNvSpPr txBox="1"/>
          <p:nvPr>
            <p:ph idx="12" type="sldNum"/>
          </p:nvPr>
        </p:nvSpPr>
        <p:spPr>
          <a:xfrm>
            <a:off x="411957" y="4731545"/>
            <a:ext cx="422673" cy="273844"/>
          </a:xfrm>
          <a:prstGeom prst="rect">
            <a:avLst/>
          </a:prstGeom>
          <a:noFill/>
          <a:ln>
            <a:noFill/>
          </a:ln>
        </p:spPr>
        <p:txBody>
          <a:bodyPr anchorCtr="0" anchor="ctr" bIns="34275" lIns="68575" spcFirstLastPara="1" rIns="68575" wrap="square" tIns="34275">
            <a:noAutofit/>
          </a:bodyPr>
          <a:lstStyle/>
          <a:p>
            <a:pPr indent="0" lvl="0" marL="0" rtl="0" algn="ctr">
              <a:spcBef>
                <a:spcPts val="0"/>
              </a:spcBef>
              <a:spcAft>
                <a:spcPts val="0"/>
              </a:spcAft>
              <a:buNone/>
            </a:pPr>
            <a:fld id="{00000000-1234-1234-1234-123412341234}" type="slidenum">
              <a:rPr lang="en" sz="1100"/>
              <a:t>‹#›</a:t>
            </a:fld>
            <a:endParaRPr sz="1100"/>
          </a:p>
        </p:txBody>
      </p:sp>
      <p:sp>
        <p:nvSpPr>
          <p:cNvPr id="231" name="Google Shape;231;p27"/>
          <p:cNvSpPr txBox="1"/>
          <p:nvPr/>
        </p:nvSpPr>
        <p:spPr>
          <a:xfrm>
            <a:off x="0" y="305807"/>
            <a:ext cx="9144000"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F3F3F"/>
                </a:solidFill>
                <a:latin typeface="Montserrat Light"/>
                <a:ea typeface="Montserrat Light"/>
                <a:cs typeface="Montserrat Light"/>
                <a:sym typeface="Montserrat Light"/>
              </a:rPr>
              <a:t>Company Data Chart</a:t>
            </a:r>
            <a:endParaRPr sz="1100"/>
          </a:p>
        </p:txBody>
      </p:sp>
      <p:sp>
        <p:nvSpPr>
          <p:cNvPr id="232" name="Google Shape;232;p27"/>
          <p:cNvSpPr txBox="1"/>
          <p:nvPr/>
        </p:nvSpPr>
        <p:spPr>
          <a:xfrm>
            <a:off x="5235465" y="1617253"/>
            <a:ext cx="3387944" cy="625363"/>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 typesetting industry. Lorem Ipsum has been the industry's standard dummy text ever since the 1500s, </a:t>
            </a:r>
            <a:endParaRPr sz="1100"/>
          </a:p>
        </p:txBody>
      </p:sp>
      <p:sp>
        <p:nvSpPr>
          <p:cNvPr id="233" name="Google Shape;233;p27"/>
          <p:cNvSpPr txBox="1"/>
          <p:nvPr/>
        </p:nvSpPr>
        <p:spPr>
          <a:xfrm>
            <a:off x="5235465" y="1200150"/>
            <a:ext cx="1216244"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3F3F3F"/>
                </a:solidFill>
                <a:latin typeface="Montserrat Light"/>
                <a:ea typeface="Montserrat Light"/>
                <a:cs typeface="Montserrat Light"/>
                <a:sym typeface="Montserrat Light"/>
              </a:rPr>
              <a:t>Example</a:t>
            </a:r>
            <a:endParaRPr sz="1100"/>
          </a:p>
        </p:txBody>
      </p:sp>
      <p:grpSp>
        <p:nvGrpSpPr>
          <p:cNvPr id="234" name="Google Shape;234;p27"/>
          <p:cNvGrpSpPr/>
          <p:nvPr/>
        </p:nvGrpSpPr>
        <p:grpSpPr>
          <a:xfrm>
            <a:off x="5285471" y="2420986"/>
            <a:ext cx="2845593" cy="433003"/>
            <a:chOff x="7140996" y="3227981"/>
            <a:chExt cx="3794125" cy="577338"/>
          </a:xfrm>
        </p:grpSpPr>
        <p:sp>
          <p:nvSpPr>
            <p:cNvPr id="235" name="Google Shape;235;p27"/>
            <p:cNvSpPr txBox="1"/>
            <p:nvPr/>
          </p:nvSpPr>
          <p:spPr>
            <a:xfrm>
              <a:off x="7634515" y="3227981"/>
              <a:ext cx="3300606"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236" name="Google Shape;236;p27"/>
            <p:cNvSpPr/>
            <p:nvPr/>
          </p:nvSpPr>
          <p:spPr>
            <a:xfrm>
              <a:off x="7176861" y="3357562"/>
              <a:ext cx="376319" cy="376319"/>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7" name="Google Shape;237;p27"/>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01</a:t>
              </a:r>
              <a:endParaRPr sz="1100"/>
            </a:p>
          </p:txBody>
        </p:sp>
      </p:grpSp>
      <p:grpSp>
        <p:nvGrpSpPr>
          <p:cNvPr id="238" name="Google Shape;238;p27"/>
          <p:cNvGrpSpPr/>
          <p:nvPr/>
        </p:nvGrpSpPr>
        <p:grpSpPr>
          <a:xfrm>
            <a:off x="5285471" y="2938887"/>
            <a:ext cx="2138362" cy="433003"/>
            <a:chOff x="7140996" y="3227981"/>
            <a:chExt cx="2851150" cy="577338"/>
          </a:xfrm>
        </p:grpSpPr>
        <p:sp>
          <p:nvSpPr>
            <p:cNvPr id="239" name="Google Shape;239;p27"/>
            <p:cNvSpPr txBox="1"/>
            <p:nvPr/>
          </p:nvSpPr>
          <p:spPr>
            <a:xfrm>
              <a:off x="7634515" y="3227981"/>
              <a:ext cx="23576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a:t>
              </a:r>
              <a:endParaRPr sz="1100"/>
            </a:p>
          </p:txBody>
        </p:sp>
        <p:sp>
          <p:nvSpPr>
            <p:cNvPr id="240" name="Google Shape;240;p27"/>
            <p:cNvSpPr/>
            <p:nvPr/>
          </p:nvSpPr>
          <p:spPr>
            <a:xfrm>
              <a:off x="7176861" y="3357562"/>
              <a:ext cx="376319" cy="37631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1" name="Google Shape;241;p27"/>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02</a:t>
              </a:r>
              <a:endParaRPr sz="1100"/>
            </a:p>
          </p:txBody>
        </p:sp>
      </p:grpSp>
      <p:grpSp>
        <p:nvGrpSpPr>
          <p:cNvPr id="242" name="Google Shape;242;p27"/>
          <p:cNvGrpSpPr/>
          <p:nvPr/>
        </p:nvGrpSpPr>
        <p:grpSpPr>
          <a:xfrm>
            <a:off x="5285471" y="3456788"/>
            <a:ext cx="2738437" cy="433003"/>
            <a:chOff x="7140996" y="3227981"/>
            <a:chExt cx="3651249" cy="577338"/>
          </a:xfrm>
        </p:grpSpPr>
        <p:sp>
          <p:nvSpPr>
            <p:cNvPr id="243" name="Google Shape;243;p27"/>
            <p:cNvSpPr txBox="1"/>
            <p:nvPr/>
          </p:nvSpPr>
          <p:spPr>
            <a:xfrm>
              <a:off x="7634514" y="3227981"/>
              <a:ext cx="3157731" cy="577338"/>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rgbClr val="7F7F7F"/>
                  </a:solidFill>
                  <a:latin typeface="Montserrat Light"/>
                  <a:ea typeface="Montserrat Light"/>
                  <a:cs typeface="Montserrat Light"/>
                  <a:sym typeface="Montserrat Light"/>
                </a:rPr>
                <a:t>Lorem Ipsum is simply dummy text of the printing and</a:t>
              </a:r>
              <a:endParaRPr sz="1100"/>
            </a:p>
          </p:txBody>
        </p:sp>
        <p:sp>
          <p:nvSpPr>
            <p:cNvPr id="244" name="Google Shape;244;p27"/>
            <p:cNvSpPr/>
            <p:nvPr/>
          </p:nvSpPr>
          <p:spPr>
            <a:xfrm>
              <a:off x="7176861" y="3357562"/>
              <a:ext cx="376319" cy="376319"/>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5" name="Google Shape;245;p27"/>
            <p:cNvSpPr txBox="1"/>
            <p:nvPr/>
          </p:nvSpPr>
          <p:spPr>
            <a:xfrm>
              <a:off x="7140996" y="3384138"/>
              <a:ext cx="44804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Light"/>
                  <a:ea typeface="Montserrat Light"/>
                  <a:cs typeface="Montserrat Light"/>
                  <a:sym typeface="Montserrat Light"/>
                </a:rPr>
                <a:t>03</a:t>
              </a:r>
              <a:endParaRPr sz="1100"/>
            </a:p>
          </p:txBody>
        </p:sp>
      </p:grpSp>
      <p:pic>
        <p:nvPicPr>
          <p:cNvPr id="246" name="Google Shape;246;p27"/>
          <p:cNvPicPr preferRelativeResize="0"/>
          <p:nvPr/>
        </p:nvPicPr>
        <p:blipFill rotWithShape="1">
          <a:blip r:embed="rId3">
            <a:alphaModFix/>
          </a:blip>
          <a:srcRect b="0" l="0" r="0" t="0"/>
          <a:stretch/>
        </p:blipFill>
        <p:spPr>
          <a:xfrm>
            <a:off x="1137556" y="1099456"/>
            <a:ext cx="3279467" cy="330823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igit - Multi 1 - Bright">
  <a:themeElements>
    <a:clrScheme name="Custom 161">
      <a:dk1>
        <a:srgbClr val="000000"/>
      </a:dk1>
      <a:lt1>
        <a:srgbClr val="FFFFFF"/>
      </a:lt1>
      <a:dk2>
        <a:srgbClr val="6491C8"/>
      </a:dk2>
      <a:lt2>
        <a:srgbClr val="7D8287"/>
      </a:lt2>
      <a:accent1>
        <a:srgbClr val="52C3CB"/>
      </a:accent1>
      <a:accent2>
        <a:srgbClr val="1BA4BE"/>
      </a:accent2>
      <a:accent3>
        <a:srgbClr val="0084A9"/>
      </a:accent3>
      <a:accent4>
        <a:srgbClr val="006F95"/>
      </a:accent4>
      <a:accent5>
        <a:srgbClr val="FFFFFF"/>
      </a:accent5>
      <a:accent6>
        <a:srgbClr val="FFFFFF"/>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