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99" r:id="rId3"/>
    <p:sldMasterId id="214748370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Lst>
  <p:sldSz cy="5143500" cx="9144000"/>
  <p:notesSz cx="6858000" cy="9144000"/>
  <p:embeddedFontLst>
    <p:embeddedFont>
      <p:font typeface="Raleway"/>
      <p:regular r:id="rId58"/>
      <p:bold r:id="rId59"/>
      <p:italic r:id="rId60"/>
      <p:boldItalic r:id="rId61"/>
    </p:embeddedFont>
    <p:embeddedFont>
      <p:font typeface="Montserrat"/>
      <p:regular r:id="rId62"/>
      <p:bold r:id="rId63"/>
      <p:italic r:id="rId64"/>
      <p:boldItalic r:id="rId65"/>
    </p:embeddedFont>
    <p:embeddedFont>
      <p:font typeface="Montserrat Light"/>
      <p:regular r:id="rId66"/>
      <p:bold r:id="rId67"/>
      <p:italic r:id="rId68"/>
      <p:boldItalic r:id="rId69"/>
    </p:embeddedFont>
    <p:embeddedFont>
      <p:font typeface="Open Sans ExtraBold"/>
      <p:bold r:id="rId70"/>
      <p:boldItalic r:id="rId71"/>
    </p:embeddedFont>
    <p:embeddedFont>
      <p:font typeface="Open Sans"/>
      <p:regular r:id="rId72"/>
      <p:bold r:id="rId73"/>
      <p:italic r:id="rId74"/>
      <p:boldItalic r:id="rId7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OpenSans-bold.fntdata"/><Relationship Id="rId72" Type="http://schemas.openxmlformats.org/officeDocument/2006/relationships/font" Target="fonts/OpenSans-regular.fntdata"/><Relationship Id="rId31" Type="http://schemas.openxmlformats.org/officeDocument/2006/relationships/slide" Target="slides/slide26.xml"/><Relationship Id="rId75" Type="http://schemas.openxmlformats.org/officeDocument/2006/relationships/font" Target="fonts/OpenSans-boldItalic.fntdata"/><Relationship Id="rId30" Type="http://schemas.openxmlformats.org/officeDocument/2006/relationships/slide" Target="slides/slide25.xml"/><Relationship Id="rId74" Type="http://schemas.openxmlformats.org/officeDocument/2006/relationships/font" Target="fonts/OpenSans-italic.fntdata"/><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font" Target="fonts/OpenSansExtraBold-boldItalic.fntdata"/><Relationship Id="rId70" Type="http://schemas.openxmlformats.org/officeDocument/2006/relationships/font" Target="fonts/OpenSansExtraBold-bold.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font" Target="fonts/Montserrat-regular.fntdata"/><Relationship Id="rId61" Type="http://schemas.openxmlformats.org/officeDocument/2006/relationships/font" Target="fonts/Raleway-boldItalic.fntdata"/><Relationship Id="rId20" Type="http://schemas.openxmlformats.org/officeDocument/2006/relationships/slide" Target="slides/slide15.xml"/><Relationship Id="rId64" Type="http://schemas.openxmlformats.org/officeDocument/2006/relationships/font" Target="fonts/Montserrat-italic.fntdata"/><Relationship Id="rId63" Type="http://schemas.openxmlformats.org/officeDocument/2006/relationships/font" Target="fonts/Montserrat-bold.fntdata"/><Relationship Id="rId22" Type="http://schemas.openxmlformats.org/officeDocument/2006/relationships/slide" Target="slides/slide17.xml"/><Relationship Id="rId66" Type="http://schemas.openxmlformats.org/officeDocument/2006/relationships/font" Target="fonts/MontserratLight-regular.fntdata"/><Relationship Id="rId21" Type="http://schemas.openxmlformats.org/officeDocument/2006/relationships/slide" Target="slides/slide16.xml"/><Relationship Id="rId65" Type="http://schemas.openxmlformats.org/officeDocument/2006/relationships/font" Target="fonts/Montserrat-boldItalic.fntdata"/><Relationship Id="rId24" Type="http://schemas.openxmlformats.org/officeDocument/2006/relationships/slide" Target="slides/slide19.xml"/><Relationship Id="rId68" Type="http://schemas.openxmlformats.org/officeDocument/2006/relationships/font" Target="fonts/MontserratLight-italic.fntdata"/><Relationship Id="rId23" Type="http://schemas.openxmlformats.org/officeDocument/2006/relationships/slide" Target="slides/slide18.xml"/><Relationship Id="rId67" Type="http://schemas.openxmlformats.org/officeDocument/2006/relationships/font" Target="fonts/MontserratLight-bold.fntdata"/><Relationship Id="rId60" Type="http://schemas.openxmlformats.org/officeDocument/2006/relationships/font" Target="fonts/Raleway-italic.fntdata"/><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font" Target="fonts/MontserratLight-boldItalic.fntdata"/><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Raleway-bold.fntdata"/><Relationship Id="rId14" Type="http://schemas.openxmlformats.org/officeDocument/2006/relationships/slide" Target="slides/slide9.xml"/><Relationship Id="rId58" Type="http://schemas.openxmlformats.org/officeDocument/2006/relationships/font" Target="fonts/Raleway-regular.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6" name="Shape 286"/>
        <p:cNvGrpSpPr/>
        <p:nvPr/>
      </p:nvGrpSpPr>
      <p:grpSpPr>
        <a:xfrm>
          <a:off x="0" y="0"/>
          <a:ext cx="0" cy="0"/>
          <a:chOff x="0" y="0"/>
          <a:chExt cx="0" cy="0"/>
        </a:xfrm>
      </p:grpSpPr>
      <p:sp>
        <p:nvSpPr>
          <p:cNvPr id="287" name="Shape 28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88" name="Shape 28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2" name="Shape 442"/>
        <p:cNvGrpSpPr/>
        <p:nvPr/>
      </p:nvGrpSpPr>
      <p:grpSpPr>
        <a:xfrm>
          <a:off x="0" y="0"/>
          <a:ext cx="0" cy="0"/>
          <a:chOff x="0" y="0"/>
          <a:chExt cx="0" cy="0"/>
        </a:xfrm>
      </p:grpSpPr>
      <p:sp>
        <p:nvSpPr>
          <p:cNvPr id="443" name="Shape 44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44" name="Shape 44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2" name="Shape 462"/>
        <p:cNvGrpSpPr/>
        <p:nvPr/>
      </p:nvGrpSpPr>
      <p:grpSpPr>
        <a:xfrm>
          <a:off x="0" y="0"/>
          <a:ext cx="0" cy="0"/>
          <a:chOff x="0" y="0"/>
          <a:chExt cx="0" cy="0"/>
        </a:xfrm>
      </p:grpSpPr>
      <p:sp>
        <p:nvSpPr>
          <p:cNvPr id="463" name="Shape 46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64" name="Shape 46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1" name="Shape 491"/>
        <p:cNvGrpSpPr/>
        <p:nvPr/>
      </p:nvGrpSpPr>
      <p:grpSpPr>
        <a:xfrm>
          <a:off x="0" y="0"/>
          <a:ext cx="0" cy="0"/>
          <a:chOff x="0" y="0"/>
          <a:chExt cx="0" cy="0"/>
        </a:xfrm>
      </p:grpSpPr>
      <p:sp>
        <p:nvSpPr>
          <p:cNvPr id="492" name="Shape 49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93" name="Shape 49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3" name="Shape 513"/>
        <p:cNvGrpSpPr/>
        <p:nvPr/>
      </p:nvGrpSpPr>
      <p:grpSpPr>
        <a:xfrm>
          <a:off x="0" y="0"/>
          <a:ext cx="0" cy="0"/>
          <a:chOff x="0" y="0"/>
          <a:chExt cx="0" cy="0"/>
        </a:xfrm>
      </p:grpSpPr>
      <p:sp>
        <p:nvSpPr>
          <p:cNvPr id="514" name="Shape 51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15" name="Shape 51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6" name="Shape 536"/>
        <p:cNvGrpSpPr/>
        <p:nvPr/>
      </p:nvGrpSpPr>
      <p:grpSpPr>
        <a:xfrm>
          <a:off x="0" y="0"/>
          <a:ext cx="0" cy="0"/>
          <a:chOff x="0" y="0"/>
          <a:chExt cx="0" cy="0"/>
        </a:xfrm>
      </p:grpSpPr>
      <p:sp>
        <p:nvSpPr>
          <p:cNvPr id="537" name="Shape 53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38" name="Shape 53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8" name="Shape 568"/>
        <p:cNvGrpSpPr/>
        <p:nvPr/>
      </p:nvGrpSpPr>
      <p:grpSpPr>
        <a:xfrm>
          <a:off x="0" y="0"/>
          <a:ext cx="0" cy="0"/>
          <a:chOff x="0" y="0"/>
          <a:chExt cx="0" cy="0"/>
        </a:xfrm>
      </p:grpSpPr>
      <p:sp>
        <p:nvSpPr>
          <p:cNvPr id="569" name="Shape 56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70" name="Shape 57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6" name="Shape 596"/>
        <p:cNvGrpSpPr/>
        <p:nvPr/>
      </p:nvGrpSpPr>
      <p:grpSpPr>
        <a:xfrm>
          <a:off x="0" y="0"/>
          <a:ext cx="0" cy="0"/>
          <a:chOff x="0" y="0"/>
          <a:chExt cx="0" cy="0"/>
        </a:xfrm>
      </p:grpSpPr>
      <p:sp>
        <p:nvSpPr>
          <p:cNvPr id="597" name="Shape 59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98" name="Shape 59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3" name="Shape 663"/>
        <p:cNvGrpSpPr/>
        <p:nvPr/>
      </p:nvGrpSpPr>
      <p:grpSpPr>
        <a:xfrm>
          <a:off x="0" y="0"/>
          <a:ext cx="0" cy="0"/>
          <a:chOff x="0" y="0"/>
          <a:chExt cx="0" cy="0"/>
        </a:xfrm>
      </p:grpSpPr>
      <p:sp>
        <p:nvSpPr>
          <p:cNvPr id="664" name="Shape 66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65" name="Shape 66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1" name="Shape 681"/>
        <p:cNvGrpSpPr/>
        <p:nvPr/>
      </p:nvGrpSpPr>
      <p:grpSpPr>
        <a:xfrm>
          <a:off x="0" y="0"/>
          <a:ext cx="0" cy="0"/>
          <a:chOff x="0" y="0"/>
          <a:chExt cx="0" cy="0"/>
        </a:xfrm>
      </p:grpSpPr>
      <p:sp>
        <p:nvSpPr>
          <p:cNvPr id="682" name="Shape 68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83" name="Shape 68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0" name="Shape 710"/>
        <p:cNvGrpSpPr/>
        <p:nvPr/>
      </p:nvGrpSpPr>
      <p:grpSpPr>
        <a:xfrm>
          <a:off x="0" y="0"/>
          <a:ext cx="0" cy="0"/>
          <a:chOff x="0" y="0"/>
          <a:chExt cx="0" cy="0"/>
        </a:xfrm>
      </p:grpSpPr>
      <p:sp>
        <p:nvSpPr>
          <p:cNvPr id="711" name="Shape 71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12" name="Shape 71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7" name="Shape 297"/>
        <p:cNvGrpSpPr/>
        <p:nvPr/>
      </p:nvGrpSpPr>
      <p:grpSpPr>
        <a:xfrm>
          <a:off x="0" y="0"/>
          <a:ext cx="0" cy="0"/>
          <a:chOff x="0" y="0"/>
          <a:chExt cx="0" cy="0"/>
        </a:xfrm>
      </p:grpSpPr>
      <p:sp>
        <p:nvSpPr>
          <p:cNvPr id="298" name="Shape 29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9" name="Shape 29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3" name="Shape 733"/>
        <p:cNvGrpSpPr/>
        <p:nvPr/>
      </p:nvGrpSpPr>
      <p:grpSpPr>
        <a:xfrm>
          <a:off x="0" y="0"/>
          <a:ext cx="0" cy="0"/>
          <a:chOff x="0" y="0"/>
          <a:chExt cx="0" cy="0"/>
        </a:xfrm>
      </p:grpSpPr>
      <p:sp>
        <p:nvSpPr>
          <p:cNvPr id="734" name="Shape 73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35" name="Shape 73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6" name="Shape 766"/>
        <p:cNvGrpSpPr/>
        <p:nvPr/>
      </p:nvGrpSpPr>
      <p:grpSpPr>
        <a:xfrm>
          <a:off x="0" y="0"/>
          <a:ext cx="0" cy="0"/>
          <a:chOff x="0" y="0"/>
          <a:chExt cx="0" cy="0"/>
        </a:xfrm>
      </p:grpSpPr>
      <p:sp>
        <p:nvSpPr>
          <p:cNvPr id="767" name="Shape 76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68" name="Shape 76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0" name="Shape 790"/>
        <p:cNvGrpSpPr/>
        <p:nvPr/>
      </p:nvGrpSpPr>
      <p:grpSpPr>
        <a:xfrm>
          <a:off x="0" y="0"/>
          <a:ext cx="0" cy="0"/>
          <a:chOff x="0" y="0"/>
          <a:chExt cx="0" cy="0"/>
        </a:xfrm>
      </p:grpSpPr>
      <p:sp>
        <p:nvSpPr>
          <p:cNvPr id="791" name="Shape 79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92" name="Shape 79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4" name="Shape 814"/>
        <p:cNvGrpSpPr/>
        <p:nvPr/>
      </p:nvGrpSpPr>
      <p:grpSpPr>
        <a:xfrm>
          <a:off x="0" y="0"/>
          <a:ext cx="0" cy="0"/>
          <a:chOff x="0" y="0"/>
          <a:chExt cx="0" cy="0"/>
        </a:xfrm>
      </p:grpSpPr>
      <p:sp>
        <p:nvSpPr>
          <p:cNvPr id="815" name="Shape 81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16" name="Shape 81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1" name="Shape 841"/>
        <p:cNvGrpSpPr/>
        <p:nvPr/>
      </p:nvGrpSpPr>
      <p:grpSpPr>
        <a:xfrm>
          <a:off x="0" y="0"/>
          <a:ext cx="0" cy="0"/>
          <a:chOff x="0" y="0"/>
          <a:chExt cx="0" cy="0"/>
        </a:xfrm>
      </p:grpSpPr>
      <p:sp>
        <p:nvSpPr>
          <p:cNvPr id="842" name="Shape 84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43" name="Shape 84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1" name="Shape 861"/>
        <p:cNvGrpSpPr/>
        <p:nvPr/>
      </p:nvGrpSpPr>
      <p:grpSpPr>
        <a:xfrm>
          <a:off x="0" y="0"/>
          <a:ext cx="0" cy="0"/>
          <a:chOff x="0" y="0"/>
          <a:chExt cx="0" cy="0"/>
        </a:xfrm>
      </p:grpSpPr>
      <p:sp>
        <p:nvSpPr>
          <p:cNvPr id="862" name="Shape 86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63" name="Shape 86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4" name="Shape 884"/>
        <p:cNvGrpSpPr/>
        <p:nvPr/>
      </p:nvGrpSpPr>
      <p:grpSpPr>
        <a:xfrm>
          <a:off x="0" y="0"/>
          <a:ext cx="0" cy="0"/>
          <a:chOff x="0" y="0"/>
          <a:chExt cx="0" cy="0"/>
        </a:xfrm>
      </p:grpSpPr>
      <p:sp>
        <p:nvSpPr>
          <p:cNvPr id="885" name="Shape 88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86" name="Shape 88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5" name="Shape 905"/>
        <p:cNvGrpSpPr/>
        <p:nvPr/>
      </p:nvGrpSpPr>
      <p:grpSpPr>
        <a:xfrm>
          <a:off x="0" y="0"/>
          <a:ext cx="0" cy="0"/>
          <a:chOff x="0" y="0"/>
          <a:chExt cx="0" cy="0"/>
        </a:xfrm>
      </p:grpSpPr>
      <p:sp>
        <p:nvSpPr>
          <p:cNvPr id="906" name="Shape 90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07" name="Shape 90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9" name="Shape 919"/>
        <p:cNvGrpSpPr/>
        <p:nvPr/>
      </p:nvGrpSpPr>
      <p:grpSpPr>
        <a:xfrm>
          <a:off x="0" y="0"/>
          <a:ext cx="0" cy="0"/>
          <a:chOff x="0" y="0"/>
          <a:chExt cx="0" cy="0"/>
        </a:xfrm>
      </p:grpSpPr>
      <p:sp>
        <p:nvSpPr>
          <p:cNvPr id="920" name="Shape 92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21" name="Shape 92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3" name="Shape 943"/>
        <p:cNvGrpSpPr/>
        <p:nvPr/>
      </p:nvGrpSpPr>
      <p:grpSpPr>
        <a:xfrm>
          <a:off x="0" y="0"/>
          <a:ext cx="0" cy="0"/>
          <a:chOff x="0" y="0"/>
          <a:chExt cx="0" cy="0"/>
        </a:xfrm>
      </p:grpSpPr>
      <p:sp>
        <p:nvSpPr>
          <p:cNvPr id="944" name="Shape 94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45" name="Shape 94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 name="Shape 307"/>
        <p:cNvGrpSpPr/>
        <p:nvPr/>
      </p:nvGrpSpPr>
      <p:grpSpPr>
        <a:xfrm>
          <a:off x="0" y="0"/>
          <a:ext cx="0" cy="0"/>
          <a:chOff x="0" y="0"/>
          <a:chExt cx="0" cy="0"/>
        </a:xfrm>
      </p:grpSpPr>
      <p:sp>
        <p:nvSpPr>
          <p:cNvPr id="308" name="Shape 30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09" name="Shape 30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4" name="Shape 984"/>
        <p:cNvGrpSpPr/>
        <p:nvPr/>
      </p:nvGrpSpPr>
      <p:grpSpPr>
        <a:xfrm>
          <a:off x="0" y="0"/>
          <a:ext cx="0" cy="0"/>
          <a:chOff x="0" y="0"/>
          <a:chExt cx="0" cy="0"/>
        </a:xfrm>
      </p:grpSpPr>
      <p:sp>
        <p:nvSpPr>
          <p:cNvPr id="985" name="Shape 98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86" name="Shape 98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8" name="Shape 1018"/>
        <p:cNvGrpSpPr/>
        <p:nvPr/>
      </p:nvGrpSpPr>
      <p:grpSpPr>
        <a:xfrm>
          <a:off x="0" y="0"/>
          <a:ext cx="0" cy="0"/>
          <a:chOff x="0" y="0"/>
          <a:chExt cx="0" cy="0"/>
        </a:xfrm>
      </p:grpSpPr>
      <p:sp>
        <p:nvSpPr>
          <p:cNvPr id="1019" name="Shape 101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20" name="Shape 102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0" name="Shape 1030"/>
        <p:cNvGrpSpPr/>
        <p:nvPr/>
      </p:nvGrpSpPr>
      <p:grpSpPr>
        <a:xfrm>
          <a:off x="0" y="0"/>
          <a:ext cx="0" cy="0"/>
          <a:chOff x="0" y="0"/>
          <a:chExt cx="0" cy="0"/>
        </a:xfrm>
      </p:grpSpPr>
      <p:sp>
        <p:nvSpPr>
          <p:cNvPr id="1031" name="Shape 103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32" name="Shape 103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6" name="Shape 1066"/>
        <p:cNvGrpSpPr/>
        <p:nvPr/>
      </p:nvGrpSpPr>
      <p:grpSpPr>
        <a:xfrm>
          <a:off x="0" y="0"/>
          <a:ext cx="0" cy="0"/>
          <a:chOff x="0" y="0"/>
          <a:chExt cx="0" cy="0"/>
        </a:xfrm>
      </p:grpSpPr>
      <p:sp>
        <p:nvSpPr>
          <p:cNvPr id="1067" name="Shape 106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68" name="Shape 106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4" name="Shape 1084"/>
        <p:cNvGrpSpPr/>
        <p:nvPr/>
      </p:nvGrpSpPr>
      <p:grpSpPr>
        <a:xfrm>
          <a:off x="0" y="0"/>
          <a:ext cx="0" cy="0"/>
          <a:chOff x="0" y="0"/>
          <a:chExt cx="0" cy="0"/>
        </a:xfrm>
      </p:grpSpPr>
      <p:sp>
        <p:nvSpPr>
          <p:cNvPr id="1085" name="Shape 108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86" name="Shape 108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5" name="Shape 1095"/>
        <p:cNvGrpSpPr/>
        <p:nvPr/>
      </p:nvGrpSpPr>
      <p:grpSpPr>
        <a:xfrm>
          <a:off x="0" y="0"/>
          <a:ext cx="0" cy="0"/>
          <a:chOff x="0" y="0"/>
          <a:chExt cx="0" cy="0"/>
        </a:xfrm>
      </p:grpSpPr>
      <p:sp>
        <p:nvSpPr>
          <p:cNvPr id="1096" name="Shape 109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97" name="Shape 109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3" name="Shape 1123"/>
        <p:cNvGrpSpPr/>
        <p:nvPr/>
      </p:nvGrpSpPr>
      <p:grpSpPr>
        <a:xfrm>
          <a:off x="0" y="0"/>
          <a:ext cx="0" cy="0"/>
          <a:chOff x="0" y="0"/>
          <a:chExt cx="0" cy="0"/>
        </a:xfrm>
      </p:grpSpPr>
      <p:sp>
        <p:nvSpPr>
          <p:cNvPr id="1124" name="Shape 112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25" name="Shape 112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6" name="Shape 1156"/>
        <p:cNvGrpSpPr/>
        <p:nvPr/>
      </p:nvGrpSpPr>
      <p:grpSpPr>
        <a:xfrm>
          <a:off x="0" y="0"/>
          <a:ext cx="0" cy="0"/>
          <a:chOff x="0" y="0"/>
          <a:chExt cx="0" cy="0"/>
        </a:xfrm>
      </p:grpSpPr>
      <p:sp>
        <p:nvSpPr>
          <p:cNvPr id="1157" name="Shape 115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58" name="Shape 115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7" name="Shape 1177"/>
        <p:cNvGrpSpPr/>
        <p:nvPr/>
      </p:nvGrpSpPr>
      <p:grpSpPr>
        <a:xfrm>
          <a:off x="0" y="0"/>
          <a:ext cx="0" cy="0"/>
          <a:chOff x="0" y="0"/>
          <a:chExt cx="0" cy="0"/>
        </a:xfrm>
      </p:grpSpPr>
      <p:sp>
        <p:nvSpPr>
          <p:cNvPr id="1178" name="Shape 117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79" name="Shape 117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7" name="Shape 1217"/>
        <p:cNvGrpSpPr/>
        <p:nvPr/>
      </p:nvGrpSpPr>
      <p:grpSpPr>
        <a:xfrm>
          <a:off x="0" y="0"/>
          <a:ext cx="0" cy="0"/>
          <a:chOff x="0" y="0"/>
          <a:chExt cx="0" cy="0"/>
        </a:xfrm>
      </p:grpSpPr>
      <p:sp>
        <p:nvSpPr>
          <p:cNvPr id="1218" name="Shape 121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19" name="Shape 121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3" name="Shape 323"/>
        <p:cNvGrpSpPr/>
        <p:nvPr/>
      </p:nvGrpSpPr>
      <p:grpSpPr>
        <a:xfrm>
          <a:off x="0" y="0"/>
          <a:ext cx="0" cy="0"/>
          <a:chOff x="0" y="0"/>
          <a:chExt cx="0" cy="0"/>
        </a:xfrm>
      </p:grpSpPr>
      <p:sp>
        <p:nvSpPr>
          <p:cNvPr id="324" name="Shape 32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5" name="Shape 32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6" name="Shape 1276"/>
        <p:cNvGrpSpPr/>
        <p:nvPr/>
      </p:nvGrpSpPr>
      <p:grpSpPr>
        <a:xfrm>
          <a:off x="0" y="0"/>
          <a:ext cx="0" cy="0"/>
          <a:chOff x="0" y="0"/>
          <a:chExt cx="0" cy="0"/>
        </a:xfrm>
      </p:grpSpPr>
      <p:sp>
        <p:nvSpPr>
          <p:cNvPr id="1277" name="Shape 127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78" name="Shape 127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9" name="Shape 1339"/>
        <p:cNvGrpSpPr/>
        <p:nvPr/>
      </p:nvGrpSpPr>
      <p:grpSpPr>
        <a:xfrm>
          <a:off x="0" y="0"/>
          <a:ext cx="0" cy="0"/>
          <a:chOff x="0" y="0"/>
          <a:chExt cx="0" cy="0"/>
        </a:xfrm>
      </p:grpSpPr>
      <p:sp>
        <p:nvSpPr>
          <p:cNvPr id="1340" name="Shape 134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41" name="Shape 134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1" name="Shape 1351"/>
        <p:cNvGrpSpPr/>
        <p:nvPr/>
      </p:nvGrpSpPr>
      <p:grpSpPr>
        <a:xfrm>
          <a:off x="0" y="0"/>
          <a:ext cx="0" cy="0"/>
          <a:chOff x="0" y="0"/>
          <a:chExt cx="0" cy="0"/>
        </a:xfrm>
      </p:grpSpPr>
      <p:sp>
        <p:nvSpPr>
          <p:cNvPr id="1352" name="Shape 135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53" name="Shape 135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1" name="Shape 1361"/>
        <p:cNvGrpSpPr/>
        <p:nvPr/>
      </p:nvGrpSpPr>
      <p:grpSpPr>
        <a:xfrm>
          <a:off x="0" y="0"/>
          <a:ext cx="0" cy="0"/>
          <a:chOff x="0" y="0"/>
          <a:chExt cx="0" cy="0"/>
        </a:xfrm>
      </p:grpSpPr>
      <p:sp>
        <p:nvSpPr>
          <p:cNvPr id="1362" name="Shape 136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63" name="Shape 136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8" name="Shape 1368"/>
        <p:cNvGrpSpPr/>
        <p:nvPr/>
      </p:nvGrpSpPr>
      <p:grpSpPr>
        <a:xfrm>
          <a:off x="0" y="0"/>
          <a:ext cx="0" cy="0"/>
          <a:chOff x="0" y="0"/>
          <a:chExt cx="0" cy="0"/>
        </a:xfrm>
      </p:grpSpPr>
      <p:sp>
        <p:nvSpPr>
          <p:cNvPr id="1369" name="Shape 136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70" name="Shape 137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5" name="Shape 1385"/>
        <p:cNvGrpSpPr/>
        <p:nvPr/>
      </p:nvGrpSpPr>
      <p:grpSpPr>
        <a:xfrm>
          <a:off x="0" y="0"/>
          <a:ext cx="0" cy="0"/>
          <a:chOff x="0" y="0"/>
          <a:chExt cx="0" cy="0"/>
        </a:xfrm>
      </p:grpSpPr>
      <p:sp>
        <p:nvSpPr>
          <p:cNvPr id="1386" name="Shape 138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87" name="Shape 138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4" name="Shape 1394"/>
        <p:cNvGrpSpPr/>
        <p:nvPr/>
      </p:nvGrpSpPr>
      <p:grpSpPr>
        <a:xfrm>
          <a:off x="0" y="0"/>
          <a:ext cx="0" cy="0"/>
          <a:chOff x="0" y="0"/>
          <a:chExt cx="0" cy="0"/>
        </a:xfrm>
      </p:grpSpPr>
      <p:sp>
        <p:nvSpPr>
          <p:cNvPr id="1395" name="Shape 139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96" name="Shape 139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6" name="Shape 1416"/>
        <p:cNvGrpSpPr/>
        <p:nvPr/>
      </p:nvGrpSpPr>
      <p:grpSpPr>
        <a:xfrm>
          <a:off x="0" y="0"/>
          <a:ext cx="0" cy="0"/>
          <a:chOff x="0" y="0"/>
          <a:chExt cx="0" cy="0"/>
        </a:xfrm>
      </p:grpSpPr>
      <p:sp>
        <p:nvSpPr>
          <p:cNvPr id="1417" name="Shape 141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18" name="Shape 141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6" name="Shape 1426"/>
        <p:cNvGrpSpPr/>
        <p:nvPr/>
      </p:nvGrpSpPr>
      <p:grpSpPr>
        <a:xfrm>
          <a:off x="0" y="0"/>
          <a:ext cx="0" cy="0"/>
          <a:chOff x="0" y="0"/>
          <a:chExt cx="0" cy="0"/>
        </a:xfrm>
      </p:grpSpPr>
      <p:sp>
        <p:nvSpPr>
          <p:cNvPr id="1427" name="Shape 142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28" name="Shape 142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8" name="Shape 1488"/>
        <p:cNvGrpSpPr/>
        <p:nvPr/>
      </p:nvGrpSpPr>
      <p:grpSpPr>
        <a:xfrm>
          <a:off x="0" y="0"/>
          <a:ext cx="0" cy="0"/>
          <a:chOff x="0" y="0"/>
          <a:chExt cx="0" cy="0"/>
        </a:xfrm>
      </p:grpSpPr>
      <p:sp>
        <p:nvSpPr>
          <p:cNvPr id="1489" name="Shape 148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90" name="Shape 149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3" name="Shape 343"/>
        <p:cNvGrpSpPr/>
        <p:nvPr/>
      </p:nvGrpSpPr>
      <p:grpSpPr>
        <a:xfrm>
          <a:off x="0" y="0"/>
          <a:ext cx="0" cy="0"/>
          <a:chOff x="0" y="0"/>
          <a:chExt cx="0" cy="0"/>
        </a:xfrm>
      </p:grpSpPr>
      <p:sp>
        <p:nvSpPr>
          <p:cNvPr id="344" name="Shape 34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5" name="Shape 34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8" name="Shape 1578"/>
        <p:cNvGrpSpPr/>
        <p:nvPr/>
      </p:nvGrpSpPr>
      <p:grpSpPr>
        <a:xfrm>
          <a:off x="0" y="0"/>
          <a:ext cx="0" cy="0"/>
          <a:chOff x="0" y="0"/>
          <a:chExt cx="0" cy="0"/>
        </a:xfrm>
      </p:grpSpPr>
      <p:sp>
        <p:nvSpPr>
          <p:cNvPr id="1579" name="Shape 157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80" name="Shape 158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1" name="Shape 1621"/>
        <p:cNvGrpSpPr/>
        <p:nvPr/>
      </p:nvGrpSpPr>
      <p:grpSpPr>
        <a:xfrm>
          <a:off x="0" y="0"/>
          <a:ext cx="0" cy="0"/>
          <a:chOff x="0" y="0"/>
          <a:chExt cx="0" cy="0"/>
        </a:xfrm>
      </p:grpSpPr>
      <p:sp>
        <p:nvSpPr>
          <p:cNvPr id="1622" name="Shape 162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23" name="Shape 162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5" name="Shape 1675"/>
        <p:cNvGrpSpPr/>
        <p:nvPr/>
      </p:nvGrpSpPr>
      <p:grpSpPr>
        <a:xfrm>
          <a:off x="0" y="0"/>
          <a:ext cx="0" cy="0"/>
          <a:chOff x="0" y="0"/>
          <a:chExt cx="0" cy="0"/>
        </a:xfrm>
      </p:grpSpPr>
      <p:sp>
        <p:nvSpPr>
          <p:cNvPr id="1676" name="Shape 167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77" name="Shape 167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3" name="Shape 373"/>
        <p:cNvGrpSpPr/>
        <p:nvPr/>
      </p:nvGrpSpPr>
      <p:grpSpPr>
        <a:xfrm>
          <a:off x="0" y="0"/>
          <a:ext cx="0" cy="0"/>
          <a:chOff x="0" y="0"/>
          <a:chExt cx="0" cy="0"/>
        </a:xfrm>
      </p:grpSpPr>
      <p:sp>
        <p:nvSpPr>
          <p:cNvPr id="374" name="Shape 37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5" name="Shape 37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5" name="Shape 385"/>
        <p:cNvGrpSpPr/>
        <p:nvPr/>
      </p:nvGrpSpPr>
      <p:grpSpPr>
        <a:xfrm>
          <a:off x="0" y="0"/>
          <a:ext cx="0" cy="0"/>
          <a:chOff x="0" y="0"/>
          <a:chExt cx="0" cy="0"/>
        </a:xfrm>
      </p:grpSpPr>
      <p:sp>
        <p:nvSpPr>
          <p:cNvPr id="386" name="Shape 38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87" name="Shape 38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5" name="Shape 405"/>
        <p:cNvGrpSpPr/>
        <p:nvPr/>
      </p:nvGrpSpPr>
      <p:grpSpPr>
        <a:xfrm>
          <a:off x="0" y="0"/>
          <a:ext cx="0" cy="0"/>
          <a:chOff x="0" y="0"/>
          <a:chExt cx="0" cy="0"/>
        </a:xfrm>
      </p:grpSpPr>
      <p:sp>
        <p:nvSpPr>
          <p:cNvPr id="406" name="Shape 40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07" name="Shape 40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4" name="Shape 424"/>
        <p:cNvGrpSpPr/>
        <p:nvPr/>
      </p:nvGrpSpPr>
      <p:grpSpPr>
        <a:xfrm>
          <a:off x="0" y="0"/>
          <a:ext cx="0" cy="0"/>
          <a:chOff x="0" y="0"/>
          <a:chExt cx="0" cy="0"/>
        </a:xfrm>
      </p:grpSpPr>
      <p:sp>
        <p:nvSpPr>
          <p:cNvPr id="425" name="Shape 42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26" name="Shape 42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Section Header">
  <p:cSld name="2_Section Header">
    <p:spTree>
      <p:nvGrpSpPr>
        <p:cNvPr id="61" name="Shape 61"/>
        <p:cNvGrpSpPr/>
        <p:nvPr/>
      </p:nvGrpSpPr>
      <p:grpSpPr>
        <a:xfrm>
          <a:off x="0" y="0"/>
          <a:ext cx="0" cy="0"/>
          <a:chOff x="0" y="0"/>
          <a:chExt cx="0" cy="0"/>
        </a:xfrm>
      </p:grpSpPr>
      <p:sp>
        <p:nvSpPr>
          <p:cNvPr id="62" name="Shape 62"/>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Section Header">
  <p:cSld name="5_Section Header">
    <p:spTree>
      <p:nvGrpSpPr>
        <p:cNvPr id="63" name="Shape 63"/>
        <p:cNvGrpSpPr/>
        <p:nvPr/>
      </p:nvGrpSpPr>
      <p:grpSpPr>
        <a:xfrm>
          <a:off x="0" y="0"/>
          <a:ext cx="0" cy="0"/>
          <a:chOff x="0" y="0"/>
          <a:chExt cx="0" cy="0"/>
        </a:xfrm>
      </p:grpSpPr>
      <p:sp>
        <p:nvSpPr>
          <p:cNvPr id="64" name="Shape 64"/>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 name="Shape 65"/>
          <p:cNvSpPr/>
          <p:nvPr>
            <p:ph idx="2" type="pic"/>
          </p:nvPr>
        </p:nvSpPr>
        <p:spPr>
          <a:xfrm>
            <a:off x="3173186" y="628650"/>
            <a:ext cx="5342164" cy="2713264"/>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Section Header">
  <p:cSld name="6_Section Header">
    <p:spTree>
      <p:nvGrpSpPr>
        <p:cNvPr id="66" name="Shape 66"/>
        <p:cNvGrpSpPr/>
        <p:nvPr/>
      </p:nvGrpSpPr>
      <p:grpSpPr>
        <a:xfrm>
          <a:off x="0" y="0"/>
          <a:ext cx="0" cy="0"/>
          <a:chOff x="0" y="0"/>
          <a:chExt cx="0" cy="0"/>
        </a:xfrm>
      </p:grpSpPr>
      <p:sp>
        <p:nvSpPr>
          <p:cNvPr id="67" name="Shape 67"/>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8" name="Shape 68"/>
          <p:cNvSpPr/>
          <p:nvPr>
            <p:ph idx="2" type="pic"/>
          </p:nvPr>
        </p:nvSpPr>
        <p:spPr>
          <a:xfrm>
            <a:off x="5998029" y="0"/>
            <a:ext cx="3145971" cy="38862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9" name="Shape 69"/>
          <p:cNvSpPr/>
          <p:nvPr>
            <p:ph idx="3" type="pic"/>
          </p:nvPr>
        </p:nvSpPr>
        <p:spPr>
          <a:xfrm>
            <a:off x="0" y="-1"/>
            <a:ext cx="5998028" cy="262978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Slide">
  <p:cSld name="3_Title Slide">
    <p:spTree>
      <p:nvGrpSpPr>
        <p:cNvPr id="70" name="Shape 70"/>
        <p:cNvGrpSpPr/>
        <p:nvPr/>
      </p:nvGrpSpPr>
      <p:grpSpPr>
        <a:xfrm>
          <a:off x="0" y="0"/>
          <a:ext cx="0" cy="0"/>
          <a:chOff x="0" y="0"/>
          <a:chExt cx="0" cy="0"/>
        </a:xfrm>
      </p:grpSpPr>
      <p:sp>
        <p:nvSpPr>
          <p:cNvPr id="71" name="Shape 71"/>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2" name="Shape 72"/>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Shape 73"/>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74" name="Shape 74"/>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Shape 75"/>
          <p:cNvSpPr/>
          <p:nvPr>
            <p:ph idx="2" type="pic"/>
          </p:nvPr>
        </p:nvSpPr>
        <p:spPr>
          <a:xfrm>
            <a:off x="628650" y="1363164"/>
            <a:ext cx="2517322" cy="169490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Slide">
  <p:cSld name="2_Title Slide">
    <p:spTree>
      <p:nvGrpSpPr>
        <p:cNvPr id="76" name="Shape 76"/>
        <p:cNvGrpSpPr/>
        <p:nvPr/>
      </p:nvGrpSpPr>
      <p:grpSpPr>
        <a:xfrm>
          <a:off x="0" y="0"/>
          <a:ext cx="0" cy="0"/>
          <a:chOff x="0" y="0"/>
          <a:chExt cx="0" cy="0"/>
        </a:xfrm>
      </p:grpSpPr>
      <p:sp>
        <p:nvSpPr>
          <p:cNvPr id="77" name="Shape 77"/>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8" name="Shape 78"/>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9" name="Shape 79"/>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80" name="Shape 80"/>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Shape 81"/>
          <p:cNvSpPr/>
          <p:nvPr>
            <p:ph idx="2" type="pic"/>
          </p:nvPr>
        </p:nvSpPr>
        <p:spPr>
          <a:xfrm>
            <a:off x="628651" y="1364032"/>
            <a:ext cx="4672692" cy="319014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Section Header">
  <p:cSld name="3_Section Header">
    <p:spTree>
      <p:nvGrpSpPr>
        <p:cNvPr id="82" name="Shape 82"/>
        <p:cNvGrpSpPr/>
        <p:nvPr/>
      </p:nvGrpSpPr>
      <p:grpSpPr>
        <a:xfrm>
          <a:off x="0" y="0"/>
          <a:ext cx="0" cy="0"/>
          <a:chOff x="0" y="0"/>
          <a:chExt cx="0" cy="0"/>
        </a:xfrm>
      </p:grpSpPr>
      <p:sp>
        <p:nvSpPr>
          <p:cNvPr id="83" name="Shape 83"/>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4" name="Shape 84"/>
          <p:cNvSpPr/>
          <p:nvPr>
            <p:ph idx="2" type="pic"/>
          </p:nvPr>
        </p:nvSpPr>
        <p:spPr>
          <a:xfrm>
            <a:off x="255815" y="255812"/>
            <a:ext cx="8632371" cy="463187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Title Slide">
  <p:cSld name="9_Title Slide">
    <p:spTree>
      <p:nvGrpSpPr>
        <p:cNvPr id="85" name="Shape 85"/>
        <p:cNvGrpSpPr/>
        <p:nvPr/>
      </p:nvGrpSpPr>
      <p:grpSpPr>
        <a:xfrm>
          <a:off x="0" y="0"/>
          <a:ext cx="0" cy="0"/>
          <a:chOff x="0" y="0"/>
          <a:chExt cx="0" cy="0"/>
        </a:xfrm>
      </p:grpSpPr>
      <p:sp>
        <p:nvSpPr>
          <p:cNvPr id="86" name="Shape 86"/>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rgbClr val="7F7F7F"/>
              </a:buClr>
              <a:buSzPts val="800"/>
              <a:buFont typeface="Arial"/>
              <a:buNone/>
              <a:defRPr b="0" i="0" sz="800" u="none" cap="none" strike="noStrike">
                <a:solidFill>
                  <a:srgbClr val="7F7F7F"/>
                </a:solidFill>
                <a:latin typeface="Raleway"/>
                <a:ea typeface="Raleway"/>
                <a:cs typeface="Raleway"/>
                <a:sym typeface="Raleway"/>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87" name="Shape 87"/>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8" name="Shape 88"/>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89" name="Shape 89"/>
          <p:cNvSpPr/>
          <p:nvPr>
            <p:ph idx="2" type="pic"/>
          </p:nvPr>
        </p:nvSpPr>
        <p:spPr>
          <a:xfrm>
            <a:off x="4572001" y="1364032"/>
            <a:ext cx="3943349" cy="322644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0" name="Shape 90"/>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l">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Title Slide">
  <p:cSld name="5_Title Slide">
    <p:spTree>
      <p:nvGrpSpPr>
        <p:cNvPr id="91" name="Shape 91"/>
        <p:cNvGrpSpPr/>
        <p:nvPr/>
      </p:nvGrpSpPr>
      <p:grpSpPr>
        <a:xfrm>
          <a:off x="0" y="0"/>
          <a:ext cx="0" cy="0"/>
          <a:chOff x="0" y="0"/>
          <a:chExt cx="0" cy="0"/>
        </a:xfrm>
      </p:grpSpPr>
      <p:sp>
        <p:nvSpPr>
          <p:cNvPr id="92" name="Shape 92"/>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3" name="Shape 93"/>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94" name="Shape 94"/>
          <p:cNvSpPr/>
          <p:nvPr>
            <p:ph idx="2" type="pic"/>
          </p:nvPr>
        </p:nvSpPr>
        <p:spPr>
          <a:xfrm>
            <a:off x="628650" y="682943"/>
            <a:ext cx="3943350" cy="357943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Title Slide">
  <p:cSld name="8_Title Slide">
    <p:spTree>
      <p:nvGrpSpPr>
        <p:cNvPr id="95" name="Shape 95"/>
        <p:cNvGrpSpPr/>
        <p:nvPr/>
      </p:nvGrpSpPr>
      <p:grpSpPr>
        <a:xfrm>
          <a:off x="0" y="0"/>
          <a:ext cx="0" cy="0"/>
          <a:chOff x="0" y="0"/>
          <a:chExt cx="0" cy="0"/>
        </a:xfrm>
      </p:grpSpPr>
      <p:sp>
        <p:nvSpPr>
          <p:cNvPr id="96" name="Shape 96"/>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97" name="Shape 97"/>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8" name="Shape 98"/>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99" name="Shape 99"/>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0" name="Shape 100"/>
          <p:cNvSpPr/>
          <p:nvPr>
            <p:ph idx="2" type="pic"/>
          </p:nvPr>
        </p:nvSpPr>
        <p:spPr>
          <a:xfrm>
            <a:off x="4959802" y="3006779"/>
            <a:ext cx="3555368" cy="120070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itle Slide">
  <p:cSld name="4_Title Slide">
    <p:spTree>
      <p:nvGrpSpPr>
        <p:cNvPr id="101" name="Shape 101"/>
        <p:cNvGrpSpPr/>
        <p:nvPr/>
      </p:nvGrpSpPr>
      <p:grpSpPr>
        <a:xfrm>
          <a:off x="0" y="0"/>
          <a:ext cx="0" cy="0"/>
          <a:chOff x="0" y="0"/>
          <a:chExt cx="0" cy="0"/>
        </a:xfrm>
      </p:grpSpPr>
      <p:sp>
        <p:nvSpPr>
          <p:cNvPr id="102" name="Shape 102"/>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03" name="Shape 103"/>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Shape 10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05" name="Shape 105"/>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6" name="Shape 106"/>
          <p:cNvSpPr/>
          <p:nvPr>
            <p:ph idx="2" type="pic"/>
          </p:nvPr>
        </p:nvSpPr>
        <p:spPr>
          <a:xfrm>
            <a:off x="1257299" y="1364032"/>
            <a:ext cx="2079171" cy="2032311"/>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7" name="Shape 107"/>
          <p:cNvSpPr/>
          <p:nvPr>
            <p:ph idx="3" type="pic"/>
          </p:nvPr>
        </p:nvSpPr>
        <p:spPr>
          <a:xfrm>
            <a:off x="3532414" y="1364032"/>
            <a:ext cx="2079171" cy="2032311"/>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8" name="Shape 108"/>
          <p:cNvSpPr/>
          <p:nvPr>
            <p:ph idx="4" type="pic"/>
          </p:nvPr>
        </p:nvSpPr>
        <p:spPr>
          <a:xfrm>
            <a:off x="5807531" y="1364032"/>
            <a:ext cx="2079171" cy="2032311"/>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Title Slide">
  <p:cSld name="16_Title Slide">
    <p:spTree>
      <p:nvGrpSpPr>
        <p:cNvPr id="109" name="Shape 109"/>
        <p:cNvGrpSpPr/>
        <p:nvPr/>
      </p:nvGrpSpPr>
      <p:grpSpPr>
        <a:xfrm>
          <a:off x="0" y="0"/>
          <a:ext cx="0" cy="0"/>
          <a:chOff x="0" y="0"/>
          <a:chExt cx="0" cy="0"/>
        </a:xfrm>
      </p:grpSpPr>
      <p:sp>
        <p:nvSpPr>
          <p:cNvPr id="110" name="Shape 110"/>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11" name="Shape 111"/>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Shape 112"/>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13" name="Shape 113"/>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4" name="Shape 114"/>
          <p:cNvSpPr/>
          <p:nvPr>
            <p:ph idx="2" type="pic"/>
          </p:nvPr>
        </p:nvSpPr>
        <p:spPr>
          <a:xfrm>
            <a:off x="0" y="1246738"/>
            <a:ext cx="9144000" cy="328171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Title Slide">
  <p:cSld name="7_Title Slide">
    <p:spTree>
      <p:nvGrpSpPr>
        <p:cNvPr id="115" name="Shape 115"/>
        <p:cNvGrpSpPr/>
        <p:nvPr/>
      </p:nvGrpSpPr>
      <p:grpSpPr>
        <a:xfrm>
          <a:off x="0" y="0"/>
          <a:ext cx="0" cy="0"/>
          <a:chOff x="0" y="0"/>
          <a:chExt cx="0" cy="0"/>
        </a:xfrm>
      </p:grpSpPr>
      <p:sp>
        <p:nvSpPr>
          <p:cNvPr id="116" name="Shape 116"/>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Shape 117"/>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18" name="Shape 118"/>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9" name="Shape 119"/>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20" name="Shape 120"/>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1" name="Shape 121"/>
          <p:cNvSpPr/>
          <p:nvPr>
            <p:ph idx="2" type="pic"/>
          </p:nvPr>
        </p:nvSpPr>
        <p:spPr>
          <a:xfrm>
            <a:off x="6094072" y="2074763"/>
            <a:ext cx="1024357" cy="1024357"/>
          </a:xfrm>
          <a:prstGeom prst="ellipse">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2" name="Shape 122"/>
          <p:cNvSpPr/>
          <p:nvPr>
            <p:ph idx="3" type="pic"/>
          </p:nvPr>
        </p:nvSpPr>
        <p:spPr>
          <a:xfrm>
            <a:off x="2040040" y="2847373"/>
            <a:ext cx="1024357" cy="1024357"/>
          </a:xfrm>
          <a:prstGeom prst="ellipse">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Section Header">
  <p:cSld name="4_Section Header">
    <p:spTree>
      <p:nvGrpSpPr>
        <p:cNvPr id="123" name="Shape 123"/>
        <p:cNvGrpSpPr/>
        <p:nvPr/>
      </p:nvGrpSpPr>
      <p:grpSpPr>
        <a:xfrm>
          <a:off x="0" y="0"/>
          <a:ext cx="0" cy="0"/>
          <a:chOff x="0" y="0"/>
          <a:chExt cx="0" cy="0"/>
        </a:xfrm>
      </p:grpSpPr>
      <p:sp>
        <p:nvSpPr>
          <p:cNvPr id="124" name="Shape 124"/>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5" name="Shape 125"/>
          <p:cNvSpPr/>
          <p:nvPr>
            <p:ph idx="2" type="pic"/>
          </p:nvPr>
        </p:nvSpPr>
        <p:spPr>
          <a:xfrm>
            <a:off x="4947557" y="1751052"/>
            <a:ext cx="4196443" cy="339244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Section Header">
  <p:cSld name="7_Section Header">
    <p:spTree>
      <p:nvGrpSpPr>
        <p:cNvPr id="126" name="Shape 126"/>
        <p:cNvGrpSpPr/>
        <p:nvPr/>
      </p:nvGrpSpPr>
      <p:grpSpPr>
        <a:xfrm>
          <a:off x="0" y="0"/>
          <a:ext cx="0" cy="0"/>
          <a:chOff x="0" y="0"/>
          <a:chExt cx="0" cy="0"/>
        </a:xfrm>
      </p:grpSpPr>
      <p:sp>
        <p:nvSpPr>
          <p:cNvPr id="127" name="Shape 127"/>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8" name="Shape 128"/>
          <p:cNvSpPr/>
          <p:nvPr>
            <p:ph idx="2" type="pic"/>
          </p:nvPr>
        </p:nvSpPr>
        <p:spPr>
          <a:xfrm>
            <a:off x="0" y="1748790"/>
            <a:ext cx="4197096" cy="339471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129" name="Shape 129"/>
        <p:cNvGrpSpPr/>
        <p:nvPr/>
      </p:nvGrpSpPr>
      <p:grpSpPr>
        <a:xfrm>
          <a:off x="0" y="0"/>
          <a:ext cx="0" cy="0"/>
          <a:chOff x="0" y="0"/>
          <a:chExt cx="0" cy="0"/>
        </a:xfrm>
      </p:grpSpPr>
      <p:sp>
        <p:nvSpPr>
          <p:cNvPr id="130" name="Shape 130"/>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Shape 131"/>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Title Slide">
  <p:cSld name="14_Title Slide">
    <p:spTree>
      <p:nvGrpSpPr>
        <p:cNvPr id="132" name="Shape 132"/>
        <p:cNvGrpSpPr/>
        <p:nvPr/>
      </p:nvGrpSpPr>
      <p:grpSpPr>
        <a:xfrm>
          <a:off x="0" y="0"/>
          <a:ext cx="0" cy="0"/>
          <a:chOff x="0" y="0"/>
          <a:chExt cx="0" cy="0"/>
        </a:xfrm>
      </p:grpSpPr>
      <p:sp>
        <p:nvSpPr>
          <p:cNvPr id="133" name="Shape 133"/>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4" name="Shape 13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35" name="Shape 135"/>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6" name="Shape 136"/>
          <p:cNvSpPr/>
          <p:nvPr>
            <p:ph idx="2" type="pic"/>
          </p:nvPr>
        </p:nvSpPr>
        <p:spPr>
          <a:xfrm>
            <a:off x="0" y="0"/>
            <a:ext cx="9144000" cy="51435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7" name="Shape 137"/>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38" name="Shape 138"/>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Title Slide">
  <p:cSld name="10_Title Slide">
    <p:spTree>
      <p:nvGrpSpPr>
        <p:cNvPr id="139" name="Shape 139"/>
        <p:cNvGrpSpPr/>
        <p:nvPr/>
      </p:nvGrpSpPr>
      <p:grpSpPr>
        <a:xfrm>
          <a:off x="0" y="0"/>
          <a:ext cx="0" cy="0"/>
          <a:chOff x="0" y="0"/>
          <a:chExt cx="0" cy="0"/>
        </a:xfrm>
      </p:grpSpPr>
      <p:sp>
        <p:nvSpPr>
          <p:cNvPr id="140" name="Shape 140"/>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41" name="Shape 141"/>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2" name="Shape 142"/>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43" name="Shape 143"/>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44" name="Shape 144"/>
          <p:cNvSpPr/>
          <p:nvPr>
            <p:ph idx="2" type="pic"/>
          </p:nvPr>
        </p:nvSpPr>
        <p:spPr>
          <a:xfrm>
            <a:off x="628650" y="1364031"/>
            <a:ext cx="2288721" cy="206496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5" name="Shape 145"/>
          <p:cNvSpPr/>
          <p:nvPr>
            <p:ph idx="3" type="pic"/>
          </p:nvPr>
        </p:nvSpPr>
        <p:spPr>
          <a:xfrm>
            <a:off x="3427639" y="1364031"/>
            <a:ext cx="2288721" cy="206496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6" name="Shape 146"/>
          <p:cNvSpPr/>
          <p:nvPr>
            <p:ph idx="4" type="pic"/>
          </p:nvPr>
        </p:nvSpPr>
        <p:spPr>
          <a:xfrm>
            <a:off x="6226628" y="1364031"/>
            <a:ext cx="2288721" cy="206496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Title Slide">
  <p:cSld name="15_Title Slide">
    <p:spTree>
      <p:nvGrpSpPr>
        <p:cNvPr id="147" name="Shape 147"/>
        <p:cNvGrpSpPr/>
        <p:nvPr/>
      </p:nvGrpSpPr>
      <p:grpSpPr>
        <a:xfrm>
          <a:off x="0" y="0"/>
          <a:ext cx="0" cy="0"/>
          <a:chOff x="0" y="0"/>
          <a:chExt cx="0" cy="0"/>
        </a:xfrm>
      </p:grpSpPr>
      <p:sp>
        <p:nvSpPr>
          <p:cNvPr id="148" name="Shape 148"/>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rgbClr val="7F7F7F"/>
              </a:buClr>
              <a:buSzPts val="800"/>
              <a:buFont typeface="Arial"/>
              <a:buNone/>
              <a:defRPr b="0" i="0" sz="800" u="none" cap="none" strike="noStrike">
                <a:solidFill>
                  <a:srgbClr val="7F7F7F"/>
                </a:solidFill>
                <a:latin typeface="Raleway"/>
                <a:ea typeface="Raleway"/>
                <a:cs typeface="Raleway"/>
                <a:sym typeface="Raleway"/>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49" name="Shape 149"/>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50" name="Shape 15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51" name="Shape 151"/>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l">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52" name="Shape 152"/>
          <p:cNvSpPr/>
          <p:nvPr>
            <p:ph idx="2" type="pic"/>
          </p:nvPr>
        </p:nvSpPr>
        <p:spPr>
          <a:xfrm>
            <a:off x="5475514" y="1522651"/>
            <a:ext cx="3039835" cy="283178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p:cSld name="Title Slide">
    <p:spTree>
      <p:nvGrpSpPr>
        <p:cNvPr id="153" name="Shape 153"/>
        <p:cNvGrpSpPr/>
        <p:nvPr/>
      </p:nvGrpSpPr>
      <p:grpSpPr>
        <a:xfrm>
          <a:off x="0" y="0"/>
          <a:ext cx="0" cy="0"/>
          <a:chOff x="0" y="0"/>
          <a:chExt cx="0" cy="0"/>
        </a:xfrm>
      </p:grpSpPr>
      <p:sp>
        <p:nvSpPr>
          <p:cNvPr id="154" name="Shape 154"/>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55" name="Shape 155"/>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56" name="Shape 15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57" name="Shape 157"/>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Title Slide">
  <p:cSld name="11_Title Slide">
    <p:spTree>
      <p:nvGrpSpPr>
        <p:cNvPr id="158" name="Shape 158"/>
        <p:cNvGrpSpPr/>
        <p:nvPr/>
      </p:nvGrpSpPr>
      <p:grpSpPr>
        <a:xfrm>
          <a:off x="0" y="0"/>
          <a:ext cx="0" cy="0"/>
          <a:chOff x="0" y="0"/>
          <a:chExt cx="0" cy="0"/>
        </a:xfrm>
      </p:grpSpPr>
      <p:sp>
        <p:nvSpPr>
          <p:cNvPr id="159" name="Shape 159"/>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60" name="Shape 160"/>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61" name="Shape 161"/>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62" name="Shape 162"/>
          <p:cNvSpPr/>
          <p:nvPr>
            <p:ph idx="2" type="pic"/>
          </p:nvPr>
        </p:nvSpPr>
        <p:spPr>
          <a:xfrm>
            <a:off x="2915432" y="1446863"/>
            <a:ext cx="3313135" cy="155209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63" name="Shape 163"/>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Title Slide">
  <p:cSld name="12_Title Slide">
    <p:spTree>
      <p:nvGrpSpPr>
        <p:cNvPr id="164" name="Shape 164"/>
        <p:cNvGrpSpPr/>
        <p:nvPr/>
      </p:nvGrpSpPr>
      <p:grpSpPr>
        <a:xfrm>
          <a:off x="0" y="0"/>
          <a:ext cx="0" cy="0"/>
          <a:chOff x="0" y="0"/>
          <a:chExt cx="0" cy="0"/>
        </a:xfrm>
      </p:grpSpPr>
      <p:sp>
        <p:nvSpPr>
          <p:cNvPr id="165" name="Shape 165"/>
          <p:cNvSpPr/>
          <p:nvPr>
            <p:ph idx="2" type="pic"/>
          </p:nvPr>
        </p:nvSpPr>
        <p:spPr>
          <a:xfrm>
            <a:off x="2205990" y="1364032"/>
            <a:ext cx="1577340" cy="149520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66" name="Shape 166"/>
          <p:cNvSpPr/>
          <p:nvPr>
            <p:ph idx="3" type="pic"/>
          </p:nvPr>
        </p:nvSpPr>
        <p:spPr>
          <a:xfrm>
            <a:off x="628650" y="2859235"/>
            <a:ext cx="1577340" cy="149520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67" name="Shape 167"/>
          <p:cNvSpPr/>
          <p:nvPr>
            <p:ph idx="4" type="pic"/>
          </p:nvPr>
        </p:nvSpPr>
        <p:spPr>
          <a:xfrm>
            <a:off x="3783331" y="2859235"/>
            <a:ext cx="1577340" cy="149520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68" name="Shape 168"/>
          <p:cNvSpPr/>
          <p:nvPr>
            <p:ph idx="5" type="pic"/>
          </p:nvPr>
        </p:nvSpPr>
        <p:spPr>
          <a:xfrm>
            <a:off x="6938011" y="2859235"/>
            <a:ext cx="1577340" cy="149520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69" name="Shape 169"/>
          <p:cNvSpPr/>
          <p:nvPr>
            <p:ph idx="6" type="pic"/>
          </p:nvPr>
        </p:nvSpPr>
        <p:spPr>
          <a:xfrm>
            <a:off x="5360670" y="1364032"/>
            <a:ext cx="1577340" cy="149520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70" name="Shape 170"/>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71" name="Shape 171"/>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72" name="Shape 172"/>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73" name="Shape 173"/>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Title Slide">
  <p:cSld name="18_Title Slide">
    <p:spTree>
      <p:nvGrpSpPr>
        <p:cNvPr id="174" name="Shape 174"/>
        <p:cNvGrpSpPr/>
        <p:nvPr/>
      </p:nvGrpSpPr>
      <p:grpSpPr>
        <a:xfrm>
          <a:off x="0" y="0"/>
          <a:ext cx="0" cy="0"/>
          <a:chOff x="0" y="0"/>
          <a:chExt cx="0" cy="0"/>
        </a:xfrm>
      </p:grpSpPr>
      <p:sp>
        <p:nvSpPr>
          <p:cNvPr id="175" name="Shape 175"/>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6" name="Shape 176"/>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77" name="Shape 177"/>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78" name="Shape 178"/>
          <p:cNvSpPr/>
          <p:nvPr>
            <p:ph idx="2" type="pic"/>
          </p:nvPr>
        </p:nvSpPr>
        <p:spPr>
          <a:xfrm>
            <a:off x="0" y="1246738"/>
            <a:ext cx="9144000" cy="389676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Title Slide">
  <p:cSld name="13_Title Slide">
    <p:spTree>
      <p:nvGrpSpPr>
        <p:cNvPr id="179" name="Shape 179"/>
        <p:cNvGrpSpPr/>
        <p:nvPr/>
      </p:nvGrpSpPr>
      <p:grpSpPr>
        <a:xfrm>
          <a:off x="0" y="0"/>
          <a:ext cx="0" cy="0"/>
          <a:chOff x="0" y="0"/>
          <a:chExt cx="0" cy="0"/>
        </a:xfrm>
      </p:grpSpPr>
      <p:sp>
        <p:nvSpPr>
          <p:cNvPr id="180" name="Shape 180"/>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81" name="Shape 181"/>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82" name="Shape 182"/>
          <p:cNvSpPr/>
          <p:nvPr>
            <p:ph idx="2" type="pic"/>
          </p:nvPr>
        </p:nvSpPr>
        <p:spPr>
          <a:xfrm>
            <a:off x="0" y="0"/>
            <a:ext cx="3548743" cy="514349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Title Slide">
  <p:cSld name="19_Title Slide">
    <p:spTree>
      <p:nvGrpSpPr>
        <p:cNvPr id="183" name="Shape 183"/>
        <p:cNvGrpSpPr/>
        <p:nvPr/>
      </p:nvGrpSpPr>
      <p:grpSpPr>
        <a:xfrm>
          <a:off x="0" y="0"/>
          <a:ext cx="0" cy="0"/>
          <a:chOff x="0" y="0"/>
          <a:chExt cx="0" cy="0"/>
        </a:xfrm>
      </p:grpSpPr>
      <p:sp>
        <p:nvSpPr>
          <p:cNvPr id="184" name="Shape 184"/>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85" name="Shape 185"/>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86" name="Shape 18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87" name="Shape 187"/>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88" name="Shape 188"/>
          <p:cNvSpPr/>
          <p:nvPr>
            <p:ph idx="2" type="pic"/>
          </p:nvPr>
        </p:nvSpPr>
        <p:spPr>
          <a:xfrm>
            <a:off x="628651" y="1240972"/>
            <a:ext cx="7886700" cy="145868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p:cSld name="Section Header">
    <p:spTree>
      <p:nvGrpSpPr>
        <p:cNvPr id="189" name="Shape 189"/>
        <p:cNvGrpSpPr/>
        <p:nvPr/>
      </p:nvGrpSpPr>
      <p:grpSpPr>
        <a:xfrm>
          <a:off x="0" y="0"/>
          <a:ext cx="0" cy="0"/>
          <a:chOff x="0" y="0"/>
          <a:chExt cx="0" cy="0"/>
        </a:xfrm>
      </p:grpSpPr>
      <p:sp>
        <p:nvSpPr>
          <p:cNvPr id="190" name="Shape 19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1" name="Shape 191"/>
          <p:cNvSpPr/>
          <p:nvPr>
            <p:ph idx="2" type="pic"/>
          </p:nvPr>
        </p:nvSpPr>
        <p:spPr>
          <a:xfrm>
            <a:off x="0" y="0"/>
            <a:ext cx="9144000" cy="51435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Title Slide">
  <p:cSld name="17_Title Slide">
    <p:spTree>
      <p:nvGrpSpPr>
        <p:cNvPr id="192" name="Shape 192"/>
        <p:cNvGrpSpPr/>
        <p:nvPr/>
      </p:nvGrpSpPr>
      <p:grpSpPr>
        <a:xfrm>
          <a:off x="0" y="0"/>
          <a:ext cx="0" cy="0"/>
          <a:chOff x="0" y="0"/>
          <a:chExt cx="0" cy="0"/>
        </a:xfrm>
      </p:grpSpPr>
      <p:sp>
        <p:nvSpPr>
          <p:cNvPr id="193" name="Shape 193"/>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94" name="Shape 194"/>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95" name="Shape 195"/>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96" name="Shape 196"/>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97" name="Shape 197"/>
          <p:cNvSpPr/>
          <p:nvPr>
            <p:ph idx="2" type="pic"/>
          </p:nvPr>
        </p:nvSpPr>
        <p:spPr>
          <a:xfrm>
            <a:off x="2838238" y="1440611"/>
            <a:ext cx="1366950" cy="158566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98" name="Shape 198"/>
          <p:cNvSpPr/>
          <p:nvPr>
            <p:ph idx="3" type="pic"/>
          </p:nvPr>
        </p:nvSpPr>
        <p:spPr>
          <a:xfrm>
            <a:off x="4938812" y="1440611"/>
            <a:ext cx="1366950" cy="158566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99" name="Shape 199"/>
          <p:cNvSpPr/>
          <p:nvPr>
            <p:ph idx="4" type="pic"/>
          </p:nvPr>
        </p:nvSpPr>
        <p:spPr>
          <a:xfrm>
            <a:off x="7039386" y="1440611"/>
            <a:ext cx="1366950" cy="158566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00" name="Shape 200"/>
          <p:cNvSpPr/>
          <p:nvPr>
            <p:ph idx="5" type="pic"/>
          </p:nvPr>
        </p:nvSpPr>
        <p:spPr>
          <a:xfrm>
            <a:off x="737663" y="1440611"/>
            <a:ext cx="1366950" cy="158566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Title Slide">
  <p:cSld name="20_Title Slide">
    <p:spTree>
      <p:nvGrpSpPr>
        <p:cNvPr id="201" name="Shape 201"/>
        <p:cNvGrpSpPr/>
        <p:nvPr/>
      </p:nvGrpSpPr>
      <p:grpSpPr>
        <a:xfrm>
          <a:off x="0" y="0"/>
          <a:ext cx="0" cy="0"/>
          <a:chOff x="0" y="0"/>
          <a:chExt cx="0" cy="0"/>
        </a:xfrm>
      </p:grpSpPr>
      <p:sp>
        <p:nvSpPr>
          <p:cNvPr id="202" name="Shape 202"/>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203" name="Shape 203"/>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04" name="Shape 20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205" name="Shape 205"/>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06" name="Shape 206"/>
          <p:cNvSpPr/>
          <p:nvPr>
            <p:ph idx="2" type="pic"/>
          </p:nvPr>
        </p:nvSpPr>
        <p:spPr>
          <a:xfrm>
            <a:off x="3835647" y="1472435"/>
            <a:ext cx="1474470" cy="1474470"/>
          </a:xfrm>
          <a:prstGeom prst="ellipse">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07" name="Shape 207"/>
          <p:cNvSpPr/>
          <p:nvPr>
            <p:ph idx="3" type="pic"/>
          </p:nvPr>
        </p:nvSpPr>
        <p:spPr>
          <a:xfrm>
            <a:off x="2490890" y="1469044"/>
            <a:ext cx="1376730" cy="148768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08" name="Shape 208"/>
          <p:cNvSpPr/>
          <p:nvPr>
            <p:ph idx="4" type="pic"/>
          </p:nvPr>
        </p:nvSpPr>
        <p:spPr>
          <a:xfrm>
            <a:off x="1154077" y="1469044"/>
            <a:ext cx="1376730" cy="148768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09" name="Shape 209"/>
          <p:cNvSpPr/>
          <p:nvPr>
            <p:ph idx="5" type="pic"/>
          </p:nvPr>
        </p:nvSpPr>
        <p:spPr>
          <a:xfrm>
            <a:off x="5281143" y="1463372"/>
            <a:ext cx="1370896" cy="149466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10" name="Shape 210"/>
          <p:cNvSpPr/>
          <p:nvPr>
            <p:ph idx="6" type="pic"/>
          </p:nvPr>
        </p:nvSpPr>
        <p:spPr>
          <a:xfrm>
            <a:off x="6609277" y="1463372"/>
            <a:ext cx="1370896" cy="149466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Section Header">
  <p:cSld name="8_Section Header">
    <p:spTree>
      <p:nvGrpSpPr>
        <p:cNvPr id="211" name="Shape 211"/>
        <p:cNvGrpSpPr/>
        <p:nvPr/>
      </p:nvGrpSpPr>
      <p:grpSpPr>
        <a:xfrm>
          <a:off x="0" y="0"/>
          <a:ext cx="0" cy="0"/>
          <a:chOff x="0" y="0"/>
          <a:chExt cx="0" cy="0"/>
        </a:xfrm>
      </p:grpSpPr>
      <p:sp>
        <p:nvSpPr>
          <p:cNvPr id="212" name="Shape 212"/>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3" name="Shape 213"/>
          <p:cNvSpPr/>
          <p:nvPr>
            <p:ph idx="2" type="pic"/>
          </p:nvPr>
        </p:nvSpPr>
        <p:spPr>
          <a:xfrm>
            <a:off x="5562414" y="640685"/>
            <a:ext cx="2952936" cy="386212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Section Header">
  <p:cSld name="9_Section Header">
    <p:spTree>
      <p:nvGrpSpPr>
        <p:cNvPr id="214" name="Shape 214"/>
        <p:cNvGrpSpPr/>
        <p:nvPr/>
      </p:nvGrpSpPr>
      <p:grpSpPr>
        <a:xfrm>
          <a:off x="0" y="0"/>
          <a:ext cx="0" cy="0"/>
          <a:chOff x="0" y="0"/>
          <a:chExt cx="0" cy="0"/>
        </a:xfrm>
      </p:grpSpPr>
      <p:sp>
        <p:nvSpPr>
          <p:cNvPr id="215" name="Shape 215"/>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6" name="Shape 216"/>
          <p:cNvSpPr/>
          <p:nvPr>
            <p:ph idx="2" type="pic"/>
          </p:nvPr>
        </p:nvSpPr>
        <p:spPr>
          <a:xfrm>
            <a:off x="5127171" y="640685"/>
            <a:ext cx="3388179" cy="386212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1_Title Slide">
  <p:cSld name="21_Title Slide">
    <p:spTree>
      <p:nvGrpSpPr>
        <p:cNvPr id="217" name="Shape 217"/>
        <p:cNvGrpSpPr/>
        <p:nvPr/>
      </p:nvGrpSpPr>
      <p:grpSpPr>
        <a:xfrm>
          <a:off x="0" y="0"/>
          <a:ext cx="0" cy="0"/>
          <a:chOff x="0" y="0"/>
          <a:chExt cx="0" cy="0"/>
        </a:xfrm>
      </p:grpSpPr>
      <p:sp>
        <p:nvSpPr>
          <p:cNvPr id="218" name="Shape 218"/>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219" name="Shape 219"/>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20" name="Shape 22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221" name="Shape 221"/>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22" name="Shape 222"/>
          <p:cNvSpPr/>
          <p:nvPr>
            <p:ph idx="2" type="pic"/>
          </p:nvPr>
        </p:nvSpPr>
        <p:spPr>
          <a:xfrm>
            <a:off x="5057775" y="1246738"/>
            <a:ext cx="3457575" cy="310769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2_Title Slide">
  <p:cSld name="22_Title Slide">
    <p:spTree>
      <p:nvGrpSpPr>
        <p:cNvPr id="223" name="Shape 223"/>
        <p:cNvGrpSpPr/>
        <p:nvPr/>
      </p:nvGrpSpPr>
      <p:grpSpPr>
        <a:xfrm>
          <a:off x="0" y="0"/>
          <a:ext cx="0" cy="0"/>
          <a:chOff x="0" y="0"/>
          <a:chExt cx="0" cy="0"/>
        </a:xfrm>
      </p:grpSpPr>
      <p:sp>
        <p:nvSpPr>
          <p:cNvPr id="224" name="Shape 224"/>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225" name="Shape 225"/>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26" name="Shape 22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227" name="Shape 227"/>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28" name="Shape 228"/>
          <p:cNvSpPr/>
          <p:nvPr>
            <p:ph idx="2" type="pic"/>
          </p:nvPr>
        </p:nvSpPr>
        <p:spPr>
          <a:xfrm>
            <a:off x="609006" y="1496757"/>
            <a:ext cx="1802790" cy="285768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3_Title Slide">
  <p:cSld name="23_Title Slide">
    <p:spTree>
      <p:nvGrpSpPr>
        <p:cNvPr id="229" name="Shape 229"/>
        <p:cNvGrpSpPr/>
        <p:nvPr/>
      </p:nvGrpSpPr>
      <p:grpSpPr>
        <a:xfrm>
          <a:off x="0" y="0"/>
          <a:ext cx="0" cy="0"/>
          <a:chOff x="0" y="0"/>
          <a:chExt cx="0" cy="0"/>
        </a:xfrm>
      </p:grpSpPr>
      <p:sp>
        <p:nvSpPr>
          <p:cNvPr id="230" name="Shape 230"/>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231" name="Shape 231"/>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32" name="Shape 232"/>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233" name="Shape 233"/>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34" name="Shape 234"/>
          <p:cNvSpPr/>
          <p:nvPr>
            <p:ph idx="2" type="pic"/>
          </p:nvPr>
        </p:nvSpPr>
        <p:spPr>
          <a:xfrm>
            <a:off x="4092915" y="1424833"/>
            <a:ext cx="4410760" cy="1421441"/>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4_Title Slide">
  <p:cSld name="24_Title Slide">
    <p:spTree>
      <p:nvGrpSpPr>
        <p:cNvPr id="235" name="Shape 235"/>
        <p:cNvGrpSpPr/>
        <p:nvPr/>
      </p:nvGrpSpPr>
      <p:grpSpPr>
        <a:xfrm>
          <a:off x="0" y="0"/>
          <a:ext cx="0" cy="0"/>
          <a:chOff x="0" y="0"/>
          <a:chExt cx="0" cy="0"/>
        </a:xfrm>
      </p:grpSpPr>
      <p:sp>
        <p:nvSpPr>
          <p:cNvPr id="236" name="Shape 236"/>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237" name="Shape 237"/>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38" name="Shape 238"/>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239" name="Shape 239"/>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40" name="Shape 240"/>
          <p:cNvSpPr/>
          <p:nvPr>
            <p:ph idx="2" type="pic"/>
          </p:nvPr>
        </p:nvSpPr>
        <p:spPr>
          <a:xfrm>
            <a:off x="628651" y="1299196"/>
            <a:ext cx="3768329" cy="180379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Section Header">
  <p:cSld name="10_Section Header">
    <p:spTree>
      <p:nvGrpSpPr>
        <p:cNvPr id="241" name="Shape 241"/>
        <p:cNvGrpSpPr/>
        <p:nvPr/>
      </p:nvGrpSpPr>
      <p:grpSpPr>
        <a:xfrm>
          <a:off x="0" y="0"/>
          <a:ext cx="0" cy="0"/>
          <a:chOff x="0" y="0"/>
          <a:chExt cx="0" cy="0"/>
        </a:xfrm>
      </p:grpSpPr>
      <p:sp>
        <p:nvSpPr>
          <p:cNvPr id="242" name="Shape 242"/>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3" name="Shape 243"/>
          <p:cNvSpPr/>
          <p:nvPr>
            <p:ph idx="2" type="pic"/>
          </p:nvPr>
        </p:nvSpPr>
        <p:spPr>
          <a:xfrm>
            <a:off x="255815" y="255812"/>
            <a:ext cx="2877456" cy="231593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44" name="Shape 244"/>
          <p:cNvSpPr/>
          <p:nvPr>
            <p:ph idx="3" type="pic"/>
          </p:nvPr>
        </p:nvSpPr>
        <p:spPr>
          <a:xfrm>
            <a:off x="3133271" y="255812"/>
            <a:ext cx="2877456" cy="231593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45" name="Shape 245"/>
          <p:cNvSpPr/>
          <p:nvPr>
            <p:ph idx="4" type="pic"/>
          </p:nvPr>
        </p:nvSpPr>
        <p:spPr>
          <a:xfrm>
            <a:off x="6010729" y="255812"/>
            <a:ext cx="2877456" cy="231593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46" name="Shape 246"/>
          <p:cNvSpPr/>
          <p:nvPr>
            <p:ph idx="5" type="pic"/>
          </p:nvPr>
        </p:nvSpPr>
        <p:spPr>
          <a:xfrm>
            <a:off x="255815" y="2571750"/>
            <a:ext cx="2877456" cy="231593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47" name="Shape 247"/>
          <p:cNvSpPr/>
          <p:nvPr>
            <p:ph idx="6" type="pic"/>
          </p:nvPr>
        </p:nvSpPr>
        <p:spPr>
          <a:xfrm>
            <a:off x="3133271" y="2571750"/>
            <a:ext cx="2877456" cy="231593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48" name="Shape 248"/>
          <p:cNvSpPr/>
          <p:nvPr>
            <p:ph idx="7" type="pic"/>
          </p:nvPr>
        </p:nvSpPr>
        <p:spPr>
          <a:xfrm>
            <a:off x="6010729" y="2571750"/>
            <a:ext cx="2877456" cy="231593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Section Header">
  <p:cSld name="11_Section Header">
    <p:spTree>
      <p:nvGrpSpPr>
        <p:cNvPr id="249" name="Shape 249"/>
        <p:cNvGrpSpPr/>
        <p:nvPr/>
      </p:nvGrpSpPr>
      <p:grpSpPr>
        <a:xfrm>
          <a:off x="0" y="0"/>
          <a:ext cx="0" cy="0"/>
          <a:chOff x="0" y="0"/>
          <a:chExt cx="0" cy="0"/>
        </a:xfrm>
      </p:grpSpPr>
      <p:sp>
        <p:nvSpPr>
          <p:cNvPr id="250" name="Shape 25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1" name="Shape 251"/>
          <p:cNvSpPr/>
          <p:nvPr>
            <p:ph idx="2" type="pic"/>
          </p:nvPr>
        </p:nvSpPr>
        <p:spPr>
          <a:xfrm>
            <a:off x="255815" y="255812"/>
            <a:ext cx="4701948" cy="463187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52" name="Shape 252"/>
          <p:cNvSpPr/>
          <p:nvPr>
            <p:ph idx="3" type="pic"/>
          </p:nvPr>
        </p:nvSpPr>
        <p:spPr>
          <a:xfrm>
            <a:off x="4957763" y="255812"/>
            <a:ext cx="3930423" cy="231593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53" name="Shape 253"/>
          <p:cNvSpPr/>
          <p:nvPr>
            <p:ph idx="4" type="pic"/>
          </p:nvPr>
        </p:nvSpPr>
        <p:spPr>
          <a:xfrm>
            <a:off x="4957763" y="2571751"/>
            <a:ext cx="3930423" cy="231593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Section Header">
  <p:cSld name="12_Section Header">
    <p:spTree>
      <p:nvGrpSpPr>
        <p:cNvPr id="254" name="Shape 254"/>
        <p:cNvGrpSpPr/>
        <p:nvPr/>
      </p:nvGrpSpPr>
      <p:grpSpPr>
        <a:xfrm>
          <a:off x="0" y="0"/>
          <a:ext cx="0" cy="0"/>
          <a:chOff x="0" y="0"/>
          <a:chExt cx="0" cy="0"/>
        </a:xfrm>
      </p:grpSpPr>
      <p:sp>
        <p:nvSpPr>
          <p:cNvPr id="255" name="Shape 255"/>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6" name="Shape 256"/>
          <p:cNvSpPr/>
          <p:nvPr>
            <p:ph idx="2" type="pic"/>
          </p:nvPr>
        </p:nvSpPr>
        <p:spPr>
          <a:xfrm>
            <a:off x="255815" y="255812"/>
            <a:ext cx="2901723" cy="334463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57" name="Shape 257"/>
          <p:cNvSpPr/>
          <p:nvPr>
            <p:ph idx="3" type="pic"/>
          </p:nvPr>
        </p:nvSpPr>
        <p:spPr>
          <a:xfrm>
            <a:off x="5986463" y="255812"/>
            <a:ext cx="2901723" cy="241118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58" name="Shape 258"/>
          <p:cNvSpPr/>
          <p:nvPr>
            <p:ph idx="4" type="pic"/>
          </p:nvPr>
        </p:nvSpPr>
        <p:spPr>
          <a:xfrm>
            <a:off x="3157538" y="255812"/>
            <a:ext cx="2828925" cy="463187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Section Header">
  <p:cSld name="13_Section Header">
    <p:spTree>
      <p:nvGrpSpPr>
        <p:cNvPr id="259" name="Shape 259"/>
        <p:cNvGrpSpPr/>
        <p:nvPr/>
      </p:nvGrpSpPr>
      <p:grpSpPr>
        <a:xfrm>
          <a:off x="0" y="0"/>
          <a:ext cx="0" cy="0"/>
          <a:chOff x="0" y="0"/>
          <a:chExt cx="0" cy="0"/>
        </a:xfrm>
      </p:grpSpPr>
      <p:sp>
        <p:nvSpPr>
          <p:cNvPr id="260" name="Shape 26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1" name="Shape 261"/>
          <p:cNvSpPr/>
          <p:nvPr>
            <p:ph idx="2" type="pic"/>
          </p:nvPr>
        </p:nvSpPr>
        <p:spPr>
          <a:xfrm>
            <a:off x="4572000" y="255812"/>
            <a:ext cx="4316186" cy="463187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62" name="Shape 262"/>
          <p:cNvSpPr/>
          <p:nvPr>
            <p:ph idx="3" type="pic"/>
          </p:nvPr>
        </p:nvSpPr>
        <p:spPr>
          <a:xfrm>
            <a:off x="255815" y="255812"/>
            <a:ext cx="2158093" cy="23159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63" name="Shape 263"/>
          <p:cNvSpPr/>
          <p:nvPr>
            <p:ph idx="4" type="pic"/>
          </p:nvPr>
        </p:nvSpPr>
        <p:spPr>
          <a:xfrm>
            <a:off x="2413907" y="255812"/>
            <a:ext cx="2158093" cy="23159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64" name="Shape 264"/>
          <p:cNvSpPr/>
          <p:nvPr>
            <p:ph idx="5" type="pic"/>
          </p:nvPr>
        </p:nvSpPr>
        <p:spPr>
          <a:xfrm>
            <a:off x="255815" y="2571751"/>
            <a:ext cx="2158093" cy="23159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65" name="Shape 265"/>
          <p:cNvSpPr/>
          <p:nvPr>
            <p:ph idx="6" type="pic"/>
          </p:nvPr>
        </p:nvSpPr>
        <p:spPr>
          <a:xfrm>
            <a:off x="2413907" y="2571751"/>
            <a:ext cx="2158093" cy="23159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Section Header">
  <p:cSld name="14_Section Header">
    <p:spTree>
      <p:nvGrpSpPr>
        <p:cNvPr id="266" name="Shape 266"/>
        <p:cNvGrpSpPr/>
        <p:nvPr/>
      </p:nvGrpSpPr>
      <p:grpSpPr>
        <a:xfrm>
          <a:off x="0" y="0"/>
          <a:ext cx="0" cy="0"/>
          <a:chOff x="0" y="0"/>
          <a:chExt cx="0" cy="0"/>
        </a:xfrm>
      </p:grpSpPr>
      <p:sp>
        <p:nvSpPr>
          <p:cNvPr id="267" name="Shape 267"/>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8" name="Shape 268"/>
          <p:cNvSpPr/>
          <p:nvPr>
            <p:ph idx="2" type="pic"/>
          </p:nvPr>
        </p:nvSpPr>
        <p:spPr>
          <a:xfrm>
            <a:off x="255815" y="255812"/>
            <a:ext cx="2158093" cy="165803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69" name="Shape 269"/>
          <p:cNvSpPr/>
          <p:nvPr>
            <p:ph idx="3" type="pic"/>
          </p:nvPr>
        </p:nvSpPr>
        <p:spPr>
          <a:xfrm>
            <a:off x="255815" y="1913843"/>
            <a:ext cx="2158093" cy="165803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70" name="Shape 270"/>
          <p:cNvSpPr/>
          <p:nvPr>
            <p:ph idx="4" type="pic"/>
          </p:nvPr>
        </p:nvSpPr>
        <p:spPr>
          <a:xfrm>
            <a:off x="6730093" y="255812"/>
            <a:ext cx="2158093" cy="165803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71" name="Shape 271"/>
          <p:cNvSpPr/>
          <p:nvPr>
            <p:ph idx="5" type="pic"/>
          </p:nvPr>
        </p:nvSpPr>
        <p:spPr>
          <a:xfrm>
            <a:off x="6730093" y="1913843"/>
            <a:ext cx="2158093" cy="165803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72" name="Shape 272"/>
          <p:cNvSpPr/>
          <p:nvPr>
            <p:ph idx="6" type="pic"/>
          </p:nvPr>
        </p:nvSpPr>
        <p:spPr>
          <a:xfrm>
            <a:off x="4572000" y="255812"/>
            <a:ext cx="2158093" cy="165803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73" name="Shape 273"/>
          <p:cNvSpPr/>
          <p:nvPr>
            <p:ph idx="7" type="pic"/>
          </p:nvPr>
        </p:nvSpPr>
        <p:spPr>
          <a:xfrm>
            <a:off x="4572000" y="1913843"/>
            <a:ext cx="2158093" cy="165803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74" name="Shape 274"/>
          <p:cNvSpPr/>
          <p:nvPr>
            <p:ph idx="8" type="pic"/>
          </p:nvPr>
        </p:nvSpPr>
        <p:spPr>
          <a:xfrm>
            <a:off x="2413907" y="255812"/>
            <a:ext cx="2158093" cy="165803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75" name="Shape 275"/>
          <p:cNvSpPr/>
          <p:nvPr>
            <p:ph idx="9" type="pic"/>
          </p:nvPr>
        </p:nvSpPr>
        <p:spPr>
          <a:xfrm>
            <a:off x="2413907" y="1913843"/>
            <a:ext cx="2158093" cy="165803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Section Header">
  <p:cSld name="15_Section Header">
    <p:spTree>
      <p:nvGrpSpPr>
        <p:cNvPr id="276" name="Shape 276"/>
        <p:cNvGrpSpPr/>
        <p:nvPr/>
      </p:nvGrpSpPr>
      <p:grpSpPr>
        <a:xfrm>
          <a:off x="0" y="0"/>
          <a:ext cx="0" cy="0"/>
          <a:chOff x="0" y="0"/>
          <a:chExt cx="0" cy="0"/>
        </a:xfrm>
      </p:grpSpPr>
      <p:sp>
        <p:nvSpPr>
          <p:cNvPr id="277" name="Shape 277"/>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8" name="Shape 278"/>
          <p:cNvSpPr/>
          <p:nvPr>
            <p:ph idx="2" type="pic"/>
          </p:nvPr>
        </p:nvSpPr>
        <p:spPr>
          <a:xfrm>
            <a:off x="255815" y="255812"/>
            <a:ext cx="2258786" cy="463187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79" name="Shape 279"/>
          <p:cNvSpPr/>
          <p:nvPr>
            <p:ph idx="3" type="pic"/>
          </p:nvPr>
        </p:nvSpPr>
        <p:spPr>
          <a:xfrm>
            <a:off x="2514600" y="255812"/>
            <a:ext cx="2258786" cy="463187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80" name="Shape 280"/>
          <p:cNvSpPr/>
          <p:nvPr>
            <p:ph idx="4" type="pic"/>
          </p:nvPr>
        </p:nvSpPr>
        <p:spPr>
          <a:xfrm>
            <a:off x="4773386" y="255812"/>
            <a:ext cx="4114800" cy="221592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Title Slide">
  <p:cSld name="6_Title Slide">
    <p:spTree>
      <p:nvGrpSpPr>
        <p:cNvPr id="281" name="Shape 281"/>
        <p:cNvGrpSpPr/>
        <p:nvPr/>
      </p:nvGrpSpPr>
      <p:grpSpPr>
        <a:xfrm>
          <a:off x="0" y="0"/>
          <a:ext cx="0" cy="0"/>
          <a:chOff x="0" y="0"/>
          <a:chExt cx="0" cy="0"/>
        </a:xfrm>
      </p:grpSpPr>
      <p:sp>
        <p:nvSpPr>
          <p:cNvPr id="282" name="Shape 282"/>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rgbClr val="7F7F7F"/>
              </a:buClr>
              <a:buSzPts val="800"/>
              <a:buFont typeface="Arial"/>
              <a:buNone/>
              <a:defRPr b="0" i="0" sz="800" u="none" cap="none" strike="noStrike">
                <a:solidFill>
                  <a:srgbClr val="7F7F7F"/>
                </a:solidFill>
                <a:latin typeface="Raleway"/>
                <a:ea typeface="Raleway"/>
                <a:cs typeface="Raleway"/>
                <a:sym typeface="Raleway"/>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283" name="Shape 283"/>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84" name="Shape 28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285" name="Shape 285"/>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l">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51.xml"/><Relationship Id="rId20" Type="http://schemas.openxmlformats.org/officeDocument/2006/relationships/slideLayout" Target="../slideLayouts/slideLayout31.xml"/><Relationship Id="rId41" Type="http://schemas.openxmlformats.org/officeDocument/2006/relationships/theme" Target="../theme/theme3.xml"/><Relationship Id="rId22" Type="http://schemas.openxmlformats.org/officeDocument/2006/relationships/slideLayout" Target="../slideLayouts/slideLayout33.xml"/><Relationship Id="rId21" Type="http://schemas.openxmlformats.org/officeDocument/2006/relationships/slideLayout" Target="../slideLayouts/slideLayout32.xml"/><Relationship Id="rId24" Type="http://schemas.openxmlformats.org/officeDocument/2006/relationships/slideLayout" Target="../slideLayouts/slideLayout35.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slideLayout" Target="../slideLayouts/slideLayout37.xml"/><Relationship Id="rId25" Type="http://schemas.openxmlformats.org/officeDocument/2006/relationships/slideLayout" Target="../slideLayouts/slideLayout36.xml"/><Relationship Id="rId28" Type="http://schemas.openxmlformats.org/officeDocument/2006/relationships/slideLayout" Target="../slideLayouts/slideLayout39.xml"/><Relationship Id="rId27" Type="http://schemas.openxmlformats.org/officeDocument/2006/relationships/slideLayout" Target="../slideLayouts/slideLayout38.xml"/><Relationship Id="rId5" Type="http://schemas.openxmlformats.org/officeDocument/2006/relationships/slideLayout" Target="../slideLayouts/slideLayout16.xml"/><Relationship Id="rId6" Type="http://schemas.openxmlformats.org/officeDocument/2006/relationships/slideLayout" Target="../slideLayouts/slideLayout17.xml"/><Relationship Id="rId29" Type="http://schemas.openxmlformats.org/officeDocument/2006/relationships/slideLayout" Target="../slideLayouts/slideLayout40.xml"/><Relationship Id="rId7" Type="http://schemas.openxmlformats.org/officeDocument/2006/relationships/slideLayout" Target="../slideLayouts/slideLayout18.xml"/><Relationship Id="rId8" Type="http://schemas.openxmlformats.org/officeDocument/2006/relationships/slideLayout" Target="../slideLayouts/slideLayout19.xml"/><Relationship Id="rId31" Type="http://schemas.openxmlformats.org/officeDocument/2006/relationships/slideLayout" Target="../slideLayouts/slideLayout42.xml"/><Relationship Id="rId30" Type="http://schemas.openxmlformats.org/officeDocument/2006/relationships/slideLayout" Target="../slideLayouts/slideLayout41.xml"/><Relationship Id="rId11" Type="http://schemas.openxmlformats.org/officeDocument/2006/relationships/slideLayout" Target="../slideLayouts/slideLayout22.xml"/><Relationship Id="rId33" Type="http://schemas.openxmlformats.org/officeDocument/2006/relationships/slideLayout" Target="../slideLayouts/slideLayout44.xml"/><Relationship Id="rId10" Type="http://schemas.openxmlformats.org/officeDocument/2006/relationships/slideLayout" Target="../slideLayouts/slideLayout21.xml"/><Relationship Id="rId32" Type="http://schemas.openxmlformats.org/officeDocument/2006/relationships/slideLayout" Target="../slideLayouts/slideLayout43.xml"/><Relationship Id="rId13" Type="http://schemas.openxmlformats.org/officeDocument/2006/relationships/slideLayout" Target="../slideLayouts/slideLayout24.xml"/><Relationship Id="rId35" Type="http://schemas.openxmlformats.org/officeDocument/2006/relationships/slideLayout" Target="../slideLayouts/slideLayout46.xml"/><Relationship Id="rId12" Type="http://schemas.openxmlformats.org/officeDocument/2006/relationships/slideLayout" Target="../slideLayouts/slideLayout23.xml"/><Relationship Id="rId34" Type="http://schemas.openxmlformats.org/officeDocument/2006/relationships/slideLayout" Target="../slideLayouts/slideLayout45.xml"/><Relationship Id="rId15" Type="http://schemas.openxmlformats.org/officeDocument/2006/relationships/slideLayout" Target="../slideLayouts/slideLayout26.xml"/><Relationship Id="rId37" Type="http://schemas.openxmlformats.org/officeDocument/2006/relationships/slideLayout" Target="../slideLayouts/slideLayout48.xml"/><Relationship Id="rId14" Type="http://schemas.openxmlformats.org/officeDocument/2006/relationships/slideLayout" Target="../slideLayouts/slideLayout25.xml"/><Relationship Id="rId36" Type="http://schemas.openxmlformats.org/officeDocument/2006/relationships/slideLayout" Target="../slideLayouts/slideLayout47.xml"/><Relationship Id="rId17" Type="http://schemas.openxmlformats.org/officeDocument/2006/relationships/slideLayout" Target="../slideLayouts/slideLayout28.xml"/><Relationship Id="rId39" Type="http://schemas.openxmlformats.org/officeDocument/2006/relationships/slideLayout" Target="../slideLayouts/slideLayout50.xml"/><Relationship Id="rId16" Type="http://schemas.openxmlformats.org/officeDocument/2006/relationships/slideLayout" Target="../slideLayouts/slideLayout27.xml"/><Relationship Id="rId38" Type="http://schemas.openxmlformats.org/officeDocument/2006/relationships/slideLayout" Target="../slideLayouts/slideLayout49.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Shape 52"/>
          <p:cNvSpPr txBox="1"/>
          <p:nvPr>
            <p:ph idx="1" type="body"/>
          </p:nvPr>
        </p:nvSpPr>
        <p:spPr>
          <a:xfrm>
            <a:off x="628650" y="1369219"/>
            <a:ext cx="7886700" cy="3263504"/>
          </a:xfrm>
          <a:prstGeom prst="rect">
            <a:avLst/>
          </a:prstGeom>
          <a:noFill/>
          <a:ln>
            <a:noFill/>
          </a:ln>
        </p:spPr>
        <p:txBody>
          <a:bodyPr anchorCtr="0" anchor="t" bIns="68575" lIns="68575" spcFirstLastPara="1" rIns="68575" wrap="square" tIns="685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Montserrat"/>
                <a:ea typeface="Montserrat"/>
                <a:cs typeface="Montserrat"/>
                <a:sym typeface="Montserrat"/>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3" name="Shape 53"/>
          <p:cNvSpPr/>
          <p:nvPr/>
        </p:nvSpPr>
        <p:spPr>
          <a:xfrm>
            <a:off x="8302880" y="4737763"/>
            <a:ext cx="213853" cy="213853"/>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Open Sans"/>
              <a:ea typeface="Open Sans"/>
              <a:cs typeface="Open Sans"/>
              <a:sym typeface="Open Sans"/>
            </a:endParaRPr>
          </a:p>
        </p:txBody>
      </p:sp>
      <p:sp>
        <p:nvSpPr>
          <p:cNvPr id="54" name="Shape 54"/>
          <p:cNvSpPr/>
          <p:nvPr/>
        </p:nvSpPr>
        <p:spPr>
          <a:xfrm>
            <a:off x="8390670" y="4796395"/>
            <a:ext cx="59897" cy="96589"/>
          </a:xfrm>
          <a:prstGeom prst="chevron">
            <a:avLst>
              <a:gd fmla="val 76574" name="adj"/>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5" name="Shape 55"/>
          <p:cNvSpPr/>
          <p:nvPr/>
        </p:nvSpPr>
        <p:spPr>
          <a:xfrm>
            <a:off x="8041685" y="4737763"/>
            <a:ext cx="213853" cy="213853"/>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Open Sans"/>
              <a:ea typeface="Open Sans"/>
              <a:cs typeface="Open Sans"/>
              <a:sym typeface="Open Sans"/>
            </a:endParaRPr>
          </a:p>
        </p:txBody>
      </p:sp>
      <p:sp>
        <p:nvSpPr>
          <p:cNvPr id="56" name="Shape 56"/>
          <p:cNvSpPr/>
          <p:nvPr/>
        </p:nvSpPr>
        <p:spPr>
          <a:xfrm rot="10800000">
            <a:off x="8115187" y="4796395"/>
            <a:ext cx="59897" cy="96589"/>
          </a:xfrm>
          <a:prstGeom prst="chevron">
            <a:avLst>
              <a:gd fmla="val 76574" name="adj"/>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7" name="Shape 57"/>
          <p:cNvSpPr/>
          <p:nvPr/>
        </p:nvSpPr>
        <p:spPr>
          <a:xfrm>
            <a:off x="7836011" y="0"/>
            <a:ext cx="679340" cy="24450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8" name="Shape 58"/>
          <p:cNvSpPr txBox="1"/>
          <p:nvPr/>
        </p:nvSpPr>
        <p:spPr>
          <a:xfrm>
            <a:off x="7837669" y="49468"/>
            <a:ext cx="405516" cy="144459"/>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b="0" i="0" lang="en" sz="700" u="none" cap="none" strike="noStrike">
                <a:solidFill>
                  <a:schemeClr val="dk1"/>
                </a:solidFill>
                <a:latin typeface="Montserrat"/>
                <a:ea typeface="Montserrat"/>
                <a:cs typeface="Montserrat"/>
                <a:sym typeface="Montserrat"/>
              </a:rPr>
              <a:t>PAGE</a:t>
            </a:r>
            <a:endParaRPr sz="1100"/>
          </a:p>
        </p:txBody>
      </p:sp>
      <p:sp>
        <p:nvSpPr>
          <p:cNvPr id="59" name="Shape 59"/>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b="0" i="0" sz="800" u="none" cap="none" strike="noStrike">
                <a:solidFill>
                  <a:schemeClr val="dk1"/>
                </a:solidFill>
                <a:latin typeface="Montserrat"/>
                <a:ea typeface="Montserrat"/>
                <a:cs typeface="Montserrat"/>
                <a:sym typeface="Montserrat"/>
              </a:defRPr>
            </a:lvl1pPr>
            <a:lvl2pPr indent="0" lvl="1" marL="0" marR="0" rtl="0" algn="l">
              <a:spcBef>
                <a:spcPts val="0"/>
              </a:spcBef>
              <a:buNone/>
              <a:defRPr b="0" i="0" sz="800" u="none" cap="none" strike="noStrike">
                <a:solidFill>
                  <a:schemeClr val="dk1"/>
                </a:solidFill>
                <a:latin typeface="Montserrat"/>
                <a:ea typeface="Montserrat"/>
                <a:cs typeface="Montserrat"/>
                <a:sym typeface="Montserrat"/>
              </a:defRPr>
            </a:lvl2pPr>
            <a:lvl3pPr indent="0" lvl="2" marL="0" marR="0" rtl="0" algn="l">
              <a:spcBef>
                <a:spcPts val="0"/>
              </a:spcBef>
              <a:buNone/>
              <a:defRPr b="0" i="0" sz="800" u="none" cap="none" strike="noStrike">
                <a:solidFill>
                  <a:schemeClr val="dk1"/>
                </a:solidFill>
                <a:latin typeface="Montserrat"/>
                <a:ea typeface="Montserrat"/>
                <a:cs typeface="Montserrat"/>
                <a:sym typeface="Montserrat"/>
              </a:defRPr>
            </a:lvl3pPr>
            <a:lvl4pPr indent="0" lvl="3" marL="0" marR="0" rtl="0" algn="l">
              <a:spcBef>
                <a:spcPts val="0"/>
              </a:spcBef>
              <a:buNone/>
              <a:defRPr b="0" i="0" sz="800" u="none" cap="none" strike="noStrike">
                <a:solidFill>
                  <a:schemeClr val="dk1"/>
                </a:solidFill>
                <a:latin typeface="Montserrat"/>
                <a:ea typeface="Montserrat"/>
                <a:cs typeface="Montserrat"/>
                <a:sym typeface="Montserrat"/>
              </a:defRPr>
            </a:lvl4pPr>
            <a:lvl5pPr indent="0" lvl="4" marL="0" marR="0" rtl="0" algn="l">
              <a:spcBef>
                <a:spcPts val="0"/>
              </a:spcBef>
              <a:buNone/>
              <a:defRPr b="0" i="0" sz="800" u="none" cap="none" strike="noStrike">
                <a:solidFill>
                  <a:schemeClr val="dk1"/>
                </a:solidFill>
                <a:latin typeface="Montserrat"/>
                <a:ea typeface="Montserrat"/>
                <a:cs typeface="Montserrat"/>
                <a:sym typeface="Montserrat"/>
              </a:defRPr>
            </a:lvl5pPr>
            <a:lvl6pPr indent="0" lvl="5" marL="0" marR="0" rtl="0" algn="l">
              <a:spcBef>
                <a:spcPts val="0"/>
              </a:spcBef>
              <a:buNone/>
              <a:defRPr b="0" i="0" sz="800" u="none" cap="none" strike="noStrike">
                <a:solidFill>
                  <a:schemeClr val="dk1"/>
                </a:solidFill>
                <a:latin typeface="Montserrat"/>
                <a:ea typeface="Montserrat"/>
                <a:cs typeface="Montserrat"/>
                <a:sym typeface="Montserrat"/>
              </a:defRPr>
            </a:lvl6pPr>
            <a:lvl7pPr indent="0" lvl="6" marL="0" marR="0" rtl="0" algn="l">
              <a:spcBef>
                <a:spcPts val="0"/>
              </a:spcBef>
              <a:buNone/>
              <a:defRPr b="0" i="0" sz="800" u="none" cap="none" strike="noStrike">
                <a:solidFill>
                  <a:schemeClr val="dk1"/>
                </a:solidFill>
                <a:latin typeface="Montserrat"/>
                <a:ea typeface="Montserrat"/>
                <a:cs typeface="Montserrat"/>
                <a:sym typeface="Montserrat"/>
              </a:defRPr>
            </a:lvl7pPr>
            <a:lvl8pPr indent="0" lvl="7" marL="0" marR="0" rtl="0" algn="l">
              <a:spcBef>
                <a:spcPts val="0"/>
              </a:spcBef>
              <a:buNone/>
              <a:defRPr b="0" i="0" sz="800" u="none" cap="none" strike="noStrike">
                <a:solidFill>
                  <a:schemeClr val="dk1"/>
                </a:solidFill>
                <a:latin typeface="Montserrat"/>
                <a:ea typeface="Montserrat"/>
                <a:cs typeface="Montserrat"/>
                <a:sym typeface="Montserrat"/>
              </a:defRPr>
            </a:lvl8pPr>
            <a:lvl9pPr indent="0" lvl="8" marL="0" marR="0" rtl="0" algn="l">
              <a:spcBef>
                <a:spcPts val="0"/>
              </a:spcBef>
              <a:buNone/>
              <a:defRPr b="0" i="0" sz="800" u="none" cap="none" strike="noStrike">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60" name="Shape 60"/>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0" i="0" sz="800" u="none" cap="none" strike="noStrike">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 id="2147483693" r:id="rId35"/>
    <p:sldLayoutId id="2147483694" r:id="rId36"/>
    <p:sldLayoutId id="2147483695" r:id="rId37"/>
    <p:sldLayoutId id="2147483696" r:id="rId38"/>
    <p:sldLayoutId id="2147483697" r:id="rId39"/>
    <p:sldLayoutId id="2147483698" r:id="rId4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29.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34.xml"/><Relationship Id="rId3" Type="http://schemas.openxmlformats.org/officeDocument/2006/relationships/image" Target="../media/image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37.xml"/><Relationship Id="rId3" Type="http://schemas.openxmlformats.org/officeDocument/2006/relationships/image" Target="../media/image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 name="Shape 289"/>
        <p:cNvGrpSpPr/>
        <p:nvPr/>
      </p:nvGrpSpPr>
      <p:grpSpPr>
        <a:xfrm>
          <a:off x="0" y="0"/>
          <a:ext cx="0" cy="0"/>
          <a:chOff x="0" y="0"/>
          <a:chExt cx="0" cy="0"/>
        </a:xfrm>
      </p:grpSpPr>
      <p:pic>
        <p:nvPicPr>
          <p:cNvPr id="290" name="Shape 290"/>
          <p:cNvPicPr preferRelativeResize="0"/>
          <p:nvPr/>
        </p:nvPicPr>
        <p:blipFill rotWithShape="1">
          <a:blip r:embed="rId3">
            <a:alphaModFix/>
          </a:blip>
          <a:srcRect b="0" l="0" r="0" t="0"/>
          <a:stretch/>
        </p:blipFill>
        <p:spPr>
          <a:xfrm>
            <a:off x="4336555" y="-2123767"/>
            <a:ext cx="6704152" cy="8804787"/>
          </a:xfrm>
          <a:prstGeom prst="rect">
            <a:avLst/>
          </a:prstGeom>
          <a:noFill/>
          <a:ln>
            <a:noFill/>
          </a:ln>
        </p:spPr>
      </p:pic>
      <p:sp>
        <p:nvSpPr>
          <p:cNvPr id="291" name="Shape 291"/>
          <p:cNvSpPr/>
          <p:nvPr/>
        </p:nvSpPr>
        <p:spPr>
          <a:xfrm>
            <a:off x="0" y="1"/>
            <a:ext cx="9144000" cy="5143500"/>
          </a:xfrm>
          <a:prstGeom prst="rect">
            <a:avLst/>
          </a:prstGeom>
          <a:solidFill>
            <a:srgbClr val="262626">
              <a:alpha val="84705"/>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2" name="Shape 292"/>
          <p:cNvSpPr/>
          <p:nvPr/>
        </p:nvSpPr>
        <p:spPr>
          <a:xfrm>
            <a:off x="837010" y="1"/>
            <a:ext cx="41672" cy="716033"/>
          </a:xfrm>
          <a:prstGeom prst="rect">
            <a:avLst/>
          </a:prstGeom>
          <a:gradFill>
            <a:gsLst>
              <a:gs pos="0">
                <a:schemeClr val="accent4"/>
              </a:gs>
              <a:gs pos="100000">
                <a:srgbClr val="FD802B"/>
              </a:gs>
            </a:gsLst>
            <a:lin ang="540000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pic>
        <p:nvPicPr>
          <p:cNvPr id="293" name="Shape 293"/>
          <p:cNvPicPr preferRelativeResize="0"/>
          <p:nvPr/>
        </p:nvPicPr>
        <p:blipFill rotWithShape="1">
          <a:blip r:embed="rId4">
            <a:alphaModFix/>
          </a:blip>
          <a:srcRect b="0" l="0" r="0" t="0"/>
          <a:stretch/>
        </p:blipFill>
        <p:spPr>
          <a:xfrm>
            <a:off x="-714374" y="2543175"/>
            <a:ext cx="6404740" cy="3714749"/>
          </a:xfrm>
          <a:prstGeom prst="rect">
            <a:avLst/>
          </a:prstGeom>
          <a:noFill/>
          <a:ln>
            <a:noFill/>
          </a:ln>
        </p:spPr>
      </p:pic>
      <p:sp>
        <p:nvSpPr>
          <p:cNvPr id="294" name="Shape 294"/>
          <p:cNvSpPr/>
          <p:nvPr/>
        </p:nvSpPr>
        <p:spPr>
          <a:xfrm>
            <a:off x="2466125" y="1222050"/>
            <a:ext cx="1994100" cy="51660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5" name="Shape 295"/>
          <p:cNvSpPr txBox="1"/>
          <p:nvPr/>
        </p:nvSpPr>
        <p:spPr>
          <a:xfrm>
            <a:off x="592500" y="633175"/>
            <a:ext cx="6786000" cy="2121900"/>
          </a:xfrm>
          <a:prstGeom prst="rect">
            <a:avLst/>
          </a:prstGeom>
          <a:noFill/>
          <a:ln>
            <a:noFill/>
          </a:ln>
        </p:spPr>
        <p:txBody>
          <a:bodyPr anchorCtr="0" anchor="t" bIns="34275" lIns="68575" spcFirstLastPara="1" rIns="68575" wrap="square" tIns="34275">
            <a:noAutofit/>
          </a:bodyPr>
          <a:lstStyle/>
          <a:p>
            <a:pPr indent="0" lvl="0" marL="0" marR="0" rtl="0" algn="l">
              <a:lnSpc>
                <a:spcPct val="92307"/>
              </a:lnSpc>
              <a:spcBef>
                <a:spcPts val="0"/>
              </a:spcBef>
              <a:spcAft>
                <a:spcPts val="0"/>
              </a:spcAft>
              <a:buNone/>
            </a:pPr>
            <a:r>
              <a:rPr lang="en" sz="3600">
                <a:solidFill>
                  <a:schemeClr val="lt1"/>
                </a:solidFill>
              </a:rPr>
              <a:t>MAKING A</a:t>
            </a:r>
            <a:endParaRPr sz="3600"/>
          </a:p>
          <a:p>
            <a:pPr indent="0" lvl="0" marL="0" marR="0" rtl="0" algn="l">
              <a:lnSpc>
                <a:spcPct val="92307"/>
              </a:lnSpc>
              <a:spcBef>
                <a:spcPts val="0"/>
              </a:spcBef>
              <a:spcAft>
                <a:spcPts val="0"/>
              </a:spcAft>
              <a:buNone/>
            </a:pPr>
            <a:r>
              <a:rPr lang="en" sz="3600">
                <a:solidFill>
                  <a:schemeClr val="lt1"/>
                </a:solidFill>
              </a:rPr>
              <a:t>DIGITAL</a:t>
            </a:r>
            <a:r>
              <a:rPr lang="en" sz="3600">
                <a:solidFill>
                  <a:schemeClr val="dk1"/>
                </a:solidFill>
              </a:rPr>
              <a:t>  </a:t>
            </a:r>
            <a:r>
              <a:rPr lang="en" sz="3600">
                <a:solidFill>
                  <a:srgbClr val="3E4143"/>
                </a:solidFill>
              </a:rPr>
              <a:t>WORLD</a:t>
            </a:r>
            <a:endParaRPr sz="3600"/>
          </a:p>
          <a:p>
            <a:pPr indent="0" lvl="0" marL="0" marR="0" rtl="0" algn="l">
              <a:lnSpc>
                <a:spcPct val="84615"/>
              </a:lnSpc>
              <a:spcBef>
                <a:spcPts val="0"/>
              </a:spcBef>
              <a:spcAft>
                <a:spcPts val="0"/>
              </a:spcAft>
              <a:buNone/>
            </a:pPr>
            <a:r>
              <a:rPr lang="en" sz="3600">
                <a:solidFill>
                  <a:schemeClr val="lt1"/>
                </a:solidFill>
              </a:rPr>
              <a:t>FOR NEXT…</a:t>
            </a:r>
            <a:endParaRPr sz="3600"/>
          </a:p>
        </p:txBody>
      </p:sp>
      <p:pic>
        <p:nvPicPr>
          <p:cNvPr id="296" name="Shape 296"/>
          <p:cNvPicPr preferRelativeResize="0"/>
          <p:nvPr/>
        </p:nvPicPr>
        <p:blipFill rotWithShape="1">
          <a:blip r:embed="rId5">
            <a:alphaModFix/>
          </a:blip>
          <a:srcRect b="0" l="0" r="0" t="0"/>
          <a:stretch/>
        </p:blipFill>
        <p:spPr>
          <a:xfrm>
            <a:off x="5995088" y="2907507"/>
            <a:ext cx="2404004" cy="145041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5" name="Shape 445"/>
        <p:cNvGrpSpPr/>
        <p:nvPr/>
      </p:nvGrpSpPr>
      <p:grpSpPr>
        <a:xfrm>
          <a:off x="0" y="0"/>
          <a:ext cx="0" cy="0"/>
          <a:chOff x="0" y="0"/>
          <a:chExt cx="0" cy="0"/>
        </a:xfrm>
      </p:grpSpPr>
      <p:sp>
        <p:nvSpPr>
          <p:cNvPr id="446" name="Shape 446"/>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447" name="Shape 447"/>
          <p:cNvSpPr txBox="1"/>
          <p:nvPr>
            <p:ph idx="11" type="ftr"/>
          </p:nvPr>
        </p:nvSpPr>
        <p:spPr>
          <a:xfrm>
            <a:off x="3809525" y="4707775"/>
            <a:ext cx="15249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1100"/>
          </a:p>
        </p:txBody>
      </p:sp>
      <p:sp>
        <p:nvSpPr>
          <p:cNvPr id="448" name="Shape 448"/>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449" name="Shape 449"/>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accent4"/>
              </a:buClr>
              <a:buSzPts val="1900"/>
              <a:buFont typeface="Montserrat"/>
              <a:buNone/>
            </a:pPr>
            <a:r>
              <a:rPr b="1" i="0" lang="en" sz="1900" u="none" cap="none" strike="noStrike">
                <a:solidFill>
                  <a:schemeClr val="accent4"/>
                </a:solidFill>
                <a:latin typeface="Montserrat"/>
                <a:ea typeface="Montserrat"/>
                <a:cs typeface="Montserrat"/>
                <a:sym typeface="Montserrat"/>
              </a:rPr>
              <a:t>About</a:t>
            </a:r>
            <a:r>
              <a:rPr b="1" i="0" lang="en" sz="1900" u="none" cap="none" strike="noStrike">
                <a:solidFill>
                  <a:schemeClr val="lt2"/>
                </a:solidFill>
                <a:latin typeface="Montserrat"/>
                <a:ea typeface="Montserrat"/>
                <a:cs typeface="Montserrat"/>
                <a:sym typeface="Montserrat"/>
              </a:rPr>
              <a:t> Us</a:t>
            </a:r>
            <a:endParaRPr b="1" i="0" sz="1900" u="none" cap="none" strike="noStrike">
              <a:solidFill>
                <a:schemeClr val="accent4"/>
              </a:solidFill>
              <a:latin typeface="Montserrat"/>
              <a:ea typeface="Montserrat"/>
              <a:cs typeface="Montserrat"/>
              <a:sym typeface="Montserrat"/>
            </a:endParaRPr>
          </a:p>
        </p:txBody>
      </p:sp>
      <p:sp>
        <p:nvSpPr>
          <p:cNvPr id="450" name="Shape 450"/>
          <p:cNvSpPr/>
          <p:nvPr/>
        </p:nvSpPr>
        <p:spPr>
          <a:xfrm>
            <a:off x="2008413" y="3396343"/>
            <a:ext cx="576942" cy="51162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1" name="Shape 451"/>
          <p:cNvSpPr/>
          <p:nvPr/>
        </p:nvSpPr>
        <p:spPr>
          <a:xfrm>
            <a:off x="4283529" y="3396343"/>
            <a:ext cx="576942" cy="511629"/>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2" name="Shape 452"/>
          <p:cNvSpPr/>
          <p:nvPr/>
        </p:nvSpPr>
        <p:spPr>
          <a:xfrm>
            <a:off x="6558645" y="3396343"/>
            <a:ext cx="576942" cy="511629"/>
          </a:xfrm>
          <a:prstGeom prst="rect">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3" name="Shape 453"/>
          <p:cNvSpPr txBox="1"/>
          <p:nvPr/>
        </p:nvSpPr>
        <p:spPr>
          <a:xfrm>
            <a:off x="1257299" y="4011898"/>
            <a:ext cx="2079168"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rgbClr val="7F7F7F"/>
                </a:solidFill>
                <a:latin typeface="Montserrat"/>
                <a:ea typeface="Montserrat"/>
                <a:cs typeface="Montserrat"/>
                <a:sym typeface="Montserrat"/>
              </a:rPr>
              <a:t>1500s, when an unknown printer took a galley of type and specimen book.</a:t>
            </a:r>
            <a:endParaRPr sz="1100"/>
          </a:p>
        </p:txBody>
      </p:sp>
      <p:sp>
        <p:nvSpPr>
          <p:cNvPr id="454" name="Shape 454"/>
          <p:cNvSpPr txBox="1"/>
          <p:nvPr/>
        </p:nvSpPr>
        <p:spPr>
          <a:xfrm>
            <a:off x="3532417" y="4011898"/>
            <a:ext cx="2079168"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rgbClr val="7F7F7F"/>
                </a:solidFill>
                <a:latin typeface="Montserrat"/>
                <a:ea typeface="Montserrat"/>
                <a:cs typeface="Montserrat"/>
                <a:sym typeface="Montserrat"/>
              </a:rPr>
              <a:t>1500s, when an unknown printer took a galley of type and specimen book.</a:t>
            </a:r>
            <a:endParaRPr sz="1100"/>
          </a:p>
        </p:txBody>
      </p:sp>
      <p:sp>
        <p:nvSpPr>
          <p:cNvPr id="455" name="Shape 455"/>
          <p:cNvSpPr txBox="1"/>
          <p:nvPr/>
        </p:nvSpPr>
        <p:spPr>
          <a:xfrm>
            <a:off x="5807531" y="4011898"/>
            <a:ext cx="2079168"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rgbClr val="7F7F7F"/>
                </a:solidFill>
                <a:latin typeface="Montserrat"/>
                <a:ea typeface="Montserrat"/>
                <a:cs typeface="Montserrat"/>
                <a:sym typeface="Montserrat"/>
              </a:rPr>
              <a:t>1500s, when an unknown printer took a galley of type and specimen book.</a:t>
            </a:r>
            <a:endParaRPr sz="1100"/>
          </a:p>
        </p:txBody>
      </p:sp>
      <p:sp>
        <p:nvSpPr>
          <p:cNvPr id="456" name="Shape 456"/>
          <p:cNvSpPr/>
          <p:nvPr>
            <p:ph idx="2" type="pic"/>
          </p:nvPr>
        </p:nvSpPr>
        <p:spPr>
          <a:xfrm>
            <a:off x="1257299" y="1364032"/>
            <a:ext cx="2079171" cy="203231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57" name="Shape 457"/>
          <p:cNvSpPr/>
          <p:nvPr>
            <p:ph idx="3" type="pic"/>
          </p:nvPr>
        </p:nvSpPr>
        <p:spPr>
          <a:xfrm>
            <a:off x="3532414" y="1364032"/>
            <a:ext cx="2079171" cy="203231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58" name="Shape 458"/>
          <p:cNvSpPr/>
          <p:nvPr>
            <p:ph idx="4" type="pic"/>
          </p:nvPr>
        </p:nvSpPr>
        <p:spPr>
          <a:xfrm>
            <a:off x="5807531" y="1364032"/>
            <a:ext cx="2079171" cy="203231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59" name="Shape 459"/>
          <p:cNvSpPr/>
          <p:nvPr/>
        </p:nvSpPr>
        <p:spPr>
          <a:xfrm>
            <a:off x="2192094" y="3575431"/>
            <a:ext cx="209582" cy="208955"/>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60" name="Shape 460"/>
          <p:cNvSpPr/>
          <p:nvPr/>
        </p:nvSpPr>
        <p:spPr>
          <a:xfrm>
            <a:off x="4439774" y="3515252"/>
            <a:ext cx="264473" cy="273825"/>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61" name="Shape 461"/>
          <p:cNvSpPr/>
          <p:nvPr/>
        </p:nvSpPr>
        <p:spPr>
          <a:xfrm>
            <a:off x="6742321" y="3531158"/>
            <a:ext cx="188999" cy="242014"/>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5" name="Shape 465"/>
        <p:cNvGrpSpPr/>
        <p:nvPr/>
      </p:nvGrpSpPr>
      <p:grpSpPr>
        <a:xfrm>
          <a:off x="0" y="0"/>
          <a:ext cx="0" cy="0"/>
          <a:chOff x="0" y="0"/>
          <a:chExt cx="0" cy="0"/>
        </a:xfrm>
      </p:grpSpPr>
      <p:sp>
        <p:nvSpPr>
          <p:cNvPr id="466" name="Shape 466"/>
          <p:cNvSpPr/>
          <p:nvPr/>
        </p:nvSpPr>
        <p:spPr>
          <a:xfrm>
            <a:off x="255815" y="255812"/>
            <a:ext cx="2158093" cy="4631876"/>
          </a:xfrm>
          <a:prstGeom prst="rect">
            <a:avLst/>
          </a:prstGeom>
          <a:solidFill>
            <a:schemeClr val="accent4">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7" name="Shape 467"/>
          <p:cNvSpPr/>
          <p:nvPr/>
        </p:nvSpPr>
        <p:spPr>
          <a:xfrm>
            <a:off x="2413907" y="255812"/>
            <a:ext cx="2158093" cy="4631876"/>
          </a:xfrm>
          <a:prstGeom prst="rect">
            <a:avLst/>
          </a:prstGeom>
          <a:solidFill>
            <a:schemeClr val="accent5">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8" name="Shape 468"/>
          <p:cNvSpPr/>
          <p:nvPr/>
        </p:nvSpPr>
        <p:spPr>
          <a:xfrm>
            <a:off x="4572000" y="255812"/>
            <a:ext cx="2158093" cy="4631876"/>
          </a:xfrm>
          <a:prstGeom prst="rect">
            <a:avLst/>
          </a:prstGeom>
          <a:solidFill>
            <a:srgbClr val="3E4143">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9" name="Shape 469"/>
          <p:cNvSpPr/>
          <p:nvPr/>
        </p:nvSpPr>
        <p:spPr>
          <a:xfrm>
            <a:off x="6730093" y="255812"/>
            <a:ext cx="2158093" cy="4631876"/>
          </a:xfrm>
          <a:prstGeom prst="rect">
            <a:avLst/>
          </a:prstGeom>
          <a:solidFill>
            <a:srgbClr val="F2F2F2">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470" name="Shape 470"/>
          <p:cNvCxnSpPr/>
          <p:nvPr/>
        </p:nvCxnSpPr>
        <p:spPr>
          <a:xfrm>
            <a:off x="1008630" y="2686063"/>
            <a:ext cx="652462" cy="0"/>
          </a:xfrm>
          <a:prstGeom prst="straightConnector1">
            <a:avLst/>
          </a:prstGeom>
          <a:noFill/>
          <a:ln cap="flat" cmpd="sng" w="38100">
            <a:solidFill>
              <a:schemeClr val="dk1"/>
            </a:solidFill>
            <a:prstDash val="solid"/>
            <a:miter lim="800000"/>
            <a:headEnd len="sm" w="sm" type="none"/>
            <a:tailEnd len="sm" w="sm" type="none"/>
          </a:ln>
        </p:spPr>
      </p:cxnSp>
      <p:sp>
        <p:nvSpPr>
          <p:cNvPr id="471" name="Shape 471"/>
          <p:cNvSpPr txBox="1"/>
          <p:nvPr/>
        </p:nvSpPr>
        <p:spPr>
          <a:xfrm>
            <a:off x="735365" y="1778475"/>
            <a:ext cx="1198993"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dk1"/>
                </a:solidFill>
                <a:latin typeface="Montserrat"/>
                <a:ea typeface="Montserrat"/>
                <a:cs typeface="Montserrat"/>
                <a:sym typeface="Montserrat"/>
              </a:rPr>
              <a:t>Feature</a:t>
            </a:r>
            <a:endParaRPr sz="1100"/>
          </a:p>
          <a:p>
            <a:pPr indent="0" lvl="0" marL="0" marR="0" rtl="0" algn="ctr">
              <a:spcBef>
                <a:spcPts val="0"/>
              </a:spcBef>
              <a:spcAft>
                <a:spcPts val="0"/>
              </a:spcAft>
              <a:buNone/>
            </a:pPr>
            <a:r>
              <a:rPr b="1" lang="en" sz="1900">
                <a:solidFill>
                  <a:schemeClr val="dk1"/>
                </a:solidFill>
                <a:latin typeface="Montserrat"/>
                <a:ea typeface="Montserrat"/>
                <a:cs typeface="Montserrat"/>
                <a:sym typeface="Montserrat"/>
              </a:rPr>
              <a:t>Text</a:t>
            </a:r>
            <a:endParaRPr sz="1100"/>
          </a:p>
        </p:txBody>
      </p:sp>
      <p:sp>
        <p:nvSpPr>
          <p:cNvPr id="472" name="Shape 472"/>
          <p:cNvSpPr txBox="1"/>
          <p:nvPr/>
        </p:nvSpPr>
        <p:spPr>
          <a:xfrm>
            <a:off x="581275" y="3265600"/>
            <a:ext cx="1507200" cy="992700"/>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 has roots in a piece of classical Latin -Malorum"  Rackham.</a:t>
            </a:r>
            <a:endParaRPr sz="1100"/>
          </a:p>
        </p:txBody>
      </p:sp>
      <p:sp>
        <p:nvSpPr>
          <p:cNvPr id="473" name="Shape 473"/>
          <p:cNvSpPr txBox="1"/>
          <p:nvPr/>
        </p:nvSpPr>
        <p:spPr>
          <a:xfrm>
            <a:off x="851806" y="2947321"/>
            <a:ext cx="966106"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Stap 1</a:t>
            </a:r>
            <a:endParaRPr sz="1100"/>
          </a:p>
        </p:txBody>
      </p:sp>
      <p:cxnSp>
        <p:nvCxnSpPr>
          <p:cNvPr id="474" name="Shape 474"/>
          <p:cNvCxnSpPr/>
          <p:nvPr/>
        </p:nvCxnSpPr>
        <p:spPr>
          <a:xfrm>
            <a:off x="3166723" y="2686063"/>
            <a:ext cx="652462" cy="0"/>
          </a:xfrm>
          <a:prstGeom prst="straightConnector1">
            <a:avLst/>
          </a:prstGeom>
          <a:noFill/>
          <a:ln cap="flat" cmpd="sng" w="38100">
            <a:solidFill>
              <a:schemeClr val="lt1"/>
            </a:solidFill>
            <a:prstDash val="solid"/>
            <a:miter lim="800000"/>
            <a:headEnd len="sm" w="sm" type="none"/>
            <a:tailEnd len="sm" w="sm" type="none"/>
          </a:ln>
        </p:spPr>
      </p:cxnSp>
      <p:sp>
        <p:nvSpPr>
          <p:cNvPr id="475" name="Shape 475"/>
          <p:cNvSpPr txBox="1"/>
          <p:nvPr/>
        </p:nvSpPr>
        <p:spPr>
          <a:xfrm>
            <a:off x="2893457" y="1778475"/>
            <a:ext cx="1198993"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Montserrat"/>
                <a:ea typeface="Montserrat"/>
                <a:cs typeface="Montserrat"/>
                <a:sym typeface="Montserrat"/>
              </a:rPr>
              <a:t>Feature</a:t>
            </a:r>
            <a:endParaRPr sz="1100"/>
          </a:p>
          <a:p>
            <a:pPr indent="0" lvl="0" marL="0" marR="0" rtl="0" algn="ctr">
              <a:spcBef>
                <a:spcPts val="0"/>
              </a:spcBef>
              <a:spcAft>
                <a:spcPts val="0"/>
              </a:spcAft>
              <a:buNone/>
            </a:pPr>
            <a:r>
              <a:rPr b="1" lang="en" sz="1900">
                <a:solidFill>
                  <a:schemeClr val="lt1"/>
                </a:solidFill>
                <a:latin typeface="Montserrat"/>
                <a:ea typeface="Montserrat"/>
                <a:cs typeface="Montserrat"/>
                <a:sym typeface="Montserrat"/>
              </a:rPr>
              <a:t>Text</a:t>
            </a:r>
            <a:endParaRPr sz="1100"/>
          </a:p>
        </p:txBody>
      </p:sp>
      <p:sp>
        <p:nvSpPr>
          <p:cNvPr id="476" name="Shape 476"/>
          <p:cNvSpPr txBox="1"/>
          <p:nvPr/>
        </p:nvSpPr>
        <p:spPr>
          <a:xfrm>
            <a:off x="2808999" y="3265600"/>
            <a:ext cx="1368000" cy="992700"/>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 is not simply random text. It has roots in a piece of classical Latin -Malorum"  Rackham.</a:t>
            </a:r>
            <a:endParaRPr sz="1100"/>
          </a:p>
        </p:txBody>
      </p:sp>
      <p:sp>
        <p:nvSpPr>
          <p:cNvPr id="477" name="Shape 477"/>
          <p:cNvSpPr txBox="1"/>
          <p:nvPr/>
        </p:nvSpPr>
        <p:spPr>
          <a:xfrm>
            <a:off x="3009899" y="2947321"/>
            <a:ext cx="966106"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Stap 2</a:t>
            </a:r>
            <a:endParaRPr sz="1100"/>
          </a:p>
        </p:txBody>
      </p:sp>
      <p:cxnSp>
        <p:nvCxnSpPr>
          <p:cNvPr id="478" name="Shape 478"/>
          <p:cNvCxnSpPr/>
          <p:nvPr/>
        </p:nvCxnSpPr>
        <p:spPr>
          <a:xfrm>
            <a:off x="5324815" y="2686063"/>
            <a:ext cx="652462" cy="0"/>
          </a:xfrm>
          <a:prstGeom prst="straightConnector1">
            <a:avLst/>
          </a:prstGeom>
          <a:noFill/>
          <a:ln cap="flat" cmpd="sng" w="38100">
            <a:solidFill>
              <a:schemeClr val="lt1"/>
            </a:solidFill>
            <a:prstDash val="solid"/>
            <a:miter lim="800000"/>
            <a:headEnd len="sm" w="sm" type="none"/>
            <a:tailEnd len="sm" w="sm" type="none"/>
          </a:ln>
        </p:spPr>
      </p:cxnSp>
      <p:sp>
        <p:nvSpPr>
          <p:cNvPr id="479" name="Shape 479"/>
          <p:cNvSpPr txBox="1"/>
          <p:nvPr/>
        </p:nvSpPr>
        <p:spPr>
          <a:xfrm>
            <a:off x="5051549" y="1778475"/>
            <a:ext cx="1198993"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Montserrat"/>
                <a:ea typeface="Montserrat"/>
                <a:cs typeface="Montserrat"/>
                <a:sym typeface="Montserrat"/>
              </a:rPr>
              <a:t>Feature</a:t>
            </a:r>
            <a:endParaRPr sz="1100"/>
          </a:p>
          <a:p>
            <a:pPr indent="0" lvl="0" marL="0" marR="0" rtl="0" algn="ctr">
              <a:spcBef>
                <a:spcPts val="0"/>
              </a:spcBef>
              <a:spcAft>
                <a:spcPts val="0"/>
              </a:spcAft>
              <a:buNone/>
            </a:pPr>
            <a:r>
              <a:rPr b="1" lang="en" sz="1900">
                <a:solidFill>
                  <a:schemeClr val="lt1"/>
                </a:solidFill>
                <a:latin typeface="Montserrat"/>
                <a:ea typeface="Montserrat"/>
                <a:cs typeface="Montserrat"/>
                <a:sym typeface="Montserrat"/>
              </a:rPr>
              <a:t>Text</a:t>
            </a:r>
            <a:endParaRPr sz="1100"/>
          </a:p>
        </p:txBody>
      </p:sp>
      <p:sp>
        <p:nvSpPr>
          <p:cNvPr id="480" name="Shape 480"/>
          <p:cNvSpPr txBox="1"/>
          <p:nvPr/>
        </p:nvSpPr>
        <p:spPr>
          <a:xfrm>
            <a:off x="4967050" y="3265600"/>
            <a:ext cx="1368000" cy="992700"/>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 is not simply random text. It has roots in a piece of classical Latin -Malorum"  Rackham.</a:t>
            </a:r>
            <a:endParaRPr sz="1100"/>
          </a:p>
        </p:txBody>
      </p:sp>
      <p:sp>
        <p:nvSpPr>
          <p:cNvPr id="481" name="Shape 481"/>
          <p:cNvSpPr txBox="1"/>
          <p:nvPr/>
        </p:nvSpPr>
        <p:spPr>
          <a:xfrm>
            <a:off x="5167991" y="2947321"/>
            <a:ext cx="966106"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Stap 3</a:t>
            </a:r>
            <a:endParaRPr sz="1100"/>
          </a:p>
        </p:txBody>
      </p:sp>
      <p:cxnSp>
        <p:nvCxnSpPr>
          <p:cNvPr id="482" name="Shape 482"/>
          <p:cNvCxnSpPr/>
          <p:nvPr/>
        </p:nvCxnSpPr>
        <p:spPr>
          <a:xfrm>
            <a:off x="7482908" y="2686063"/>
            <a:ext cx="652462" cy="0"/>
          </a:xfrm>
          <a:prstGeom prst="straightConnector1">
            <a:avLst/>
          </a:prstGeom>
          <a:noFill/>
          <a:ln cap="flat" cmpd="sng" w="38100">
            <a:solidFill>
              <a:schemeClr val="dk1"/>
            </a:solidFill>
            <a:prstDash val="solid"/>
            <a:miter lim="800000"/>
            <a:headEnd len="sm" w="sm" type="none"/>
            <a:tailEnd len="sm" w="sm" type="none"/>
          </a:ln>
        </p:spPr>
      </p:cxnSp>
      <p:sp>
        <p:nvSpPr>
          <p:cNvPr id="483" name="Shape 483"/>
          <p:cNvSpPr txBox="1"/>
          <p:nvPr/>
        </p:nvSpPr>
        <p:spPr>
          <a:xfrm>
            <a:off x="7209643" y="1778475"/>
            <a:ext cx="1198993"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dk1"/>
                </a:solidFill>
                <a:latin typeface="Montserrat"/>
                <a:ea typeface="Montserrat"/>
                <a:cs typeface="Montserrat"/>
                <a:sym typeface="Montserrat"/>
              </a:rPr>
              <a:t>Feature</a:t>
            </a:r>
            <a:endParaRPr sz="1100"/>
          </a:p>
          <a:p>
            <a:pPr indent="0" lvl="0" marL="0" marR="0" rtl="0" algn="ctr">
              <a:spcBef>
                <a:spcPts val="0"/>
              </a:spcBef>
              <a:spcAft>
                <a:spcPts val="0"/>
              </a:spcAft>
              <a:buNone/>
            </a:pPr>
            <a:r>
              <a:rPr b="1" lang="en" sz="1900">
                <a:solidFill>
                  <a:schemeClr val="dk1"/>
                </a:solidFill>
                <a:latin typeface="Montserrat"/>
                <a:ea typeface="Montserrat"/>
                <a:cs typeface="Montserrat"/>
                <a:sym typeface="Montserrat"/>
              </a:rPr>
              <a:t>Text</a:t>
            </a:r>
            <a:endParaRPr sz="1100"/>
          </a:p>
        </p:txBody>
      </p:sp>
      <p:sp>
        <p:nvSpPr>
          <p:cNvPr id="484" name="Shape 484"/>
          <p:cNvSpPr txBox="1"/>
          <p:nvPr/>
        </p:nvSpPr>
        <p:spPr>
          <a:xfrm>
            <a:off x="7125137" y="3265600"/>
            <a:ext cx="1368000" cy="992700"/>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 has roots in a piece of classical Latin -Malorum"  Rackham.</a:t>
            </a:r>
            <a:endParaRPr sz="1100"/>
          </a:p>
        </p:txBody>
      </p:sp>
      <p:sp>
        <p:nvSpPr>
          <p:cNvPr id="485" name="Shape 485"/>
          <p:cNvSpPr txBox="1"/>
          <p:nvPr/>
        </p:nvSpPr>
        <p:spPr>
          <a:xfrm>
            <a:off x="7326085" y="2947321"/>
            <a:ext cx="966106"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Stap 4</a:t>
            </a:r>
            <a:endParaRPr sz="1100"/>
          </a:p>
        </p:txBody>
      </p:sp>
      <p:sp>
        <p:nvSpPr>
          <p:cNvPr id="486" name="Shape 486"/>
          <p:cNvSpPr/>
          <p:nvPr>
            <p:ph idx="2" type="pic"/>
          </p:nvPr>
        </p:nvSpPr>
        <p:spPr>
          <a:xfrm>
            <a:off x="255815" y="255812"/>
            <a:ext cx="8632500" cy="46320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87" name="Shape 487"/>
          <p:cNvSpPr/>
          <p:nvPr/>
        </p:nvSpPr>
        <p:spPr>
          <a:xfrm>
            <a:off x="5489997" y="1275684"/>
            <a:ext cx="322103" cy="321147"/>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88" name="Shape 488"/>
          <p:cNvSpPr/>
          <p:nvPr/>
        </p:nvSpPr>
        <p:spPr>
          <a:xfrm>
            <a:off x="7587213" y="1259842"/>
            <a:ext cx="443850" cy="253083"/>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89" name="Shape 489"/>
          <p:cNvSpPr/>
          <p:nvPr/>
        </p:nvSpPr>
        <p:spPr>
          <a:xfrm>
            <a:off x="1131637" y="1225825"/>
            <a:ext cx="406463" cy="42084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90" name="Shape 490"/>
          <p:cNvSpPr/>
          <p:nvPr/>
        </p:nvSpPr>
        <p:spPr>
          <a:xfrm>
            <a:off x="3330456" y="1225814"/>
            <a:ext cx="324979" cy="321147"/>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4" name="Shape 494"/>
        <p:cNvGrpSpPr/>
        <p:nvPr/>
      </p:nvGrpSpPr>
      <p:grpSpPr>
        <a:xfrm>
          <a:off x="0" y="0"/>
          <a:ext cx="0" cy="0"/>
          <a:chOff x="0" y="0"/>
          <a:chExt cx="0" cy="0"/>
        </a:xfrm>
      </p:grpSpPr>
      <p:sp>
        <p:nvSpPr>
          <p:cNvPr id="495" name="Shape 495"/>
          <p:cNvSpPr/>
          <p:nvPr/>
        </p:nvSpPr>
        <p:spPr>
          <a:xfrm>
            <a:off x="0" y="1246738"/>
            <a:ext cx="9144000" cy="3281718"/>
          </a:xfrm>
          <a:prstGeom prst="rect">
            <a:avLst/>
          </a:prstGeom>
          <a:solidFill>
            <a:schemeClr val="dk1">
              <a:alpha val="45882"/>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6" name="Shape 496"/>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497" name="Shape 497"/>
          <p:cNvSpPr txBox="1"/>
          <p:nvPr>
            <p:ph idx="11" type="ftr"/>
          </p:nvPr>
        </p:nvSpPr>
        <p:spPr>
          <a:xfrm>
            <a:off x="3893050" y="4707775"/>
            <a:ext cx="1357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1100"/>
          </a:p>
        </p:txBody>
      </p:sp>
      <p:sp>
        <p:nvSpPr>
          <p:cNvPr id="498" name="Shape 498"/>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499" name="Shape 499"/>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accent4"/>
              </a:buClr>
              <a:buSzPts val="1900"/>
              <a:buFont typeface="Montserrat"/>
              <a:buNone/>
            </a:pPr>
            <a:r>
              <a:rPr b="1" i="0" lang="en" sz="1900" u="none" cap="none" strike="noStrike">
                <a:solidFill>
                  <a:schemeClr val="accent4"/>
                </a:solidFill>
                <a:latin typeface="Montserrat"/>
                <a:ea typeface="Montserrat"/>
                <a:cs typeface="Montserrat"/>
                <a:sym typeface="Montserrat"/>
              </a:rPr>
              <a:t>About</a:t>
            </a:r>
            <a:r>
              <a:rPr b="1" i="0" lang="en" sz="1900" u="none" cap="none" strike="noStrike">
                <a:solidFill>
                  <a:schemeClr val="lt2"/>
                </a:solidFill>
                <a:latin typeface="Montserrat"/>
                <a:ea typeface="Montserrat"/>
                <a:cs typeface="Montserrat"/>
                <a:sym typeface="Montserrat"/>
              </a:rPr>
              <a:t> Us</a:t>
            </a:r>
            <a:endParaRPr b="1" i="0" sz="1900" u="none" cap="none" strike="noStrike">
              <a:solidFill>
                <a:schemeClr val="accent4"/>
              </a:solidFill>
              <a:latin typeface="Montserrat"/>
              <a:ea typeface="Montserrat"/>
              <a:cs typeface="Montserrat"/>
              <a:sym typeface="Montserrat"/>
            </a:endParaRPr>
          </a:p>
        </p:txBody>
      </p:sp>
      <p:sp>
        <p:nvSpPr>
          <p:cNvPr id="500" name="Shape 500"/>
          <p:cNvSpPr txBox="1"/>
          <p:nvPr/>
        </p:nvSpPr>
        <p:spPr>
          <a:xfrm>
            <a:off x="1184382" y="2738049"/>
            <a:ext cx="1137701" cy="57708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chemeClr val="lt1"/>
                </a:solidFill>
                <a:latin typeface="Montserrat"/>
                <a:ea typeface="Montserrat"/>
                <a:cs typeface="Montserrat"/>
                <a:sym typeface="Montserrat"/>
              </a:rPr>
              <a:t>We are best</a:t>
            </a:r>
            <a:endParaRPr sz="1100"/>
          </a:p>
        </p:txBody>
      </p:sp>
      <p:sp>
        <p:nvSpPr>
          <p:cNvPr id="501" name="Shape 501"/>
          <p:cNvSpPr txBox="1"/>
          <p:nvPr/>
        </p:nvSpPr>
        <p:spPr>
          <a:xfrm>
            <a:off x="1014374" y="3361975"/>
            <a:ext cx="1443900" cy="514800"/>
          </a:xfrm>
          <a:prstGeom prst="rect">
            <a:avLst/>
          </a:prstGeom>
          <a:noFill/>
          <a:ln>
            <a:noFill/>
          </a:ln>
        </p:spPr>
        <p:txBody>
          <a:bodyPr anchorCtr="0" anchor="ctr" bIns="34275" lIns="68575" spcFirstLastPara="1" rIns="68575" wrap="square" tIns="34275">
            <a:noAutofit/>
          </a:bodyPr>
          <a:lstStyle/>
          <a:p>
            <a:pPr indent="0" lvl="0" marL="0" marR="0" rtl="0" algn="ctr">
              <a:lnSpc>
                <a:spcPct val="140000"/>
              </a:lnSpc>
              <a:spcBef>
                <a:spcPts val="0"/>
              </a:spcBef>
              <a:spcAft>
                <a:spcPts val="0"/>
              </a:spcAft>
              <a:buClr>
                <a:schemeClr val="lt1"/>
              </a:buClr>
              <a:buSzPts val="800"/>
              <a:buFont typeface="Arial"/>
              <a:buNone/>
            </a:pPr>
            <a:r>
              <a:rPr b="0" i="0" lang="en" sz="800">
                <a:solidFill>
                  <a:schemeClr val="lt1"/>
                </a:solidFill>
                <a:latin typeface="Montserrat"/>
                <a:ea typeface="Montserrat"/>
                <a:cs typeface="Montserrat"/>
                <a:sym typeface="Montserrat"/>
              </a:rPr>
              <a:t>Are many variations of passages of lorem ipsum available.</a:t>
            </a:r>
            <a:endParaRPr sz="1100"/>
          </a:p>
        </p:txBody>
      </p:sp>
      <p:sp>
        <p:nvSpPr>
          <p:cNvPr id="502" name="Shape 502"/>
          <p:cNvSpPr txBox="1"/>
          <p:nvPr/>
        </p:nvSpPr>
        <p:spPr>
          <a:xfrm>
            <a:off x="3057946" y="2738049"/>
            <a:ext cx="1137701" cy="57708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chemeClr val="lt1"/>
                </a:solidFill>
                <a:latin typeface="Montserrat"/>
                <a:ea typeface="Montserrat"/>
                <a:cs typeface="Montserrat"/>
                <a:sym typeface="Montserrat"/>
              </a:rPr>
              <a:t>We are Experts</a:t>
            </a:r>
            <a:endParaRPr sz="1100"/>
          </a:p>
        </p:txBody>
      </p:sp>
      <p:sp>
        <p:nvSpPr>
          <p:cNvPr id="503" name="Shape 503"/>
          <p:cNvSpPr txBox="1"/>
          <p:nvPr/>
        </p:nvSpPr>
        <p:spPr>
          <a:xfrm>
            <a:off x="2947901" y="3361975"/>
            <a:ext cx="1357800" cy="514800"/>
          </a:xfrm>
          <a:prstGeom prst="rect">
            <a:avLst/>
          </a:prstGeom>
          <a:noFill/>
          <a:ln>
            <a:noFill/>
          </a:ln>
        </p:spPr>
        <p:txBody>
          <a:bodyPr anchorCtr="0" anchor="ctr" bIns="34275" lIns="68575" spcFirstLastPara="1" rIns="68575" wrap="square" tIns="34275">
            <a:noAutofit/>
          </a:bodyPr>
          <a:lstStyle/>
          <a:p>
            <a:pPr indent="0" lvl="0" marL="0" marR="0" rtl="0" algn="ctr">
              <a:lnSpc>
                <a:spcPct val="140000"/>
              </a:lnSpc>
              <a:spcBef>
                <a:spcPts val="0"/>
              </a:spcBef>
              <a:spcAft>
                <a:spcPts val="0"/>
              </a:spcAft>
              <a:buClr>
                <a:schemeClr val="lt1"/>
              </a:buClr>
              <a:buSzPts val="800"/>
              <a:buFont typeface="Arial"/>
              <a:buNone/>
            </a:pPr>
            <a:r>
              <a:rPr b="0" i="0" lang="en" sz="800">
                <a:solidFill>
                  <a:schemeClr val="lt1"/>
                </a:solidFill>
                <a:latin typeface="Montserrat"/>
                <a:ea typeface="Montserrat"/>
                <a:cs typeface="Montserrat"/>
                <a:sym typeface="Montserrat"/>
              </a:rPr>
              <a:t>Are many variations of passages of lorem ipsum available.</a:t>
            </a:r>
            <a:endParaRPr sz="1100"/>
          </a:p>
        </p:txBody>
      </p:sp>
      <p:sp>
        <p:nvSpPr>
          <p:cNvPr id="504" name="Shape 504"/>
          <p:cNvSpPr txBox="1"/>
          <p:nvPr/>
        </p:nvSpPr>
        <p:spPr>
          <a:xfrm>
            <a:off x="4951779" y="2738049"/>
            <a:ext cx="1137701" cy="57708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chemeClr val="lt1"/>
                </a:solidFill>
                <a:latin typeface="Montserrat"/>
                <a:ea typeface="Montserrat"/>
                <a:cs typeface="Montserrat"/>
                <a:sym typeface="Montserrat"/>
              </a:rPr>
              <a:t>We are Local</a:t>
            </a:r>
            <a:endParaRPr sz="1100"/>
          </a:p>
        </p:txBody>
      </p:sp>
      <p:sp>
        <p:nvSpPr>
          <p:cNvPr id="505" name="Shape 505"/>
          <p:cNvSpPr txBox="1"/>
          <p:nvPr/>
        </p:nvSpPr>
        <p:spPr>
          <a:xfrm>
            <a:off x="4838299" y="3361975"/>
            <a:ext cx="1357800" cy="514800"/>
          </a:xfrm>
          <a:prstGeom prst="rect">
            <a:avLst/>
          </a:prstGeom>
          <a:noFill/>
          <a:ln>
            <a:noFill/>
          </a:ln>
        </p:spPr>
        <p:txBody>
          <a:bodyPr anchorCtr="0" anchor="ctr" bIns="34275" lIns="68575" spcFirstLastPara="1" rIns="68575" wrap="square" tIns="34275">
            <a:noAutofit/>
          </a:bodyPr>
          <a:lstStyle/>
          <a:p>
            <a:pPr indent="0" lvl="0" marL="0" marR="0" rtl="0" algn="ctr">
              <a:lnSpc>
                <a:spcPct val="140000"/>
              </a:lnSpc>
              <a:spcBef>
                <a:spcPts val="0"/>
              </a:spcBef>
              <a:spcAft>
                <a:spcPts val="0"/>
              </a:spcAft>
              <a:buClr>
                <a:schemeClr val="lt1"/>
              </a:buClr>
              <a:buSzPts val="800"/>
              <a:buFont typeface="Arial"/>
              <a:buNone/>
            </a:pPr>
            <a:r>
              <a:rPr b="0" i="0" lang="en" sz="800">
                <a:solidFill>
                  <a:schemeClr val="lt1"/>
                </a:solidFill>
                <a:latin typeface="Montserrat"/>
                <a:ea typeface="Montserrat"/>
                <a:cs typeface="Montserrat"/>
                <a:sym typeface="Montserrat"/>
              </a:rPr>
              <a:t>Are many variations of passages of lorem ipsum available.</a:t>
            </a:r>
            <a:endParaRPr sz="1100"/>
          </a:p>
        </p:txBody>
      </p:sp>
      <p:sp>
        <p:nvSpPr>
          <p:cNvPr id="506" name="Shape 506"/>
          <p:cNvSpPr txBox="1"/>
          <p:nvPr/>
        </p:nvSpPr>
        <p:spPr>
          <a:xfrm>
            <a:off x="6838246" y="2738049"/>
            <a:ext cx="1137701" cy="57708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chemeClr val="lt1"/>
                </a:solidFill>
                <a:latin typeface="Montserrat"/>
                <a:ea typeface="Montserrat"/>
                <a:cs typeface="Montserrat"/>
                <a:sym typeface="Montserrat"/>
              </a:rPr>
              <a:t>We are Quality</a:t>
            </a:r>
            <a:endParaRPr sz="1100"/>
          </a:p>
        </p:txBody>
      </p:sp>
      <p:sp>
        <p:nvSpPr>
          <p:cNvPr id="507" name="Shape 507"/>
          <p:cNvSpPr txBox="1"/>
          <p:nvPr/>
        </p:nvSpPr>
        <p:spPr>
          <a:xfrm>
            <a:off x="6728713" y="3361975"/>
            <a:ext cx="1357800" cy="514800"/>
          </a:xfrm>
          <a:prstGeom prst="rect">
            <a:avLst/>
          </a:prstGeom>
          <a:noFill/>
          <a:ln>
            <a:noFill/>
          </a:ln>
        </p:spPr>
        <p:txBody>
          <a:bodyPr anchorCtr="0" anchor="ctr" bIns="34275" lIns="68575" spcFirstLastPara="1" rIns="68575" wrap="square" tIns="34275">
            <a:noAutofit/>
          </a:bodyPr>
          <a:lstStyle/>
          <a:p>
            <a:pPr indent="0" lvl="0" marL="0" marR="0" rtl="0" algn="ctr">
              <a:lnSpc>
                <a:spcPct val="140000"/>
              </a:lnSpc>
              <a:spcBef>
                <a:spcPts val="0"/>
              </a:spcBef>
              <a:spcAft>
                <a:spcPts val="0"/>
              </a:spcAft>
              <a:buClr>
                <a:schemeClr val="lt1"/>
              </a:buClr>
              <a:buSzPts val="800"/>
              <a:buFont typeface="Arial"/>
              <a:buNone/>
            </a:pPr>
            <a:r>
              <a:rPr b="0" i="0" lang="en" sz="800">
                <a:solidFill>
                  <a:schemeClr val="lt1"/>
                </a:solidFill>
                <a:latin typeface="Montserrat"/>
                <a:ea typeface="Montserrat"/>
                <a:cs typeface="Montserrat"/>
                <a:sym typeface="Montserrat"/>
              </a:rPr>
              <a:t>Are many variations of passages of lorem ipsum available.</a:t>
            </a:r>
            <a:endParaRPr sz="1100"/>
          </a:p>
        </p:txBody>
      </p:sp>
      <p:sp>
        <p:nvSpPr>
          <p:cNvPr id="508" name="Shape 508"/>
          <p:cNvSpPr/>
          <p:nvPr>
            <p:ph idx="2" type="pic"/>
          </p:nvPr>
        </p:nvSpPr>
        <p:spPr>
          <a:xfrm>
            <a:off x="0" y="1246738"/>
            <a:ext cx="9144000" cy="32817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09" name="Shape 509"/>
          <p:cNvSpPr/>
          <p:nvPr/>
        </p:nvSpPr>
        <p:spPr>
          <a:xfrm>
            <a:off x="5364987" y="2317630"/>
            <a:ext cx="257011" cy="256245"/>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10" name="Shape 510"/>
          <p:cNvSpPr/>
          <p:nvPr/>
        </p:nvSpPr>
        <p:spPr>
          <a:xfrm>
            <a:off x="7230532" y="2344800"/>
            <a:ext cx="354155" cy="201937"/>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11" name="Shape 511"/>
          <p:cNvSpPr/>
          <p:nvPr/>
        </p:nvSpPr>
        <p:spPr>
          <a:xfrm>
            <a:off x="1591052" y="2277863"/>
            <a:ext cx="324324" cy="33579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chemeClr val="accent4"/>
          </a:solid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t/>
            </a:r>
            <a:endParaRPr sz="1400">
              <a:solidFill>
                <a:schemeClr val="dk1"/>
              </a:solidFill>
              <a:latin typeface="Calibri"/>
              <a:ea typeface="Calibri"/>
              <a:cs typeface="Calibri"/>
              <a:sym typeface="Calibri"/>
            </a:endParaRPr>
          </a:p>
        </p:txBody>
      </p:sp>
      <p:sp>
        <p:nvSpPr>
          <p:cNvPr id="512" name="Shape 512"/>
          <p:cNvSpPr/>
          <p:nvPr/>
        </p:nvSpPr>
        <p:spPr>
          <a:xfrm>
            <a:off x="3497149" y="2317632"/>
            <a:ext cx="259306" cy="256245"/>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chemeClr val="accent5"/>
          </a:solid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6" name="Shape 516"/>
        <p:cNvGrpSpPr/>
        <p:nvPr/>
      </p:nvGrpSpPr>
      <p:grpSpPr>
        <a:xfrm>
          <a:off x="0" y="0"/>
          <a:ext cx="0" cy="0"/>
          <a:chOff x="0" y="0"/>
          <a:chExt cx="0" cy="0"/>
        </a:xfrm>
      </p:grpSpPr>
      <p:sp>
        <p:nvSpPr>
          <p:cNvPr id="517" name="Shape 517"/>
          <p:cNvSpPr/>
          <p:nvPr/>
        </p:nvSpPr>
        <p:spPr>
          <a:xfrm>
            <a:off x="0" y="-1"/>
            <a:ext cx="9144000" cy="1271770"/>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18" name="Shape 518"/>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519" name="Shape 519"/>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Company </a:t>
            </a:r>
            <a:r>
              <a:rPr b="1" i="0" lang="en" sz="1900" u="none" cap="none" strike="noStrike">
                <a:solidFill>
                  <a:schemeClr val="accent4"/>
                </a:solidFill>
                <a:latin typeface="Montserrat"/>
                <a:ea typeface="Montserrat"/>
                <a:cs typeface="Montserrat"/>
                <a:sym typeface="Montserrat"/>
              </a:rPr>
              <a:t>Timeline</a:t>
            </a:r>
            <a:endParaRPr sz="1100"/>
          </a:p>
        </p:txBody>
      </p:sp>
      <p:sp>
        <p:nvSpPr>
          <p:cNvPr id="520" name="Shape 520"/>
          <p:cNvSpPr txBox="1"/>
          <p:nvPr/>
        </p:nvSpPr>
        <p:spPr>
          <a:xfrm>
            <a:off x="1849978" y="1499135"/>
            <a:ext cx="1723236" cy="819455"/>
          </a:xfrm>
          <a:prstGeom prst="rect">
            <a:avLst/>
          </a:prstGeom>
          <a:noFill/>
          <a:ln>
            <a:noFill/>
          </a:ln>
        </p:spPr>
        <p:txBody>
          <a:bodyPr anchorCtr="0" anchor="t" bIns="34275" lIns="68575" spcFirstLastPara="1" rIns="68575" wrap="square" tIns="34275">
            <a:noAutofit/>
          </a:bodyPr>
          <a:lstStyle/>
          <a:p>
            <a:pPr indent="0" lvl="0" marL="0" marR="0" rtl="0" algn="r">
              <a:lnSpc>
                <a:spcPct val="250000"/>
              </a:lnSpc>
              <a:spcBef>
                <a:spcPts val="0"/>
              </a:spcBef>
              <a:spcAft>
                <a:spcPts val="0"/>
              </a:spcAft>
              <a:buNone/>
            </a:pPr>
            <a:r>
              <a:rPr b="1" lang="en" sz="900">
                <a:solidFill>
                  <a:schemeClr val="accent4"/>
                </a:solidFill>
                <a:latin typeface="Montserrat"/>
                <a:ea typeface="Montserrat"/>
                <a:cs typeface="Montserrat"/>
                <a:sym typeface="Montserrat"/>
              </a:rPr>
              <a:t>Starting : 2010</a:t>
            </a:r>
            <a:endParaRPr sz="1100"/>
          </a:p>
          <a:p>
            <a:pPr indent="0" lvl="0" marL="0" marR="0" rtl="0" algn="r">
              <a:lnSpc>
                <a:spcPct val="160000"/>
              </a:lnSpc>
              <a:spcBef>
                <a:spcPts val="0"/>
              </a:spcBef>
              <a:spcAft>
                <a:spcPts val="0"/>
              </a:spcAft>
              <a:buNone/>
            </a:pPr>
            <a:r>
              <a:rPr lang="en" sz="800">
                <a:solidFill>
                  <a:srgbClr val="7F7F7F"/>
                </a:solidFill>
                <a:latin typeface="Montserrat"/>
                <a:ea typeface="Montserrat"/>
                <a:cs typeface="Montserrat"/>
                <a:sym typeface="Montserrat"/>
              </a:rPr>
              <a:t>Open unto divided first shall made they're appear form great morning over form.</a:t>
            </a:r>
            <a:endParaRPr sz="1100"/>
          </a:p>
        </p:txBody>
      </p:sp>
      <p:cxnSp>
        <p:nvCxnSpPr>
          <p:cNvPr id="521" name="Shape 521"/>
          <p:cNvCxnSpPr>
            <a:stCxn id="522" idx="4"/>
          </p:cNvCxnSpPr>
          <p:nvPr/>
        </p:nvCxnSpPr>
        <p:spPr>
          <a:xfrm>
            <a:off x="4574895" y="2005308"/>
            <a:ext cx="0" cy="3138300"/>
          </a:xfrm>
          <a:prstGeom prst="straightConnector1">
            <a:avLst/>
          </a:prstGeom>
          <a:noFill/>
          <a:ln cap="flat" cmpd="sng" w="76200">
            <a:solidFill>
              <a:srgbClr val="CACCCE"/>
            </a:solidFill>
            <a:prstDash val="solid"/>
            <a:miter lim="800000"/>
            <a:headEnd len="sm" w="sm" type="none"/>
            <a:tailEnd len="sm" w="sm" type="none"/>
          </a:ln>
        </p:spPr>
      </p:cxnSp>
      <p:sp>
        <p:nvSpPr>
          <p:cNvPr id="523" name="Shape 523"/>
          <p:cNvSpPr/>
          <p:nvPr/>
        </p:nvSpPr>
        <p:spPr>
          <a:xfrm>
            <a:off x="4435999" y="2444175"/>
            <a:ext cx="277792" cy="277792"/>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4" name="Shape 524"/>
          <p:cNvSpPr txBox="1"/>
          <p:nvPr/>
        </p:nvSpPr>
        <p:spPr>
          <a:xfrm>
            <a:off x="1427973" y="3961735"/>
            <a:ext cx="1723236" cy="819455"/>
          </a:xfrm>
          <a:prstGeom prst="rect">
            <a:avLst/>
          </a:prstGeom>
          <a:noFill/>
          <a:ln>
            <a:noFill/>
          </a:ln>
        </p:spPr>
        <p:txBody>
          <a:bodyPr anchorCtr="0" anchor="t" bIns="34275" lIns="68575" spcFirstLastPara="1" rIns="68575" wrap="square" tIns="34275">
            <a:noAutofit/>
          </a:bodyPr>
          <a:lstStyle/>
          <a:p>
            <a:pPr indent="0" lvl="0" marL="0" marR="0" rtl="0" algn="r">
              <a:lnSpc>
                <a:spcPct val="250000"/>
              </a:lnSpc>
              <a:spcBef>
                <a:spcPts val="0"/>
              </a:spcBef>
              <a:spcAft>
                <a:spcPts val="0"/>
              </a:spcAft>
              <a:buNone/>
            </a:pPr>
            <a:r>
              <a:rPr b="1" lang="en" sz="900">
                <a:solidFill>
                  <a:schemeClr val="accent5"/>
                </a:solidFill>
                <a:latin typeface="Montserrat"/>
                <a:ea typeface="Montserrat"/>
                <a:cs typeface="Montserrat"/>
                <a:sym typeface="Montserrat"/>
              </a:rPr>
              <a:t>Some Text</a:t>
            </a:r>
            <a:endParaRPr sz="1100"/>
          </a:p>
          <a:p>
            <a:pPr indent="0" lvl="0" marL="0" marR="0" rtl="0" algn="r">
              <a:lnSpc>
                <a:spcPct val="160000"/>
              </a:lnSpc>
              <a:spcBef>
                <a:spcPts val="0"/>
              </a:spcBef>
              <a:spcAft>
                <a:spcPts val="0"/>
              </a:spcAft>
              <a:buNone/>
            </a:pPr>
            <a:r>
              <a:rPr lang="en" sz="800">
                <a:solidFill>
                  <a:srgbClr val="7F7F7F"/>
                </a:solidFill>
                <a:latin typeface="Montserrat"/>
                <a:ea typeface="Montserrat"/>
                <a:cs typeface="Montserrat"/>
                <a:sym typeface="Montserrat"/>
              </a:rPr>
              <a:t>Open unto divided first shall made they're appear form great morning over form.</a:t>
            </a:r>
            <a:endParaRPr sz="1100"/>
          </a:p>
        </p:txBody>
      </p:sp>
      <p:sp>
        <p:nvSpPr>
          <p:cNvPr id="525" name="Shape 525"/>
          <p:cNvSpPr txBox="1"/>
          <p:nvPr/>
        </p:nvSpPr>
        <p:spPr>
          <a:xfrm>
            <a:off x="7243160" y="2162022"/>
            <a:ext cx="1397341" cy="819455"/>
          </a:xfrm>
          <a:prstGeom prst="rect">
            <a:avLst/>
          </a:prstGeom>
          <a:noFill/>
          <a:ln>
            <a:noFill/>
          </a:ln>
        </p:spPr>
        <p:txBody>
          <a:bodyPr anchorCtr="0" anchor="t" bIns="34275" lIns="68575" spcFirstLastPara="1" rIns="68575" wrap="square" tIns="34275">
            <a:noAutofit/>
          </a:bodyPr>
          <a:lstStyle/>
          <a:p>
            <a:pPr indent="0" lvl="0" marL="0" marR="0" rtl="0" algn="l">
              <a:lnSpc>
                <a:spcPct val="250000"/>
              </a:lnSpc>
              <a:spcBef>
                <a:spcPts val="0"/>
              </a:spcBef>
              <a:spcAft>
                <a:spcPts val="0"/>
              </a:spcAft>
              <a:buNone/>
            </a:pPr>
            <a:r>
              <a:rPr b="1" lang="en" sz="900">
                <a:solidFill>
                  <a:schemeClr val="accent4"/>
                </a:solidFill>
                <a:latin typeface="Montserrat"/>
                <a:ea typeface="Montserrat"/>
                <a:cs typeface="Montserrat"/>
                <a:sym typeface="Montserrat"/>
              </a:rPr>
              <a:t>Some text</a:t>
            </a:r>
            <a:endParaRPr sz="1100"/>
          </a:p>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Open unto divided first shall made they're appear over form.</a:t>
            </a:r>
            <a:endParaRPr sz="1100"/>
          </a:p>
        </p:txBody>
      </p:sp>
      <p:sp>
        <p:nvSpPr>
          <p:cNvPr id="526" name="Shape 526"/>
          <p:cNvSpPr txBox="1"/>
          <p:nvPr/>
        </p:nvSpPr>
        <p:spPr>
          <a:xfrm>
            <a:off x="5955147" y="3772954"/>
            <a:ext cx="1723236" cy="819455"/>
          </a:xfrm>
          <a:prstGeom prst="rect">
            <a:avLst/>
          </a:prstGeom>
          <a:noFill/>
          <a:ln>
            <a:noFill/>
          </a:ln>
        </p:spPr>
        <p:txBody>
          <a:bodyPr anchorCtr="0" anchor="t" bIns="34275" lIns="68575" spcFirstLastPara="1" rIns="68575" wrap="square" tIns="34275">
            <a:noAutofit/>
          </a:bodyPr>
          <a:lstStyle/>
          <a:p>
            <a:pPr indent="0" lvl="0" marL="0" marR="0" rtl="0" algn="l">
              <a:lnSpc>
                <a:spcPct val="250000"/>
              </a:lnSpc>
              <a:spcBef>
                <a:spcPts val="0"/>
              </a:spcBef>
              <a:spcAft>
                <a:spcPts val="0"/>
              </a:spcAft>
              <a:buNone/>
            </a:pPr>
            <a:r>
              <a:rPr b="1" lang="en" sz="900">
                <a:solidFill>
                  <a:srgbClr val="3E4143"/>
                </a:solidFill>
                <a:latin typeface="Montserrat"/>
                <a:ea typeface="Montserrat"/>
                <a:cs typeface="Montserrat"/>
                <a:sym typeface="Montserrat"/>
              </a:rPr>
              <a:t>Some Text</a:t>
            </a:r>
            <a:endParaRPr sz="1100"/>
          </a:p>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Open unto divided first shall made they're appear form great morning over form.</a:t>
            </a:r>
            <a:endParaRPr sz="1100"/>
          </a:p>
        </p:txBody>
      </p:sp>
      <p:sp>
        <p:nvSpPr>
          <p:cNvPr id="522" name="Shape 522"/>
          <p:cNvSpPr/>
          <p:nvPr/>
        </p:nvSpPr>
        <p:spPr>
          <a:xfrm>
            <a:off x="4482116" y="1819750"/>
            <a:ext cx="185557" cy="185557"/>
          </a:xfrm>
          <a:prstGeom prst="ellipse">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7" name="Shape 527"/>
          <p:cNvSpPr/>
          <p:nvPr/>
        </p:nvSpPr>
        <p:spPr>
          <a:xfrm>
            <a:off x="4435999" y="3220655"/>
            <a:ext cx="277792" cy="277792"/>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8" name="Shape 528"/>
          <p:cNvSpPr/>
          <p:nvPr/>
        </p:nvSpPr>
        <p:spPr>
          <a:xfrm>
            <a:off x="4435999" y="3997136"/>
            <a:ext cx="277792" cy="277792"/>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529" name="Shape 529"/>
          <p:cNvCxnSpPr>
            <a:stCxn id="527" idx="2"/>
          </p:cNvCxnSpPr>
          <p:nvPr/>
        </p:nvCxnSpPr>
        <p:spPr>
          <a:xfrm rot="10800000">
            <a:off x="3151399" y="3359552"/>
            <a:ext cx="1284600" cy="0"/>
          </a:xfrm>
          <a:prstGeom prst="straightConnector1">
            <a:avLst/>
          </a:prstGeom>
          <a:noFill/>
          <a:ln cap="flat" cmpd="sng" w="12700">
            <a:solidFill>
              <a:schemeClr val="accent5"/>
            </a:solidFill>
            <a:prstDash val="solid"/>
            <a:miter lim="800000"/>
            <a:headEnd len="sm" w="sm" type="none"/>
            <a:tailEnd len="med" w="med" type="triangle"/>
          </a:ln>
        </p:spPr>
      </p:cxnSp>
      <p:cxnSp>
        <p:nvCxnSpPr>
          <p:cNvPr id="530" name="Shape 530"/>
          <p:cNvCxnSpPr>
            <a:stCxn id="523" idx="6"/>
          </p:cNvCxnSpPr>
          <p:nvPr/>
        </p:nvCxnSpPr>
        <p:spPr>
          <a:xfrm>
            <a:off x="4713791" y="2583071"/>
            <a:ext cx="1284900" cy="0"/>
          </a:xfrm>
          <a:prstGeom prst="straightConnector1">
            <a:avLst/>
          </a:prstGeom>
          <a:noFill/>
          <a:ln cap="flat" cmpd="sng" w="12700">
            <a:solidFill>
              <a:schemeClr val="accent4"/>
            </a:solidFill>
            <a:prstDash val="solid"/>
            <a:miter lim="800000"/>
            <a:headEnd len="sm" w="sm" type="none"/>
            <a:tailEnd len="med" w="med" type="triangle"/>
          </a:ln>
        </p:spPr>
      </p:cxnSp>
      <p:cxnSp>
        <p:nvCxnSpPr>
          <p:cNvPr id="531" name="Shape 531"/>
          <p:cNvCxnSpPr>
            <a:stCxn id="528" idx="6"/>
          </p:cNvCxnSpPr>
          <p:nvPr/>
        </p:nvCxnSpPr>
        <p:spPr>
          <a:xfrm>
            <a:off x="4713791" y="4136032"/>
            <a:ext cx="736800" cy="0"/>
          </a:xfrm>
          <a:prstGeom prst="straightConnector1">
            <a:avLst/>
          </a:prstGeom>
          <a:noFill/>
          <a:ln cap="flat" cmpd="sng" w="12700">
            <a:solidFill>
              <a:srgbClr val="3E4143"/>
            </a:solidFill>
            <a:prstDash val="solid"/>
            <a:miter lim="800000"/>
            <a:headEnd len="sm" w="sm" type="none"/>
            <a:tailEnd len="med" w="med" type="triangle"/>
          </a:ln>
        </p:spPr>
      </p:cxnSp>
      <p:sp>
        <p:nvSpPr>
          <p:cNvPr id="532" name="Shape 532"/>
          <p:cNvSpPr/>
          <p:nvPr>
            <p:ph idx="2" type="pic"/>
          </p:nvPr>
        </p:nvSpPr>
        <p:spPr>
          <a:xfrm>
            <a:off x="6094072" y="2074763"/>
            <a:ext cx="1024357" cy="1024357"/>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33" name="Shape 533"/>
          <p:cNvSpPr/>
          <p:nvPr>
            <p:ph idx="3" type="pic"/>
          </p:nvPr>
        </p:nvSpPr>
        <p:spPr>
          <a:xfrm>
            <a:off x="2040040" y="2847373"/>
            <a:ext cx="1024357" cy="1024357"/>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34" name="Shape 534"/>
          <p:cNvSpPr/>
          <p:nvPr/>
        </p:nvSpPr>
        <p:spPr>
          <a:xfrm>
            <a:off x="5556850" y="3772942"/>
            <a:ext cx="257011" cy="256245"/>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35" name="Shape 535"/>
          <p:cNvSpPr/>
          <p:nvPr/>
        </p:nvSpPr>
        <p:spPr>
          <a:xfrm>
            <a:off x="3792789" y="1978188"/>
            <a:ext cx="324324" cy="33579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9" name="Shape 539"/>
        <p:cNvGrpSpPr/>
        <p:nvPr/>
      </p:nvGrpSpPr>
      <p:grpSpPr>
        <a:xfrm>
          <a:off x="0" y="0"/>
          <a:ext cx="0" cy="0"/>
          <a:chOff x="0" y="0"/>
          <a:chExt cx="0" cy="0"/>
        </a:xfrm>
      </p:grpSpPr>
      <p:sp>
        <p:nvSpPr>
          <p:cNvPr id="540" name="Shape 540"/>
          <p:cNvSpPr/>
          <p:nvPr/>
        </p:nvSpPr>
        <p:spPr>
          <a:xfrm>
            <a:off x="4135700" y="1094739"/>
            <a:ext cx="5008300" cy="4048761"/>
          </a:xfrm>
          <a:custGeom>
            <a:pathLst>
              <a:path extrusionOk="0" h="5398348" w="6677734">
                <a:moveTo>
                  <a:pt x="3165146" y="431"/>
                </a:moveTo>
                <a:cubicBezTo>
                  <a:pt x="4490323" y="23495"/>
                  <a:pt x="5900851" y="975176"/>
                  <a:pt x="6677734" y="3150448"/>
                </a:cubicBezTo>
                <a:lnTo>
                  <a:pt x="6677734" y="5398348"/>
                </a:lnTo>
                <a:lnTo>
                  <a:pt x="270744" y="5398348"/>
                </a:lnTo>
                <a:lnTo>
                  <a:pt x="204580" y="5169282"/>
                </a:lnTo>
                <a:cubicBezTo>
                  <a:pt x="-618345" y="2020630"/>
                  <a:pt x="1177381" y="-34164"/>
                  <a:pt x="3165146" y="431"/>
                </a:cubicBezTo>
                <a:close/>
              </a:path>
            </a:pathLst>
          </a:custGeom>
          <a:noFill/>
          <a:ln cap="flat" cmpd="sng" w="1270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1" name="Shape 541"/>
          <p:cNvSpPr/>
          <p:nvPr/>
        </p:nvSpPr>
        <p:spPr>
          <a:xfrm>
            <a:off x="5192486" y="919843"/>
            <a:ext cx="751114" cy="751114"/>
          </a:xfrm>
          <a:prstGeom prst="ellipse">
            <a:avLst/>
          </a:prstGeom>
          <a:solidFill>
            <a:schemeClr val="lt1"/>
          </a:solidFill>
          <a:ln cap="flat" cmpd="sng" w="12700">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2" name="Shape 542"/>
          <p:cNvSpPr/>
          <p:nvPr/>
        </p:nvSpPr>
        <p:spPr>
          <a:xfrm>
            <a:off x="4309872" y="1649186"/>
            <a:ext cx="751114" cy="751114"/>
          </a:xfrm>
          <a:prstGeom prst="ellipse">
            <a:avLst/>
          </a:prstGeom>
          <a:solidFill>
            <a:schemeClr val="lt1"/>
          </a:solidFill>
          <a:ln cap="flat" cmpd="sng" w="12700">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3" name="Shape 543"/>
          <p:cNvSpPr/>
          <p:nvPr/>
        </p:nvSpPr>
        <p:spPr>
          <a:xfrm>
            <a:off x="3820886" y="2684053"/>
            <a:ext cx="751114" cy="751114"/>
          </a:xfrm>
          <a:prstGeom prst="ellipse">
            <a:avLst/>
          </a:prstGeom>
          <a:solidFill>
            <a:schemeClr val="lt1"/>
          </a:solidFill>
          <a:ln cap="flat" cmpd="sng" w="12700">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4" name="Shape 544"/>
          <p:cNvSpPr/>
          <p:nvPr/>
        </p:nvSpPr>
        <p:spPr>
          <a:xfrm>
            <a:off x="3760142" y="3816167"/>
            <a:ext cx="751114" cy="751114"/>
          </a:xfrm>
          <a:prstGeom prst="ellipse">
            <a:avLst/>
          </a:prstGeom>
          <a:solidFill>
            <a:schemeClr val="lt1"/>
          </a:solidFill>
          <a:ln cap="flat" cmpd="sng" w="12700">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45" name="Shape 545"/>
          <p:cNvGrpSpPr/>
          <p:nvPr/>
        </p:nvGrpSpPr>
        <p:grpSpPr>
          <a:xfrm>
            <a:off x="626172" y="874526"/>
            <a:ext cx="2697670" cy="3394449"/>
            <a:chOff x="-180749" y="835735"/>
            <a:chExt cx="3596893" cy="4525932"/>
          </a:xfrm>
        </p:grpSpPr>
        <p:grpSp>
          <p:nvGrpSpPr>
            <p:cNvPr id="546" name="Shape 546"/>
            <p:cNvGrpSpPr/>
            <p:nvPr/>
          </p:nvGrpSpPr>
          <p:grpSpPr>
            <a:xfrm>
              <a:off x="-180749" y="835735"/>
              <a:ext cx="3596893" cy="781443"/>
              <a:chOff x="1212849" y="1687716"/>
              <a:chExt cx="3596893" cy="781443"/>
            </a:xfrm>
          </p:grpSpPr>
          <p:sp>
            <p:nvSpPr>
              <p:cNvPr id="547" name="Shape 547"/>
              <p:cNvSpPr txBox="1"/>
              <p:nvPr/>
            </p:nvSpPr>
            <p:spPr>
              <a:xfrm>
                <a:off x="3009900" y="1687716"/>
                <a:ext cx="1799842" cy="271869"/>
              </a:xfrm>
              <a:prstGeom prst="rect">
                <a:avLst/>
              </a:prstGeom>
              <a:noFill/>
              <a:ln>
                <a:noFill/>
              </a:ln>
            </p:spPr>
            <p:txBody>
              <a:bodyPr anchorCtr="0" anchor="t" bIns="34275" lIns="68575" spcFirstLastPara="1" rIns="68575" wrap="square" tIns="34275">
                <a:noAutofit/>
              </a:bodyPr>
              <a:lstStyle/>
              <a:p>
                <a:pPr indent="0" lvl="0" marL="0" marR="0" rtl="0" algn="r">
                  <a:lnSpc>
                    <a:spcPct val="107692"/>
                  </a:lnSpc>
                  <a:spcBef>
                    <a:spcPts val="0"/>
                  </a:spcBef>
                  <a:spcAft>
                    <a:spcPts val="0"/>
                  </a:spcAft>
                  <a:buNone/>
                </a:pPr>
                <a:r>
                  <a:rPr b="1" lang="en" sz="1000">
                    <a:solidFill>
                      <a:schemeClr val="accent4"/>
                    </a:solidFill>
                    <a:latin typeface="Montserrat"/>
                    <a:ea typeface="Montserrat"/>
                    <a:cs typeface="Montserrat"/>
                    <a:sym typeface="Montserrat"/>
                  </a:rPr>
                  <a:t>Starting : 2010</a:t>
                </a:r>
                <a:endParaRPr sz="1000">
                  <a:solidFill>
                    <a:schemeClr val="accent4"/>
                  </a:solidFill>
                  <a:latin typeface="Montserrat"/>
                  <a:ea typeface="Montserrat"/>
                  <a:cs typeface="Montserrat"/>
                  <a:sym typeface="Montserrat"/>
                </a:endParaRPr>
              </a:p>
            </p:txBody>
          </p:sp>
          <p:sp>
            <p:nvSpPr>
              <p:cNvPr id="548" name="Shape 548"/>
              <p:cNvSpPr txBox="1"/>
              <p:nvPr/>
            </p:nvSpPr>
            <p:spPr>
              <a:xfrm>
                <a:off x="1212849" y="1966457"/>
                <a:ext cx="3596892" cy="502702"/>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It has roots in a piece of classical obscure</a:t>
                </a:r>
                <a:endParaRPr sz="1100"/>
              </a:p>
            </p:txBody>
          </p:sp>
        </p:grpSp>
        <p:grpSp>
          <p:nvGrpSpPr>
            <p:cNvPr id="549" name="Shape 549"/>
            <p:cNvGrpSpPr/>
            <p:nvPr/>
          </p:nvGrpSpPr>
          <p:grpSpPr>
            <a:xfrm>
              <a:off x="-180749" y="2081143"/>
              <a:ext cx="3596893" cy="781443"/>
              <a:chOff x="1212849" y="1687716"/>
              <a:chExt cx="3596893" cy="781443"/>
            </a:xfrm>
          </p:grpSpPr>
          <p:sp>
            <p:nvSpPr>
              <p:cNvPr id="550" name="Shape 550"/>
              <p:cNvSpPr txBox="1"/>
              <p:nvPr/>
            </p:nvSpPr>
            <p:spPr>
              <a:xfrm>
                <a:off x="3009900" y="1687716"/>
                <a:ext cx="1799842" cy="271869"/>
              </a:xfrm>
              <a:prstGeom prst="rect">
                <a:avLst/>
              </a:prstGeom>
              <a:noFill/>
              <a:ln>
                <a:noFill/>
              </a:ln>
            </p:spPr>
            <p:txBody>
              <a:bodyPr anchorCtr="0" anchor="t" bIns="34275" lIns="68575" spcFirstLastPara="1" rIns="68575" wrap="square" tIns="34275">
                <a:noAutofit/>
              </a:bodyPr>
              <a:lstStyle/>
              <a:p>
                <a:pPr indent="0" lvl="0" marL="0" marR="0" rtl="0" algn="r">
                  <a:lnSpc>
                    <a:spcPct val="107692"/>
                  </a:lnSpc>
                  <a:spcBef>
                    <a:spcPts val="0"/>
                  </a:spcBef>
                  <a:spcAft>
                    <a:spcPts val="0"/>
                  </a:spcAft>
                  <a:buNone/>
                </a:pPr>
                <a:r>
                  <a:rPr b="1" lang="en" sz="1000">
                    <a:solidFill>
                      <a:schemeClr val="accent5"/>
                    </a:solidFill>
                    <a:latin typeface="Montserrat"/>
                    <a:ea typeface="Montserrat"/>
                    <a:cs typeface="Montserrat"/>
                    <a:sym typeface="Montserrat"/>
                  </a:rPr>
                  <a:t>Starting : 2010</a:t>
                </a:r>
                <a:endParaRPr sz="1000">
                  <a:solidFill>
                    <a:schemeClr val="accent5"/>
                  </a:solidFill>
                  <a:latin typeface="Montserrat"/>
                  <a:ea typeface="Montserrat"/>
                  <a:cs typeface="Montserrat"/>
                  <a:sym typeface="Montserrat"/>
                </a:endParaRPr>
              </a:p>
            </p:txBody>
          </p:sp>
          <p:sp>
            <p:nvSpPr>
              <p:cNvPr id="551" name="Shape 551"/>
              <p:cNvSpPr txBox="1"/>
              <p:nvPr/>
            </p:nvSpPr>
            <p:spPr>
              <a:xfrm>
                <a:off x="1212849" y="1966457"/>
                <a:ext cx="3596892" cy="502702"/>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It has roots in a piece of classical obscure</a:t>
                </a:r>
                <a:endParaRPr sz="1100"/>
              </a:p>
            </p:txBody>
          </p:sp>
        </p:grpSp>
        <p:grpSp>
          <p:nvGrpSpPr>
            <p:cNvPr id="552" name="Shape 552"/>
            <p:cNvGrpSpPr/>
            <p:nvPr/>
          </p:nvGrpSpPr>
          <p:grpSpPr>
            <a:xfrm>
              <a:off x="-180749" y="3200401"/>
              <a:ext cx="3596893" cy="781443"/>
              <a:chOff x="1212849" y="1687716"/>
              <a:chExt cx="3596893" cy="781443"/>
            </a:xfrm>
          </p:grpSpPr>
          <p:sp>
            <p:nvSpPr>
              <p:cNvPr id="553" name="Shape 553"/>
              <p:cNvSpPr txBox="1"/>
              <p:nvPr/>
            </p:nvSpPr>
            <p:spPr>
              <a:xfrm>
                <a:off x="3009900" y="1687716"/>
                <a:ext cx="1799842" cy="271869"/>
              </a:xfrm>
              <a:prstGeom prst="rect">
                <a:avLst/>
              </a:prstGeom>
              <a:noFill/>
              <a:ln>
                <a:noFill/>
              </a:ln>
            </p:spPr>
            <p:txBody>
              <a:bodyPr anchorCtr="0" anchor="t" bIns="34275" lIns="68575" spcFirstLastPara="1" rIns="68575" wrap="square" tIns="34275">
                <a:noAutofit/>
              </a:bodyPr>
              <a:lstStyle/>
              <a:p>
                <a:pPr indent="0" lvl="0" marL="0" marR="0" rtl="0" algn="r">
                  <a:lnSpc>
                    <a:spcPct val="107692"/>
                  </a:lnSpc>
                  <a:spcBef>
                    <a:spcPts val="0"/>
                  </a:spcBef>
                  <a:spcAft>
                    <a:spcPts val="0"/>
                  </a:spcAft>
                  <a:buNone/>
                </a:pPr>
                <a:r>
                  <a:rPr b="1" lang="en" sz="1000">
                    <a:solidFill>
                      <a:srgbClr val="3E4143"/>
                    </a:solidFill>
                    <a:latin typeface="Montserrat"/>
                    <a:ea typeface="Montserrat"/>
                    <a:cs typeface="Montserrat"/>
                    <a:sym typeface="Montserrat"/>
                  </a:rPr>
                  <a:t>Starting : 2010</a:t>
                </a:r>
                <a:endParaRPr sz="1000">
                  <a:solidFill>
                    <a:srgbClr val="3E4143"/>
                  </a:solidFill>
                  <a:latin typeface="Montserrat"/>
                  <a:ea typeface="Montserrat"/>
                  <a:cs typeface="Montserrat"/>
                  <a:sym typeface="Montserrat"/>
                </a:endParaRPr>
              </a:p>
            </p:txBody>
          </p:sp>
          <p:sp>
            <p:nvSpPr>
              <p:cNvPr id="554" name="Shape 554"/>
              <p:cNvSpPr txBox="1"/>
              <p:nvPr/>
            </p:nvSpPr>
            <p:spPr>
              <a:xfrm>
                <a:off x="1212849" y="1966457"/>
                <a:ext cx="3596892" cy="502702"/>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It has roots in a piece of classical obscure</a:t>
                </a:r>
                <a:endParaRPr sz="1100"/>
              </a:p>
            </p:txBody>
          </p:sp>
        </p:grpSp>
        <p:grpSp>
          <p:nvGrpSpPr>
            <p:cNvPr id="555" name="Shape 555"/>
            <p:cNvGrpSpPr/>
            <p:nvPr/>
          </p:nvGrpSpPr>
          <p:grpSpPr>
            <a:xfrm>
              <a:off x="-180749" y="4580224"/>
              <a:ext cx="3596893" cy="781443"/>
              <a:chOff x="1212849" y="1687716"/>
              <a:chExt cx="3596893" cy="781443"/>
            </a:xfrm>
          </p:grpSpPr>
          <p:sp>
            <p:nvSpPr>
              <p:cNvPr id="556" name="Shape 556"/>
              <p:cNvSpPr txBox="1"/>
              <p:nvPr/>
            </p:nvSpPr>
            <p:spPr>
              <a:xfrm>
                <a:off x="3009900" y="1687716"/>
                <a:ext cx="1799842" cy="271869"/>
              </a:xfrm>
              <a:prstGeom prst="rect">
                <a:avLst/>
              </a:prstGeom>
              <a:noFill/>
              <a:ln>
                <a:noFill/>
              </a:ln>
            </p:spPr>
            <p:txBody>
              <a:bodyPr anchorCtr="0" anchor="t" bIns="34275" lIns="68575" spcFirstLastPara="1" rIns="68575" wrap="square" tIns="34275">
                <a:noAutofit/>
              </a:bodyPr>
              <a:lstStyle/>
              <a:p>
                <a:pPr indent="0" lvl="0" marL="0" marR="0" rtl="0" algn="r">
                  <a:lnSpc>
                    <a:spcPct val="107692"/>
                  </a:lnSpc>
                  <a:spcBef>
                    <a:spcPts val="0"/>
                  </a:spcBef>
                  <a:spcAft>
                    <a:spcPts val="0"/>
                  </a:spcAft>
                  <a:buNone/>
                </a:pPr>
                <a:r>
                  <a:rPr b="1" lang="en" sz="1000">
                    <a:solidFill>
                      <a:srgbClr val="BFBFBF"/>
                    </a:solidFill>
                    <a:latin typeface="Montserrat"/>
                    <a:ea typeface="Montserrat"/>
                    <a:cs typeface="Montserrat"/>
                    <a:sym typeface="Montserrat"/>
                  </a:rPr>
                  <a:t>Starting : 2010</a:t>
                </a:r>
                <a:endParaRPr sz="1000">
                  <a:solidFill>
                    <a:srgbClr val="BFBFBF"/>
                  </a:solidFill>
                  <a:latin typeface="Montserrat"/>
                  <a:ea typeface="Montserrat"/>
                  <a:cs typeface="Montserrat"/>
                  <a:sym typeface="Montserrat"/>
                </a:endParaRPr>
              </a:p>
            </p:txBody>
          </p:sp>
          <p:sp>
            <p:nvSpPr>
              <p:cNvPr id="557" name="Shape 557"/>
              <p:cNvSpPr txBox="1"/>
              <p:nvPr/>
            </p:nvSpPr>
            <p:spPr>
              <a:xfrm>
                <a:off x="1212849" y="1966457"/>
                <a:ext cx="3596892" cy="502702"/>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It has roots in a piece of classical obscure</a:t>
                </a:r>
                <a:endParaRPr sz="1100"/>
              </a:p>
            </p:txBody>
          </p:sp>
        </p:grpSp>
      </p:grpSp>
      <p:cxnSp>
        <p:nvCxnSpPr>
          <p:cNvPr id="558" name="Shape 558"/>
          <p:cNvCxnSpPr>
            <a:stCxn id="547" idx="3"/>
            <a:endCxn id="541" idx="2"/>
          </p:cNvCxnSpPr>
          <p:nvPr/>
        </p:nvCxnSpPr>
        <p:spPr>
          <a:xfrm>
            <a:off x="3323842" y="976476"/>
            <a:ext cx="1868700" cy="318900"/>
          </a:xfrm>
          <a:prstGeom prst="bentConnector3">
            <a:avLst>
              <a:gd fmla="val 50000" name="adj1"/>
            </a:avLst>
          </a:prstGeom>
          <a:noFill/>
          <a:ln cap="flat" cmpd="sng" w="12700">
            <a:solidFill>
              <a:schemeClr val="accent4"/>
            </a:solidFill>
            <a:prstDash val="solid"/>
            <a:miter lim="800000"/>
            <a:headEnd len="sm" w="sm" type="none"/>
            <a:tailEnd len="med" w="med" type="triangle"/>
          </a:ln>
        </p:spPr>
      </p:cxnSp>
      <p:cxnSp>
        <p:nvCxnSpPr>
          <p:cNvPr id="559" name="Shape 559"/>
          <p:cNvCxnSpPr>
            <a:stCxn id="550" idx="3"/>
            <a:endCxn id="542" idx="2"/>
          </p:cNvCxnSpPr>
          <p:nvPr/>
        </p:nvCxnSpPr>
        <p:spPr>
          <a:xfrm>
            <a:off x="3323842" y="1910532"/>
            <a:ext cx="986100" cy="114300"/>
          </a:xfrm>
          <a:prstGeom prst="bentConnector3">
            <a:avLst>
              <a:gd fmla="val 50000" name="adj1"/>
            </a:avLst>
          </a:prstGeom>
          <a:noFill/>
          <a:ln cap="flat" cmpd="sng" w="9525">
            <a:solidFill>
              <a:schemeClr val="accent5"/>
            </a:solidFill>
            <a:prstDash val="solid"/>
            <a:miter lim="800000"/>
            <a:headEnd len="sm" w="sm" type="none"/>
            <a:tailEnd len="med" w="med" type="triangle"/>
          </a:ln>
        </p:spPr>
      </p:cxnSp>
      <p:cxnSp>
        <p:nvCxnSpPr>
          <p:cNvPr id="560" name="Shape 560"/>
          <p:cNvCxnSpPr>
            <a:stCxn id="553" idx="3"/>
            <a:endCxn id="543" idx="2"/>
          </p:cNvCxnSpPr>
          <p:nvPr/>
        </p:nvCxnSpPr>
        <p:spPr>
          <a:xfrm>
            <a:off x="3323842" y="2749976"/>
            <a:ext cx="497100" cy="309600"/>
          </a:xfrm>
          <a:prstGeom prst="bentConnector3">
            <a:avLst>
              <a:gd fmla="val 50000" name="adj1"/>
            </a:avLst>
          </a:prstGeom>
          <a:noFill/>
          <a:ln cap="flat" cmpd="sng" w="9525">
            <a:solidFill>
              <a:srgbClr val="3E4143"/>
            </a:solidFill>
            <a:prstDash val="solid"/>
            <a:miter lim="800000"/>
            <a:headEnd len="sm" w="sm" type="none"/>
            <a:tailEnd len="med" w="med" type="triangle"/>
          </a:ln>
        </p:spPr>
      </p:cxnSp>
      <p:cxnSp>
        <p:nvCxnSpPr>
          <p:cNvPr id="561" name="Shape 561"/>
          <p:cNvCxnSpPr>
            <a:stCxn id="556" idx="3"/>
            <a:endCxn id="544" idx="2"/>
          </p:cNvCxnSpPr>
          <p:nvPr/>
        </p:nvCxnSpPr>
        <p:spPr>
          <a:xfrm>
            <a:off x="3323842" y="3784843"/>
            <a:ext cx="436200" cy="406800"/>
          </a:xfrm>
          <a:prstGeom prst="bentConnector3">
            <a:avLst>
              <a:gd fmla="val 50000" name="adj1"/>
            </a:avLst>
          </a:prstGeom>
          <a:noFill/>
          <a:ln cap="flat" cmpd="sng" w="9525">
            <a:solidFill>
              <a:srgbClr val="BFBFBF"/>
            </a:solidFill>
            <a:prstDash val="solid"/>
            <a:miter lim="800000"/>
            <a:headEnd len="sm" w="sm" type="none"/>
            <a:tailEnd len="med" w="med" type="triangle"/>
          </a:ln>
        </p:spPr>
      </p:cxnSp>
      <p:cxnSp>
        <p:nvCxnSpPr>
          <p:cNvPr id="562" name="Shape 562"/>
          <p:cNvCxnSpPr/>
          <p:nvPr/>
        </p:nvCxnSpPr>
        <p:spPr>
          <a:xfrm>
            <a:off x="9144000" y="-15162"/>
            <a:ext cx="0" cy="2409826"/>
          </a:xfrm>
          <a:prstGeom prst="straightConnector1">
            <a:avLst/>
          </a:prstGeom>
          <a:noFill/>
          <a:ln cap="flat" cmpd="sng" w="177800">
            <a:solidFill>
              <a:srgbClr val="CACCCE"/>
            </a:solidFill>
            <a:prstDash val="solid"/>
            <a:miter lim="800000"/>
            <a:headEnd len="sm" w="sm" type="none"/>
            <a:tailEnd len="med" w="med" type="triangle"/>
          </a:ln>
        </p:spPr>
      </p:cxnSp>
      <p:sp>
        <p:nvSpPr>
          <p:cNvPr id="563" name="Shape 563"/>
          <p:cNvSpPr/>
          <p:nvPr>
            <p:ph idx="2" type="pic"/>
          </p:nvPr>
        </p:nvSpPr>
        <p:spPr>
          <a:xfrm>
            <a:off x="4947557" y="1751052"/>
            <a:ext cx="4196443" cy="339244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64" name="Shape 564"/>
          <p:cNvSpPr/>
          <p:nvPr/>
        </p:nvSpPr>
        <p:spPr>
          <a:xfrm>
            <a:off x="4067937" y="2931492"/>
            <a:ext cx="257011" cy="256245"/>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65" name="Shape 565"/>
          <p:cNvSpPr/>
          <p:nvPr/>
        </p:nvSpPr>
        <p:spPr>
          <a:xfrm>
            <a:off x="3958632" y="4094412"/>
            <a:ext cx="354155" cy="201937"/>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66" name="Shape 566"/>
          <p:cNvSpPr/>
          <p:nvPr/>
        </p:nvSpPr>
        <p:spPr>
          <a:xfrm>
            <a:off x="5405877" y="1127501"/>
            <a:ext cx="324324" cy="33579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67" name="Shape 567"/>
          <p:cNvSpPr/>
          <p:nvPr/>
        </p:nvSpPr>
        <p:spPr>
          <a:xfrm>
            <a:off x="4555774" y="1896619"/>
            <a:ext cx="259306" cy="256245"/>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1" name="Shape 571"/>
        <p:cNvGrpSpPr/>
        <p:nvPr/>
      </p:nvGrpSpPr>
      <p:grpSpPr>
        <a:xfrm>
          <a:off x="0" y="0"/>
          <a:ext cx="0" cy="0"/>
          <a:chOff x="0" y="0"/>
          <a:chExt cx="0" cy="0"/>
        </a:xfrm>
      </p:grpSpPr>
      <p:sp>
        <p:nvSpPr>
          <p:cNvPr id="572" name="Shape 572"/>
          <p:cNvSpPr/>
          <p:nvPr/>
        </p:nvSpPr>
        <p:spPr>
          <a:xfrm>
            <a:off x="1" y="1094739"/>
            <a:ext cx="5008299" cy="4048761"/>
          </a:xfrm>
          <a:custGeom>
            <a:pathLst>
              <a:path extrusionOk="0" h="5398348" w="6677732">
                <a:moveTo>
                  <a:pt x="3512586" y="431"/>
                </a:moveTo>
                <a:cubicBezTo>
                  <a:pt x="5500352" y="-34165"/>
                  <a:pt x="7296078" y="2020630"/>
                  <a:pt x="6473153" y="5169281"/>
                </a:cubicBezTo>
                <a:lnTo>
                  <a:pt x="6406990" y="5398348"/>
                </a:lnTo>
                <a:lnTo>
                  <a:pt x="0" y="5398348"/>
                </a:lnTo>
                <a:lnTo>
                  <a:pt x="0" y="3150446"/>
                </a:lnTo>
                <a:lnTo>
                  <a:pt x="135223" y="2799182"/>
                </a:lnTo>
                <a:cubicBezTo>
                  <a:pt x="933344" y="872300"/>
                  <a:pt x="2261031" y="22213"/>
                  <a:pt x="3512586" y="431"/>
                </a:cubicBezTo>
                <a:close/>
              </a:path>
            </a:pathLst>
          </a:custGeom>
          <a:noFill/>
          <a:ln cap="flat" cmpd="sng" w="12700">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3" name="Shape 573"/>
          <p:cNvSpPr/>
          <p:nvPr/>
        </p:nvSpPr>
        <p:spPr>
          <a:xfrm>
            <a:off x="4083013" y="1649186"/>
            <a:ext cx="751114" cy="751114"/>
          </a:xfrm>
          <a:prstGeom prst="ellipse">
            <a:avLst/>
          </a:prstGeom>
          <a:solidFill>
            <a:schemeClr val="lt1"/>
          </a:solidFill>
          <a:ln cap="flat" cmpd="sng" w="12700">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4" name="Shape 574"/>
          <p:cNvSpPr/>
          <p:nvPr/>
        </p:nvSpPr>
        <p:spPr>
          <a:xfrm>
            <a:off x="3200399" y="888066"/>
            <a:ext cx="751114" cy="751114"/>
          </a:xfrm>
          <a:prstGeom prst="ellipse">
            <a:avLst/>
          </a:prstGeom>
          <a:solidFill>
            <a:schemeClr val="lt1"/>
          </a:solidFill>
          <a:ln cap="flat" cmpd="sng" w="12700">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5" name="Shape 575"/>
          <p:cNvSpPr/>
          <p:nvPr/>
        </p:nvSpPr>
        <p:spPr>
          <a:xfrm>
            <a:off x="4572000" y="2681056"/>
            <a:ext cx="751114" cy="751114"/>
          </a:xfrm>
          <a:prstGeom prst="ellipse">
            <a:avLst/>
          </a:prstGeom>
          <a:solidFill>
            <a:schemeClr val="lt1"/>
          </a:solidFill>
          <a:ln cap="flat" cmpd="sng" w="12700">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6" name="Shape 576"/>
          <p:cNvSpPr/>
          <p:nvPr/>
        </p:nvSpPr>
        <p:spPr>
          <a:xfrm>
            <a:off x="4632742" y="3816166"/>
            <a:ext cx="751114" cy="751114"/>
          </a:xfrm>
          <a:prstGeom prst="ellipse">
            <a:avLst/>
          </a:prstGeom>
          <a:solidFill>
            <a:schemeClr val="lt1"/>
          </a:solidFill>
          <a:ln cap="flat" cmpd="sng" w="12700">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77" name="Shape 577"/>
          <p:cNvGrpSpPr/>
          <p:nvPr/>
        </p:nvGrpSpPr>
        <p:grpSpPr>
          <a:xfrm>
            <a:off x="5820158" y="874525"/>
            <a:ext cx="2697669" cy="3394449"/>
            <a:chOff x="7767158" y="1093935"/>
            <a:chExt cx="3596892" cy="4525932"/>
          </a:xfrm>
        </p:grpSpPr>
        <p:sp>
          <p:nvSpPr>
            <p:cNvPr id="578" name="Shape 578"/>
            <p:cNvSpPr txBox="1"/>
            <p:nvPr/>
          </p:nvSpPr>
          <p:spPr>
            <a:xfrm>
              <a:off x="7767158" y="1093935"/>
              <a:ext cx="1799842" cy="271869"/>
            </a:xfrm>
            <a:prstGeom prst="rect">
              <a:avLst/>
            </a:prstGeom>
            <a:noFill/>
            <a:ln>
              <a:noFill/>
            </a:ln>
          </p:spPr>
          <p:txBody>
            <a:bodyPr anchorCtr="0" anchor="t" bIns="34275" lIns="68575" spcFirstLastPara="1" rIns="68575" wrap="square" tIns="34275">
              <a:noAutofit/>
            </a:bodyPr>
            <a:lstStyle/>
            <a:p>
              <a:pPr indent="0" lvl="0" marL="0" marR="0" rtl="0" algn="l">
                <a:lnSpc>
                  <a:spcPct val="107692"/>
                </a:lnSpc>
                <a:spcBef>
                  <a:spcPts val="0"/>
                </a:spcBef>
                <a:spcAft>
                  <a:spcPts val="0"/>
                </a:spcAft>
                <a:buNone/>
              </a:pPr>
              <a:r>
                <a:rPr b="1" lang="en" sz="1000">
                  <a:solidFill>
                    <a:schemeClr val="accent4"/>
                  </a:solidFill>
                  <a:latin typeface="Montserrat"/>
                  <a:ea typeface="Montserrat"/>
                  <a:cs typeface="Montserrat"/>
                  <a:sym typeface="Montserrat"/>
                </a:rPr>
                <a:t>Starting : 2010</a:t>
              </a:r>
              <a:endParaRPr sz="1000">
                <a:solidFill>
                  <a:schemeClr val="accent4"/>
                </a:solidFill>
                <a:latin typeface="Montserrat"/>
                <a:ea typeface="Montserrat"/>
                <a:cs typeface="Montserrat"/>
                <a:sym typeface="Montserrat"/>
              </a:endParaRPr>
            </a:p>
          </p:txBody>
        </p:sp>
        <p:sp>
          <p:nvSpPr>
            <p:cNvPr id="579" name="Shape 579"/>
            <p:cNvSpPr txBox="1"/>
            <p:nvPr/>
          </p:nvSpPr>
          <p:spPr>
            <a:xfrm>
              <a:off x="7767158" y="1372676"/>
              <a:ext cx="3596892" cy="48154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It has roots in a piece of classical obscure</a:t>
              </a:r>
              <a:endParaRPr sz="1100"/>
            </a:p>
          </p:txBody>
        </p:sp>
        <p:sp>
          <p:nvSpPr>
            <p:cNvPr id="580" name="Shape 580"/>
            <p:cNvSpPr txBox="1"/>
            <p:nvPr/>
          </p:nvSpPr>
          <p:spPr>
            <a:xfrm>
              <a:off x="7767158" y="2339343"/>
              <a:ext cx="1799842" cy="271869"/>
            </a:xfrm>
            <a:prstGeom prst="rect">
              <a:avLst/>
            </a:prstGeom>
            <a:noFill/>
            <a:ln>
              <a:noFill/>
            </a:ln>
          </p:spPr>
          <p:txBody>
            <a:bodyPr anchorCtr="0" anchor="t" bIns="34275" lIns="68575" spcFirstLastPara="1" rIns="68575" wrap="square" tIns="34275">
              <a:noAutofit/>
            </a:bodyPr>
            <a:lstStyle/>
            <a:p>
              <a:pPr indent="0" lvl="0" marL="0" marR="0" rtl="0" algn="l">
                <a:lnSpc>
                  <a:spcPct val="107692"/>
                </a:lnSpc>
                <a:spcBef>
                  <a:spcPts val="0"/>
                </a:spcBef>
                <a:spcAft>
                  <a:spcPts val="0"/>
                </a:spcAft>
                <a:buNone/>
              </a:pPr>
              <a:r>
                <a:rPr b="1" lang="en" sz="1000">
                  <a:solidFill>
                    <a:schemeClr val="accent5"/>
                  </a:solidFill>
                  <a:latin typeface="Montserrat"/>
                  <a:ea typeface="Montserrat"/>
                  <a:cs typeface="Montserrat"/>
                  <a:sym typeface="Montserrat"/>
                </a:rPr>
                <a:t>Starting : 2010</a:t>
              </a:r>
              <a:endParaRPr sz="1000">
                <a:solidFill>
                  <a:schemeClr val="accent5"/>
                </a:solidFill>
                <a:latin typeface="Montserrat"/>
                <a:ea typeface="Montserrat"/>
                <a:cs typeface="Montserrat"/>
                <a:sym typeface="Montserrat"/>
              </a:endParaRPr>
            </a:p>
          </p:txBody>
        </p:sp>
        <p:sp>
          <p:nvSpPr>
            <p:cNvPr id="581" name="Shape 581"/>
            <p:cNvSpPr txBox="1"/>
            <p:nvPr/>
          </p:nvSpPr>
          <p:spPr>
            <a:xfrm>
              <a:off x="7767158" y="2618084"/>
              <a:ext cx="3596892" cy="50270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It has roots in a piece of classical obscure</a:t>
              </a:r>
              <a:endParaRPr sz="1100"/>
            </a:p>
          </p:txBody>
        </p:sp>
        <p:sp>
          <p:nvSpPr>
            <p:cNvPr id="582" name="Shape 582"/>
            <p:cNvSpPr txBox="1"/>
            <p:nvPr/>
          </p:nvSpPr>
          <p:spPr>
            <a:xfrm>
              <a:off x="7767158" y="3458601"/>
              <a:ext cx="1799842" cy="271869"/>
            </a:xfrm>
            <a:prstGeom prst="rect">
              <a:avLst/>
            </a:prstGeom>
            <a:noFill/>
            <a:ln>
              <a:noFill/>
            </a:ln>
          </p:spPr>
          <p:txBody>
            <a:bodyPr anchorCtr="0" anchor="t" bIns="34275" lIns="68575" spcFirstLastPara="1" rIns="68575" wrap="square" tIns="34275">
              <a:noAutofit/>
            </a:bodyPr>
            <a:lstStyle/>
            <a:p>
              <a:pPr indent="0" lvl="0" marL="0" marR="0" rtl="0" algn="l">
                <a:lnSpc>
                  <a:spcPct val="107692"/>
                </a:lnSpc>
                <a:spcBef>
                  <a:spcPts val="0"/>
                </a:spcBef>
                <a:spcAft>
                  <a:spcPts val="0"/>
                </a:spcAft>
                <a:buNone/>
              </a:pPr>
              <a:r>
                <a:rPr b="1" lang="en" sz="1000">
                  <a:solidFill>
                    <a:srgbClr val="3E4143"/>
                  </a:solidFill>
                  <a:latin typeface="Montserrat"/>
                  <a:ea typeface="Montserrat"/>
                  <a:cs typeface="Montserrat"/>
                  <a:sym typeface="Montserrat"/>
                </a:rPr>
                <a:t>Starting : 2010</a:t>
              </a:r>
              <a:endParaRPr sz="1000">
                <a:solidFill>
                  <a:srgbClr val="3E4143"/>
                </a:solidFill>
                <a:latin typeface="Montserrat"/>
                <a:ea typeface="Montserrat"/>
                <a:cs typeface="Montserrat"/>
                <a:sym typeface="Montserrat"/>
              </a:endParaRPr>
            </a:p>
          </p:txBody>
        </p:sp>
        <p:sp>
          <p:nvSpPr>
            <p:cNvPr id="583" name="Shape 583"/>
            <p:cNvSpPr txBox="1"/>
            <p:nvPr/>
          </p:nvSpPr>
          <p:spPr>
            <a:xfrm>
              <a:off x="7767158" y="3737342"/>
              <a:ext cx="3596892" cy="50270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It has roots in a piece of classical obscure</a:t>
              </a:r>
              <a:endParaRPr sz="1100"/>
            </a:p>
          </p:txBody>
        </p:sp>
        <p:sp>
          <p:nvSpPr>
            <p:cNvPr id="584" name="Shape 584"/>
            <p:cNvSpPr txBox="1"/>
            <p:nvPr/>
          </p:nvSpPr>
          <p:spPr>
            <a:xfrm>
              <a:off x="7767158" y="4838424"/>
              <a:ext cx="1799842" cy="271869"/>
            </a:xfrm>
            <a:prstGeom prst="rect">
              <a:avLst/>
            </a:prstGeom>
            <a:noFill/>
            <a:ln>
              <a:noFill/>
            </a:ln>
          </p:spPr>
          <p:txBody>
            <a:bodyPr anchorCtr="0" anchor="t" bIns="34275" lIns="68575" spcFirstLastPara="1" rIns="68575" wrap="square" tIns="34275">
              <a:noAutofit/>
            </a:bodyPr>
            <a:lstStyle/>
            <a:p>
              <a:pPr indent="0" lvl="0" marL="0" marR="0" rtl="0" algn="l">
                <a:lnSpc>
                  <a:spcPct val="107692"/>
                </a:lnSpc>
                <a:spcBef>
                  <a:spcPts val="0"/>
                </a:spcBef>
                <a:spcAft>
                  <a:spcPts val="0"/>
                </a:spcAft>
                <a:buNone/>
              </a:pPr>
              <a:r>
                <a:rPr b="1" lang="en" sz="1000">
                  <a:solidFill>
                    <a:srgbClr val="BFBFBF"/>
                  </a:solidFill>
                  <a:latin typeface="Montserrat"/>
                  <a:ea typeface="Montserrat"/>
                  <a:cs typeface="Montserrat"/>
                  <a:sym typeface="Montserrat"/>
                </a:rPr>
                <a:t>Starting : 2010</a:t>
              </a:r>
              <a:endParaRPr sz="1000">
                <a:solidFill>
                  <a:srgbClr val="BFBFBF"/>
                </a:solidFill>
                <a:latin typeface="Montserrat"/>
                <a:ea typeface="Montserrat"/>
                <a:cs typeface="Montserrat"/>
                <a:sym typeface="Montserrat"/>
              </a:endParaRPr>
            </a:p>
          </p:txBody>
        </p:sp>
        <p:sp>
          <p:nvSpPr>
            <p:cNvPr id="585" name="Shape 585"/>
            <p:cNvSpPr txBox="1"/>
            <p:nvPr/>
          </p:nvSpPr>
          <p:spPr>
            <a:xfrm>
              <a:off x="7767158" y="5117165"/>
              <a:ext cx="3596892" cy="50270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It has roots in a piece of classical obscure</a:t>
              </a:r>
              <a:endParaRPr sz="1100"/>
            </a:p>
          </p:txBody>
        </p:sp>
      </p:grpSp>
      <p:cxnSp>
        <p:nvCxnSpPr>
          <p:cNvPr id="586" name="Shape 586"/>
          <p:cNvCxnSpPr>
            <a:stCxn id="578" idx="1"/>
            <a:endCxn id="574" idx="6"/>
          </p:cNvCxnSpPr>
          <p:nvPr/>
        </p:nvCxnSpPr>
        <p:spPr>
          <a:xfrm flipH="1">
            <a:off x="3951458" y="976476"/>
            <a:ext cx="1868700" cy="287100"/>
          </a:xfrm>
          <a:prstGeom prst="bentConnector3">
            <a:avLst>
              <a:gd fmla="val 50000" name="adj1"/>
            </a:avLst>
          </a:prstGeom>
          <a:noFill/>
          <a:ln cap="flat" cmpd="sng" w="9525">
            <a:solidFill>
              <a:schemeClr val="accent4"/>
            </a:solidFill>
            <a:prstDash val="solid"/>
            <a:miter lim="800000"/>
            <a:headEnd len="sm" w="sm" type="none"/>
            <a:tailEnd len="med" w="med" type="triangle"/>
          </a:ln>
        </p:spPr>
      </p:cxnSp>
      <p:cxnSp>
        <p:nvCxnSpPr>
          <p:cNvPr id="587" name="Shape 587"/>
          <p:cNvCxnSpPr>
            <a:stCxn id="582" idx="1"/>
            <a:endCxn id="575" idx="6"/>
          </p:cNvCxnSpPr>
          <p:nvPr/>
        </p:nvCxnSpPr>
        <p:spPr>
          <a:xfrm flipH="1">
            <a:off x="5323058" y="2749976"/>
            <a:ext cx="497100" cy="306600"/>
          </a:xfrm>
          <a:prstGeom prst="bentConnector3">
            <a:avLst>
              <a:gd fmla="val 50000" name="adj1"/>
            </a:avLst>
          </a:prstGeom>
          <a:noFill/>
          <a:ln cap="flat" cmpd="sng" w="9525">
            <a:solidFill>
              <a:srgbClr val="3E4143"/>
            </a:solidFill>
            <a:prstDash val="solid"/>
            <a:miter lim="800000"/>
            <a:headEnd len="sm" w="sm" type="none"/>
            <a:tailEnd len="med" w="med" type="triangle"/>
          </a:ln>
        </p:spPr>
      </p:cxnSp>
      <p:cxnSp>
        <p:nvCxnSpPr>
          <p:cNvPr id="588" name="Shape 588"/>
          <p:cNvCxnSpPr>
            <a:stCxn id="584" idx="1"/>
            <a:endCxn id="576" idx="6"/>
          </p:cNvCxnSpPr>
          <p:nvPr/>
        </p:nvCxnSpPr>
        <p:spPr>
          <a:xfrm flipH="1">
            <a:off x="5383958" y="3784843"/>
            <a:ext cx="436200" cy="406800"/>
          </a:xfrm>
          <a:prstGeom prst="bentConnector3">
            <a:avLst>
              <a:gd fmla="val 50000" name="adj1"/>
            </a:avLst>
          </a:prstGeom>
          <a:noFill/>
          <a:ln cap="flat" cmpd="sng" w="9525">
            <a:solidFill>
              <a:srgbClr val="BFBFBF"/>
            </a:solidFill>
            <a:prstDash val="solid"/>
            <a:miter lim="800000"/>
            <a:headEnd len="sm" w="sm" type="none"/>
            <a:tailEnd len="med" w="med" type="triangle"/>
          </a:ln>
        </p:spPr>
      </p:cxnSp>
      <p:cxnSp>
        <p:nvCxnSpPr>
          <p:cNvPr id="589" name="Shape 589"/>
          <p:cNvCxnSpPr>
            <a:stCxn id="580" idx="1"/>
            <a:endCxn id="573" idx="6"/>
          </p:cNvCxnSpPr>
          <p:nvPr/>
        </p:nvCxnSpPr>
        <p:spPr>
          <a:xfrm flipH="1">
            <a:off x="4834058" y="1910532"/>
            <a:ext cx="986100" cy="114300"/>
          </a:xfrm>
          <a:prstGeom prst="bentConnector3">
            <a:avLst>
              <a:gd fmla="val 50000" name="adj1"/>
            </a:avLst>
          </a:prstGeom>
          <a:noFill/>
          <a:ln cap="flat" cmpd="sng" w="9525">
            <a:solidFill>
              <a:schemeClr val="accent5"/>
            </a:solidFill>
            <a:prstDash val="solid"/>
            <a:miter lim="800000"/>
            <a:headEnd len="sm" w="sm" type="none"/>
            <a:tailEnd len="med" w="med" type="triangle"/>
          </a:ln>
        </p:spPr>
      </p:cxnSp>
      <p:cxnSp>
        <p:nvCxnSpPr>
          <p:cNvPr id="590" name="Shape 590"/>
          <p:cNvCxnSpPr/>
          <p:nvPr/>
        </p:nvCxnSpPr>
        <p:spPr>
          <a:xfrm>
            <a:off x="0" y="-15162"/>
            <a:ext cx="0" cy="2409826"/>
          </a:xfrm>
          <a:prstGeom prst="straightConnector1">
            <a:avLst/>
          </a:prstGeom>
          <a:noFill/>
          <a:ln cap="flat" cmpd="sng" w="177800">
            <a:solidFill>
              <a:srgbClr val="CACCCE"/>
            </a:solidFill>
            <a:prstDash val="solid"/>
            <a:miter lim="800000"/>
            <a:headEnd len="sm" w="sm" type="none"/>
            <a:tailEnd len="med" w="med" type="triangle"/>
          </a:ln>
        </p:spPr>
      </p:cxnSp>
      <p:sp>
        <p:nvSpPr>
          <p:cNvPr id="591" name="Shape 591"/>
          <p:cNvSpPr/>
          <p:nvPr>
            <p:ph idx="2" type="pic"/>
          </p:nvPr>
        </p:nvSpPr>
        <p:spPr>
          <a:xfrm>
            <a:off x="0" y="1748790"/>
            <a:ext cx="4197096" cy="339471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92" name="Shape 592"/>
          <p:cNvSpPr/>
          <p:nvPr/>
        </p:nvSpPr>
        <p:spPr>
          <a:xfrm>
            <a:off x="4880125" y="2928492"/>
            <a:ext cx="257011" cy="256245"/>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3" name="Shape 593"/>
          <p:cNvSpPr/>
          <p:nvPr/>
        </p:nvSpPr>
        <p:spPr>
          <a:xfrm>
            <a:off x="4831557" y="4088412"/>
            <a:ext cx="354155" cy="201937"/>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4" name="Shape 594"/>
          <p:cNvSpPr/>
          <p:nvPr/>
        </p:nvSpPr>
        <p:spPr>
          <a:xfrm>
            <a:off x="3413802" y="1095726"/>
            <a:ext cx="324324" cy="33579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5" name="Shape 595"/>
          <p:cNvSpPr/>
          <p:nvPr/>
        </p:nvSpPr>
        <p:spPr>
          <a:xfrm>
            <a:off x="4328924" y="1896607"/>
            <a:ext cx="259306" cy="256245"/>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9" name="Shape 599"/>
        <p:cNvGrpSpPr/>
        <p:nvPr/>
      </p:nvGrpSpPr>
      <p:grpSpPr>
        <a:xfrm>
          <a:off x="0" y="0"/>
          <a:ext cx="0" cy="0"/>
          <a:chOff x="0" y="0"/>
          <a:chExt cx="0" cy="0"/>
        </a:xfrm>
      </p:grpSpPr>
      <p:sp>
        <p:nvSpPr>
          <p:cNvPr id="600" name="Shape 600"/>
          <p:cNvSpPr txBox="1"/>
          <p:nvPr>
            <p:ph idx="11" type="ftr"/>
          </p:nvPr>
        </p:nvSpPr>
        <p:spPr>
          <a:xfrm>
            <a:off x="3857250" y="4707775"/>
            <a:ext cx="1429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601" name="Shape 601"/>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grpSp>
        <p:nvGrpSpPr>
          <p:cNvPr id="602" name="Shape 602"/>
          <p:cNvGrpSpPr/>
          <p:nvPr/>
        </p:nvGrpSpPr>
        <p:grpSpPr>
          <a:xfrm>
            <a:off x="606317" y="1281371"/>
            <a:ext cx="7931368" cy="3000873"/>
            <a:chOff x="804836" y="1784695"/>
            <a:chExt cx="10575157" cy="4001164"/>
          </a:xfrm>
        </p:grpSpPr>
        <p:grpSp>
          <p:nvGrpSpPr>
            <p:cNvPr id="603" name="Shape 603"/>
            <p:cNvGrpSpPr/>
            <p:nvPr/>
          </p:nvGrpSpPr>
          <p:grpSpPr>
            <a:xfrm>
              <a:off x="3275157" y="1996791"/>
              <a:ext cx="5625010" cy="3789068"/>
              <a:chOff x="3283495" y="1982921"/>
              <a:chExt cx="5625010" cy="3789068"/>
            </a:xfrm>
          </p:grpSpPr>
          <p:cxnSp>
            <p:nvCxnSpPr>
              <p:cNvPr id="604" name="Shape 604"/>
              <p:cNvCxnSpPr/>
              <p:nvPr/>
            </p:nvCxnSpPr>
            <p:spPr>
              <a:xfrm>
                <a:off x="3398729" y="3429000"/>
                <a:ext cx="1666190" cy="0"/>
              </a:xfrm>
              <a:prstGeom prst="straightConnector1">
                <a:avLst/>
              </a:prstGeom>
              <a:noFill/>
              <a:ln cap="flat" cmpd="sng" w="12700">
                <a:solidFill>
                  <a:schemeClr val="lt2"/>
                </a:solidFill>
                <a:prstDash val="solid"/>
                <a:miter lim="800000"/>
                <a:headEnd len="sm" w="sm" type="none"/>
                <a:tailEnd len="sm" w="sm" type="none"/>
              </a:ln>
            </p:spPr>
          </p:cxnSp>
          <p:cxnSp>
            <p:nvCxnSpPr>
              <p:cNvPr id="605" name="Shape 605"/>
              <p:cNvCxnSpPr/>
              <p:nvPr/>
            </p:nvCxnSpPr>
            <p:spPr>
              <a:xfrm>
                <a:off x="7086600" y="3429000"/>
                <a:ext cx="1706671" cy="0"/>
              </a:xfrm>
              <a:prstGeom prst="straightConnector1">
                <a:avLst/>
              </a:prstGeom>
              <a:noFill/>
              <a:ln cap="flat" cmpd="sng" w="12700">
                <a:solidFill>
                  <a:schemeClr val="lt2"/>
                </a:solidFill>
                <a:prstDash val="solid"/>
                <a:miter lim="800000"/>
                <a:headEnd len="sm" w="sm" type="none"/>
                <a:tailEnd len="sm" w="sm" type="none"/>
              </a:ln>
            </p:spPr>
          </p:cxnSp>
          <p:grpSp>
            <p:nvGrpSpPr>
              <p:cNvPr id="606" name="Shape 606"/>
              <p:cNvGrpSpPr/>
              <p:nvPr/>
            </p:nvGrpSpPr>
            <p:grpSpPr>
              <a:xfrm>
                <a:off x="4579620" y="2180204"/>
                <a:ext cx="3032760" cy="3591785"/>
                <a:chOff x="4579620" y="2233283"/>
                <a:chExt cx="3032760" cy="3591785"/>
              </a:xfrm>
            </p:grpSpPr>
            <p:sp>
              <p:nvSpPr>
                <p:cNvPr id="607" name="Shape 607"/>
                <p:cNvSpPr/>
                <p:nvPr/>
              </p:nvSpPr>
              <p:spPr>
                <a:xfrm>
                  <a:off x="6530806" y="2339458"/>
                  <a:ext cx="839276" cy="1142629"/>
                </a:xfrm>
                <a:custGeom>
                  <a:pathLst>
                    <a:path extrusionOk="0" h="45" w="33">
                      <a:moveTo>
                        <a:pt x="10" y="12"/>
                      </a:moveTo>
                      <a:cubicBezTo>
                        <a:pt x="12" y="12"/>
                        <a:pt x="12" y="12"/>
                        <a:pt x="11" y="13"/>
                      </a:cubicBezTo>
                      <a:cubicBezTo>
                        <a:pt x="9" y="14"/>
                        <a:pt x="8" y="15"/>
                        <a:pt x="8" y="15"/>
                      </a:cubicBezTo>
                      <a:cubicBezTo>
                        <a:pt x="7" y="15"/>
                        <a:pt x="6" y="11"/>
                        <a:pt x="6" y="11"/>
                      </a:cubicBezTo>
                      <a:cubicBezTo>
                        <a:pt x="6" y="11"/>
                        <a:pt x="8" y="0"/>
                        <a:pt x="22" y="2"/>
                      </a:cubicBezTo>
                      <a:cubicBezTo>
                        <a:pt x="33" y="4"/>
                        <a:pt x="33" y="19"/>
                        <a:pt x="22" y="26"/>
                      </a:cubicBezTo>
                      <a:cubicBezTo>
                        <a:pt x="11" y="32"/>
                        <a:pt x="4" y="32"/>
                        <a:pt x="6" y="36"/>
                      </a:cubicBezTo>
                      <a:cubicBezTo>
                        <a:pt x="7" y="41"/>
                        <a:pt x="11" y="37"/>
                        <a:pt x="11" y="36"/>
                      </a:cubicBezTo>
                      <a:cubicBezTo>
                        <a:pt x="10" y="35"/>
                        <a:pt x="11" y="36"/>
                        <a:pt x="10" y="35"/>
                      </a:cubicBezTo>
                      <a:cubicBezTo>
                        <a:pt x="10" y="34"/>
                        <a:pt x="13" y="32"/>
                        <a:pt x="14" y="34"/>
                      </a:cubicBezTo>
                      <a:cubicBezTo>
                        <a:pt x="15" y="35"/>
                        <a:pt x="15" y="38"/>
                        <a:pt x="14" y="37"/>
                      </a:cubicBezTo>
                      <a:cubicBezTo>
                        <a:pt x="12" y="42"/>
                        <a:pt x="3" y="45"/>
                        <a:pt x="1" y="35"/>
                      </a:cubicBezTo>
                      <a:cubicBezTo>
                        <a:pt x="0" y="26"/>
                        <a:pt x="22" y="28"/>
                        <a:pt x="25" y="13"/>
                      </a:cubicBezTo>
                      <a:cubicBezTo>
                        <a:pt x="27" y="4"/>
                        <a:pt x="12" y="3"/>
                        <a:pt x="10" y="12"/>
                      </a:cubicBezTo>
                    </a:path>
                  </a:pathLst>
                </a:custGeom>
                <a:solidFill>
                  <a:srgbClr val="E9061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08" name="Shape 608"/>
                <p:cNvSpPr/>
                <p:nvPr/>
              </p:nvSpPr>
              <p:spPr>
                <a:xfrm>
                  <a:off x="4821918" y="2339458"/>
                  <a:ext cx="864557" cy="1142629"/>
                </a:xfrm>
                <a:custGeom>
                  <a:pathLst>
                    <a:path extrusionOk="0" h="45" w="34">
                      <a:moveTo>
                        <a:pt x="24" y="12"/>
                      </a:moveTo>
                      <a:cubicBezTo>
                        <a:pt x="21" y="12"/>
                        <a:pt x="21" y="12"/>
                        <a:pt x="23" y="13"/>
                      </a:cubicBezTo>
                      <a:cubicBezTo>
                        <a:pt x="24" y="14"/>
                        <a:pt x="25" y="15"/>
                        <a:pt x="26" y="15"/>
                      </a:cubicBezTo>
                      <a:cubicBezTo>
                        <a:pt x="26" y="15"/>
                        <a:pt x="27" y="11"/>
                        <a:pt x="27" y="11"/>
                      </a:cubicBezTo>
                      <a:cubicBezTo>
                        <a:pt x="27" y="11"/>
                        <a:pt x="26" y="0"/>
                        <a:pt x="12" y="2"/>
                      </a:cubicBezTo>
                      <a:cubicBezTo>
                        <a:pt x="0" y="4"/>
                        <a:pt x="0" y="19"/>
                        <a:pt x="11" y="26"/>
                      </a:cubicBezTo>
                      <a:cubicBezTo>
                        <a:pt x="22" y="32"/>
                        <a:pt x="29" y="32"/>
                        <a:pt x="28" y="36"/>
                      </a:cubicBezTo>
                      <a:cubicBezTo>
                        <a:pt x="26" y="41"/>
                        <a:pt x="23" y="37"/>
                        <a:pt x="22" y="36"/>
                      </a:cubicBezTo>
                      <a:cubicBezTo>
                        <a:pt x="23" y="35"/>
                        <a:pt x="23" y="36"/>
                        <a:pt x="23" y="35"/>
                      </a:cubicBezTo>
                      <a:cubicBezTo>
                        <a:pt x="24" y="34"/>
                        <a:pt x="20" y="32"/>
                        <a:pt x="19" y="34"/>
                      </a:cubicBezTo>
                      <a:cubicBezTo>
                        <a:pt x="18" y="35"/>
                        <a:pt x="18" y="38"/>
                        <a:pt x="20" y="37"/>
                      </a:cubicBezTo>
                      <a:cubicBezTo>
                        <a:pt x="21" y="42"/>
                        <a:pt x="30" y="45"/>
                        <a:pt x="32" y="35"/>
                      </a:cubicBezTo>
                      <a:cubicBezTo>
                        <a:pt x="34" y="26"/>
                        <a:pt x="11" y="28"/>
                        <a:pt x="8" y="13"/>
                      </a:cubicBezTo>
                      <a:cubicBezTo>
                        <a:pt x="6" y="4"/>
                        <a:pt x="21" y="3"/>
                        <a:pt x="24" y="12"/>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09" name="Shape 609"/>
                <p:cNvSpPr/>
                <p:nvPr/>
              </p:nvSpPr>
              <p:spPr>
                <a:xfrm>
                  <a:off x="5458959" y="2233283"/>
                  <a:ext cx="1274082" cy="1451039"/>
                </a:xfrm>
                <a:custGeom>
                  <a:pathLst>
                    <a:path extrusionOk="0" h="57" w="50">
                      <a:moveTo>
                        <a:pt x="5" y="0"/>
                      </a:moveTo>
                      <a:cubicBezTo>
                        <a:pt x="0" y="0"/>
                        <a:pt x="0" y="3"/>
                        <a:pt x="0" y="10"/>
                      </a:cubicBezTo>
                      <a:cubicBezTo>
                        <a:pt x="0" y="26"/>
                        <a:pt x="9" y="57"/>
                        <a:pt x="24" y="57"/>
                      </a:cubicBezTo>
                      <a:cubicBezTo>
                        <a:pt x="26" y="57"/>
                        <a:pt x="26" y="57"/>
                        <a:pt x="26" y="57"/>
                      </a:cubicBezTo>
                      <a:cubicBezTo>
                        <a:pt x="41" y="57"/>
                        <a:pt x="50" y="26"/>
                        <a:pt x="50" y="10"/>
                      </a:cubicBezTo>
                      <a:cubicBezTo>
                        <a:pt x="50" y="3"/>
                        <a:pt x="50" y="0"/>
                        <a:pt x="45" y="0"/>
                      </a:cubicBezTo>
                      <a:lnTo>
                        <a:pt x="5" y="0"/>
                      </a:ln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0" name="Shape 610"/>
                <p:cNvSpPr/>
                <p:nvPr/>
              </p:nvSpPr>
              <p:spPr>
                <a:xfrm>
                  <a:off x="5560077" y="4341587"/>
                  <a:ext cx="1021288" cy="131453"/>
                </a:xfrm>
                <a:custGeom>
                  <a:pathLst>
                    <a:path extrusionOk="0" h="5" w="40">
                      <a:moveTo>
                        <a:pt x="40" y="3"/>
                      </a:moveTo>
                      <a:cubicBezTo>
                        <a:pt x="40" y="4"/>
                        <a:pt x="39" y="5"/>
                        <a:pt x="37" y="5"/>
                      </a:cubicBezTo>
                      <a:cubicBezTo>
                        <a:pt x="3" y="5"/>
                        <a:pt x="3" y="5"/>
                        <a:pt x="3" y="5"/>
                      </a:cubicBezTo>
                      <a:cubicBezTo>
                        <a:pt x="2" y="5"/>
                        <a:pt x="0" y="4"/>
                        <a:pt x="0" y="3"/>
                      </a:cubicBezTo>
                      <a:cubicBezTo>
                        <a:pt x="0" y="1"/>
                        <a:pt x="2" y="0"/>
                        <a:pt x="3" y="0"/>
                      </a:cubicBezTo>
                      <a:cubicBezTo>
                        <a:pt x="37" y="0"/>
                        <a:pt x="37" y="0"/>
                        <a:pt x="37" y="0"/>
                      </a:cubicBezTo>
                      <a:cubicBezTo>
                        <a:pt x="39" y="0"/>
                        <a:pt x="40" y="1"/>
                        <a:pt x="40" y="3"/>
                      </a:cubicBezTo>
                    </a:path>
                  </a:pathLst>
                </a:custGeom>
                <a:solidFill>
                  <a:srgbClr val="E9061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1" name="Shape 611"/>
                <p:cNvSpPr/>
                <p:nvPr/>
              </p:nvSpPr>
              <p:spPr>
                <a:xfrm>
                  <a:off x="5534799" y="4473040"/>
                  <a:ext cx="1071847" cy="151676"/>
                </a:xfrm>
                <a:custGeom>
                  <a:pathLst>
                    <a:path extrusionOk="0" h="6" w="42">
                      <a:moveTo>
                        <a:pt x="0" y="3"/>
                      </a:moveTo>
                      <a:cubicBezTo>
                        <a:pt x="0" y="2"/>
                        <a:pt x="2" y="0"/>
                        <a:pt x="3" y="0"/>
                      </a:cubicBezTo>
                      <a:cubicBezTo>
                        <a:pt x="39" y="0"/>
                        <a:pt x="39" y="0"/>
                        <a:pt x="39" y="0"/>
                      </a:cubicBezTo>
                      <a:cubicBezTo>
                        <a:pt x="41" y="0"/>
                        <a:pt x="42" y="2"/>
                        <a:pt x="42" y="3"/>
                      </a:cubicBezTo>
                      <a:cubicBezTo>
                        <a:pt x="42" y="5"/>
                        <a:pt x="41" y="6"/>
                        <a:pt x="39" y="6"/>
                      </a:cubicBezTo>
                      <a:cubicBezTo>
                        <a:pt x="3" y="6"/>
                        <a:pt x="3" y="6"/>
                        <a:pt x="3" y="6"/>
                      </a:cubicBezTo>
                      <a:cubicBezTo>
                        <a:pt x="2" y="6"/>
                        <a:pt x="0" y="5"/>
                        <a:pt x="0" y="3"/>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2" name="Shape 612"/>
                <p:cNvSpPr/>
                <p:nvPr/>
              </p:nvSpPr>
              <p:spPr>
                <a:xfrm>
                  <a:off x="5610635" y="4189910"/>
                  <a:ext cx="945451" cy="151676"/>
                </a:xfrm>
                <a:custGeom>
                  <a:pathLst>
                    <a:path extrusionOk="0" h="6" w="37">
                      <a:moveTo>
                        <a:pt x="37" y="3"/>
                      </a:moveTo>
                      <a:cubicBezTo>
                        <a:pt x="37" y="2"/>
                        <a:pt x="35" y="0"/>
                        <a:pt x="34" y="0"/>
                      </a:cubicBezTo>
                      <a:cubicBezTo>
                        <a:pt x="2" y="0"/>
                        <a:pt x="2" y="0"/>
                        <a:pt x="2" y="0"/>
                      </a:cubicBezTo>
                      <a:cubicBezTo>
                        <a:pt x="1" y="0"/>
                        <a:pt x="0" y="2"/>
                        <a:pt x="0" y="3"/>
                      </a:cubicBezTo>
                      <a:cubicBezTo>
                        <a:pt x="0" y="5"/>
                        <a:pt x="1" y="6"/>
                        <a:pt x="2" y="6"/>
                      </a:cubicBezTo>
                      <a:cubicBezTo>
                        <a:pt x="34" y="6"/>
                        <a:pt x="34" y="6"/>
                        <a:pt x="34" y="6"/>
                      </a:cubicBezTo>
                      <a:cubicBezTo>
                        <a:pt x="35" y="6"/>
                        <a:pt x="37" y="5"/>
                        <a:pt x="37" y="3"/>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3" name="Shape 613"/>
                <p:cNvSpPr/>
                <p:nvPr/>
              </p:nvSpPr>
              <p:spPr>
                <a:xfrm>
                  <a:off x="6070722" y="2233283"/>
                  <a:ext cx="662322" cy="1451039"/>
                </a:xfrm>
                <a:custGeom>
                  <a:pathLst>
                    <a:path extrusionOk="0" h="57" w="26">
                      <a:moveTo>
                        <a:pt x="21" y="0"/>
                      </a:moveTo>
                      <a:cubicBezTo>
                        <a:pt x="0" y="0"/>
                        <a:pt x="0" y="0"/>
                        <a:pt x="0" y="0"/>
                      </a:cubicBezTo>
                      <a:cubicBezTo>
                        <a:pt x="0" y="57"/>
                        <a:pt x="0" y="57"/>
                        <a:pt x="0" y="57"/>
                      </a:cubicBezTo>
                      <a:cubicBezTo>
                        <a:pt x="2" y="57"/>
                        <a:pt x="2" y="57"/>
                        <a:pt x="2" y="57"/>
                      </a:cubicBezTo>
                      <a:cubicBezTo>
                        <a:pt x="17" y="57"/>
                        <a:pt x="26" y="26"/>
                        <a:pt x="26" y="10"/>
                      </a:cubicBezTo>
                      <a:cubicBezTo>
                        <a:pt x="26" y="3"/>
                        <a:pt x="26" y="0"/>
                        <a:pt x="21" y="0"/>
                      </a:cubicBezTo>
                    </a:path>
                  </a:pathLst>
                </a:custGeom>
                <a:solidFill>
                  <a:srgbClr val="E9061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4" name="Shape 614"/>
                <p:cNvSpPr/>
                <p:nvPr/>
              </p:nvSpPr>
              <p:spPr>
                <a:xfrm>
                  <a:off x="6197118" y="2516412"/>
                  <a:ext cx="384247" cy="1016234"/>
                </a:xfrm>
                <a:custGeom>
                  <a:pathLst>
                    <a:path extrusionOk="0" h="40" w="15">
                      <a:moveTo>
                        <a:pt x="12" y="0"/>
                      </a:moveTo>
                      <a:cubicBezTo>
                        <a:pt x="12" y="16"/>
                        <a:pt x="6" y="37"/>
                        <a:pt x="0" y="40"/>
                      </a:cubicBezTo>
                      <a:cubicBezTo>
                        <a:pt x="8" y="39"/>
                        <a:pt x="15" y="17"/>
                        <a:pt x="12" y="0"/>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5" name="Shape 615"/>
                <p:cNvSpPr/>
                <p:nvPr/>
              </p:nvSpPr>
              <p:spPr>
                <a:xfrm>
                  <a:off x="5105400" y="3709600"/>
                  <a:ext cx="1981200" cy="45503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6" name="Shape 616"/>
                <p:cNvSpPr txBox="1"/>
                <p:nvPr/>
              </p:nvSpPr>
              <p:spPr>
                <a:xfrm>
                  <a:off x="5105400" y="3741422"/>
                  <a:ext cx="1950720"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a:ea typeface="Montserrat"/>
                      <a:cs typeface="Montserrat"/>
                      <a:sym typeface="Montserrat"/>
                    </a:rPr>
                    <a:t>Winner</a:t>
                  </a:r>
                  <a:endParaRPr sz="1100"/>
                </a:p>
              </p:txBody>
            </p:sp>
            <p:sp>
              <p:nvSpPr>
                <p:cNvPr id="617" name="Shape 617"/>
                <p:cNvSpPr/>
                <p:nvPr/>
              </p:nvSpPr>
              <p:spPr>
                <a:xfrm>
                  <a:off x="7127081" y="3786188"/>
                  <a:ext cx="485299" cy="301854"/>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8" name="Shape 618"/>
                <p:cNvSpPr/>
                <p:nvPr/>
              </p:nvSpPr>
              <p:spPr>
                <a:xfrm>
                  <a:off x="4579620" y="3786188"/>
                  <a:ext cx="485299" cy="301854"/>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9" name="Shape 619"/>
                <p:cNvSpPr/>
                <p:nvPr/>
              </p:nvSpPr>
              <p:spPr>
                <a:xfrm rot="-5400000">
                  <a:off x="7365632" y="3841293"/>
                  <a:ext cx="301855" cy="191641"/>
                </a:xfrm>
                <a:prstGeom prst="triangle">
                  <a:avLst>
                    <a:gd fmla="val 50000"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20" name="Shape 620"/>
                <p:cNvSpPr/>
                <p:nvPr/>
              </p:nvSpPr>
              <p:spPr>
                <a:xfrm rot="5400000">
                  <a:off x="4524513" y="3841293"/>
                  <a:ext cx="301855" cy="191641"/>
                </a:xfrm>
                <a:prstGeom prst="triangle">
                  <a:avLst>
                    <a:gd fmla="val 50000"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21" name="Shape 621"/>
                <p:cNvSpPr txBox="1"/>
                <p:nvPr/>
              </p:nvSpPr>
              <p:spPr>
                <a:xfrm>
                  <a:off x="5095361" y="5194126"/>
                  <a:ext cx="1950720" cy="63094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CACCCE"/>
                      </a:solidFill>
                      <a:latin typeface="Montserrat"/>
                      <a:ea typeface="Montserrat"/>
                      <a:cs typeface="Montserrat"/>
                      <a:sym typeface="Montserrat"/>
                    </a:rPr>
                    <a:t>End</a:t>
                  </a:r>
                  <a:endParaRPr sz="1100"/>
                </a:p>
              </p:txBody>
            </p:sp>
          </p:grpSp>
          <p:cxnSp>
            <p:nvCxnSpPr>
              <p:cNvPr id="622" name="Shape 622"/>
              <p:cNvCxnSpPr>
                <a:stCxn id="607" idx="4"/>
              </p:cNvCxnSpPr>
              <p:nvPr/>
            </p:nvCxnSpPr>
            <p:spPr>
              <a:xfrm flipH="1" rot="10800000">
                <a:off x="7090323" y="2047663"/>
                <a:ext cx="279300" cy="289500"/>
              </a:xfrm>
              <a:prstGeom prst="straightConnector1">
                <a:avLst/>
              </a:prstGeom>
              <a:noFill/>
              <a:ln cap="flat" cmpd="sng" w="12700">
                <a:solidFill>
                  <a:schemeClr val="lt2"/>
                </a:solidFill>
                <a:prstDash val="solid"/>
                <a:miter lim="800000"/>
                <a:headEnd len="sm" w="sm" type="none"/>
                <a:tailEnd len="sm" w="sm" type="none"/>
              </a:ln>
            </p:spPr>
          </p:cxnSp>
          <p:cxnSp>
            <p:nvCxnSpPr>
              <p:cNvPr id="623" name="Shape 623"/>
              <p:cNvCxnSpPr>
                <a:stCxn id="612" idx="0"/>
              </p:cNvCxnSpPr>
              <p:nvPr/>
            </p:nvCxnSpPr>
            <p:spPr>
              <a:xfrm>
                <a:off x="6556086" y="4212669"/>
                <a:ext cx="813600" cy="604500"/>
              </a:xfrm>
              <a:prstGeom prst="straightConnector1">
                <a:avLst/>
              </a:prstGeom>
              <a:noFill/>
              <a:ln cap="flat" cmpd="sng" w="12700">
                <a:solidFill>
                  <a:schemeClr val="lt2"/>
                </a:solidFill>
                <a:prstDash val="solid"/>
                <a:miter lim="800000"/>
                <a:headEnd len="sm" w="sm" type="none"/>
                <a:tailEnd len="sm" w="sm" type="none"/>
              </a:ln>
            </p:spPr>
          </p:cxnSp>
          <p:cxnSp>
            <p:nvCxnSpPr>
              <p:cNvPr id="624" name="Shape 624"/>
              <p:cNvCxnSpPr>
                <a:stCxn id="612" idx="3"/>
              </p:cNvCxnSpPr>
              <p:nvPr/>
            </p:nvCxnSpPr>
            <p:spPr>
              <a:xfrm flipH="1">
                <a:off x="4821935" y="4212669"/>
                <a:ext cx="788700" cy="604500"/>
              </a:xfrm>
              <a:prstGeom prst="straightConnector1">
                <a:avLst/>
              </a:prstGeom>
              <a:noFill/>
              <a:ln cap="flat" cmpd="sng" w="12700">
                <a:solidFill>
                  <a:schemeClr val="lt2"/>
                </a:solidFill>
                <a:prstDash val="solid"/>
                <a:miter lim="800000"/>
                <a:headEnd len="sm" w="sm" type="none"/>
                <a:tailEnd len="sm" w="sm" type="none"/>
              </a:ln>
            </p:spPr>
          </p:cxnSp>
          <p:cxnSp>
            <p:nvCxnSpPr>
              <p:cNvPr id="625" name="Shape 625"/>
              <p:cNvCxnSpPr>
                <a:stCxn id="608" idx="4"/>
              </p:cNvCxnSpPr>
              <p:nvPr/>
            </p:nvCxnSpPr>
            <p:spPr>
              <a:xfrm rot="10800000">
                <a:off x="4821956" y="2041063"/>
                <a:ext cx="305100" cy="296100"/>
              </a:xfrm>
              <a:prstGeom prst="straightConnector1">
                <a:avLst/>
              </a:prstGeom>
              <a:noFill/>
              <a:ln cap="flat" cmpd="sng" w="12700">
                <a:solidFill>
                  <a:schemeClr val="lt2"/>
                </a:solidFill>
                <a:prstDash val="solid"/>
                <a:miter lim="800000"/>
                <a:headEnd len="sm" w="sm" type="none"/>
                <a:tailEnd len="sm" w="sm" type="none"/>
              </a:ln>
            </p:spPr>
          </p:cxnSp>
          <p:cxnSp>
            <p:nvCxnSpPr>
              <p:cNvPr id="626" name="Shape 626"/>
              <p:cNvCxnSpPr/>
              <p:nvPr/>
            </p:nvCxnSpPr>
            <p:spPr>
              <a:xfrm>
                <a:off x="7369730" y="2041041"/>
                <a:ext cx="1423541" cy="0"/>
              </a:xfrm>
              <a:prstGeom prst="straightConnector1">
                <a:avLst/>
              </a:prstGeom>
              <a:noFill/>
              <a:ln cap="flat" cmpd="sng" w="12700">
                <a:solidFill>
                  <a:schemeClr val="lt2"/>
                </a:solidFill>
                <a:prstDash val="solid"/>
                <a:miter lim="800000"/>
                <a:headEnd len="sm" w="sm" type="none"/>
                <a:tailEnd len="sm" w="sm" type="none"/>
              </a:ln>
            </p:spPr>
          </p:cxnSp>
          <p:cxnSp>
            <p:nvCxnSpPr>
              <p:cNvPr id="627" name="Shape 627"/>
              <p:cNvCxnSpPr/>
              <p:nvPr/>
            </p:nvCxnSpPr>
            <p:spPr>
              <a:xfrm>
                <a:off x="7369730" y="4816975"/>
                <a:ext cx="1423541" cy="0"/>
              </a:xfrm>
              <a:prstGeom prst="straightConnector1">
                <a:avLst/>
              </a:prstGeom>
              <a:noFill/>
              <a:ln cap="flat" cmpd="sng" w="12700">
                <a:solidFill>
                  <a:schemeClr val="lt2"/>
                </a:solidFill>
                <a:prstDash val="solid"/>
                <a:miter lim="800000"/>
                <a:headEnd len="sm" w="sm" type="none"/>
                <a:tailEnd len="sm" w="sm" type="none"/>
              </a:ln>
            </p:spPr>
          </p:cxnSp>
          <p:cxnSp>
            <p:nvCxnSpPr>
              <p:cNvPr id="628" name="Shape 628"/>
              <p:cNvCxnSpPr/>
              <p:nvPr/>
            </p:nvCxnSpPr>
            <p:spPr>
              <a:xfrm>
                <a:off x="3398729" y="4816975"/>
                <a:ext cx="1423541" cy="0"/>
              </a:xfrm>
              <a:prstGeom prst="straightConnector1">
                <a:avLst/>
              </a:prstGeom>
              <a:noFill/>
              <a:ln cap="flat" cmpd="sng" w="12700">
                <a:solidFill>
                  <a:schemeClr val="lt2"/>
                </a:solidFill>
                <a:prstDash val="solid"/>
                <a:miter lim="800000"/>
                <a:headEnd len="sm" w="sm" type="none"/>
                <a:tailEnd len="sm" w="sm" type="none"/>
              </a:ln>
            </p:spPr>
          </p:cxnSp>
          <p:cxnSp>
            <p:nvCxnSpPr>
              <p:cNvPr id="629" name="Shape 629"/>
              <p:cNvCxnSpPr/>
              <p:nvPr/>
            </p:nvCxnSpPr>
            <p:spPr>
              <a:xfrm>
                <a:off x="3398729" y="2041041"/>
                <a:ext cx="1423541" cy="0"/>
              </a:xfrm>
              <a:prstGeom prst="straightConnector1">
                <a:avLst/>
              </a:prstGeom>
              <a:noFill/>
              <a:ln cap="flat" cmpd="sng" w="12700">
                <a:solidFill>
                  <a:schemeClr val="lt2"/>
                </a:solidFill>
                <a:prstDash val="solid"/>
                <a:miter lim="800000"/>
                <a:headEnd len="sm" w="sm" type="none"/>
                <a:tailEnd len="sm" w="sm" type="none"/>
              </a:ln>
            </p:spPr>
          </p:cxnSp>
          <p:sp>
            <p:nvSpPr>
              <p:cNvPr id="630" name="Shape 630"/>
              <p:cNvSpPr/>
              <p:nvPr/>
            </p:nvSpPr>
            <p:spPr>
              <a:xfrm>
                <a:off x="8793447" y="1982921"/>
                <a:ext cx="115058" cy="115058"/>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1" name="Shape 631"/>
              <p:cNvSpPr/>
              <p:nvPr/>
            </p:nvSpPr>
            <p:spPr>
              <a:xfrm>
                <a:off x="8793447" y="3372063"/>
                <a:ext cx="115058" cy="115058"/>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2" name="Shape 632"/>
              <p:cNvSpPr/>
              <p:nvPr/>
            </p:nvSpPr>
            <p:spPr>
              <a:xfrm>
                <a:off x="8793447" y="4760021"/>
                <a:ext cx="115058" cy="115058"/>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3" name="Shape 633"/>
              <p:cNvSpPr/>
              <p:nvPr/>
            </p:nvSpPr>
            <p:spPr>
              <a:xfrm>
                <a:off x="3283495" y="1982921"/>
                <a:ext cx="115058" cy="115058"/>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4" name="Shape 634"/>
              <p:cNvSpPr/>
              <p:nvPr/>
            </p:nvSpPr>
            <p:spPr>
              <a:xfrm>
                <a:off x="3283495" y="3372063"/>
                <a:ext cx="115058" cy="115058"/>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5" name="Shape 635"/>
              <p:cNvSpPr/>
              <p:nvPr/>
            </p:nvSpPr>
            <p:spPr>
              <a:xfrm>
                <a:off x="3283495" y="4760021"/>
                <a:ext cx="115058" cy="115058"/>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636" name="Shape 636"/>
            <p:cNvGrpSpPr/>
            <p:nvPr/>
          </p:nvGrpSpPr>
          <p:grpSpPr>
            <a:xfrm>
              <a:off x="9045176" y="1784695"/>
              <a:ext cx="2334817" cy="3972305"/>
              <a:chOff x="9018983" y="1770825"/>
              <a:chExt cx="2334817" cy="3972305"/>
            </a:xfrm>
          </p:grpSpPr>
          <p:grpSp>
            <p:nvGrpSpPr>
              <p:cNvPr id="637" name="Shape 637"/>
              <p:cNvGrpSpPr/>
              <p:nvPr/>
            </p:nvGrpSpPr>
            <p:grpSpPr>
              <a:xfrm>
                <a:off x="9018983" y="1770825"/>
                <a:ext cx="2334817" cy="1178389"/>
                <a:chOff x="9018983" y="1770825"/>
                <a:chExt cx="2334817" cy="1178389"/>
              </a:xfrm>
            </p:grpSpPr>
            <p:sp>
              <p:nvSpPr>
                <p:cNvPr id="638" name="Shape 638"/>
                <p:cNvSpPr txBox="1"/>
                <p:nvPr/>
              </p:nvSpPr>
              <p:spPr>
                <a:xfrm>
                  <a:off x="9265949" y="2241328"/>
                  <a:ext cx="2087851" cy="70788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i="1" lang="en" sz="800">
                      <a:solidFill>
                        <a:srgbClr val="7F7F7F"/>
                      </a:solidFill>
                      <a:latin typeface="Montserrat"/>
                      <a:ea typeface="Montserrat"/>
                      <a:cs typeface="Montserrat"/>
                      <a:sym typeface="Montserrat"/>
                    </a:rPr>
                    <a:t>Lorem Ipsum has been the printer took a galley of type </a:t>
                  </a:r>
                  <a:r>
                    <a:rPr lang="en" sz="800">
                      <a:solidFill>
                        <a:srgbClr val="7F7F7F"/>
                      </a:solidFill>
                      <a:latin typeface="Montserrat"/>
                      <a:ea typeface="Montserrat"/>
                      <a:cs typeface="Montserrat"/>
                      <a:sym typeface="Montserrat"/>
                    </a:rPr>
                    <a:t>god air fish land. </a:t>
                  </a:r>
                  <a:endParaRPr sz="1100"/>
                </a:p>
              </p:txBody>
            </p:sp>
            <p:sp>
              <p:nvSpPr>
                <p:cNvPr id="639" name="Shape 639"/>
                <p:cNvSpPr txBox="1"/>
                <p:nvPr/>
              </p:nvSpPr>
              <p:spPr>
                <a:xfrm>
                  <a:off x="9237670" y="1770825"/>
                  <a:ext cx="1754114" cy="46038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b="1" lang="en" sz="1500">
                      <a:solidFill>
                        <a:schemeClr val="accent4"/>
                      </a:solidFill>
                      <a:latin typeface="Montserrat"/>
                      <a:ea typeface="Montserrat"/>
                      <a:cs typeface="Montserrat"/>
                      <a:sym typeface="Montserrat"/>
                    </a:rPr>
                    <a:t>Text</a:t>
                  </a:r>
                  <a:endParaRPr sz="1100"/>
                </a:p>
              </p:txBody>
            </p:sp>
            <p:sp>
              <p:nvSpPr>
                <p:cNvPr id="640" name="Shape 640"/>
                <p:cNvSpPr/>
                <p:nvPr/>
              </p:nvSpPr>
              <p:spPr>
                <a:xfrm rot="2700000">
                  <a:off x="9051009" y="1969356"/>
                  <a:ext cx="154635" cy="154635"/>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641" name="Shape 641"/>
              <p:cNvGrpSpPr/>
              <p:nvPr/>
            </p:nvGrpSpPr>
            <p:grpSpPr>
              <a:xfrm>
                <a:off x="9018983" y="3167783"/>
                <a:ext cx="2334816" cy="1178389"/>
                <a:chOff x="6575139" y="1339970"/>
                <a:chExt cx="2334816" cy="1178389"/>
              </a:xfrm>
            </p:grpSpPr>
            <p:sp>
              <p:nvSpPr>
                <p:cNvPr id="642" name="Shape 642"/>
                <p:cNvSpPr txBox="1"/>
                <p:nvPr/>
              </p:nvSpPr>
              <p:spPr>
                <a:xfrm>
                  <a:off x="6822105" y="1810473"/>
                  <a:ext cx="2087851" cy="70788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i="1" lang="en" sz="800">
                      <a:solidFill>
                        <a:srgbClr val="7F7F7F"/>
                      </a:solidFill>
                      <a:latin typeface="Montserrat"/>
                      <a:ea typeface="Montserrat"/>
                      <a:cs typeface="Montserrat"/>
                      <a:sym typeface="Montserrat"/>
                    </a:rPr>
                    <a:t>Lorem Ipsum has been the printer took a galley of type </a:t>
                  </a:r>
                  <a:r>
                    <a:rPr lang="en" sz="800">
                      <a:solidFill>
                        <a:srgbClr val="7F7F7F"/>
                      </a:solidFill>
                      <a:latin typeface="Montserrat"/>
                      <a:ea typeface="Montserrat"/>
                      <a:cs typeface="Montserrat"/>
                      <a:sym typeface="Montserrat"/>
                    </a:rPr>
                    <a:t>god air fish land. </a:t>
                  </a:r>
                  <a:endParaRPr sz="1100"/>
                </a:p>
              </p:txBody>
            </p:sp>
            <p:sp>
              <p:nvSpPr>
                <p:cNvPr id="643" name="Shape 643"/>
                <p:cNvSpPr txBox="1"/>
                <p:nvPr/>
              </p:nvSpPr>
              <p:spPr>
                <a:xfrm>
                  <a:off x="6793826" y="1339970"/>
                  <a:ext cx="1754114" cy="46038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b="1" lang="en" sz="1500">
                      <a:solidFill>
                        <a:schemeClr val="accent5"/>
                      </a:solidFill>
                      <a:latin typeface="Montserrat"/>
                      <a:ea typeface="Montserrat"/>
                      <a:cs typeface="Montserrat"/>
                      <a:sym typeface="Montserrat"/>
                    </a:rPr>
                    <a:t>Text</a:t>
                  </a:r>
                  <a:endParaRPr sz="1100"/>
                </a:p>
              </p:txBody>
            </p:sp>
            <p:sp>
              <p:nvSpPr>
                <p:cNvPr id="644" name="Shape 644"/>
                <p:cNvSpPr/>
                <p:nvPr/>
              </p:nvSpPr>
              <p:spPr>
                <a:xfrm rot="2700000">
                  <a:off x="6607165" y="1538501"/>
                  <a:ext cx="154635" cy="154635"/>
                </a:xfrm>
                <a:prstGeom prst="rtTriangl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645" name="Shape 645"/>
              <p:cNvGrpSpPr/>
              <p:nvPr/>
            </p:nvGrpSpPr>
            <p:grpSpPr>
              <a:xfrm>
                <a:off x="9018983" y="4564741"/>
                <a:ext cx="2334816" cy="1178389"/>
                <a:chOff x="6575139" y="1339970"/>
                <a:chExt cx="2334816" cy="1178389"/>
              </a:xfrm>
            </p:grpSpPr>
            <p:sp>
              <p:nvSpPr>
                <p:cNvPr id="646" name="Shape 646"/>
                <p:cNvSpPr txBox="1"/>
                <p:nvPr/>
              </p:nvSpPr>
              <p:spPr>
                <a:xfrm>
                  <a:off x="6822105" y="1810473"/>
                  <a:ext cx="2087851" cy="70788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i="1" lang="en" sz="800">
                      <a:solidFill>
                        <a:srgbClr val="7F7F7F"/>
                      </a:solidFill>
                      <a:latin typeface="Montserrat"/>
                      <a:ea typeface="Montserrat"/>
                      <a:cs typeface="Montserrat"/>
                      <a:sym typeface="Montserrat"/>
                    </a:rPr>
                    <a:t>Lorem Ipsum has been the printer took a galley of type </a:t>
                  </a:r>
                  <a:r>
                    <a:rPr lang="en" sz="800">
                      <a:solidFill>
                        <a:srgbClr val="7F7F7F"/>
                      </a:solidFill>
                      <a:latin typeface="Montserrat"/>
                      <a:ea typeface="Montserrat"/>
                      <a:cs typeface="Montserrat"/>
                      <a:sym typeface="Montserrat"/>
                    </a:rPr>
                    <a:t>god air fish land. </a:t>
                  </a:r>
                  <a:endParaRPr sz="1100"/>
                </a:p>
              </p:txBody>
            </p:sp>
            <p:sp>
              <p:nvSpPr>
                <p:cNvPr id="647" name="Shape 647"/>
                <p:cNvSpPr txBox="1"/>
                <p:nvPr/>
              </p:nvSpPr>
              <p:spPr>
                <a:xfrm>
                  <a:off x="6793826" y="1339970"/>
                  <a:ext cx="1754114" cy="46038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b="1" lang="en" sz="1500">
                      <a:solidFill>
                        <a:srgbClr val="3E4143"/>
                      </a:solidFill>
                      <a:latin typeface="Montserrat"/>
                      <a:ea typeface="Montserrat"/>
                      <a:cs typeface="Montserrat"/>
                      <a:sym typeface="Montserrat"/>
                    </a:rPr>
                    <a:t>Text</a:t>
                  </a:r>
                  <a:endParaRPr sz="1100"/>
                </a:p>
              </p:txBody>
            </p:sp>
            <p:sp>
              <p:nvSpPr>
                <p:cNvPr id="648" name="Shape 648"/>
                <p:cNvSpPr/>
                <p:nvPr/>
              </p:nvSpPr>
              <p:spPr>
                <a:xfrm rot="2700000">
                  <a:off x="6607165" y="1538501"/>
                  <a:ext cx="154635" cy="154635"/>
                </a:xfrm>
                <a:prstGeom prst="rtTriangl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grpSp>
          <p:nvGrpSpPr>
            <p:cNvPr id="649" name="Shape 649"/>
            <p:cNvGrpSpPr/>
            <p:nvPr/>
          </p:nvGrpSpPr>
          <p:grpSpPr>
            <a:xfrm>
              <a:off x="804836" y="1784695"/>
              <a:ext cx="2325312" cy="3951145"/>
              <a:chOff x="778643" y="1770825"/>
              <a:chExt cx="2325312" cy="3951145"/>
            </a:xfrm>
          </p:grpSpPr>
          <p:grpSp>
            <p:nvGrpSpPr>
              <p:cNvPr id="650" name="Shape 650"/>
              <p:cNvGrpSpPr/>
              <p:nvPr/>
            </p:nvGrpSpPr>
            <p:grpSpPr>
              <a:xfrm>
                <a:off x="778643" y="4543581"/>
                <a:ext cx="2325312" cy="1178389"/>
                <a:chOff x="778643" y="4199136"/>
                <a:chExt cx="2325312" cy="1178389"/>
              </a:xfrm>
            </p:grpSpPr>
            <p:sp>
              <p:nvSpPr>
                <p:cNvPr id="651" name="Shape 651"/>
                <p:cNvSpPr txBox="1"/>
                <p:nvPr/>
              </p:nvSpPr>
              <p:spPr>
                <a:xfrm>
                  <a:off x="1163180" y="4199136"/>
                  <a:ext cx="1754114" cy="460382"/>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b="1" lang="en" sz="1500">
                      <a:solidFill>
                        <a:srgbClr val="3E4143"/>
                      </a:solidFill>
                      <a:latin typeface="Montserrat"/>
                      <a:ea typeface="Montserrat"/>
                      <a:cs typeface="Montserrat"/>
                      <a:sym typeface="Montserrat"/>
                    </a:rPr>
                    <a:t>Text</a:t>
                  </a:r>
                  <a:endParaRPr sz="1100"/>
                </a:p>
              </p:txBody>
            </p:sp>
            <p:sp>
              <p:nvSpPr>
                <p:cNvPr id="652" name="Shape 652"/>
                <p:cNvSpPr/>
                <p:nvPr/>
              </p:nvSpPr>
              <p:spPr>
                <a:xfrm rot="-8100000">
                  <a:off x="2917294" y="4397667"/>
                  <a:ext cx="154635" cy="154635"/>
                </a:xfrm>
                <a:prstGeom prst="rtTriangl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3" name="Shape 653"/>
                <p:cNvSpPr txBox="1"/>
                <p:nvPr/>
              </p:nvSpPr>
              <p:spPr>
                <a:xfrm>
                  <a:off x="778643" y="4669639"/>
                  <a:ext cx="2087851" cy="707886"/>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i="1" lang="en" sz="800">
                      <a:solidFill>
                        <a:srgbClr val="7F7F7F"/>
                      </a:solidFill>
                      <a:latin typeface="Montserrat"/>
                      <a:ea typeface="Montserrat"/>
                      <a:cs typeface="Montserrat"/>
                      <a:sym typeface="Montserrat"/>
                    </a:rPr>
                    <a:t>Lorem Ipsum has been the printer took a galley of type </a:t>
                  </a:r>
                  <a:r>
                    <a:rPr lang="en" sz="800">
                      <a:solidFill>
                        <a:srgbClr val="7F7F7F"/>
                      </a:solidFill>
                      <a:latin typeface="Montserrat"/>
                      <a:ea typeface="Montserrat"/>
                      <a:cs typeface="Montserrat"/>
                      <a:sym typeface="Montserrat"/>
                    </a:rPr>
                    <a:t>god air fish land. </a:t>
                  </a:r>
                  <a:endParaRPr sz="1100"/>
                </a:p>
              </p:txBody>
            </p:sp>
          </p:grpSp>
          <p:grpSp>
            <p:nvGrpSpPr>
              <p:cNvPr id="654" name="Shape 654"/>
              <p:cNvGrpSpPr/>
              <p:nvPr/>
            </p:nvGrpSpPr>
            <p:grpSpPr>
              <a:xfrm>
                <a:off x="778643" y="3157203"/>
                <a:ext cx="2325312" cy="1178389"/>
                <a:chOff x="778643" y="4199136"/>
                <a:chExt cx="2325312" cy="1178389"/>
              </a:xfrm>
            </p:grpSpPr>
            <p:sp>
              <p:nvSpPr>
                <p:cNvPr id="655" name="Shape 655"/>
                <p:cNvSpPr txBox="1"/>
                <p:nvPr/>
              </p:nvSpPr>
              <p:spPr>
                <a:xfrm>
                  <a:off x="1163180" y="4199136"/>
                  <a:ext cx="1754114" cy="460382"/>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b="1" lang="en" sz="1500">
                      <a:solidFill>
                        <a:schemeClr val="accent5"/>
                      </a:solidFill>
                      <a:latin typeface="Montserrat"/>
                      <a:ea typeface="Montserrat"/>
                      <a:cs typeface="Montserrat"/>
                      <a:sym typeface="Montserrat"/>
                    </a:rPr>
                    <a:t>Text</a:t>
                  </a:r>
                  <a:endParaRPr sz="1100"/>
                </a:p>
              </p:txBody>
            </p:sp>
            <p:sp>
              <p:nvSpPr>
                <p:cNvPr id="656" name="Shape 656"/>
                <p:cNvSpPr/>
                <p:nvPr/>
              </p:nvSpPr>
              <p:spPr>
                <a:xfrm rot="-8100000">
                  <a:off x="2917294" y="4397667"/>
                  <a:ext cx="154635" cy="154635"/>
                </a:xfrm>
                <a:prstGeom prst="rtTriangle">
                  <a:avLst/>
                </a:prstGeom>
                <a:solidFill>
                  <a:srgbClr val="E9061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7" name="Shape 657"/>
                <p:cNvSpPr txBox="1"/>
                <p:nvPr/>
              </p:nvSpPr>
              <p:spPr>
                <a:xfrm>
                  <a:off x="778643" y="4669639"/>
                  <a:ext cx="2087851" cy="707886"/>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i="1" lang="en" sz="800">
                      <a:solidFill>
                        <a:srgbClr val="7F7F7F"/>
                      </a:solidFill>
                      <a:latin typeface="Montserrat"/>
                      <a:ea typeface="Montserrat"/>
                      <a:cs typeface="Montserrat"/>
                      <a:sym typeface="Montserrat"/>
                    </a:rPr>
                    <a:t>Lorem Ipsum has been the printer took a galley of type </a:t>
                  </a:r>
                  <a:r>
                    <a:rPr lang="en" sz="800">
                      <a:solidFill>
                        <a:srgbClr val="7F7F7F"/>
                      </a:solidFill>
                      <a:latin typeface="Montserrat"/>
                      <a:ea typeface="Montserrat"/>
                      <a:cs typeface="Montserrat"/>
                      <a:sym typeface="Montserrat"/>
                    </a:rPr>
                    <a:t>god air fish land. </a:t>
                  </a:r>
                  <a:endParaRPr sz="1100"/>
                </a:p>
              </p:txBody>
            </p:sp>
          </p:grpSp>
          <p:grpSp>
            <p:nvGrpSpPr>
              <p:cNvPr id="658" name="Shape 658"/>
              <p:cNvGrpSpPr/>
              <p:nvPr/>
            </p:nvGrpSpPr>
            <p:grpSpPr>
              <a:xfrm>
                <a:off x="778643" y="1770825"/>
                <a:ext cx="2325312" cy="1178389"/>
                <a:chOff x="778643" y="4199136"/>
                <a:chExt cx="2325312" cy="1178389"/>
              </a:xfrm>
            </p:grpSpPr>
            <p:sp>
              <p:nvSpPr>
                <p:cNvPr id="659" name="Shape 659"/>
                <p:cNvSpPr txBox="1"/>
                <p:nvPr/>
              </p:nvSpPr>
              <p:spPr>
                <a:xfrm>
                  <a:off x="1163180" y="4199136"/>
                  <a:ext cx="1754114" cy="460382"/>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b="1" lang="en" sz="1500">
                      <a:solidFill>
                        <a:schemeClr val="accent4"/>
                      </a:solidFill>
                      <a:latin typeface="Montserrat"/>
                      <a:ea typeface="Montserrat"/>
                      <a:cs typeface="Montserrat"/>
                      <a:sym typeface="Montserrat"/>
                    </a:rPr>
                    <a:t>Text</a:t>
                  </a:r>
                  <a:endParaRPr sz="1100"/>
                </a:p>
              </p:txBody>
            </p:sp>
            <p:sp>
              <p:nvSpPr>
                <p:cNvPr id="660" name="Shape 660"/>
                <p:cNvSpPr/>
                <p:nvPr/>
              </p:nvSpPr>
              <p:spPr>
                <a:xfrm rot="-8100000">
                  <a:off x="2917294" y="4397667"/>
                  <a:ext cx="154635" cy="154635"/>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61" name="Shape 661"/>
                <p:cNvSpPr txBox="1"/>
                <p:nvPr/>
              </p:nvSpPr>
              <p:spPr>
                <a:xfrm>
                  <a:off x="778643" y="4669639"/>
                  <a:ext cx="2087851" cy="707886"/>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i="1" lang="en" sz="800">
                      <a:solidFill>
                        <a:srgbClr val="7F7F7F"/>
                      </a:solidFill>
                      <a:latin typeface="Montserrat"/>
                      <a:ea typeface="Montserrat"/>
                      <a:cs typeface="Montserrat"/>
                      <a:sym typeface="Montserrat"/>
                    </a:rPr>
                    <a:t>Lorem Ipsum has been the printer took a galley of type </a:t>
                  </a:r>
                  <a:r>
                    <a:rPr lang="en" sz="800">
                      <a:solidFill>
                        <a:srgbClr val="7F7F7F"/>
                      </a:solidFill>
                      <a:latin typeface="Montserrat"/>
                      <a:ea typeface="Montserrat"/>
                      <a:cs typeface="Montserrat"/>
                      <a:sym typeface="Montserrat"/>
                    </a:rPr>
                    <a:t>god air fish land. </a:t>
                  </a:r>
                  <a:endParaRPr sz="1100"/>
                </a:p>
              </p:txBody>
            </p:sp>
          </p:grpSp>
        </p:grpSp>
      </p:grpSp>
      <p:cxnSp>
        <p:nvCxnSpPr>
          <p:cNvPr id="662" name="Shape 662"/>
          <p:cNvCxnSpPr/>
          <p:nvPr/>
        </p:nvCxnSpPr>
        <p:spPr>
          <a:xfrm>
            <a:off x="4572000" y="0"/>
            <a:ext cx="0" cy="928688"/>
          </a:xfrm>
          <a:prstGeom prst="straightConnector1">
            <a:avLst/>
          </a:prstGeom>
          <a:noFill/>
          <a:ln cap="flat" cmpd="sng" w="76200">
            <a:solidFill>
              <a:srgbClr val="CACCCE"/>
            </a:solidFill>
            <a:prstDash val="solid"/>
            <a:miter lim="800000"/>
            <a:headEnd len="sm" w="sm" type="none"/>
            <a:tailEnd len="med" w="med" type="triangle"/>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6" name="Shape 666"/>
        <p:cNvGrpSpPr/>
        <p:nvPr/>
      </p:nvGrpSpPr>
      <p:grpSpPr>
        <a:xfrm>
          <a:off x="0" y="0"/>
          <a:ext cx="0" cy="0"/>
          <a:chOff x="0" y="0"/>
          <a:chExt cx="0" cy="0"/>
        </a:xfrm>
      </p:grpSpPr>
      <p:sp>
        <p:nvSpPr>
          <p:cNvPr id="667" name="Shape 667"/>
          <p:cNvSpPr/>
          <p:nvPr/>
        </p:nvSpPr>
        <p:spPr>
          <a:xfrm>
            <a:off x="255815" y="255812"/>
            <a:ext cx="8632371" cy="4631876"/>
          </a:xfrm>
          <a:prstGeom prst="rect">
            <a:avLst/>
          </a:prstGeom>
          <a:solidFill>
            <a:schemeClr val="dk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68" name="Shape 668"/>
          <p:cNvSpPr/>
          <p:nvPr/>
        </p:nvSpPr>
        <p:spPr>
          <a:xfrm>
            <a:off x="1014413" y="1499495"/>
            <a:ext cx="1980498" cy="2144509"/>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69" name="Shape 669"/>
          <p:cNvSpPr txBox="1"/>
          <p:nvPr/>
        </p:nvSpPr>
        <p:spPr>
          <a:xfrm>
            <a:off x="1405651" y="1771900"/>
            <a:ext cx="2699400" cy="1142400"/>
          </a:xfrm>
          <a:prstGeom prst="rect">
            <a:avLst/>
          </a:prstGeom>
          <a:noFill/>
          <a:ln>
            <a:noFill/>
          </a:ln>
        </p:spPr>
        <p:txBody>
          <a:bodyPr anchorCtr="0" anchor="ctr" bIns="34275" lIns="68575" spcFirstLastPara="1" rIns="68575" wrap="square" tIns="34275">
            <a:noAutofit/>
          </a:bodyPr>
          <a:lstStyle/>
          <a:p>
            <a:pPr indent="0" lvl="0" marL="0" marR="0" rtl="0" algn="l">
              <a:lnSpc>
                <a:spcPct val="70000"/>
              </a:lnSpc>
              <a:spcBef>
                <a:spcPts val="0"/>
              </a:spcBef>
              <a:spcAft>
                <a:spcPts val="0"/>
              </a:spcAft>
              <a:buClr>
                <a:schemeClr val="lt1"/>
              </a:buClr>
              <a:buSzPts val="4500"/>
              <a:buFont typeface="Montserrat"/>
              <a:buNone/>
            </a:pPr>
            <a:r>
              <a:rPr b="1" lang="en" sz="4500">
                <a:solidFill>
                  <a:schemeClr val="lt1"/>
                </a:solidFill>
                <a:latin typeface="Montserrat"/>
                <a:ea typeface="Montserrat"/>
                <a:cs typeface="Montserrat"/>
                <a:sym typeface="Montserrat"/>
              </a:rPr>
              <a:t>Our</a:t>
            </a:r>
            <a:br>
              <a:rPr b="1" lang="en" sz="4500">
                <a:solidFill>
                  <a:schemeClr val="lt1"/>
                </a:solidFill>
                <a:latin typeface="Montserrat"/>
                <a:ea typeface="Montserrat"/>
                <a:cs typeface="Montserrat"/>
                <a:sym typeface="Montserrat"/>
              </a:rPr>
            </a:br>
            <a:r>
              <a:rPr b="1" lang="en" sz="4500">
                <a:solidFill>
                  <a:schemeClr val="lt1"/>
                </a:solidFill>
                <a:latin typeface="Montserrat"/>
                <a:ea typeface="Montserrat"/>
                <a:cs typeface="Montserrat"/>
                <a:sym typeface="Montserrat"/>
              </a:rPr>
              <a:t>services</a:t>
            </a:r>
            <a:endParaRPr sz="1100"/>
          </a:p>
        </p:txBody>
      </p:sp>
      <p:sp>
        <p:nvSpPr>
          <p:cNvPr id="670" name="Shape 670"/>
          <p:cNvSpPr/>
          <p:nvPr/>
        </p:nvSpPr>
        <p:spPr>
          <a:xfrm>
            <a:off x="4104924" y="2730444"/>
            <a:ext cx="4024663" cy="71670"/>
          </a:xfrm>
          <a:prstGeom prst="rect">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71" name="Shape 671"/>
          <p:cNvSpPr txBox="1"/>
          <p:nvPr/>
        </p:nvSpPr>
        <p:spPr>
          <a:xfrm>
            <a:off x="4104924" y="3113089"/>
            <a:ext cx="4024663" cy="530915"/>
          </a:xfrm>
          <a:prstGeom prst="rect">
            <a:avLst/>
          </a:prstGeom>
          <a:noFill/>
          <a:ln>
            <a:noFill/>
          </a:ln>
        </p:spPr>
        <p:txBody>
          <a:bodyPr anchorCtr="0" anchor="t" bIns="34275" lIns="68575" spcFirstLastPara="1" rIns="68575" wrap="square" tIns="34275">
            <a:noAutofit/>
          </a:bodyPr>
          <a:lstStyle/>
          <a:p>
            <a:pPr indent="0" lvl="0" marL="0" marR="0" rtl="0" algn="just">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 is not simply random text. It has roots in a piece of classical Latin literature from 45 BC, McClintock, a Latin professor at Hampden-Sydney College Rackham.</a:t>
            </a:r>
            <a:endParaRPr sz="1100"/>
          </a:p>
        </p:txBody>
      </p:sp>
      <p:sp>
        <p:nvSpPr>
          <p:cNvPr id="672" name="Shape 672"/>
          <p:cNvSpPr/>
          <p:nvPr/>
        </p:nvSpPr>
        <p:spPr>
          <a:xfrm>
            <a:off x="4104924" y="1499495"/>
            <a:ext cx="914400" cy="91440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73" name="Shape 673"/>
          <p:cNvSpPr/>
          <p:nvPr/>
        </p:nvSpPr>
        <p:spPr>
          <a:xfrm>
            <a:off x="5141678" y="1499495"/>
            <a:ext cx="914400" cy="914400"/>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74" name="Shape 674"/>
          <p:cNvSpPr/>
          <p:nvPr/>
        </p:nvSpPr>
        <p:spPr>
          <a:xfrm>
            <a:off x="7215188" y="1499495"/>
            <a:ext cx="914400" cy="9144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75" name="Shape 675"/>
          <p:cNvSpPr/>
          <p:nvPr/>
        </p:nvSpPr>
        <p:spPr>
          <a:xfrm>
            <a:off x="6178433" y="1499495"/>
            <a:ext cx="914400" cy="914400"/>
          </a:xfrm>
          <a:prstGeom prst="ellips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76" name="Shape 676"/>
          <p:cNvSpPr/>
          <p:nvPr>
            <p:ph idx="2" type="pic"/>
          </p:nvPr>
        </p:nvSpPr>
        <p:spPr>
          <a:xfrm>
            <a:off x="255815" y="255812"/>
            <a:ext cx="8632500" cy="46320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677" name="Shape 677"/>
          <p:cNvSpPr/>
          <p:nvPr/>
        </p:nvSpPr>
        <p:spPr>
          <a:xfrm>
            <a:off x="4458162" y="1828580"/>
            <a:ext cx="257011" cy="256245"/>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8" name="Shape 678"/>
          <p:cNvSpPr/>
          <p:nvPr/>
        </p:nvSpPr>
        <p:spPr>
          <a:xfrm>
            <a:off x="6458569" y="1855737"/>
            <a:ext cx="354155" cy="201937"/>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9" name="Shape 679"/>
          <p:cNvSpPr/>
          <p:nvPr/>
        </p:nvSpPr>
        <p:spPr>
          <a:xfrm>
            <a:off x="5436714" y="1788801"/>
            <a:ext cx="324324" cy="33579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0" name="Shape 680"/>
          <p:cNvSpPr/>
          <p:nvPr/>
        </p:nvSpPr>
        <p:spPr>
          <a:xfrm>
            <a:off x="7542737" y="1828569"/>
            <a:ext cx="259306" cy="256245"/>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4" name="Shape 684"/>
        <p:cNvGrpSpPr/>
        <p:nvPr/>
      </p:nvGrpSpPr>
      <p:grpSpPr>
        <a:xfrm>
          <a:off x="0" y="0"/>
          <a:ext cx="0" cy="0"/>
          <a:chOff x="0" y="0"/>
          <a:chExt cx="0" cy="0"/>
        </a:xfrm>
      </p:grpSpPr>
      <p:sp>
        <p:nvSpPr>
          <p:cNvPr id="685" name="Shape 685"/>
          <p:cNvSpPr/>
          <p:nvPr/>
        </p:nvSpPr>
        <p:spPr>
          <a:xfrm>
            <a:off x="0" y="0"/>
            <a:ext cx="9144000" cy="5143500"/>
          </a:xfrm>
          <a:prstGeom prst="rect">
            <a:avLst/>
          </a:prstGeom>
          <a:gradFill>
            <a:gsLst>
              <a:gs pos="0">
                <a:srgbClr val="FA4655">
                  <a:alpha val="90980"/>
                </a:srgbClr>
              </a:gs>
              <a:gs pos="12000">
                <a:srgbClr val="FA4655">
                  <a:alpha val="90980"/>
                </a:srgbClr>
              </a:gs>
              <a:gs pos="100000">
                <a:srgbClr val="FFB900">
                  <a:alpha val="92941"/>
                </a:srgbClr>
              </a:gs>
            </a:gsLst>
            <a:lin ang="108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86" name="Shape 686"/>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800"/>
              <a:buFont typeface="Arial"/>
              <a:buNone/>
            </a:pPr>
            <a:r>
              <a:rPr b="0" i="0" lang="en" sz="800" u="none" cap="none" strike="noStrike">
                <a:solidFill>
                  <a:schemeClr val="lt1"/>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chemeClr val="lt1"/>
              </a:solidFill>
              <a:latin typeface="Montserrat"/>
              <a:ea typeface="Montserrat"/>
              <a:cs typeface="Montserrat"/>
              <a:sym typeface="Montserrat"/>
            </a:endParaRPr>
          </a:p>
        </p:txBody>
      </p:sp>
      <p:sp>
        <p:nvSpPr>
          <p:cNvPr id="687" name="Shape 687"/>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1900"/>
              <a:buFont typeface="Montserrat"/>
              <a:buNone/>
            </a:pPr>
            <a:r>
              <a:rPr b="1" i="0" lang="en" sz="1900" u="none" cap="none" strike="noStrike">
                <a:solidFill>
                  <a:schemeClr val="lt1"/>
                </a:solidFill>
                <a:latin typeface="Montserrat"/>
                <a:ea typeface="Montserrat"/>
                <a:cs typeface="Montserrat"/>
                <a:sym typeface="Montserrat"/>
              </a:rPr>
              <a:t>Company Service</a:t>
            </a:r>
            <a:endParaRPr sz="1100"/>
          </a:p>
        </p:txBody>
      </p:sp>
      <p:cxnSp>
        <p:nvCxnSpPr>
          <p:cNvPr id="688" name="Shape 688"/>
          <p:cNvCxnSpPr/>
          <p:nvPr/>
        </p:nvCxnSpPr>
        <p:spPr>
          <a:xfrm>
            <a:off x="3331914" y="1488047"/>
            <a:ext cx="0" cy="3102428"/>
          </a:xfrm>
          <a:prstGeom prst="straightConnector1">
            <a:avLst/>
          </a:prstGeom>
          <a:noFill/>
          <a:ln cap="flat" cmpd="sng" w="12700">
            <a:solidFill>
              <a:srgbClr val="E4E6E7">
                <a:alpha val="45882"/>
              </a:srgbClr>
            </a:solidFill>
            <a:prstDash val="solid"/>
            <a:miter lim="800000"/>
            <a:headEnd len="sm" w="sm" type="none"/>
            <a:tailEnd len="sm" w="sm" type="none"/>
          </a:ln>
        </p:spPr>
      </p:cxnSp>
      <p:cxnSp>
        <p:nvCxnSpPr>
          <p:cNvPr id="689" name="Shape 689"/>
          <p:cNvCxnSpPr/>
          <p:nvPr/>
        </p:nvCxnSpPr>
        <p:spPr>
          <a:xfrm rot="10800000">
            <a:off x="1159644" y="3039260"/>
            <a:ext cx="6824713" cy="0"/>
          </a:xfrm>
          <a:prstGeom prst="straightConnector1">
            <a:avLst/>
          </a:prstGeom>
          <a:noFill/>
          <a:ln cap="flat" cmpd="sng" w="12700">
            <a:solidFill>
              <a:srgbClr val="E4E6E7">
                <a:alpha val="45882"/>
              </a:srgbClr>
            </a:solidFill>
            <a:prstDash val="solid"/>
            <a:miter lim="800000"/>
            <a:headEnd len="sm" w="sm" type="none"/>
            <a:tailEnd len="sm" w="sm" type="none"/>
          </a:ln>
        </p:spPr>
      </p:cxnSp>
      <p:sp>
        <p:nvSpPr>
          <p:cNvPr id="690" name="Shape 690"/>
          <p:cNvSpPr txBox="1"/>
          <p:nvPr/>
        </p:nvSpPr>
        <p:spPr>
          <a:xfrm>
            <a:off x="1159644" y="2274211"/>
            <a:ext cx="1864368"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 texts not simply random text. Rackham.</a:t>
            </a:r>
            <a:endParaRPr sz="1100"/>
          </a:p>
        </p:txBody>
      </p:sp>
      <p:sp>
        <p:nvSpPr>
          <p:cNvPr id="691" name="Shape 691"/>
          <p:cNvSpPr txBox="1"/>
          <p:nvPr/>
        </p:nvSpPr>
        <p:spPr>
          <a:xfrm>
            <a:off x="1159643" y="2012305"/>
            <a:ext cx="143602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Creative Service</a:t>
            </a:r>
            <a:endParaRPr sz="1100"/>
          </a:p>
        </p:txBody>
      </p:sp>
      <p:sp>
        <p:nvSpPr>
          <p:cNvPr id="692" name="Shape 692"/>
          <p:cNvSpPr txBox="1"/>
          <p:nvPr/>
        </p:nvSpPr>
        <p:spPr>
          <a:xfrm>
            <a:off x="3639816" y="2274211"/>
            <a:ext cx="1864368"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 texts not simply random text. Rackham.</a:t>
            </a:r>
            <a:endParaRPr sz="1100"/>
          </a:p>
        </p:txBody>
      </p:sp>
      <p:sp>
        <p:nvSpPr>
          <p:cNvPr id="693" name="Shape 693"/>
          <p:cNvSpPr txBox="1"/>
          <p:nvPr/>
        </p:nvSpPr>
        <p:spPr>
          <a:xfrm>
            <a:off x="3639814" y="2012305"/>
            <a:ext cx="143602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Creative Service</a:t>
            </a:r>
            <a:endParaRPr sz="1100"/>
          </a:p>
        </p:txBody>
      </p:sp>
      <p:sp>
        <p:nvSpPr>
          <p:cNvPr id="694" name="Shape 694"/>
          <p:cNvSpPr txBox="1"/>
          <p:nvPr/>
        </p:nvSpPr>
        <p:spPr>
          <a:xfrm>
            <a:off x="6119989" y="2274211"/>
            <a:ext cx="1864368"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 texts not simply random text. Rackham.</a:t>
            </a:r>
            <a:endParaRPr sz="1100"/>
          </a:p>
        </p:txBody>
      </p:sp>
      <p:sp>
        <p:nvSpPr>
          <p:cNvPr id="695" name="Shape 695"/>
          <p:cNvSpPr txBox="1"/>
          <p:nvPr/>
        </p:nvSpPr>
        <p:spPr>
          <a:xfrm>
            <a:off x="6119988" y="2012305"/>
            <a:ext cx="143602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Creative Service</a:t>
            </a:r>
            <a:endParaRPr sz="1100"/>
          </a:p>
        </p:txBody>
      </p:sp>
      <p:sp>
        <p:nvSpPr>
          <p:cNvPr id="696" name="Shape 696"/>
          <p:cNvSpPr txBox="1"/>
          <p:nvPr/>
        </p:nvSpPr>
        <p:spPr>
          <a:xfrm>
            <a:off x="1159644" y="4059560"/>
            <a:ext cx="1864368"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 texts not simply random text. Rackham.</a:t>
            </a:r>
            <a:endParaRPr sz="1100"/>
          </a:p>
        </p:txBody>
      </p:sp>
      <p:sp>
        <p:nvSpPr>
          <p:cNvPr id="697" name="Shape 697"/>
          <p:cNvSpPr txBox="1"/>
          <p:nvPr/>
        </p:nvSpPr>
        <p:spPr>
          <a:xfrm>
            <a:off x="1159643" y="3797654"/>
            <a:ext cx="143602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Creative Service</a:t>
            </a:r>
            <a:endParaRPr sz="1100"/>
          </a:p>
        </p:txBody>
      </p:sp>
      <p:sp>
        <p:nvSpPr>
          <p:cNvPr id="698" name="Shape 698"/>
          <p:cNvSpPr txBox="1"/>
          <p:nvPr/>
        </p:nvSpPr>
        <p:spPr>
          <a:xfrm>
            <a:off x="3639816" y="4059560"/>
            <a:ext cx="1864368"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 texts not simply random text. Rackham.</a:t>
            </a:r>
            <a:endParaRPr sz="1100"/>
          </a:p>
        </p:txBody>
      </p:sp>
      <p:sp>
        <p:nvSpPr>
          <p:cNvPr id="699" name="Shape 699"/>
          <p:cNvSpPr txBox="1"/>
          <p:nvPr/>
        </p:nvSpPr>
        <p:spPr>
          <a:xfrm>
            <a:off x="3639814" y="3797654"/>
            <a:ext cx="143602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Creative Service</a:t>
            </a:r>
            <a:endParaRPr sz="1100"/>
          </a:p>
        </p:txBody>
      </p:sp>
      <p:sp>
        <p:nvSpPr>
          <p:cNvPr id="700" name="Shape 700"/>
          <p:cNvSpPr txBox="1"/>
          <p:nvPr/>
        </p:nvSpPr>
        <p:spPr>
          <a:xfrm>
            <a:off x="6119989" y="4059560"/>
            <a:ext cx="1864368"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 texts not simply random text. Rackham.</a:t>
            </a:r>
            <a:endParaRPr sz="1100"/>
          </a:p>
        </p:txBody>
      </p:sp>
      <p:sp>
        <p:nvSpPr>
          <p:cNvPr id="701" name="Shape 701"/>
          <p:cNvSpPr txBox="1"/>
          <p:nvPr/>
        </p:nvSpPr>
        <p:spPr>
          <a:xfrm>
            <a:off x="6119988" y="3797654"/>
            <a:ext cx="143602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Creative Service</a:t>
            </a:r>
            <a:endParaRPr sz="1100"/>
          </a:p>
        </p:txBody>
      </p:sp>
      <p:cxnSp>
        <p:nvCxnSpPr>
          <p:cNvPr id="702" name="Shape 702"/>
          <p:cNvCxnSpPr/>
          <p:nvPr/>
        </p:nvCxnSpPr>
        <p:spPr>
          <a:xfrm>
            <a:off x="5812087" y="1488047"/>
            <a:ext cx="0" cy="3102428"/>
          </a:xfrm>
          <a:prstGeom prst="straightConnector1">
            <a:avLst/>
          </a:prstGeom>
          <a:noFill/>
          <a:ln cap="flat" cmpd="sng" w="12700">
            <a:solidFill>
              <a:srgbClr val="E4E6E7">
                <a:alpha val="45882"/>
              </a:srgbClr>
            </a:solidFill>
            <a:prstDash val="solid"/>
            <a:miter lim="800000"/>
            <a:headEnd len="sm" w="sm" type="none"/>
            <a:tailEnd len="sm" w="sm" type="none"/>
          </a:ln>
        </p:spPr>
      </p:cxnSp>
      <p:sp>
        <p:nvSpPr>
          <p:cNvPr id="703" name="Shape 703"/>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704" name="Shape 704"/>
          <p:cNvSpPr/>
          <p:nvPr/>
        </p:nvSpPr>
        <p:spPr>
          <a:xfrm>
            <a:off x="6119988" y="1593464"/>
            <a:ext cx="304723" cy="303813"/>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05" name="Shape 705"/>
          <p:cNvSpPr/>
          <p:nvPr/>
        </p:nvSpPr>
        <p:spPr>
          <a:xfrm>
            <a:off x="1276141" y="3492652"/>
            <a:ext cx="419901" cy="239423"/>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06" name="Shape 706"/>
          <p:cNvSpPr/>
          <p:nvPr/>
        </p:nvSpPr>
        <p:spPr>
          <a:xfrm>
            <a:off x="1235853" y="1488050"/>
            <a:ext cx="384532" cy="398132"/>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07" name="Shape 707"/>
          <p:cNvSpPr/>
          <p:nvPr/>
        </p:nvSpPr>
        <p:spPr>
          <a:xfrm>
            <a:off x="3716037" y="1593469"/>
            <a:ext cx="307444" cy="303813"/>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08" name="Shape 708"/>
          <p:cNvSpPr/>
          <p:nvPr/>
        </p:nvSpPr>
        <p:spPr>
          <a:xfrm>
            <a:off x="3716028" y="3344788"/>
            <a:ext cx="384532" cy="398132"/>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09" name="Shape 709"/>
          <p:cNvSpPr/>
          <p:nvPr/>
        </p:nvSpPr>
        <p:spPr>
          <a:xfrm>
            <a:off x="6196212" y="3450207"/>
            <a:ext cx="307444" cy="303813"/>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3" name="Shape 713"/>
        <p:cNvGrpSpPr/>
        <p:nvPr/>
      </p:nvGrpSpPr>
      <p:grpSpPr>
        <a:xfrm>
          <a:off x="0" y="0"/>
          <a:ext cx="0" cy="0"/>
          <a:chOff x="0" y="0"/>
          <a:chExt cx="0" cy="0"/>
        </a:xfrm>
      </p:grpSpPr>
      <p:sp>
        <p:nvSpPr>
          <p:cNvPr id="714" name="Shape 714"/>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715" name="Shape 715"/>
          <p:cNvSpPr txBox="1"/>
          <p:nvPr>
            <p:ph idx="11" type="ftr"/>
          </p:nvPr>
        </p:nvSpPr>
        <p:spPr>
          <a:xfrm>
            <a:off x="3881125" y="4707775"/>
            <a:ext cx="1381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716" name="Shape 71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717" name="Shape 717"/>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Company </a:t>
            </a:r>
            <a:r>
              <a:rPr b="1" i="0" lang="en" sz="1900" u="none" cap="none" strike="noStrike">
                <a:solidFill>
                  <a:schemeClr val="accent4"/>
                </a:solidFill>
                <a:latin typeface="Montserrat"/>
                <a:ea typeface="Montserrat"/>
                <a:cs typeface="Montserrat"/>
                <a:sym typeface="Montserrat"/>
              </a:rPr>
              <a:t>Service</a:t>
            </a:r>
            <a:endParaRPr sz="1100"/>
          </a:p>
        </p:txBody>
      </p:sp>
      <p:grpSp>
        <p:nvGrpSpPr>
          <p:cNvPr id="718" name="Shape 718"/>
          <p:cNvGrpSpPr/>
          <p:nvPr/>
        </p:nvGrpSpPr>
        <p:grpSpPr>
          <a:xfrm>
            <a:off x="628650" y="3659277"/>
            <a:ext cx="2288721" cy="849188"/>
            <a:chOff x="924513" y="4722832"/>
            <a:chExt cx="3051628" cy="1132250"/>
          </a:xfrm>
        </p:grpSpPr>
        <p:sp>
          <p:nvSpPr>
            <p:cNvPr id="719" name="Shape 719"/>
            <p:cNvSpPr txBox="1"/>
            <p:nvPr/>
          </p:nvSpPr>
          <p:spPr>
            <a:xfrm>
              <a:off x="924513" y="5147196"/>
              <a:ext cx="3051628"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rgbClr val="7F7F7F"/>
                  </a:solidFill>
                  <a:latin typeface="Montserrat"/>
                  <a:ea typeface="Montserrat"/>
                  <a:cs typeface="Montserrat"/>
                  <a:sym typeface="Montserrat"/>
                </a:rPr>
                <a:t>Contrary to popular belief, Lorem Ipsum texts not simply random text. It has roots in the piece of classical Rackham.</a:t>
              </a:r>
              <a:endParaRPr sz="1100"/>
            </a:p>
          </p:txBody>
        </p:sp>
        <p:sp>
          <p:nvSpPr>
            <p:cNvPr id="720" name="Shape 720"/>
            <p:cNvSpPr txBox="1"/>
            <p:nvPr/>
          </p:nvSpPr>
          <p:spPr>
            <a:xfrm>
              <a:off x="1806254" y="4722832"/>
              <a:ext cx="1288142"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accent4"/>
                  </a:solidFill>
                  <a:latin typeface="Montserrat"/>
                  <a:ea typeface="Montserrat"/>
                  <a:cs typeface="Montserrat"/>
                  <a:sym typeface="Montserrat"/>
                </a:rPr>
                <a:t>Stap 1</a:t>
              </a:r>
              <a:endParaRPr sz="1100"/>
            </a:p>
          </p:txBody>
        </p:sp>
      </p:grpSp>
      <p:grpSp>
        <p:nvGrpSpPr>
          <p:cNvPr id="721" name="Shape 721"/>
          <p:cNvGrpSpPr/>
          <p:nvPr/>
        </p:nvGrpSpPr>
        <p:grpSpPr>
          <a:xfrm>
            <a:off x="3427638" y="3659277"/>
            <a:ext cx="2288721" cy="849188"/>
            <a:chOff x="924513" y="4722832"/>
            <a:chExt cx="3051628" cy="1132250"/>
          </a:xfrm>
        </p:grpSpPr>
        <p:sp>
          <p:nvSpPr>
            <p:cNvPr id="722" name="Shape 722"/>
            <p:cNvSpPr txBox="1"/>
            <p:nvPr/>
          </p:nvSpPr>
          <p:spPr>
            <a:xfrm>
              <a:off x="924513" y="5147196"/>
              <a:ext cx="3051628"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rgbClr val="7F7F7F"/>
                  </a:solidFill>
                  <a:latin typeface="Montserrat"/>
                  <a:ea typeface="Montserrat"/>
                  <a:cs typeface="Montserrat"/>
                  <a:sym typeface="Montserrat"/>
                </a:rPr>
                <a:t>Contrary to popular belief, Lorem Ipsum texts not simply random text. It has roots in the piece of classical Rackham.</a:t>
              </a:r>
              <a:endParaRPr sz="1100"/>
            </a:p>
          </p:txBody>
        </p:sp>
        <p:sp>
          <p:nvSpPr>
            <p:cNvPr id="723" name="Shape 723"/>
            <p:cNvSpPr txBox="1"/>
            <p:nvPr/>
          </p:nvSpPr>
          <p:spPr>
            <a:xfrm>
              <a:off x="1806254" y="4722832"/>
              <a:ext cx="1288142"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accent5"/>
                  </a:solidFill>
                  <a:latin typeface="Montserrat"/>
                  <a:ea typeface="Montserrat"/>
                  <a:cs typeface="Montserrat"/>
                  <a:sym typeface="Montserrat"/>
                </a:rPr>
                <a:t>Stap 2</a:t>
              </a:r>
              <a:endParaRPr sz="1100"/>
            </a:p>
          </p:txBody>
        </p:sp>
      </p:grpSp>
      <p:grpSp>
        <p:nvGrpSpPr>
          <p:cNvPr id="724" name="Shape 724"/>
          <p:cNvGrpSpPr/>
          <p:nvPr/>
        </p:nvGrpSpPr>
        <p:grpSpPr>
          <a:xfrm>
            <a:off x="6226628" y="3659277"/>
            <a:ext cx="2288721" cy="849188"/>
            <a:chOff x="924513" y="4722832"/>
            <a:chExt cx="3051628" cy="1132250"/>
          </a:xfrm>
        </p:grpSpPr>
        <p:sp>
          <p:nvSpPr>
            <p:cNvPr id="725" name="Shape 725"/>
            <p:cNvSpPr txBox="1"/>
            <p:nvPr/>
          </p:nvSpPr>
          <p:spPr>
            <a:xfrm>
              <a:off x="924513" y="5147196"/>
              <a:ext cx="3051628"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rgbClr val="7F7F7F"/>
                  </a:solidFill>
                  <a:latin typeface="Montserrat"/>
                  <a:ea typeface="Montserrat"/>
                  <a:cs typeface="Montserrat"/>
                  <a:sym typeface="Montserrat"/>
                </a:rPr>
                <a:t>Contrary to popular belief, Lorem Ipsum texts not simply random text. It has roots in the piece of classical Rackham.</a:t>
              </a:r>
              <a:endParaRPr sz="1100"/>
            </a:p>
          </p:txBody>
        </p:sp>
        <p:sp>
          <p:nvSpPr>
            <p:cNvPr id="726" name="Shape 726"/>
            <p:cNvSpPr txBox="1"/>
            <p:nvPr/>
          </p:nvSpPr>
          <p:spPr>
            <a:xfrm>
              <a:off x="1806254" y="4722832"/>
              <a:ext cx="1288142"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3E4143"/>
                  </a:solidFill>
                  <a:latin typeface="Montserrat"/>
                  <a:ea typeface="Montserrat"/>
                  <a:cs typeface="Montserrat"/>
                  <a:sym typeface="Montserrat"/>
                </a:rPr>
                <a:t>Stap 3</a:t>
              </a:r>
              <a:endParaRPr sz="1100"/>
            </a:p>
          </p:txBody>
        </p:sp>
      </p:grpSp>
      <p:sp>
        <p:nvSpPr>
          <p:cNvPr id="727" name="Shape 727"/>
          <p:cNvSpPr/>
          <p:nvPr>
            <p:ph idx="4" type="pic"/>
          </p:nvPr>
        </p:nvSpPr>
        <p:spPr>
          <a:xfrm>
            <a:off x="6226628" y="1440231"/>
            <a:ext cx="2288700" cy="20649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728" name="Shape 728"/>
          <p:cNvSpPr/>
          <p:nvPr>
            <p:ph idx="3" type="pic"/>
          </p:nvPr>
        </p:nvSpPr>
        <p:spPr>
          <a:xfrm>
            <a:off x="3427639" y="1440231"/>
            <a:ext cx="2288700" cy="20649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729" name="Shape 729"/>
          <p:cNvSpPr/>
          <p:nvPr>
            <p:ph idx="2" type="pic"/>
          </p:nvPr>
        </p:nvSpPr>
        <p:spPr>
          <a:xfrm>
            <a:off x="628650" y="1440231"/>
            <a:ext cx="2288700" cy="20649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730" name="Shape 730"/>
          <p:cNvSpPr/>
          <p:nvPr/>
        </p:nvSpPr>
        <p:spPr>
          <a:xfrm>
            <a:off x="1508269" y="2147792"/>
            <a:ext cx="529503" cy="527926"/>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31" name="Shape 731"/>
          <p:cNvSpPr/>
          <p:nvPr/>
        </p:nvSpPr>
        <p:spPr>
          <a:xfrm>
            <a:off x="7106198" y="2065855"/>
            <a:ext cx="668183" cy="691819"/>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4343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32" name="Shape 732"/>
          <p:cNvSpPr/>
          <p:nvPr/>
        </p:nvSpPr>
        <p:spPr>
          <a:xfrm>
            <a:off x="4304877" y="2147809"/>
            <a:ext cx="534232" cy="527926"/>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 name="Shape 300"/>
        <p:cNvGrpSpPr/>
        <p:nvPr/>
      </p:nvGrpSpPr>
      <p:grpSpPr>
        <a:xfrm>
          <a:off x="0" y="0"/>
          <a:ext cx="0" cy="0"/>
          <a:chOff x="0" y="0"/>
          <a:chExt cx="0" cy="0"/>
        </a:xfrm>
      </p:grpSpPr>
      <p:sp>
        <p:nvSpPr>
          <p:cNvPr id="301" name="Shape 301"/>
          <p:cNvSpPr/>
          <p:nvPr/>
        </p:nvSpPr>
        <p:spPr>
          <a:xfrm>
            <a:off x="628649" y="2556047"/>
            <a:ext cx="2544537" cy="1958804"/>
          </a:xfrm>
          <a:prstGeom prst="flowChartProcess">
            <a:avLst/>
          </a:prstGeom>
          <a:solidFill>
            <a:srgbClr val="E4E6E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2" name="Shape 302"/>
          <p:cNvSpPr/>
          <p:nvPr/>
        </p:nvSpPr>
        <p:spPr>
          <a:xfrm>
            <a:off x="3173186" y="3341914"/>
            <a:ext cx="1555977" cy="1172936"/>
          </a:xfrm>
          <a:prstGeom prst="flowChartProcess">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303" name="Shape 303"/>
          <p:cNvPicPr preferRelativeResize="0"/>
          <p:nvPr/>
        </p:nvPicPr>
        <p:blipFill rotWithShape="1">
          <a:blip r:embed="rId3">
            <a:alphaModFix/>
          </a:blip>
          <a:srcRect b="0" l="0" r="0" t="0"/>
          <a:stretch/>
        </p:blipFill>
        <p:spPr>
          <a:xfrm>
            <a:off x="628649" y="628649"/>
            <a:ext cx="2134927" cy="1298747"/>
          </a:xfrm>
          <a:prstGeom prst="rect">
            <a:avLst/>
          </a:prstGeom>
          <a:noFill/>
          <a:ln>
            <a:noFill/>
          </a:ln>
        </p:spPr>
      </p:pic>
      <p:sp>
        <p:nvSpPr>
          <p:cNvPr id="304" name="Shape 304"/>
          <p:cNvSpPr txBox="1"/>
          <p:nvPr/>
        </p:nvSpPr>
        <p:spPr>
          <a:xfrm>
            <a:off x="5075200" y="3730973"/>
            <a:ext cx="2530921" cy="394819"/>
          </a:xfrm>
          <a:prstGeom prst="rect">
            <a:avLst/>
          </a:prstGeom>
          <a:noFill/>
          <a:ln>
            <a:noFill/>
          </a:ln>
        </p:spPr>
        <p:txBody>
          <a:bodyPr anchorCtr="0" anchor="ctr"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chemeClr val="lt2"/>
                </a:solidFill>
                <a:latin typeface="Montserrat"/>
                <a:ea typeface="Montserrat"/>
                <a:cs typeface="Montserrat"/>
                <a:sym typeface="Montserrat"/>
              </a:rPr>
              <a:t>Virginia, looked up one of the more obscure Latin Finibus Bonorum et Malorum"  Rackham.</a:t>
            </a:r>
            <a:endParaRPr sz="800">
              <a:solidFill>
                <a:schemeClr val="lt2"/>
              </a:solidFill>
              <a:latin typeface="Montserrat"/>
              <a:ea typeface="Montserrat"/>
              <a:cs typeface="Montserrat"/>
              <a:sym typeface="Montserrat"/>
            </a:endParaRPr>
          </a:p>
        </p:txBody>
      </p:sp>
      <p:sp>
        <p:nvSpPr>
          <p:cNvPr id="305" name="Shape 305"/>
          <p:cNvSpPr/>
          <p:nvPr>
            <p:ph idx="2" type="pic"/>
          </p:nvPr>
        </p:nvSpPr>
        <p:spPr>
          <a:xfrm>
            <a:off x="3173186" y="628650"/>
            <a:ext cx="5342164" cy="271326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06" name="Shape 306"/>
          <p:cNvSpPr/>
          <p:nvPr/>
        </p:nvSpPr>
        <p:spPr>
          <a:xfrm>
            <a:off x="3770794" y="3697411"/>
            <a:ext cx="360760" cy="461962"/>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6" name="Shape 736"/>
        <p:cNvGrpSpPr/>
        <p:nvPr/>
      </p:nvGrpSpPr>
      <p:grpSpPr>
        <a:xfrm>
          <a:off x="0" y="0"/>
          <a:ext cx="0" cy="0"/>
          <a:chOff x="0" y="0"/>
          <a:chExt cx="0" cy="0"/>
        </a:xfrm>
      </p:grpSpPr>
      <p:sp>
        <p:nvSpPr>
          <p:cNvPr id="737" name="Shape 737"/>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Raleway"/>
                <a:ea typeface="Raleway"/>
                <a:cs typeface="Raleway"/>
                <a:sym typeface="Raleway"/>
              </a:rPr>
              <a:t>The example text goes here with your own detailed summery. Loren opium dolor sit amen example text line.</a:t>
            </a:r>
            <a:endParaRPr b="0" i="0" sz="800" u="none" cap="none" strike="noStrike">
              <a:solidFill>
                <a:srgbClr val="7F7F7F"/>
              </a:solidFill>
              <a:latin typeface="Raleway"/>
              <a:ea typeface="Raleway"/>
              <a:cs typeface="Raleway"/>
              <a:sym typeface="Raleway"/>
            </a:endParaRPr>
          </a:p>
        </p:txBody>
      </p:sp>
      <p:sp>
        <p:nvSpPr>
          <p:cNvPr id="738" name="Shape 738"/>
          <p:cNvSpPr txBox="1"/>
          <p:nvPr>
            <p:ph idx="11" type="ftr"/>
          </p:nvPr>
        </p:nvSpPr>
        <p:spPr>
          <a:xfrm>
            <a:off x="3845325" y="4707775"/>
            <a:ext cx="1453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739" name="Shape 739"/>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740" name="Shape 740"/>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dk1"/>
              </a:buClr>
              <a:buSzPts val="1900"/>
              <a:buFont typeface="Montserrat"/>
              <a:buNone/>
            </a:pPr>
            <a:r>
              <a:rPr b="1" i="0" lang="en" sz="1900" u="none" cap="none" strike="noStrike">
                <a:solidFill>
                  <a:schemeClr val="dk1"/>
                </a:solidFill>
                <a:latin typeface="Montserrat"/>
                <a:ea typeface="Montserrat"/>
                <a:cs typeface="Montserrat"/>
                <a:sym typeface="Montserrat"/>
              </a:rPr>
              <a:t>Creative Service</a:t>
            </a:r>
            <a:endParaRPr sz="1100"/>
          </a:p>
        </p:txBody>
      </p:sp>
      <p:sp>
        <p:nvSpPr>
          <p:cNvPr id="741" name="Shape 741"/>
          <p:cNvSpPr/>
          <p:nvPr/>
        </p:nvSpPr>
        <p:spPr>
          <a:xfrm rot="-5400000">
            <a:off x="2047547" y="3035359"/>
            <a:ext cx="681394" cy="1816067"/>
          </a:xfrm>
          <a:prstGeom prst="rect">
            <a:avLst/>
          </a:pr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42" name="Shape 742"/>
          <p:cNvSpPr/>
          <p:nvPr/>
        </p:nvSpPr>
        <p:spPr>
          <a:xfrm rot="-5400000">
            <a:off x="2054208" y="2360625"/>
            <a:ext cx="677256" cy="1806887"/>
          </a:xfrm>
          <a:prstGeom prst="rect">
            <a:avLst/>
          </a:pr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43" name="Shape 743"/>
          <p:cNvSpPr/>
          <p:nvPr/>
        </p:nvSpPr>
        <p:spPr>
          <a:xfrm rot="-5400000">
            <a:off x="2047547" y="1676711"/>
            <a:ext cx="681394" cy="1816067"/>
          </a:xfrm>
          <a:prstGeom prst="rect">
            <a:avLst/>
          </a:pr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44" name="Shape 744"/>
          <p:cNvSpPr/>
          <p:nvPr/>
        </p:nvSpPr>
        <p:spPr>
          <a:xfrm rot="-5400000">
            <a:off x="2046857" y="994628"/>
            <a:ext cx="682774" cy="1816066"/>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45" name="Shape 745"/>
          <p:cNvSpPr/>
          <p:nvPr/>
        </p:nvSpPr>
        <p:spPr>
          <a:xfrm rot="-5400000">
            <a:off x="1476016" y="3909874"/>
            <a:ext cx="681394" cy="67036"/>
          </a:xfrm>
          <a:prstGeom prst="rect">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46" name="Shape 746"/>
          <p:cNvSpPr/>
          <p:nvPr/>
        </p:nvSpPr>
        <p:spPr>
          <a:xfrm rot="-5400000">
            <a:off x="1186522" y="3228310"/>
            <a:ext cx="677256" cy="71516"/>
          </a:xfrm>
          <a:prstGeom prst="rect">
            <a:avLst/>
          </a:pr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47" name="Shape 747"/>
          <p:cNvSpPr/>
          <p:nvPr/>
        </p:nvSpPr>
        <p:spPr>
          <a:xfrm rot="-5400000">
            <a:off x="1389501" y="2548984"/>
            <a:ext cx="681394" cy="71516"/>
          </a:xfrm>
          <a:prstGeom prst="rect">
            <a:avLst/>
          </a:prstGeom>
          <a:solidFill>
            <a:srgbClr val="9B041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48" name="Shape 748"/>
          <p:cNvSpPr/>
          <p:nvPr/>
        </p:nvSpPr>
        <p:spPr>
          <a:xfrm rot="-5400000">
            <a:off x="1223547" y="1866902"/>
            <a:ext cx="682774" cy="71516"/>
          </a:xfrm>
          <a:prstGeom prst="rect">
            <a:avLst/>
          </a:pr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49" name="Shape 749"/>
          <p:cNvSpPr/>
          <p:nvPr/>
        </p:nvSpPr>
        <p:spPr>
          <a:xfrm rot="-5400000">
            <a:off x="733957" y="1535727"/>
            <a:ext cx="808293" cy="782144"/>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50" name="Shape 750"/>
          <p:cNvSpPr/>
          <p:nvPr/>
        </p:nvSpPr>
        <p:spPr>
          <a:xfrm rot="-5400000">
            <a:off x="987974" y="3559217"/>
            <a:ext cx="808293" cy="782147"/>
          </a:xfrm>
          <a:prstGeom prst="rect">
            <a:avLst/>
          </a:pr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51" name="Shape 751"/>
          <p:cNvSpPr/>
          <p:nvPr/>
        </p:nvSpPr>
        <p:spPr>
          <a:xfrm rot="-5400000">
            <a:off x="654184" y="2847491"/>
            <a:ext cx="809673" cy="860742"/>
          </a:xfrm>
          <a:prstGeom prst="rect">
            <a:avLst/>
          </a:pr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52" name="Shape 752"/>
          <p:cNvSpPr/>
          <p:nvPr/>
        </p:nvSpPr>
        <p:spPr>
          <a:xfrm rot="-5400000">
            <a:off x="899221" y="2208845"/>
            <a:ext cx="808293" cy="782145"/>
          </a:xfrm>
          <a:prstGeom prst="rect">
            <a:avLst/>
          </a:pr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53" name="Shape 753"/>
          <p:cNvSpPr/>
          <p:nvPr/>
        </p:nvSpPr>
        <p:spPr>
          <a:xfrm>
            <a:off x="1235881" y="3905858"/>
            <a:ext cx="303610" cy="215503"/>
          </a:xfrm>
          <a:custGeom>
            <a:pathLst>
              <a:path extrusionOk="0" h="57" w="80">
                <a:moveTo>
                  <a:pt x="40" y="40"/>
                </a:moveTo>
                <a:cubicBezTo>
                  <a:pt x="30" y="31"/>
                  <a:pt x="30" y="31"/>
                  <a:pt x="30" y="31"/>
                </a:cubicBezTo>
                <a:cubicBezTo>
                  <a:pt x="2" y="56"/>
                  <a:pt x="2" y="56"/>
                  <a:pt x="2" y="56"/>
                </a:cubicBezTo>
                <a:cubicBezTo>
                  <a:pt x="3" y="57"/>
                  <a:pt x="4" y="57"/>
                  <a:pt x="6" y="57"/>
                </a:cubicBezTo>
                <a:cubicBezTo>
                  <a:pt x="74" y="57"/>
                  <a:pt x="74" y="57"/>
                  <a:pt x="74" y="57"/>
                </a:cubicBezTo>
                <a:cubicBezTo>
                  <a:pt x="76" y="57"/>
                  <a:pt x="77" y="57"/>
                  <a:pt x="78" y="56"/>
                </a:cubicBezTo>
                <a:cubicBezTo>
                  <a:pt x="50" y="31"/>
                  <a:pt x="50" y="31"/>
                  <a:pt x="50" y="31"/>
                </a:cubicBezTo>
                <a:lnTo>
                  <a:pt x="40" y="40"/>
                </a:lnTo>
                <a:close/>
                <a:moveTo>
                  <a:pt x="78" y="1"/>
                </a:moveTo>
                <a:cubicBezTo>
                  <a:pt x="77" y="1"/>
                  <a:pt x="76" y="0"/>
                  <a:pt x="74" y="0"/>
                </a:cubicBezTo>
                <a:cubicBezTo>
                  <a:pt x="6" y="0"/>
                  <a:pt x="6" y="0"/>
                  <a:pt x="6" y="0"/>
                </a:cubicBezTo>
                <a:cubicBezTo>
                  <a:pt x="4" y="0"/>
                  <a:pt x="3" y="1"/>
                  <a:pt x="2" y="1"/>
                </a:cubicBezTo>
                <a:cubicBezTo>
                  <a:pt x="40" y="34"/>
                  <a:pt x="40" y="34"/>
                  <a:pt x="40" y="34"/>
                </a:cubicBezTo>
                <a:lnTo>
                  <a:pt x="78" y="1"/>
                </a:lnTo>
                <a:close/>
                <a:moveTo>
                  <a:pt x="0" y="5"/>
                </a:moveTo>
                <a:cubicBezTo>
                  <a:pt x="0" y="53"/>
                  <a:pt x="0" y="53"/>
                  <a:pt x="0" y="53"/>
                </a:cubicBezTo>
                <a:cubicBezTo>
                  <a:pt x="28" y="29"/>
                  <a:pt x="28" y="29"/>
                  <a:pt x="28" y="29"/>
                </a:cubicBezTo>
                <a:lnTo>
                  <a:pt x="0" y="5"/>
                </a:lnTo>
                <a:close/>
                <a:moveTo>
                  <a:pt x="52" y="29"/>
                </a:moveTo>
                <a:cubicBezTo>
                  <a:pt x="80" y="53"/>
                  <a:pt x="80" y="53"/>
                  <a:pt x="80" y="53"/>
                </a:cubicBezTo>
                <a:cubicBezTo>
                  <a:pt x="80" y="5"/>
                  <a:pt x="80" y="5"/>
                  <a:pt x="80" y="5"/>
                </a:cubicBezTo>
                <a:lnTo>
                  <a:pt x="52" y="29"/>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54" name="Shape 754"/>
          <p:cNvSpPr/>
          <p:nvPr/>
        </p:nvSpPr>
        <p:spPr>
          <a:xfrm>
            <a:off x="1121435" y="2435843"/>
            <a:ext cx="348854" cy="348854"/>
          </a:xfrm>
          <a:custGeom>
            <a:pathLst>
              <a:path extrusionOk="0" h="92" w="92">
                <a:moveTo>
                  <a:pt x="46" y="0"/>
                </a:moveTo>
                <a:cubicBezTo>
                  <a:pt x="21" y="0"/>
                  <a:pt x="0" y="20"/>
                  <a:pt x="0" y="46"/>
                </a:cubicBezTo>
                <a:cubicBezTo>
                  <a:pt x="0" y="71"/>
                  <a:pt x="21" y="92"/>
                  <a:pt x="46" y="92"/>
                </a:cubicBezTo>
                <a:cubicBezTo>
                  <a:pt x="72" y="92"/>
                  <a:pt x="92" y="71"/>
                  <a:pt x="92" y="46"/>
                </a:cubicBezTo>
                <a:cubicBezTo>
                  <a:pt x="92" y="20"/>
                  <a:pt x="72" y="0"/>
                  <a:pt x="46" y="0"/>
                </a:cubicBezTo>
                <a:close/>
                <a:moveTo>
                  <a:pt x="78" y="67"/>
                </a:moveTo>
                <a:cubicBezTo>
                  <a:pt x="77" y="69"/>
                  <a:pt x="73" y="71"/>
                  <a:pt x="73" y="74"/>
                </a:cubicBezTo>
                <a:cubicBezTo>
                  <a:pt x="72" y="77"/>
                  <a:pt x="69" y="78"/>
                  <a:pt x="66" y="81"/>
                </a:cubicBezTo>
                <a:cubicBezTo>
                  <a:pt x="63" y="83"/>
                  <a:pt x="62" y="84"/>
                  <a:pt x="62" y="85"/>
                </a:cubicBezTo>
                <a:cubicBezTo>
                  <a:pt x="59" y="86"/>
                  <a:pt x="55" y="87"/>
                  <a:pt x="52" y="87"/>
                </a:cubicBezTo>
                <a:cubicBezTo>
                  <a:pt x="51" y="87"/>
                  <a:pt x="51" y="85"/>
                  <a:pt x="52" y="84"/>
                </a:cubicBezTo>
                <a:cubicBezTo>
                  <a:pt x="52" y="83"/>
                  <a:pt x="52" y="82"/>
                  <a:pt x="50" y="82"/>
                </a:cubicBezTo>
                <a:cubicBezTo>
                  <a:pt x="47" y="82"/>
                  <a:pt x="49" y="79"/>
                  <a:pt x="44" y="77"/>
                </a:cubicBezTo>
                <a:cubicBezTo>
                  <a:pt x="40" y="76"/>
                  <a:pt x="41" y="71"/>
                  <a:pt x="44" y="71"/>
                </a:cubicBezTo>
                <a:cubicBezTo>
                  <a:pt x="46" y="70"/>
                  <a:pt x="44" y="69"/>
                  <a:pt x="45" y="66"/>
                </a:cubicBezTo>
                <a:cubicBezTo>
                  <a:pt x="46" y="64"/>
                  <a:pt x="44" y="68"/>
                  <a:pt x="42" y="68"/>
                </a:cubicBezTo>
                <a:cubicBezTo>
                  <a:pt x="39" y="68"/>
                  <a:pt x="38" y="63"/>
                  <a:pt x="35" y="63"/>
                </a:cubicBezTo>
                <a:cubicBezTo>
                  <a:pt x="33" y="63"/>
                  <a:pt x="34" y="62"/>
                  <a:pt x="32" y="60"/>
                </a:cubicBezTo>
                <a:cubicBezTo>
                  <a:pt x="29" y="59"/>
                  <a:pt x="25" y="60"/>
                  <a:pt x="24" y="57"/>
                </a:cubicBezTo>
                <a:cubicBezTo>
                  <a:pt x="22" y="54"/>
                  <a:pt x="23" y="53"/>
                  <a:pt x="22" y="50"/>
                </a:cubicBezTo>
                <a:cubicBezTo>
                  <a:pt x="21" y="48"/>
                  <a:pt x="21" y="47"/>
                  <a:pt x="19" y="49"/>
                </a:cubicBezTo>
                <a:cubicBezTo>
                  <a:pt x="18" y="51"/>
                  <a:pt x="18" y="47"/>
                  <a:pt x="17" y="43"/>
                </a:cubicBezTo>
                <a:cubicBezTo>
                  <a:pt x="17" y="40"/>
                  <a:pt x="18" y="38"/>
                  <a:pt x="18" y="36"/>
                </a:cubicBezTo>
                <a:cubicBezTo>
                  <a:pt x="19" y="34"/>
                  <a:pt x="19" y="32"/>
                  <a:pt x="20" y="31"/>
                </a:cubicBezTo>
                <a:cubicBezTo>
                  <a:pt x="21" y="27"/>
                  <a:pt x="24" y="21"/>
                  <a:pt x="21" y="20"/>
                </a:cubicBezTo>
                <a:cubicBezTo>
                  <a:pt x="20" y="19"/>
                  <a:pt x="18" y="17"/>
                  <a:pt x="19" y="14"/>
                </a:cubicBezTo>
                <a:cubicBezTo>
                  <a:pt x="24" y="9"/>
                  <a:pt x="30" y="6"/>
                  <a:pt x="38" y="4"/>
                </a:cubicBezTo>
                <a:cubicBezTo>
                  <a:pt x="38" y="5"/>
                  <a:pt x="38" y="7"/>
                  <a:pt x="38" y="8"/>
                </a:cubicBezTo>
                <a:cubicBezTo>
                  <a:pt x="38" y="10"/>
                  <a:pt x="35" y="13"/>
                  <a:pt x="36" y="15"/>
                </a:cubicBezTo>
                <a:cubicBezTo>
                  <a:pt x="38" y="17"/>
                  <a:pt x="39" y="16"/>
                  <a:pt x="38" y="13"/>
                </a:cubicBezTo>
                <a:cubicBezTo>
                  <a:pt x="38" y="10"/>
                  <a:pt x="42" y="9"/>
                  <a:pt x="46" y="9"/>
                </a:cubicBezTo>
                <a:cubicBezTo>
                  <a:pt x="50" y="9"/>
                  <a:pt x="53" y="8"/>
                  <a:pt x="52" y="11"/>
                </a:cubicBezTo>
                <a:cubicBezTo>
                  <a:pt x="52" y="15"/>
                  <a:pt x="53" y="17"/>
                  <a:pt x="54" y="20"/>
                </a:cubicBezTo>
                <a:cubicBezTo>
                  <a:pt x="56" y="23"/>
                  <a:pt x="53" y="22"/>
                  <a:pt x="51" y="21"/>
                </a:cubicBezTo>
                <a:cubicBezTo>
                  <a:pt x="49" y="21"/>
                  <a:pt x="50" y="20"/>
                  <a:pt x="49" y="18"/>
                </a:cubicBezTo>
                <a:cubicBezTo>
                  <a:pt x="48" y="16"/>
                  <a:pt x="49" y="13"/>
                  <a:pt x="47" y="12"/>
                </a:cubicBezTo>
                <a:cubicBezTo>
                  <a:pt x="44" y="11"/>
                  <a:pt x="40" y="15"/>
                  <a:pt x="43" y="16"/>
                </a:cubicBezTo>
                <a:cubicBezTo>
                  <a:pt x="45" y="17"/>
                  <a:pt x="46" y="19"/>
                  <a:pt x="48" y="22"/>
                </a:cubicBezTo>
                <a:cubicBezTo>
                  <a:pt x="49" y="25"/>
                  <a:pt x="45" y="23"/>
                  <a:pt x="43" y="20"/>
                </a:cubicBezTo>
                <a:cubicBezTo>
                  <a:pt x="42" y="18"/>
                  <a:pt x="40" y="17"/>
                  <a:pt x="40" y="18"/>
                </a:cubicBezTo>
                <a:cubicBezTo>
                  <a:pt x="41" y="20"/>
                  <a:pt x="39" y="22"/>
                  <a:pt x="37" y="24"/>
                </a:cubicBezTo>
                <a:cubicBezTo>
                  <a:pt x="35" y="26"/>
                  <a:pt x="36" y="28"/>
                  <a:pt x="38" y="29"/>
                </a:cubicBezTo>
                <a:cubicBezTo>
                  <a:pt x="39" y="30"/>
                  <a:pt x="41" y="32"/>
                  <a:pt x="41" y="29"/>
                </a:cubicBezTo>
                <a:cubicBezTo>
                  <a:pt x="41" y="27"/>
                  <a:pt x="40" y="26"/>
                  <a:pt x="41" y="24"/>
                </a:cubicBezTo>
                <a:cubicBezTo>
                  <a:pt x="43" y="23"/>
                  <a:pt x="43" y="25"/>
                  <a:pt x="44" y="26"/>
                </a:cubicBezTo>
                <a:cubicBezTo>
                  <a:pt x="46" y="27"/>
                  <a:pt x="48" y="24"/>
                  <a:pt x="50" y="26"/>
                </a:cubicBezTo>
                <a:cubicBezTo>
                  <a:pt x="52" y="28"/>
                  <a:pt x="55" y="30"/>
                  <a:pt x="56" y="32"/>
                </a:cubicBezTo>
                <a:cubicBezTo>
                  <a:pt x="57" y="34"/>
                  <a:pt x="55" y="35"/>
                  <a:pt x="53" y="33"/>
                </a:cubicBezTo>
                <a:cubicBezTo>
                  <a:pt x="52" y="31"/>
                  <a:pt x="49" y="30"/>
                  <a:pt x="49" y="32"/>
                </a:cubicBezTo>
                <a:cubicBezTo>
                  <a:pt x="49" y="34"/>
                  <a:pt x="53" y="33"/>
                  <a:pt x="53" y="35"/>
                </a:cubicBezTo>
                <a:cubicBezTo>
                  <a:pt x="52" y="37"/>
                  <a:pt x="49" y="34"/>
                  <a:pt x="48" y="35"/>
                </a:cubicBezTo>
                <a:cubicBezTo>
                  <a:pt x="47" y="37"/>
                  <a:pt x="49" y="38"/>
                  <a:pt x="47" y="39"/>
                </a:cubicBezTo>
                <a:cubicBezTo>
                  <a:pt x="46" y="40"/>
                  <a:pt x="43" y="40"/>
                  <a:pt x="43" y="42"/>
                </a:cubicBezTo>
                <a:cubicBezTo>
                  <a:pt x="43" y="42"/>
                  <a:pt x="43" y="42"/>
                  <a:pt x="43" y="43"/>
                </a:cubicBezTo>
                <a:cubicBezTo>
                  <a:pt x="45" y="44"/>
                  <a:pt x="43" y="45"/>
                  <a:pt x="41" y="46"/>
                </a:cubicBezTo>
                <a:cubicBezTo>
                  <a:pt x="40" y="48"/>
                  <a:pt x="41" y="50"/>
                  <a:pt x="42" y="52"/>
                </a:cubicBezTo>
                <a:cubicBezTo>
                  <a:pt x="43" y="54"/>
                  <a:pt x="40" y="54"/>
                  <a:pt x="40" y="52"/>
                </a:cubicBezTo>
                <a:cubicBezTo>
                  <a:pt x="40" y="49"/>
                  <a:pt x="36" y="47"/>
                  <a:pt x="35" y="48"/>
                </a:cubicBezTo>
                <a:cubicBezTo>
                  <a:pt x="34" y="50"/>
                  <a:pt x="33" y="51"/>
                  <a:pt x="31" y="50"/>
                </a:cubicBezTo>
                <a:cubicBezTo>
                  <a:pt x="29" y="49"/>
                  <a:pt x="27" y="54"/>
                  <a:pt x="29" y="56"/>
                </a:cubicBezTo>
                <a:cubicBezTo>
                  <a:pt x="30" y="58"/>
                  <a:pt x="33" y="56"/>
                  <a:pt x="35" y="56"/>
                </a:cubicBezTo>
                <a:cubicBezTo>
                  <a:pt x="36" y="56"/>
                  <a:pt x="36" y="58"/>
                  <a:pt x="35" y="60"/>
                </a:cubicBezTo>
                <a:cubicBezTo>
                  <a:pt x="36" y="62"/>
                  <a:pt x="40" y="60"/>
                  <a:pt x="40" y="64"/>
                </a:cubicBezTo>
                <a:cubicBezTo>
                  <a:pt x="41" y="68"/>
                  <a:pt x="43" y="66"/>
                  <a:pt x="45" y="64"/>
                </a:cubicBezTo>
                <a:cubicBezTo>
                  <a:pt x="47" y="63"/>
                  <a:pt x="48" y="63"/>
                  <a:pt x="49" y="64"/>
                </a:cubicBezTo>
                <a:cubicBezTo>
                  <a:pt x="50" y="64"/>
                  <a:pt x="53" y="65"/>
                  <a:pt x="53" y="63"/>
                </a:cubicBezTo>
                <a:cubicBezTo>
                  <a:pt x="54" y="61"/>
                  <a:pt x="57" y="62"/>
                  <a:pt x="58" y="63"/>
                </a:cubicBezTo>
                <a:cubicBezTo>
                  <a:pt x="60" y="65"/>
                  <a:pt x="61" y="64"/>
                  <a:pt x="63" y="64"/>
                </a:cubicBezTo>
                <a:cubicBezTo>
                  <a:pt x="65" y="64"/>
                  <a:pt x="66" y="64"/>
                  <a:pt x="66" y="66"/>
                </a:cubicBezTo>
                <a:cubicBezTo>
                  <a:pt x="66" y="68"/>
                  <a:pt x="68" y="68"/>
                  <a:pt x="72" y="66"/>
                </a:cubicBezTo>
                <a:cubicBezTo>
                  <a:pt x="76" y="65"/>
                  <a:pt x="79" y="64"/>
                  <a:pt x="78" y="67"/>
                </a:cubicBezTo>
                <a:close/>
                <a:moveTo>
                  <a:pt x="84" y="49"/>
                </a:moveTo>
                <a:cubicBezTo>
                  <a:pt x="82" y="50"/>
                  <a:pt x="82" y="48"/>
                  <a:pt x="82" y="43"/>
                </a:cubicBezTo>
                <a:cubicBezTo>
                  <a:pt x="82" y="37"/>
                  <a:pt x="80" y="37"/>
                  <a:pt x="80" y="34"/>
                </a:cubicBezTo>
                <a:cubicBezTo>
                  <a:pt x="79" y="32"/>
                  <a:pt x="81" y="31"/>
                  <a:pt x="80" y="28"/>
                </a:cubicBezTo>
                <a:cubicBezTo>
                  <a:pt x="78" y="26"/>
                  <a:pt x="76" y="20"/>
                  <a:pt x="78" y="22"/>
                </a:cubicBezTo>
                <a:cubicBezTo>
                  <a:pt x="79" y="24"/>
                  <a:pt x="81" y="24"/>
                  <a:pt x="82" y="23"/>
                </a:cubicBezTo>
                <a:cubicBezTo>
                  <a:pt x="86" y="29"/>
                  <a:pt x="88" y="36"/>
                  <a:pt x="88" y="44"/>
                </a:cubicBezTo>
                <a:cubicBezTo>
                  <a:pt x="88" y="44"/>
                  <a:pt x="87" y="44"/>
                  <a:pt x="87" y="44"/>
                </a:cubicBezTo>
                <a:cubicBezTo>
                  <a:pt x="84" y="45"/>
                  <a:pt x="86" y="49"/>
                  <a:pt x="84" y="49"/>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55" name="Shape 755"/>
          <p:cNvSpPr/>
          <p:nvPr/>
        </p:nvSpPr>
        <p:spPr>
          <a:xfrm>
            <a:off x="910788" y="3140176"/>
            <a:ext cx="296466" cy="291704"/>
          </a:xfrm>
          <a:custGeom>
            <a:pathLst>
              <a:path extrusionOk="0" h="77" w="78">
                <a:moveTo>
                  <a:pt x="75" y="60"/>
                </a:moveTo>
                <a:cubicBezTo>
                  <a:pt x="64" y="48"/>
                  <a:pt x="64" y="48"/>
                  <a:pt x="64" y="48"/>
                </a:cubicBezTo>
                <a:cubicBezTo>
                  <a:pt x="61" y="46"/>
                  <a:pt x="57" y="46"/>
                  <a:pt x="55" y="48"/>
                </a:cubicBezTo>
                <a:cubicBezTo>
                  <a:pt x="49" y="54"/>
                  <a:pt x="49" y="54"/>
                  <a:pt x="49" y="54"/>
                </a:cubicBezTo>
                <a:cubicBezTo>
                  <a:pt x="49" y="54"/>
                  <a:pt x="48" y="54"/>
                  <a:pt x="48" y="53"/>
                </a:cubicBezTo>
                <a:cubicBezTo>
                  <a:pt x="44" y="51"/>
                  <a:pt x="39" y="49"/>
                  <a:pt x="34" y="43"/>
                </a:cubicBezTo>
                <a:cubicBezTo>
                  <a:pt x="29" y="38"/>
                  <a:pt x="26" y="33"/>
                  <a:pt x="24" y="29"/>
                </a:cubicBezTo>
                <a:cubicBezTo>
                  <a:pt x="23" y="29"/>
                  <a:pt x="23" y="28"/>
                  <a:pt x="23" y="28"/>
                </a:cubicBezTo>
                <a:cubicBezTo>
                  <a:pt x="27" y="24"/>
                  <a:pt x="27" y="24"/>
                  <a:pt x="27" y="24"/>
                </a:cubicBezTo>
                <a:cubicBezTo>
                  <a:pt x="29" y="22"/>
                  <a:pt x="29" y="22"/>
                  <a:pt x="29" y="22"/>
                </a:cubicBezTo>
                <a:cubicBezTo>
                  <a:pt x="31" y="20"/>
                  <a:pt x="31" y="16"/>
                  <a:pt x="29" y="13"/>
                </a:cubicBezTo>
                <a:cubicBezTo>
                  <a:pt x="17" y="2"/>
                  <a:pt x="17" y="2"/>
                  <a:pt x="17" y="2"/>
                </a:cubicBezTo>
                <a:cubicBezTo>
                  <a:pt x="15" y="0"/>
                  <a:pt x="11" y="0"/>
                  <a:pt x="9" y="2"/>
                </a:cubicBezTo>
                <a:cubicBezTo>
                  <a:pt x="6" y="5"/>
                  <a:pt x="6" y="5"/>
                  <a:pt x="6" y="5"/>
                </a:cubicBezTo>
                <a:cubicBezTo>
                  <a:pt x="6" y="5"/>
                  <a:pt x="6" y="5"/>
                  <a:pt x="6" y="5"/>
                </a:cubicBezTo>
                <a:cubicBezTo>
                  <a:pt x="5" y="7"/>
                  <a:pt x="4" y="8"/>
                  <a:pt x="3" y="10"/>
                </a:cubicBezTo>
                <a:cubicBezTo>
                  <a:pt x="2" y="12"/>
                  <a:pt x="2" y="13"/>
                  <a:pt x="2" y="15"/>
                </a:cubicBezTo>
                <a:cubicBezTo>
                  <a:pt x="0" y="28"/>
                  <a:pt x="6" y="39"/>
                  <a:pt x="22" y="55"/>
                </a:cubicBezTo>
                <a:cubicBezTo>
                  <a:pt x="44" y="77"/>
                  <a:pt x="61" y="76"/>
                  <a:pt x="62" y="75"/>
                </a:cubicBezTo>
                <a:cubicBezTo>
                  <a:pt x="64" y="75"/>
                  <a:pt x="65" y="75"/>
                  <a:pt x="67" y="74"/>
                </a:cubicBezTo>
                <a:cubicBezTo>
                  <a:pt x="69" y="74"/>
                  <a:pt x="70" y="73"/>
                  <a:pt x="72" y="72"/>
                </a:cubicBezTo>
                <a:cubicBezTo>
                  <a:pt x="72" y="72"/>
                  <a:pt x="72" y="72"/>
                  <a:pt x="72" y="72"/>
                </a:cubicBezTo>
                <a:cubicBezTo>
                  <a:pt x="75" y="68"/>
                  <a:pt x="75" y="68"/>
                  <a:pt x="75" y="68"/>
                </a:cubicBezTo>
                <a:cubicBezTo>
                  <a:pt x="78" y="66"/>
                  <a:pt x="78" y="62"/>
                  <a:pt x="75" y="60"/>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56" name="Shape 756"/>
          <p:cNvSpPr/>
          <p:nvPr/>
        </p:nvSpPr>
        <p:spPr>
          <a:xfrm>
            <a:off x="980346" y="1761010"/>
            <a:ext cx="315516" cy="307181"/>
          </a:xfrm>
          <a:custGeom>
            <a:pathLst>
              <a:path extrusionOk="0" h="81" w="83">
                <a:moveTo>
                  <a:pt x="18" y="30"/>
                </a:moveTo>
                <a:cubicBezTo>
                  <a:pt x="26" y="30"/>
                  <a:pt x="33" y="23"/>
                  <a:pt x="33" y="15"/>
                </a:cubicBezTo>
                <a:cubicBezTo>
                  <a:pt x="33" y="6"/>
                  <a:pt x="26" y="0"/>
                  <a:pt x="18" y="0"/>
                </a:cubicBezTo>
                <a:cubicBezTo>
                  <a:pt x="9" y="0"/>
                  <a:pt x="3" y="6"/>
                  <a:pt x="3" y="15"/>
                </a:cubicBezTo>
                <a:cubicBezTo>
                  <a:pt x="3" y="23"/>
                  <a:pt x="9" y="30"/>
                  <a:pt x="18" y="30"/>
                </a:cubicBezTo>
                <a:close/>
                <a:moveTo>
                  <a:pt x="18" y="4"/>
                </a:moveTo>
                <a:cubicBezTo>
                  <a:pt x="23" y="4"/>
                  <a:pt x="28" y="9"/>
                  <a:pt x="28" y="15"/>
                </a:cubicBezTo>
                <a:cubicBezTo>
                  <a:pt x="28" y="20"/>
                  <a:pt x="23" y="25"/>
                  <a:pt x="18" y="25"/>
                </a:cubicBezTo>
                <a:cubicBezTo>
                  <a:pt x="12" y="25"/>
                  <a:pt x="7" y="20"/>
                  <a:pt x="7" y="15"/>
                </a:cubicBezTo>
                <a:cubicBezTo>
                  <a:pt x="7" y="9"/>
                  <a:pt x="12" y="4"/>
                  <a:pt x="18" y="4"/>
                </a:cubicBezTo>
                <a:close/>
                <a:moveTo>
                  <a:pt x="12" y="15"/>
                </a:moveTo>
                <a:cubicBezTo>
                  <a:pt x="12" y="14"/>
                  <a:pt x="12" y="14"/>
                  <a:pt x="12" y="14"/>
                </a:cubicBezTo>
                <a:cubicBezTo>
                  <a:pt x="12" y="14"/>
                  <a:pt x="12" y="14"/>
                  <a:pt x="12" y="14"/>
                </a:cubicBezTo>
                <a:cubicBezTo>
                  <a:pt x="12" y="13"/>
                  <a:pt x="12" y="13"/>
                  <a:pt x="11" y="13"/>
                </a:cubicBezTo>
                <a:cubicBezTo>
                  <a:pt x="11" y="13"/>
                  <a:pt x="10" y="13"/>
                  <a:pt x="10" y="14"/>
                </a:cubicBezTo>
                <a:cubicBezTo>
                  <a:pt x="10" y="14"/>
                  <a:pt x="10" y="14"/>
                  <a:pt x="10" y="15"/>
                </a:cubicBezTo>
                <a:cubicBezTo>
                  <a:pt x="10" y="15"/>
                  <a:pt x="10" y="15"/>
                  <a:pt x="10" y="15"/>
                </a:cubicBezTo>
                <a:cubicBezTo>
                  <a:pt x="10" y="15"/>
                  <a:pt x="10" y="16"/>
                  <a:pt x="11" y="16"/>
                </a:cubicBezTo>
                <a:cubicBezTo>
                  <a:pt x="12" y="16"/>
                  <a:pt x="12" y="15"/>
                  <a:pt x="12" y="15"/>
                </a:cubicBezTo>
                <a:close/>
                <a:moveTo>
                  <a:pt x="12" y="12"/>
                </a:moveTo>
                <a:cubicBezTo>
                  <a:pt x="12" y="12"/>
                  <a:pt x="13" y="12"/>
                  <a:pt x="13" y="12"/>
                </a:cubicBezTo>
                <a:cubicBezTo>
                  <a:pt x="14" y="10"/>
                  <a:pt x="16" y="9"/>
                  <a:pt x="18" y="9"/>
                </a:cubicBezTo>
                <a:cubicBezTo>
                  <a:pt x="18" y="9"/>
                  <a:pt x="19" y="9"/>
                  <a:pt x="19" y="8"/>
                </a:cubicBezTo>
                <a:cubicBezTo>
                  <a:pt x="19" y="7"/>
                  <a:pt x="18" y="7"/>
                  <a:pt x="18" y="7"/>
                </a:cubicBezTo>
                <a:cubicBezTo>
                  <a:pt x="15" y="7"/>
                  <a:pt x="13" y="8"/>
                  <a:pt x="11" y="10"/>
                </a:cubicBezTo>
                <a:cubicBezTo>
                  <a:pt x="11" y="11"/>
                  <a:pt x="11" y="12"/>
                  <a:pt x="11" y="12"/>
                </a:cubicBezTo>
                <a:cubicBezTo>
                  <a:pt x="12" y="12"/>
                  <a:pt x="12" y="12"/>
                  <a:pt x="12" y="12"/>
                </a:cubicBezTo>
                <a:close/>
                <a:moveTo>
                  <a:pt x="52" y="30"/>
                </a:moveTo>
                <a:cubicBezTo>
                  <a:pt x="60" y="30"/>
                  <a:pt x="67" y="23"/>
                  <a:pt x="67" y="15"/>
                </a:cubicBezTo>
                <a:cubicBezTo>
                  <a:pt x="67" y="6"/>
                  <a:pt x="60" y="0"/>
                  <a:pt x="52" y="0"/>
                </a:cubicBezTo>
                <a:cubicBezTo>
                  <a:pt x="44" y="0"/>
                  <a:pt x="37" y="6"/>
                  <a:pt x="37" y="15"/>
                </a:cubicBezTo>
                <a:cubicBezTo>
                  <a:pt x="37" y="23"/>
                  <a:pt x="44" y="30"/>
                  <a:pt x="52" y="30"/>
                </a:cubicBezTo>
                <a:close/>
                <a:moveTo>
                  <a:pt x="52" y="4"/>
                </a:moveTo>
                <a:cubicBezTo>
                  <a:pt x="58" y="4"/>
                  <a:pt x="62" y="9"/>
                  <a:pt x="62" y="15"/>
                </a:cubicBezTo>
                <a:cubicBezTo>
                  <a:pt x="62" y="20"/>
                  <a:pt x="58" y="25"/>
                  <a:pt x="52" y="25"/>
                </a:cubicBezTo>
                <a:cubicBezTo>
                  <a:pt x="46" y="25"/>
                  <a:pt x="42" y="20"/>
                  <a:pt x="42" y="15"/>
                </a:cubicBezTo>
                <a:cubicBezTo>
                  <a:pt x="42" y="9"/>
                  <a:pt x="46" y="4"/>
                  <a:pt x="52" y="4"/>
                </a:cubicBezTo>
                <a:close/>
                <a:moveTo>
                  <a:pt x="46" y="12"/>
                </a:moveTo>
                <a:cubicBezTo>
                  <a:pt x="47" y="12"/>
                  <a:pt x="47" y="12"/>
                  <a:pt x="47" y="12"/>
                </a:cubicBezTo>
                <a:cubicBezTo>
                  <a:pt x="48" y="10"/>
                  <a:pt x="50" y="9"/>
                  <a:pt x="52" y="9"/>
                </a:cubicBezTo>
                <a:cubicBezTo>
                  <a:pt x="53" y="9"/>
                  <a:pt x="53" y="9"/>
                  <a:pt x="53" y="8"/>
                </a:cubicBezTo>
                <a:cubicBezTo>
                  <a:pt x="53" y="7"/>
                  <a:pt x="53" y="7"/>
                  <a:pt x="52" y="7"/>
                </a:cubicBezTo>
                <a:cubicBezTo>
                  <a:pt x="49" y="7"/>
                  <a:pt x="47" y="8"/>
                  <a:pt x="45" y="10"/>
                </a:cubicBezTo>
                <a:cubicBezTo>
                  <a:pt x="45" y="11"/>
                  <a:pt x="45" y="12"/>
                  <a:pt x="46" y="12"/>
                </a:cubicBezTo>
                <a:cubicBezTo>
                  <a:pt x="46" y="12"/>
                  <a:pt x="46" y="12"/>
                  <a:pt x="46" y="12"/>
                </a:cubicBezTo>
                <a:close/>
                <a:moveTo>
                  <a:pt x="62" y="73"/>
                </a:moveTo>
                <a:cubicBezTo>
                  <a:pt x="62" y="73"/>
                  <a:pt x="62" y="73"/>
                  <a:pt x="62" y="73"/>
                </a:cubicBezTo>
                <a:cubicBezTo>
                  <a:pt x="62" y="73"/>
                  <a:pt x="62" y="73"/>
                  <a:pt x="62" y="73"/>
                </a:cubicBezTo>
                <a:close/>
                <a:moveTo>
                  <a:pt x="81" y="35"/>
                </a:moveTo>
                <a:cubicBezTo>
                  <a:pt x="80" y="35"/>
                  <a:pt x="79" y="34"/>
                  <a:pt x="78" y="34"/>
                </a:cubicBezTo>
                <a:cubicBezTo>
                  <a:pt x="77" y="34"/>
                  <a:pt x="76" y="34"/>
                  <a:pt x="75" y="35"/>
                </a:cubicBezTo>
                <a:cubicBezTo>
                  <a:pt x="71" y="37"/>
                  <a:pt x="66" y="40"/>
                  <a:pt x="62" y="42"/>
                </a:cubicBezTo>
                <a:cubicBezTo>
                  <a:pt x="62" y="41"/>
                  <a:pt x="62" y="41"/>
                  <a:pt x="62" y="41"/>
                </a:cubicBezTo>
                <a:cubicBezTo>
                  <a:pt x="62" y="41"/>
                  <a:pt x="62" y="41"/>
                  <a:pt x="62" y="41"/>
                </a:cubicBezTo>
                <a:cubicBezTo>
                  <a:pt x="62" y="36"/>
                  <a:pt x="58" y="32"/>
                  <a:pt x="54" y="32"/>
                </a:cubicBezTo>
                <a:cubicBezTo>
                  <a:pt x="8" y="32"/>
                  <a:pt x="8" y="32"/>
                  <a:pt x="8" y="32"/>
                </a:cubicBezTo>
                <a:cubicBezTo>
                  <a:pt x="4" y="32"/>
                  <a:pt x="0" y="36"/>
                  <a:pt x="0" y="41"/>
                </a:cubicBezTo>
                <a:cubicBezTo>
                  <a:pt x="0" y="73"/>
                  <a:pt x="0" y="73"/>
                  <a:pt x="0" y="73"/>
                </a:cubicBezTo>
                <a:cubicBezTo>
                  <a:pt x="0" y="78"/>
                  <a:pt x="3" y="81"/>
                  <a:pt x="8" y="81"/>
                </a:cubicBezTo>
                <a:cubicBezTo>
                  <a:pt x="54" y="81"/>
                  <a:pt x="54" y="81"/>
                  <a:pt x="54" y="81"/>
                </a:cubicBezTo>
                <a:cubicBezTo>
                  <a:pt x="58" y="81"/>
                  <a:pt x="62" y="77"/>
                  <a:pt x="62" y="73"/>
                </a:cubicBezTo>
                <a:cubicBezTo>
                  <a:pt x="62" y="73"/>
                  <a:pt x="62" y="73"/>
                  <a:pt x="62" y="73"/>
                </a:cubicBezTo>
                <a:cubicBezTo>
                  <a:pt x="62" y="71"/>
                  <a:pt x="62" y="71"/>
                  <a:pt x="62" y="71"/>
                </a:cubicBezTo>
                <a:cubicBezTo>
                  <a:pt x="65" y="72"/>
                  <a:pt x="70" y="75"/>
                  <a:pt x="75" y="77"/>
                </a:cubicBezTo>
                <a:cubicBezTo>
                  <a:pt x="75" y="77"/>
                  <a:pt x="75" y="77"/>
                  <a:pt x="75" y="78"/>
                </a:cubicBezTo>
                <a:cubicBezTo>
                  <a:pt x="77" y="78"/>
                  <a:pt x="78" y="78"/>
                  <a:pt x="79" y="78"/>
                </a:cubicBezTo>
                <a:cubicBezTo>
                  <a:pt x="80" y="78"/>
                  <a:pt x="81" y="77"/>
                  <a:pt x="82" y="77"/>
                </a:cubicBezTo>
                <a:cubicBezTo>
                  <a:pt x="82" y="76"/>
                  <a:pt x="83" y="75"/>
                  <a:pt x="83" y="73"/>
                </a:cubicBezTo>
                <a:cubicBezTo>
                  <a:pt x="83" y="40"/>
                  <a:pt x="83" y="40"/>
                  <a:pt x="83" y="40"/>
                </a:cubicBezTo>
                <a:cubicBezTo>
                  <a:pt x="83" y="39"/>
                  <a:pt x="83" y="37"/>
                  <a:pt x="81" y="35"/>
                </a:cubicBezTo>
                <a:close/>
                <a:moveTo>
                  <a:pt x="78" y="73"/>
                </a:moveTo>
                <a:cubicBezTo>
                  <a:pt x="78" y="73"/>
                  <a:pt x="77" y="73"/>
                  <a:pt x="77" y="73"/>
                </a:cubicBezTo>
                <a:cubicBezTo>
                  <a:pt x="61" y="64"/>
                  <a:pt x="60" y="64"/>
                  <a:pt x="59" y="64"/>
                </a:cubicBezTo>
                <a:cubicBezTo>
                  <a:pt x="59" y="64"/>
                  <a:pt x="58" y="64"/>
                  <a:pt x="57" y="65"/>
                </a:cubicBezTo>
                <a:cubicBezTo>
                  <a:pt x="57" y="65"/>
                  <a:pt x="57" y="66"/>
                  <a:pt x="57" y="67"/>
                </a:cubicBezTo>
                <a:cubicBezTo>
                  <a:pt x="57" y="73"/>
                  <a:pt x="57" y="73"/>
                  <a:pt x="57" y="73"/>
                </a:cubicBezTo>
                <a:cubicBezTo>
                  <a:pt x="57" y="75"/>
                  <a:pt x="56" y="76"/>
                  <a:pt x="54" y="76"/>
                </a:cubicBezTo>
                <a:cubicBezTo>
                  <a:pt x="8" y="76"/>
                  <a:pt x="8" y="76"/>
                  <a:pt x="8" y="76"/>
                </a:cubicBezTo>
                <a:cubicBezTo>
                  <a:pt x="6" y="76"/>
                  <a:pt x="4" y="75"/>
                  <a:pt x="4" y="73"/>
                </a:cubicBezTo>
                <a:cubicBezTo>
                  <a:pt x="4" y="41"/>
                  <a:pt x="4" y="41"/>
                  <a:pt x="4" y="41"/>
                </a:cubicBezTo>
                <a:cubicBezTo>
                  <a:pt x="4" y="39"/>
                  <a:pt x="6" y="37"/>
                  <a:pt x="8" y="37"/>
                </a:cubicBezTo>
                <a:cubicBezTo>
                  <a:pt x="8" y="37"/>
                  <a:pt x="8" y="37"/>
                  <a:pt x="8" y="37"/>
                </a:cubicBezTo>
                <a:cubicBezTo>
                  <a:pt x="54" y="37"/>
                  <a:pt x="54" y="37"/>
                  <a:pt x="54" y="37"/>
                </a:cubicBezTo>
                <a:cubicBezTo>
                  <a:pt x="55" y="37"/>
                  <a:pt x="57" y="39"/>
                  <a:pt x="57" y="41"/>
                </a:cubicBezTo>
                <a:cubicBezTo>
                  <a:pt x="57" y="46"/>
                  <a:pt x="57" y="46"/>
                  <a:pt x="57" y="46"/>
                </a:cubicBezTo>
                <a:cubicBezTo>
                  <a:pt x="57" y="46"/>
                  <a:pt x="57" y="47"/>
                  <a:pt x="57" y="48"/>
                </a:cubicBezTo>
                <a:cubicBezTo>
                  <a:pt x="58" y="48"/>
                  <a:pt x="59" y="48"/>
                  <a:pt x="59" y="48"/>
                </a:cubicBezTo>
                <a:cubicBezTo>
                  <a:pt x="60" y="48"/>
                  <a:pt x="60" y="48"/>
                  <a:pt x="77" y="39"/>
                </a:cubicBezTo>
                <a:cubicBezTo>
                  <a:pt x="77" y="39"/>
                  <a:pt x="78" y="39"/>
                  <a:pt x="78" y="39"/>
                </a:cubicBezTo>
                <a:cubicBezTo>
                  <a:pt x="78" y="39"/>
                  <a:pt x="78" y="40"/>
                  <a:pt x="78" y="40"/>
                </a:cubicBezTo>
                <a:lnTo>
                  <a:pt x="78" y="73"/>
                </a:lnTo>
                <a:close/>
                <a:moveTo>
                  <a:pt x="79" y="78"/>
                </a:moveTo>
                <a:cubicBezTo>
                  <a:pt x="79" y="78"/>
                  <a:pt x="79" y="78"/>
                  <a:pt x="79" y="78"/>
                </a:cubicBezTo>
                <a:cubicBezTo>
                  <a:pt x="79" y="78"/>
                  <a:pt x="79" y="78"/>
                  <a:pt x="78" y="78"/>
                </a:cubicBezTo>
                <a:lnTo>
                  <a:pt x="79" y="78"/>
                </a:lnTo>
                <a:close/>
                <a:moveTo>
                  <a:pt x="22" y="39"/>
                </a:moveTo>
                <a:cubicBezTo>
                  <a:pt x="11" y="39"/>
                  <a:pt x="11" y="39"/>
                  <a:pt x="11" y="39"/>
                </a:cubicBezTo>
                <a:cubicBezTo>
                  <a:pt x="9" y="39"/>
                  <a:pt x="7" y="42"/>
                  <a:pt x="7" y="44"/>
                </a:cubicBezTo>
                <a:cubicBezTo>
                  <a:pt x="7" y="51"/>
                  <a:pt x="7" y="51"/>
                  <a:pt x="7" y="51"/>
                </a:cubicBezTo>
                <a:cubicBezTo>
                  <a:pt x="7" y="51"/>
                  <a:pt x="7" y="52"/>
                  <a:pt x="8" y="52"/>
                </a:cubicBezTo>
                <a:cubicBezTo>
                  <a:pt x="9" y="52"/>
                  <a:pt x="9" y="51"/>
                  <a:pt x="9" y="51"/>
                </a:cubicBezTo>
                <a:cubicBezTo>
                  <a:pt x="9" y="44"/>
                  <a:pt x="9" y="44"/>
                  <a:pt x="9" y="44"/>
                </a:cubicBezTo>
                <a:cubicBezTo>
                  <a:pt x="9" y="43"/>
                  <a:pt x="10" y="42"/>
                  <a:pt x="11" y="42"/>
                </a:cubicBezTo>
                <a:cubicBezTo>
                  <a:pt x="22" y="42"/>
                  <a:pt x="22" y="42"/>
                  <a:pt x="22" y="42"/>
                </a:cubicBezTo>
                <a:cubicBezTo>
                  <a:pt x="22" y="42"/>
                  <a:pt x="23" y="41"/>
                  <a:pt x="23" y="40"/>
                </a:cubicBezTo>
                <a:cubicBezTo>
                  <a:pt x="23" y="40"/>
                  <a:pt x="22" y="39"/>
                  <a:pt x="22" y="39"/>
                </a:cubicBezTo>
                <a:close/>
                <a:moveTo>
                  <a:pt x="28" y="39"/>
                </a:moveTo>
                <a:cubicBezTo>
                  <a:pt x="27" y="39"/>
                  <a:pt x="27" y="39"/>
                  <a:pt x="27" y="39"/>
                </a:cubicBezTo>
                <a:cubicBezTo>
                  <a:pt x="26" y="39"/>
                  <a:pt x="25" y="40"/>
                  <a:pt x="25" y="40"/>
                </a:cubicBezTo>
                <a:cubicBezTo>
                  <a:pt x="25" y="41"/>
                  <a:pt x="26" y="42"/>
                  <a:pt x="27" y="42"/>
                </a:cubicBezTo>
                <a:cubicBezTo>
                  <a:pt x="28" y="42"/>
                  <a:pt x="28" y="42"/>
                  <a:pt x="28" y="42"/>
                </a:cubicBezTo>
                <a:cubicBezTo>
                  <a:pt x="28" y="42"/>
                  <a:pt x="29" y="41"/>
                  <a:pt x="29" y="40"/>
                </a:cubicBezTo>
                <a:cubicBezTo>
                  <a:pt x="29" y="40"/>
                  <a:pt x="28" y="39"/>
                  <a:pt x="28" y="39"/>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57" name="Shape 757"/>
          <p:cNvSpPr/>
          <p:nvPr/>
        </p:nvSpPr>
        <p:spPr>
          <a:xfrm>
            <a:off x="2025296" y="1752619"/>
            <a:ext cx="1001692" cy="300082"/>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chemeClr val="dk1"/>
                </a:solidFill>
                <a:latin typeface="Montserrat"/>
                <a:ea typeface="Montserrat"/>
                <a:cs typeface="Montserrat"/>
                <a:sym typeface="Montserrat"/>
              </a:rPr>
              <a:t>5.06 Mn.</a:t>
            </a:r>
            <a:endParaRPr sz="1100"/>
          </a:p>
        </p:txBody>
      </p:sp>
      <p:sp>
        <p:nvSpPr>
          <p:cNvPr id="758" name="Shape 758"/>
          <p:cNvSpPr/>
          <p:nvPr/>
        </p:nvSpPr>
        <p:spPr>
          <a:xfrm>
            <a:off x="2025296" y="2434703"/>
            <a:ext cx="1001692" cy="300082"/>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chemeClr val="lt1"/>
                </a:solidFill>
                <a:latin typeface="Montserrat"/>
                <a:ea typeface="Montserrat"/>
                <a:cs typeface="Montserrat"/>
                <a:sym typeface="Montserrat"/>
              </a:rPr>
              <a:t>5.06 Mn.</a:t>
            </a:r>
            <a:endParaRPr sz="1100"/>
          </a:p>
        </p:txBody>
      </p:sp>
      <p:sp>
        <p:nvSpPr>
          <p:cNvPr id="759" name="Shape 759"/>
          <p:cNvSpPr/>
          <p:nvPr/>
        </p:nvSpPr>
        <p:spPr>
          <a:xfrm>
            <a:off x="2025296" y="3114027"/>
            <a:ext cx="1001692" cy="300082"/>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chemeClr val="lt1"/>
                </a:solidFill>
                <a:latin typeface="Montserrat"/>
                <a:ea typeface="Montserrat"/>
                <a:cs typeface="Montserrat"/>
                <a:sym typeface="Montserrat"/>
              </a:rPr>
              <a:t>5.06 Mn.</a:t>
            </a:r>
            <a:endParaRPr sz="1100"/>
          </a:p>
        </p:txBody>
      </p:sp>
      <p:sp>
        <p:nvSpPr>
          <p:cNvPr id="760" name="Shape 760"/>
          <p:cNvSpPr/>
          <p:nvPr/>
        </p:nvSpPr>
        <p:spPr>
          <a:xfrm>
            <a:off x="2025296" y="3793351"/>
            <a:ext cx="1001692" cy="300082"/>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chemeClr val="dk1"/>
                </a:solidFill>
                <a:latin typeface="Montserrat"/>
                <a:ea typeface="Montserrat"/>
                <a:cs typeface="Montserrat"/>
                <a:sym typeface="Montserrat"/>
              </a:rPr>
              <a:t>5.06 Mn.</a:t>
            </a:r>
            <a:endParaRPr sz="1100"/>
          </a:p>
        </p:txBody>
      </p:sp>
      <p:sp>
        <p:nvSpPr>
          <p:cNvPr id="761" name="Shape 761"/>
          <p:cNvSpPr txBox="1"/>
          <p:nvPr/>
        </p:nvSpPr>
        <p:spPr>
          <a:xfrm>
            <a:off x="3502147" y="1601630"/>
            <a:ext cx="1743106" cy="588623"/>
          </a:xfrm>
          <a:prstGeom prst="rect">
            <a:avLst/>
          </a:prstGeom>
          <a:noFill/>
          <a:ln>
            <a:noFill/>
          </a:ln>
        </p:spPr>
        <p:txBody>
          <a:bodyPr anchorCtr="0" anchor="ctr"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rgbClr val="7F7F7F"/>
                </a:solidFill>
                <a:latin typeface="Montserrat"/>
                <a:ea typeface="Montserrat"/>
                <a:cs typeface="Montserrat"/>
                <a:sym typeface="Montserrat"/>
              </a:rPr>
              <a:t>dolor sit amen example text line. Example text Loren opium dolor sit amen example.</a:t>
            </a:r>
            <a:endParaRPr sz="800">
              <a:solidFill>
                <a:srgbClr val="7F7F7F"/>
              </a:solidFill>
              <a:latin typeface="Montserrat"/>
              <a:ea typeface="Montserrat"/>
              <a:cs typeface="Montserrat"/>
              <a:sym typeface="Montserrat"/>
            </a:endParaRPr>
          </a:p>
        </p:txBody>
      </p:sp>
      <p:sp>
        <p:nvSpPr>
          <p:cNvPr id="762" name="Shape 762"/>
          <p:cNvSpPr txBox="1"/>
          <p:nvPr/>
        </p:nvSpPr>
        <p:spPr>
          <a:xfrm>
            <a:off x="3502147" y="2270718"/>
            <a:ext cx="1743106" cy="588623"/>
          </a:xfrm>
          <a:prstGeom prst="rect">
            <a:avLst/>
          </a:prstGeom>
          <a:noFill/>
          <a:ln>
            <a:noFill/>
          </a:ln>
        </p:spPr>
        <p:txBody>
          <a:bodyPr anchorCtr="0" anchor="ctr"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rgbClr val="7F7F7F"/>
                </a:solidFill>
                <a:latin typeface="Montserrat"/>
                <a:ea typeface="Montserrat"/>
                <a:cs typeface="Montserrat"/>
                <a:sym typeface="Montserrat"/>
              </a:rPr>
              <a:t>dolor sit amen example text line. Example text Loren opium dolor sit amen example.</a:t>
            </a:r>
            <a:endParaRPr sz="800">
              <a:solidFill>
                <a:srgbClr val="7F7F7F"/>
              </a:solidFill>
              <a:latin typeface="Montserrat"/>
              <a:ea typeface="Montserrat"/>
              <a:cs typeface="Montserrat"/>
              <a:sym typeface="Montserrat"/>
            </a:endParaRPr>
          </a:p>
        </p:txBody>
      </p:sp>
      <p:sp>
        <p:nvSpPr>
          <p:cNvPr id="763" name="Shape 763"/>
          <p:cNvSpPr txBox="1"/>
          <p:nvPr/>
        </p:nvSpPr>
        <p:spPr>
          <a:xfrm>
            <a:off x="3502147" y="3063391"/>
            <a:ext cx="1743106" cy="415498"/>
          </a:xfrm>
          <a:prstGeom prst="rect">
            <a:avLst/>
          </a:prstGeom>
          <a:noFill/>
          <a:ln>
            <a:noFill/>
          </a:ln>
        </p:spPr>
        <p:txBody>
          <a:bodyPr anchorCtr="0" anchor="ctr"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rgbClr val="7F7F7F"/>
                </a:solidFill>
                <a:latin typeface="Montserrat"/>
                <a:ea typeface="Montserrat"/>
                <a:cs typeface="Montserrat"/>
                <a:sym typeface="Montserrat"/>
              </a:rPr>
              <a:t>dolor sit amen example text line. sit amen example.</a:t>
            </a:r>
            <a:endParaRPr sz="800">
              <a:solidFill>
                <a:srgbClr val="7F7F7F"/>
              </a:solidFill>
              <a:latin typeface="Montserrat"/>
              <a:ea typeface="Montserrat"/>
              <a:cs typeface="Montserrat"/>
              <a:sym typeface="Montserrat"/>
            </a:endParaRPr>
          </a:p>
        </p:txBody>
      </p:sp>
      <p:sp>
        <p:nvSpPr>
          <p:cNvPr id="764" name="Shape 764"/>
          <p:cNvSpPr txBox="1"/>
          <p:nvPr/>
        </p:nvSpPr>
        <p:spPr>
          <a:xfrm>
            <a:off x="3502146" y="3728921"/>
            <a:ext cx="1743106" cy="415498"/>
          </a:xfrm>
          <a:prstGeom prst="rect">
            <a:avLst/>
          </a:prstGeom>
          <a:noFill/>
          <a:ln>
            <a:noFill/>
          </a:ln>
        </p:spPr>
        <p:txBody>
          <a:bodyPr anchorCtr="0" anchor="ctr"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rgbClr val="7F7F7F"/>
                </a:solidFill>
                <a:latin typeface="Montserrat"/>
                <a:ea typeface="Montserrat"/>
                <a:cs typeface="Montserrat"/>
                <a:sym typeface="Montserrat"/>
              </a:rPr>
              <a:t>dolor sit amen example text line. sit amen example.</a:t>
            </a:r>
            <a:endParaRPr sz="800">
              <a:solidFill>
                <a:srgbClr val="7F7F7F"/>
              </a:solidFill>
              <a:latin typeface="Montserrat"/>
              <a:ea typeface="Montserrat"/>
              <a:cs typeface="Montserrat"/>
              <a:sym typeface="Montserrat"/>
            </a:endParaRPr>
          </a:p>
        </p:txBody>
      </p:sp>
      <p:sp>
        <p:nvSpPr>
          <p:cNvPr id="765" name="Shape 765"/>
          <p:cNvSpPr/>
          <p:nvPr>
            <p:ph idx="2" type="pic"/>
          </p:nvPr>
        </p:nvSpPr>
        <p:spPr>
          <a:xfrm>
            <a:off x="5475514" y="1522651"/>
            <a:ext cx="3039835" cy="283178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9" name="Shape 769"/>
        <p:cNvGrpSpPr/>
        <p:nvPr/>
      </p:nvGrpSpPr>
      <p:grpSpPr>
        <a:xfrm>
          <a:off x="0" y="0"/>
          <a:ext cx="0" cy="0"/>
          <a:chOff x="0" y="0"/>
          <a:chExt cx="0" cy="0"/>
        </a:xfrm>
      </p:grpSpPr>
      <p:sp>
        <p:nvSpPr>
          <p:cNvPr id="770" name="Shape 770"/>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771" name="Shape 771"/>
          <p:cNvSpPr txBox="1"/>
          <p:nvPr>
            <p:ph idx="11" type="ftr"/>
          </p:nvPr>
        </p:nvSpPr>
        <p:spPr>
          <a:xfrm>
            <a:off x="3857250" y="4707775"/>
            <a:ext cx="1429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772" name="Shape 772"/>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773" name="Shape 77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Company </a:t>
            </a:r>
            <a:r>
              <a:rPr b="1" i="0" lang="en" sz="1900" u="none" cap="none" strike="noStrike">
                <a:solidFill>
                  <a:schemeClr val="accent4"/>
                </a:solidFill>
                <a:latin typeface="Montserrat"/>
                <a:ea typeface="Montserrat"/>
                <a:cs typeface="Montserrat"/>
                <a:sym typeface="Montserrat"/>
              </a:rPr>
              <a:t>Service</a:t>
            </a:r>
            <a:endParaRPr sz="1100"/>
          </a:p>
        </p:txBody>
      </p:sp>
      <p:sp>
        <p:nvSpPr>
          <p:cNvPr id="774" name="Shape 774"/>
          <p:cNvSpPr/>
          <p:nvPr/>
        </p:nvSpPr>
        <p:spPr>
          <a:xfrm rot="5400000">
            <a:off x="1003766" y="1588478"/>
            <a:ext cx="1502661" cy="1295398"/>
          </a:xfrm>
          <a:prstGeom prst="hexagon">
            <a:avLst>
              <a:gd fmla="val 25000" name="adj"/>
              <a:gd fmla="val 115470" name="vf"/>
            </a:avLst>
          </a:prstGeom>
          <a:noFill/>
          <a:ln cap="flat" cmpd="sng" w="28575">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5" name="Shape 775"/>
          <p:cNvSpPr txBox="1"/>
          <p:nvPr/>
        </p:nvSpPr>
        <p:spPr>
          <a:xfrm>
            <a:off x="965881" y="3199058"/>
            <a:ext cx="157842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chemeClr val="accent4"/>
                </a:solidFill>
                <a:latin typeface="Montserrat"/>
                <a:ea typeface="Montserrat"/>
                <a:cs typeface="Montserrat"/>
                <a:sym typeface="Montserrat"/>
              </a:rPr>
              <a:t>Some Text</a:t>
            </a:r>
            <a:endParaRPr sz="1100"/>
          </a:p>
        </p:txBody>
      </p:sp>
      <p:sp>
        <p:nvSpPr>
          <p:cNvPr id="776" name="Shape 776"/>
          <p:cNvSpPr txBox="1"/>
          <p:nvPr/>
        </p:nvSpPr>
        <p:spPr>
          <a:xfrm>
            <a:off x="858553" y="3504632"/>
            <a:ext cx="1793084" cy="502061"/>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rgbClr val="7F7F7F"/>
                </a:solidFill>
                <a:latin typeface="Montserrat"/>
                <a:ea typeface="Montserrat"/>
                <a:cs typeface="Montserrat"/>
                <a:sym typeface="Montserrat"/>
              </a:rPr>
              <a:t>industry's standard dummy text to ever since the 1500s, when</a:t>
            </a:r>
            <a:endParaRPr sz="1100"/>
          </a:p>
          <a:p>
            <a:pPr indent="0" lvl="0" marL="0" marR="0" rtl="0" algn="ctr">
              <a:lnSpc>
                <a:spcPct val="150000"/>
              </a:lnSpc>
              <a:spcBef>
                <a:spcPts val="0"/>
              </a:spcBef>
              <a:spcAft>
                <a:spcPts val="0"/>
              </a:spcAft>
              <a:buNone/>
            </a:pPr>
            <a:r>
              <a:rPr lang="en" sz="800">
                <a:solidFill>
                  <a:srgbClr val="7F7F7F"/>
                </a:solidFill>
                <a:latin typeface="Montserrat"/>
                <a:ea typeface="Montserrat"/>
                <a:cs typeface="Montserrat"/>
                <a:sym typeface="Montserrat"/>
              </a:rPr>
              <a:t>specimen book.</a:t>
            </a:r>
            <a:endParaRPr sz="1100"/>
          </a:p>
        </p:txBody>
      </p:sp>
      <p:sp>
        <p:nvSpPr>
          <p:cNvPr id="777" name="Shape 777"/>
          <p:cNvSpPr/>
          <p:nvPr/>
        </p:nvSpPr>
        <p:spPr>
          <a:xfrm rot="5400000">
            <a:off x="2881702" y="1588478"/>
            <a:ext cx="1502661" cy="1295398"/>
          </a:xfrm>
          <a:prstGeom prst="hexagon">
            <a:avLst>
              <a:gd fmla="val 25000" name="adj"/>
              <a:gd fmla="val 115470" name="vf"/>
            </a:avLst>
          </a:prstGeom>
          <a:noFill/>
          <a:ln cap="flat" cmpd="sng" w="28575">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8" name="Shape 778"/>
          <p:cNvSpPr txBox="1"/>
          <p:nvPr/>
        </p:nvSpPr>
        <p:spPr>
          <a:xfrm>
            <a:off x="2843818" y="3199058"/>
            <a:ext cx="157842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chemeClr val="accent5"/>
                </a:solidFill>
                <a:latin typeface="Montserrat"/>
                <a:ea typeface="Montserrat"/>
                <a:cs typeface="Montserrat"/>
                <a:sym typeface="Montserrat"/>
              </a:rPr>
              <a:t>Some Text</a:t>
            </a:r>
            <a:endParaRPr sz="1100"/>
          </a:p>
        </p:txBody>
      </p:sp>
      <p:sp>
        <p:nvSpPr>
          <p:cNvPr id="779" name="Shape 779"/>
          <p:cNvSpPr txBox="1"/>
          <p:nvPr/>
        </p:nvSpPr>
        <p:spPr>
          <a:xfrm>
            <a:off x="2736490" y="3504632"/>
            <a:ext cx="1793084" cy="502061"/>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rgbClr val="7F7F7F"/>
                </a:solidFill>
                <a:latin typeface="Montserrat"/>
                <a:ea typeface="Montserrat"/>
                <a:cs typeface="Montserrat"/>
                <a:sym typeface="Montserrat"/>
              </a:rPr>
              <a:t>industry's standard dummy text to ever since the 1500s, when</a:t>
            </a:r>
            <a:endParaRPr sz="1100"/>
          </a:p>
          <a:p>
            <a:pPr indent="0" lvl="0" marL="0" marR="0" rtl="0" algn="ctr">
              <a:lnSpc>
                <a:spcPct val="150000"/>
              </a:lnSpc>
              <a:spcBef>
                <a:spcPts val="0"/>
              </a:spcBef>
              <a:spcAft>
                <a:spcPts val="0"/>
              </a:spcAft>
              <a:buNone/>
            </a:pPr>
            <a:r>
              <a:rPr lang="en" sz="800">
                <a:solidFill>
                  <a:srgbClr val="7F7F7F"/>
                </a:solidFill>
                <a:latin typeface="Montserrat"/>
                <a:ea typeface="Montserrat"/>
                <a:cs typeface="Montserrat"/>
                <a:sym typeface="Montserrat"/>
              </a:rPr>
              <a:t>specimen book.</a:t>
            </a:r>
            <a:endParaRPr sz="1100"/>
          </a:p>
        </p:txBody>
      </p:sp>
      <p:sp>
        <p:nvSpPr>
          <p:cNvPr id="780" name="Shape 780"/>
          <p:cNvSpPr/>
          <p:nvPr/>
        </p:nvSpPr>
        <p:spPr>
          <a:xfrm rot="5400000">
            <a:off x="4759638" y="1588478"/>
            <a:ext cx="1502661" cy="1295398"/>
          </a:xfrm>
          <a:prstGeom prst="hexagon">
            <a:avLst>
              <a:gd fmla="val 25000" name="adj"/>
              <a:gd fmla="val 115470" name="vf"/>
            </a:avLst>
          </a:prstGeom>
          <a:noFill/>
          <a:ln cap="flat" cmpd="sng" w="28575">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81" name="Shape 781"/>
          <p:cNvSpPr txBox="1"/>
          <p:nvPr/>
        </p:nvSpPr>
        <p:spPr>
          <a:xfrm>
            <a:off x="4721754" y="3199058"/>
            <a:ext cx="157842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rgbClr val="3E4143"/>
                </a:solidFill>
                <a:latin typeface="Montserrat"/>
                <a:ea typeface="Montserrat"/>
                <a:cs typeface="Montserrat"/>
                <a:sym typeface="Montserrat"/>
              </a:rPr>
              <a:t>Some Text</a:t>
            </a:r>
            <a:endParaRPr sz="1100"/>
          </a:p>
        </p:txBody>
      </p:sp>
      <p:sp>
        <p:nvSpPr>
          <p:cNvPr id="782" name="Shape 782"/>
          <p:cNvSpPr txBox="1"/>
          <p:nvPr/>
        </p:nvSpPr>
        <p:spPr>
          <a:xfrm>
            <a:off x="4614426" y="3504632"/>
            <a:ext cx="1793084" cy="502061"/>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rgbClr val="7F7F7F"/>
                </a:solidFill>
                <a:latin typeface="Montserrat"/>
                <a:ea typeface="Montserrat"/>
                <a:cs typeface="Montserrat"/>
                <a:sym typeface="Montserrat"/>
              </a:rPr>
              <a:t>industry's standard dummy text to ever since the 1500s, when</a:t>
            </a:r>
            <a:endParaRPr sz="1100"/>
          </a:p>
          <a:p>
            <a:pPr indent="0" lvl="0" marL="0" marR="0" rtl="0" algn="ctr">
              <a:lnSpc>
                <a:spcPct val="150000"/>
              </a:lnSpc>
              <a:spcBef>
                <a:spcPts val="0"/>
              </a:spcBef>
              <a:spcAft>
                <a:spcPts val="0"/>
              </a:spcAft>
              <a:buNone/>
            </a:pPr>
            <a:r>
              <a:rPr lang="en" sz="800">
                <a:solidFill>
                  <a:srgbClr val="7F7F7F"/>
                </a:solidFill>
                <a:latin typeface="Montserrat"/>
                <a:ea typeface="Montserrat"/>
                <a:cs typeface="Montserrat"/>
                <a:sym typeface="Montserrat"/>
              </a:rPr>
              <a:t>specimen book.</a:t>
            </a:r>
            <a:endParaRPr sz="1100"/>
          </a:p>
        </p:txBody>
      </p:sp>
      <p:sp>
        <p:nvSpPr>
          <p:cNvPr id="783" name="Shape 783"/>
          <p:cNvSpPr/>
          <p:nvPr/>
        </p:nvSpPr>
        <p:spPr>
          <a:xfrm rot="5400000">
            <a:off x="6637574" y="1588478"/>
            <a:ext cx="1502661" cy="1295398"/>
          </a:xfrm>
          <a:prstGeom prst="hexagon">
            <a:avLst>
              <a:gd fmla="val 25000" name="adj"/>
              <a:gd fmla="val 115470" name="vf"/>
            </a:avLst>
          </a:prstGeom>
          <a:noFill/>
          <a:ln cap="flat" cmpd="sng" w="28575">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84" name="Shape 784"/>
          <p:cNvSpPr txBox="1"/>
          <p:nvPr/>
        </p:nvSpPr>
        <p:spPr>
          <a:xfrm>
            <a:off x="6599690" y="3199058"/>
            <a:ext cx="157842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rgbClr val="CACCCE"/>
                </a:solidFill>
                <a:latin typeface="Montserrat"/>
                <a:ea typeface="Montserrat"/>
                <a:cs typeface="Montserrat"/>
                <a:sym typeface="Montserrat"/>
              </a:rPr>
              <a:t>Some Text</a:t>
            </a:r>
            <a:endParaRPr sz="1100"/>
          </a:p>
        </p:txBody>
      </p:sp>
      <p:sp>
        <p:nvSpPr>
          <p:cNvPr id="785" name="Shape 785"/>
          <p:cNvSpPr txBox="1"/>
          <p:nvPr/>
        </p:nvSpPr>
        <p:spPr>
          <a:xfrm>
            <a:off x="6492362" y="3504632"/>
            <a:ext cx="1793084" cy="502061"/>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rgbClr val="7F7F7F"/>
                </a:solidFill>
                <a:latin typeface="Montserrat"/>
                <a:ea typeface="Montserrat"/>
                <a:cs typeface="Montserrat"/>
                <a:sym typeface="Montserrat"/>
              </a:rPr>
              <a:t>industry's standard dummy text to ever since the 1500s, when</a:t>
            </a:r>
            <a:endParaRPr sz="1100"/>
          </a:p>
          <a:p>
            <a:pPr indent="0" lvl="0" marL="0" marR="0" rtl="0" algn="ctr">
              <a:lnSpc>
                <a:spcPct val="150000"/>
              </a:lnSpc>
              <a:spcBef>
                <a:spcPts val="0"/>
              </a:spcBef>
              <a:spcAft>
                <a:spcPts val="0"/>
              </a:spcAft>
              <a:buNone/>
            </a:pPr>
            <a:r>
              <a:rPr lang="en" sz="800">
                <a:solidFill>
                  <a:srgbClr val="7F7F7F"/>
                </a:solidFill>
                <a:latin typeface="Montserrat"/>
                <a:ea typeface="Montserrat"/>
                <a:cs typeface="Montserrat"/>
                <a:sym typeface="Montserrat"/>
              </a:rPr>
              <a:t>specimen book.</a:t>
            </a:r>
            <a:endParaRPr sz="1100"/>
          </a:p>
        </p:txBody>
      </p:sp>
      <p:sp>
        <p:nvSpPr>
          <p:cNvPr id="786" name="Shape 786"/>
          <p:cNvSpPr/>
          <p:nvPr/>
        </p:nvSpPr>
        <p:spPr>
          <a:xfrm>
            <a:off x="5344645" y="2052801"/>
            <a:ext cx="332640" cy="331647"/>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87" name="Shape 787"/>
          <p:cNvSpPr/>
          <p:nvPr/>
        </p:nvSpPr>
        <p:spPr>
          <a:xfrm>
            <a:off x="7159725" y="2087942"/>
            <a:ext cx="458370" cy="261358"/>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88" name="Shape 788"/>
          <p:cNvSpPr/>
          <p:nvPr/>
        </p:nvSpPr>
        <p:spPr>
          <a:xfrm>
            <a:off x="1545202" y="2018875"/>
            <a:ext cx="419761" cy="43460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89" name="Shape 789"/>
          <p:cNvSpPr/>
          <p:nvPr/>
        </p:nvSpPr>
        <p:spPr>
          <a:xfrm>
            <a:off x="3465234" y="2052811"/>
            <a:ext cx="335610" cy="331647"/>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3" name="Shape 793"/>
        <p:cNvGrpSpPr/>
        <p:nvPr/>
      </p:nvGrpSpPr>
      <p:grpSpPr>
        <a:xfrm>
          <a:off x="0" y="0"/>
          <a:ext cx="0" cy="0"/>
          <a:chOff x="0" y="0"/>
          <a:chExt cx="0" cy="0"/>
        </a:xfrm>
      </p:grpSpPr>
      <p:sp>
        <p:nvSpPr>
          <p:cNvPr id="794" name="Shape 794"/>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795" name="Shape 795"/>
          <p:cNvSpPr txBox="1"/>
          <p:nvPr>
            <p:ph idx="11" type="ftr"/>
          </p:nvPr>
        </p:nvSpPr>
        <p:spPr>
          <a:xfrm>
            <a:off x="3853987" y="4692595"/>
            <a:ext cx="1436100" cy="3042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796" name="Shape 79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797" name="Shape 797"/>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Company </a:t>
            </a:r>
            <a:r>
              <a:rPr b="1" i="0" lang="en" sz="1900" u="none" cap="none" strike="noStrike">
                <a:solidFill>
                  <a:schemeClr val="accent4"/>
                </a:solidFill>
                <a:latin typeface="Montserrat"/>
                <a:ea typeface="Montserrat"/>
                <a:cs typeface="Montserrat"/>
                <a:sym typeface="Montserrat"/>
              </a:rPr>
              <a:t>Service</a:t>
            </a:r>
            <a:endParaRPr sz="1100"/>
          </a:p>
        </p:txBody>
      </p:sp>
      <p:sp>
        <p:nvSpPr>
          <p:cNvPr id="798" name="Shape 798"/>
          <p:cNvSpPr txBox="1"/>
          <p:nvPr/>
        </p:nvSpPr>
        <p:spPr>
          <a:xfrm>
            <a:off x="628652" y="2237573"/>
            <a:ext cx="1864368"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Contrary to popular belief, Lorem Ipsum texts not simply random text. Rackham.</a:t>
            </a:r>
            <a:endParaRPr sz="1100"/>
          </a:p>
        </p:txBody>
      </p:sp>
      <p:sp>
        <p:nvSpPr>
          <p:cNvPr id="799" name="Shape 799"/>
          <p:cNvSpPr txBox="1"/>
          <p:nvPr/>
        </p:nvSpPr>
        <p:spPr>
          <a:xfrm>
            <a:off x="628650" y="1975667"/>
            <a:ext cx="143602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4"/>
                </a:solidFill>
                <a:latin typeface="Montserrat"/>
                <a:ea typeface="Montserrat"/>
                <a:cs typeface="Montserrat"/>
                <a:sym typeface="Montserrat"/>
              </a:rPr>
              <a:t>Creative Service</a:t>
            </a:r>
            <a:endParaRPr sz="1100"/>
          </a:p>
        </p:txBody>
      </p:sp>
      <p:sp>
        <p:nvSpPr>
          <p:cNvPr id="800" name="Shape 800"/>
          <p:cNvSpPr txBox="1"/>
          <p:nvPr/>
        </p:nvSpPr>
        <p:spPr>
          <a:xfrm>
            <a:off x="6650980" y="2237573"/>
            <a:ext cx="1864368"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Contrary to popular belief, Lorem Ipsum texts not simply random text. Rackham.</a:t>
            </a:r>
            <a:endParaRPr sz="1100"/>
          </a:p>
        </p:txBody>
      </p:sp>
      <p:sp>
        <p:nvSpPr>
          <p:cNvPr id="801" name="Shape 801"/>
          <p:cNvSpPr txBox="1"/>
          <p:nvPr/>
        </p:nvSpPr>
        <p:spPr>
          <a:xfrm>
            <a:off x="6650979" y="1975666"/>
            <a:ext cx="143602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E4143"/>
                </a:solidFill>
                <a:latin typeface="Montserrat"/>
                <a:ea typeface="Montserrat"/>
                <a:cs typeface="Montserrat"/>
                <a:sym typeface="Montserrat"/>
              </a:rPr>
              <a:t>Creative Service</a:t>
            </a:r>
            <a:endParaRPr sz="1100"/>
          </a:p>
        </p:txBody>
      </p:sp>
      <p:sp>
        <p:nvSpPr>
          <p:cNvPr id="802" name="Shape 802"/>
          <p:cNvSpPr txBox="1"/>
          <p:nvPr/>
        </p:nvSpPr>
        <p:spPr>
          <a:xfrm>
            <a:off x="2915432" y="3470881"/>
            <a:ext cx="3313135"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7F7F7F"/>
                </a:solidFill>
                <a:latin typeface="Montserrat"/>
                <a:ea typeface="Montserrat"/>
                <a:cs typeface="Montserrat"/>
                <a:sym typeface="Montserrat"/>
              </a:rPr>
              <a:t>Contrary to popular belief, Lorem Ipsum is not simply random text. It has roots in a piece of classical Latin literature from 45 BC, McClintock, a Latin professor at Rackham.</a:t>
            </a:r>
            <a:endParaRPr sz="1100"/>
          </a:p>
        </p:txBody>
      </p:sp>
      <p:sp>
        <p:nvSpPr>
          <p:cNvPr id="803" name="Shape 803"/>
          <p:cNvSpPr/>
          <p:nvPr/>
        </p:nvSpPr>
        <p:spPr>
          <a:xfrm>
            <a:off x="628650" y="3279138"/>
            <a:ext cx="914400" cy="91440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04" name="Shape 804"/>
          <p:cNvSpPr/>
          <p:nvPr/>
        </p:nvSpPr>
        <p:spPr>
          <a:xfrm>
            <a:off x="1680866" y="3279138"/>
            <a:ext cx="914400" cy="914400"/>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05" name="Shape 805"/>
          <p:cNvSpPr/>
          <p:nvPr/>
        </p:nvSpPr>
        <p:spPr>
          <a:xfrm>
            <a:off x="7600951" y="3279138"/>
            <a:ext cx="914400" cy="914400"/>
          </a:xfrm>
          <a:prstGeom prst="ellipse">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06" name="Shape 806"/>
          <p:cNvSpPr/>
          <p:nvPr/>
        </p:nvSpPr>
        <p:spPr>
          <a:xfrm>
            <a:off x="6548735" y="3279138"/>
            <a:ext cx="914400" cy="914400"/>
          </a:xfrm>
          <a:prstGeom prst="ellips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07" name="Shape 807"/>
          <p:cNvSpPr/>
          <p:nvPr>
            <p:ph idx="2" type="pic"/>
          </p:nvPr>
        </p:nvSpPr>
        <p:spPr>
          <a:xfrm>
            <a:off x="2915432" y="1446863"/>
            <a:ext cx="3313135" cy="155209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808" name="Shape 808"/>
          <p:cNvSpPr/>
          <p:nvPr/>
        </p:nvSpPr>
        <p:spPr>
          <a:xfrm>
            <a:off x="7929650" y="3608230"/>
            <a:ext cx="257011" cy="256245"/>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09" name="Shape 809"/>
          <p:cNvSpPr/>
          <p:nvPr/>
        </p:nvSpPr>
        <p:spPr>
          <a:xfrm>
            <a:off x="6828857" y="3662537"/>
            <a:ext cx="354155" cy="201937"/>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10" name="Shape 810"/>
          <p:cNvSpPr/>
          <p:nvPr/>
        </p:nvSpPr>
        <p:spPr>
          <a:xfrm>
            <a:off x="923689" y="3568451"/>
            <a:ext cx="324324" cy="33579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11" name="Shape 811"/>
          <p:cNvSpPr/>
          <p:nvPr/>
        </p:nvSpPr>
        <p:spPr>
          <a:xfrm>
            <a:off x="2008424" y="3608207"/>
            <a:ext cx="259306" cy="256245"/>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12" name="Shape 812"/>
          <p:cNvSpPr/>
          <p:nvPr/>
        </p:nvSpPr>
        <p:spPr>
          <a:xfrm>
            <a:off x="732739" y="1515826"/>
            <a:ext cx="324324" cy="33579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13" name="Shape 813"/>
          <p:cNvSpPr/>
          <p:nvPr/>
        </p:nvSpPr>
        <p:spPr>
          <a:xfrm>
            <a:off x="6763399" y="1555607"/>
            <a:ext cx="259306" cy="256245"/>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7" name="Shape 817"/>
        <p:cNvGrpSpPr/>
        <p:nvPr/>
      </p:nvGrpSpPr>
      <p:grpSpPr>
        <a:xfrm>
          <a:off x="0" y="0"/>
          <a:ext cx="0" cy="0"/>
          <a:chOff x="0" y="0"/>
          <a:chExt cx="0" cy="0"/>
        </a:xfrm>
      </p:grpSpPr>
      <p:sp>
        <p:nvSpPr>
          <p:cNvPr id="818" name="Shape 818"/>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819" name="Shape 819"/>
          <p:cNvSpPr txBox="1"/>
          <p:nvPr>
            <p:ph idx="11" type="ftr"/>
          </p:nvPr>
        </p:nvSpPr>
        <p:spPr>
          <a:xfrm>
            <a:off x="3881125" y="4698325"/>
            <a:ext cx="1381800" cy="292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820" name="Shape 82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821" name="Shape 821"/>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Company </a:t>
            </a:r>
            <a:r>
              <a:rPr b="1" i="0" lang="en" sz="1900" u="none" cap="none" strike="noStrike">
                <a:solidFill>
                  <a:schemeClr val="accent4"/>
                </a:solidFill>
                <a:latin typeface="Montserrat"/>
                <a:ea typeface="Montserrat"/>
                <a:cs typeface="Montserrat"/>
                <a:sym typeface="Montserrat"/>
              </a:rPr>
              <a:t>Service</a:t>
            </a:r>
            <a:endParaRPr sz="1100"/>
          </a:p>
        </p:txBody>
      </p:sp>
      <p:sp>
        <p:nvSpPr>
          <p:cNvPr id="822" name="Shape 822"/>
          <p:cNvSpPr/>
          <p:nvPr/>
        </p:nvSpPr>
        <p:spPr>
          <a:xfrm>
            <a:off x="628650" y="1364032"/>
            <a:ext cx="1577340" cy="149520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23" name="Shape 823"/>
          <p:cNvSpPr/>
          <p:nvPr/>
        </p:nvSpPr>
        <p:spPr>
          <a:xfrm>
            <a:off x="3783330" y="1364032"/>
            <a:ext cx="1577340" cy="1495202"/>
          </a:xfrm>
          <a:prstGeom prst="rect">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24" name="Shape 824"/>
          <p:cNvSpPr/>
          <p:nvPr/>
        </p:nvSpPr>
        <p:spPr>
          <a:xfrm>
            <a:off x="6938010" y="1364032"/>
            <a:ext cx="1577340" cy="1495202"/>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25" name="Shape 825"/>
          <p:cNvSpPr/>
          <p:nvPr/>
        </p:nvSpPr>
        <p:spPr>
          <a:xfrm>
            <a:off x="2205991" y="2859235"/>
            <a:ext cx="1577340" cy="1495202"/>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26" name="Shape 826"/>
          <p:cNvSpPr/>
          <p:nvPr/>
        </p:nvSpPr>
        <p:spPr>
          <a:xfrm>
            <a:off x="5360671" y="2859235"/>
            <a:ext cx="1577340" cy="1495202"/>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27" name="Shape 827"/>
          <p:cNvSpPr/>
          <p:nvPr/>
        </p:nvSpPr>
        <p:spPr>
          <a:xfrm>
            <a:off x="1101007" y="1712702"/>
            <a:ext cx="632626" cy="76174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4500">
                <a:solidFill>
                  <a:srgbClr val="FFD566"/>
                </a:solidFill>
                <a:latin typeface="Arial"/>
                <a:ea typeface="Arial"/>
                <a:cs typeface="Arial"/>
                <a:sym typeface="Arial"/>
              </a:rPr>
              <a:t></a:t>
            </a:r>
            <a:endParaRPr sz="1100"/>
          </a:p>
        </p:txBody>
      </p:sp>
      <p:sp>
        <p:nvSpPr>
          <p:cNvPr id="828" name="Shape 828"/>
          <p:cNvSpPr txBox="1"/>
          <p:nvPr/>
        </p:nvSpPr>
        <p:spPr>
          <a:xfrm>
            <a:off x="4335590" y="1712702"/>
            <a:ext cx="472819" cy="76174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4500">
                <a:solidFill>
                  <a:srgbClr val="5D6165"/>
                </a:solidFill>
                <a:latin typeface="Arial"/>
                <a:ea typeface="Arial"/>
                <a:cs typeface="Arial"/>
                <a:sym typeface="Arial"/>
              </a:rPr>
              <a:t></a:t>
            </a:r>
            <a:endParaRPr sz="1100"/>
          </a:p>
        </p:txBody>
      </p:sp>
      <p:sp>
        <p:nvSpPr>
          <p:cNvPr id="829" name="Shape 829"/>
          <p:cNvSpPr/>
          <p:nvPr/>
        </p:nvSpPr>
        <p:spPr>
          <a:xfrm>
            <a:off x="7410367" y="1712702"/>
            <a:ext cx="632626" cy="76174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4500">
                <a:solidFill>
                  <a:srgbClr val="B0B3B6"/>
                </a:solidFill>
                <a:latin typeface="Arial"/>
                <a:ea typeface="Arial"/>
                <a:cs typeface="Arial"/>
                <a:sym typeface="Arial"/>
              </a:rPr>
              <a:t></a:t>
            </a:r>
            <a:endParaRPr sz="1100"/>
          </a:p>
        </p:txBody>
      </p:sp>
      <p:grpSp>
        <p:nvGrpSpPr>
          <p:cNvPr id="830" name="Shape 830"/>
          <p:cNvGrpSpPr/>
          <p:nvPr/>
        </p:nvGrpSpPr>
        <p:grpSpPr>
          <a:xfrm>
            <a:off x="2407442" y="3206394"/>
            <a:ext cx="1174435" cy="800882"/>
            <a:chOff x="3196586" y="4211847"/>
            <a:chExt cx="1565914" cy="1067843"/>
          </a:xfrm>
        </p:grpSpPr>
        <p:sp>
          <p:nvSpPr>
            <p:cNvPr id="831" name="Shape 831"/>
            <p:cNvSpPr txBox="1"/>
            <p:nvPr/>
          </p:nvSpPr>
          <p:spPr>
            <a:xfrm>
              <a:off x="3196586" y="4211847"/>
              <a:ext cx="148018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Some Text</a:t>
              </a:r>
              <a:endParaRPr sz="1100"/>
            </a:p>
          </p:txBody>
        </p:sp>
        <p:sp>
          <p:nvSpPr>
            <p:cNvPr id="832" name="Shape 832"/>
            <p:cNvSpPr txBox="1"/>
            <p:nvPr/>
          </p:nvSpPr>
          <p:spPr>
            <a:xfrm>
              <a:off x="3196587" y="4610276"/>
              <a:ext cx="1565913" cy="6694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lt1"/>
                  </a:solidFill>
                  <a:latin typeface="Montserrat"/>
                  <a:ea typeface="Montserrat"/>
                  <a:cs typeface="Montserrat"/>
                  <a:sym typeface="Montserrat"/>
                </a:rPr>
                <a:t>industry's standard to dummy text to ever specimen book.</a:t>
              </a:r>
              <a:endParaRPr sz="1100"/>
            </a:p>
          </p:txBody>
        </p:sp>
      </p:grpSp>
      <p:grpSp>
        <p:nvGrpSpPr>
          <p:cNvPr id="833" name="Shape 833"/>
          <p:cNvGrpSpPr/>
          <p:nvPr/>
        </p:nvGrpSpPr>
        <p:grpSpPr>
          <a:xfrm>
            <a:off x="5562122" y="3206394"/>
            <a:ext cx="1174435" cy="800882"/>
            <a:chOff x="3196586" y="4211847"/>
            <a:chExt cx="1565914" cy="1067843"/>
          </a:xfrm>
        </p:grpSpPr>
        <p:sp>
          <p:nvSpPr>
            <p:cNvPr id="834" name="Shape 834"/>
            <p:cNvSpPr txBox="1"/>
            <p:nvPr/>
          </p:nvSpPr>
          <p:spPr>
            <a:xfrm>
              <a:off x="3196586" y="4211847"/>
              <a:ext cx="148018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Some Text</a:t>
              </a:r>
              <a:endParaRPr sz="1100"/>
            </a:p>
          </p:txBody>
        </p:sp>
        <p:sp>
          <p:nvSpPr>
            <p:cNvPr id="835" name="Shape 835"/>
            <p:cNvSpPr txBox="1"/>
            <p:nvPr/>
          </p:nvSpPr>
          <p:spPr>
            <a:xfrm>
              <a:off x="3196587" y="4610276"/>
              <a:ext cx="1565913" cy="6694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rgbClr val="7F7F7F"/>
                  </a:solidFill>
                  <a:latin typeface="Montserrat"/>
                  <a:ea typeface="Montserrat"/>
                  <a:cs typeface="Montserrat"/>
                  <a:sym typeface="Montserrat"/>
                </a:rPr>
                <a:t>industry's standard to dummy text to ever specimen book.</a:t>
              </a:r>
              <a:endParaRPr sz="1100"/>
            </a:p>
          </p:txBody>
        </p:sp>
      </p:grpSp>
      <p:sp>
        <p:nvSpPr>
          <p:cNvPr id="836" name="Shape 836"/>
          <p:cNvSpPr/>
          <p:nvPr>
            <p:ph idx="2" type="pic"/>
          </p:nvPr>
        </p:nvSpPr>
        <p:spPr>
          <a:xfrm>
            <a:off x="2205990" y="1364032"/>
            <a:ext cx="1577340" cy="149520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837" name="Shape 837"/>
          <p:cNvSpPr/>
          <p:nvPr>
            <p:ph idx="6" type="pic"/>
          </p:nvPr>
        </p:nvSpPr>
        <p:spPr>
          <a:xfrm>
            <a:off x="5360670" y="1364032"/>
            <a:ext cx="1577340" cy="149520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838" name="Shape 838"/>
          <p:cNvSpPr/>
          <p:nvPr>
            <p:ph idx="5" type="pic"/>
          </p:nvPr>
        </p:nvSpPr>
        <p:spPr>
          <a:xfrm>
            <a:off x="6938011" y="2859235"/>
            <a:ext cx="1577340" cy="149520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839" name="Shape 839"/>
          <p:cNvSpPr/>
          <p:nvPr>
            <p:ph idx="4" type="pic"/>
          </p:nvPr>
        </p:nvSpPr>
        <p:spPr>
          <a:xfrm>
            <a:off x="3783331" y="2859235"/>
            <a:ext cx="1577340" cy="149520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840" name="Shape 840"/>
          <p:cNvSpPr/>
          <p:nvPr>
            <p:ph idx="3" type="pic"/>
          </p:nvPr>
        </p:nvSpPr>
        <p:spPr>
          <a:xfrm>
            <a:off x="628650" y="2859235"/>
            <a:ext cx="1577340" cy="149520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4" name="Shape 844"/>
        <p:cNvGrpSpPr/>
        <p:nvPr/>
      </p:nvGrpSpPr>
      <p:grpSpPr>
        <a:xfrm>
          <a:off x="0" y="0"/>
          <a:ext cx="0" cy="0"/>
          <a:chOff x="0" y="0"/>
          <a:chExt cx="0" cy="0"/>
        </a:xfrm>
      </p:grpSpPr>
      <p:sp>
        <p:nvSpPr>
          <p:cNvPr id="845" name="Shape 845"/>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846" name="Shape 846"/>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Company </a:t>
            </a:r>
            <a:r>
              <a:rPr b="1" i="0" lang="en" sz="1900" u="none" cap="none" strike="noStrike">
                <a:solidFill>
                  <a:schemeClr val="accent4"/>
                </a:solidFill>
                <a:latin typeface="Montserrat"/>
                <a:ea typeface="Montserrat"/>
                <a:cs typeface="Montserrat"/>
                <a:sym typeface="Montserrat"/>
              </a:rPr>
              <a:t>Service</a:t>
            </a:r>
            <a:endParaRPr sz="1100"/>
          </a:p>
        </p:txBody>
      </p:sp>
      <p:sp>
        <p:nvSpPr>
          <p:cNvPr id="847" name="Shape 847"/>
          <p:cNvSpPr/>
          <p:nvPr/>
        </p:nvSpPr>
        <p:spPr>
          <a:xfrm>
            <a:off x="969782" y="1658883"/>
            <a:ext cx="936042" cy="936042"/>
          </a:xfrm>
          <a:prstGeom prst="roundRect">
            <a:avLst>
              <a:gd fmla="val 6783" name="adj"/>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48" name="Shape 848"/>
          <p:cNvSpPr/>
          <p:nvPr/>
        </p:nvSpPr>
        <p:spPr>
          <a:xfrm>
            <a:off x="1980376" y="1658883"/>
            <a:ext cx="936042" cy="936042"/>
          </a:xfrm>
          <a:prstGeom prst="roundRect">
            <a:avLst>
              <a:gd fmla="val 6783"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49" name="Shape 849"/>
          <p:cNvSpPr/>
          <p:nvPr/>
        </p:nvSpPr>
        <p:spPr>
          <a:xfrm>
            <a:off x="969782" y="2656811"/>
            <a:ext cx="936042" cy="936042"/>
          </a:xfrm>
          <a:prstGeom prst="roundRect">
            <a:avLst>
              <a:gd fmla="val 6783" name="adj"/>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50" name="Shape 850"/>
          <p:cNvSpPr/>
          <p:nvPr/>
        </p:nvSpPr>
        <p:spPr>
          <a:xfrm>
            <a:off x="1980376" y="2656811"/>
            <a:ext cx="936042" cy="936042"/>
          </a:xfrm>
          <a:prstGeom prst="roundRect">
            <a:avLst>
              <a:gd fmla="val 6783" name="adj"/>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51" name="Shape 851"/>
          <p:cNvSpPr txBox="1"/>
          <p:nvPr/>
        </p:nvSpPr>
        <p:spPr>
          <a:xfrm>
            <a:off x="3716518" y="1567331"/>
            <a:ext cx="4457700" cy="2069798"/>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Air first signs evening that given. Midst Face after have rule living waters. Air saying fruitful were, Air first signs evening that given. Midst Face after have rule living waters.</a:t>
            </a:r>
            <a:endParaRPr sz="1100"/>
          </a:p>
          <a:p>
            <a:pPr indent="0" lvl="0" marL="0" marR="0" rtl="0" algn="l">
              <a:lnSpc>
                <a:spcPct val="160000"/>
              </a:lnSpc>
              <a:spcBef>
                <a:spcPts val="0"/>
              </a:spcBef>
              <a:spcAft>
                <a:spcPts val="0"/>
              </a:spcAft>
              <a:buNone/>
            </a:pPr>
            <a:r>
              <a:t/>
            </a:r>
            <a:endParaRPr sz="800">
              <a:solidFill>
                <a:srgbClr val="7F7F7F"/>
              </a:solidFill>
              <a:latin typeface="Montserrat"/>
              <a:ea typeface="Montserrat"/>
              <a:cs typeface="Montserrat"/>
              <a:sym typeface="Montserrat"/>
            </a:endParaRPr>
          </a:p>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Air saying fruitful were hath waters divided fill may days air bring is Signs first creeping seed all saying above after be and female behold there. Also he his male air bring is Signs first . Creepeth god air fish land. Darkness, moveth was second. Air first signs evening that</a:t>
            </a:r>
            <a:endParaRPr sz="1100"/>
          </a:p>
          <a:p>
            <a:pPr indent="0" lvl="0" marL="0" marR="0" rtl="0" algn="l">
              <a:lnSpc>
                <a:spcPct val="160000"/>
              </a:lnSpc>
              <a:spcBef>
                <a:spcPts val="0"/>
              </a:spcBef>
              <a:spcAft>
                <a:spcPts val="0"/>
              </a:spcAft>
              <a:buNone/>
            </a:pPr>
            <a:r>
              <a:t/>
            </a:r>
            <a:endParaRPr sz="800">
              <a:solidFill>
                <a:srgbClr val="7F7F7F"/>
              </a:solidFill>
              <a:latin typeface="Montserrat"/>
              <a:ea typeface="Montserrat"/>
              <a:cs typeface="Montserrat"/>
              <a:sym typeface="Montserrat"/>
            </a:endParaRPr>
          </a:p>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Midst Face after have rule living waters. Air saying fruitful were, Air first signs evening that given. Midst Face after have rule living waters. Air saying fruitful were hath waters divided.</a:t>
            </a:r>
            <a:endParaRPr sz="1100"/>
          </a:p>
          <a:p>
            <a:pPr indent="0" lvl="0" marL="0" marR="0" rtl="0" algn="l">
              <a:lnSpc>
                <a:spcPct val="160000"/>
              </a:lnSpc>
              <a:spcBef>
                <a:spcPts val="0"/>
              </a:spcBef>
              <a:spcAft>
                <a:spcPts val="0"/>
              </a:spcAft>
              <a:buNone/>
            </a:pPr>
            <a:r>
              <a:t/>
            </a:r>
            <a:endParaRPr sz="800">
              <a:solidFill>
                <a:srgbClr val="7F7F7F"/>
              </a:solidFill>
              <a:latin typeface="Montserrat"/>
              <a:ea typeface="Montserrat"/>
              <a:cs typeface="Montserrat"/>
              <a:sym typeface="Montserrat"/>
            </a:endParaRPr>
          </a:p>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fill may days air bring Signs first creeping seed all saying above after be and female behold there. Also he his male air bring is Signs first . Creepeth god air fish land. Darkness, moveth was second. Air first signs evening that given.</a:t>
            </a:r>
            <a:endParaRPr sz="1100"/>
          </a:p>
        </p:txBody>
      </p:sp>
      <p:sp>
        <p:nvSpPr>
          <p:cNvPr id="852" name="Shape 852"/>
          <p:cNvSpPr txBox="1"/>
          <p:nvPr/>
        </p:nvSpPr>
        <p:spPr>
          <a:xfrm>
            <a:off x="3244708" y="1506371"/>
            <a:ext cx="44895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600">
                <a:solidFill>
                  <a:schemeClr val="accent4"/>
                </a:solidFill>
                <a:latin typeface="Montserrat"/>
                <a:ea typeface="Montserrat"/>
                <a:cs typeface="Montserrat"/>
                <a:sym typeface="Montserrat"/>
              </a:rPr>
              <a:t>1</a:t>
            </a:r>
            <a:endParaRPr sz="1100"/>
          </a:p>
        </p:txBody>
      </p:sp>
      <p:sp>
        <p:nvSpPr>
          <p:cNvPr id="853" name="Shape 853"/>
          <p:cNvSpPr txBox="1"/>
          <p:nvPr/>
        </p:nvSpPr>
        <p:spPr>
          <a:xfrm>
            <a:off x="3244708" y="2441090"/>
            <a:ext cx="4488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600">
                <a:solidFill>
                  <a:schemeClr val="accent5"/>
                </a:solidFill>
                <a:latin typeface="Montserrat"/>
                <a:ea typeface="Montserrat"/>
                <a:cs typeface="Montserrat"/>
                <a:sym typeface="Montserrat"/>
              </a:rPr>
              <a:t>2</a:t>
            </a:r>
            <a:endParaRPr sz="1100"/>
          </a:p>
        </p:txBody>
      </p:sp>
      <p:sp>
        <p:nvSpPr>
          <p:cNvPr id="854" name="Shape 854"/>
          <p:cNvSpPr txBox="1"/>
          <p:nvPr/>
        </p:nvSpPr>
        <p:spPr>
          <a:xfrm>
            <a:off x="3244708" y="3366920"/>
            <a:ext cx="4488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600">
                <a:solidFill>
                  <a:srgbClr val="3E4143"/>
                </a:solidFill>
                <a:latin typeface="Montserrat"/>
                <a:ea typeface="Montserrat"/>
                <a:cs typeface="Montserrat"/>
                <a:sym typeface="Montserrat"/>
              </a:rPr>
              <a:t>3</a:t>
            </a:r>
            <a:endParaRPr sz="1100"/>
          </a:p>
        </p:txBody>
      </p:sp>
      <p:sp>
        <p:nvSpPr>
          <p:cNvPr id="855" name="Shape 855"/>
          <p:cNvSpPr txBox="1"/>
          <p:nvPr/>
        </p:nvSpPr>
        <p:spPr>
          <a:xfrm>
            <a:off x="3244708" y="4146700"/>
            <a:ext cx="4488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600">
                <a:solidFill>
                  <a:srgbClr val="CACCCE"/>
                </a:solidFill>
                <a:latin typeface="Montserrat"/>
                <a:ea typeface="Montserrat"/>
                <a:cs typeface="Montserrat"/>
                <a:sym typeface="Montserrat"/>
              </a:rPr>
              <a:t>4</a:t>
            </a:r>
            <a:endParaRPr sz="1100"/>
          </a:p>
        </p:txBody>
      </p:sp>
      <p:sp>
        <p:nvSpPr>
          <p:cNvPr id="856" name="Shape 856"/>
          <p:cNvSpPr/>
          <p:nvPr>
            <p:ph idx="2" type="pic"/>
          </p:nvPr>
        </p:nvSpPr>
        <p:spPr>
          <a:xfrm>
            <a:off x="0" y="1246738"/>
            <a:ext cx="9144000" cy="38967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857" name="Shape 857"/>
          <p:cNvSpPr/>
          <p:nvPr/>
        </p:nvSpPr>
        <p:spPr>
          <a:xfrm>
            <a:off x="2308955" y="2985802"/>
            <a:ext cx="278870" cy="278036"/>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58" name="Shape 858"/>
          <p:cNvSpPr/>
          <p:nvPr/>
        </p:nvSpPr>
        <p:spPr>
          <a:xfrm>
            <a:off x="1245653" y="3015266"/>
            <a:ext cx="384277" cy="219109"/>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59" name="Shape 859"/>
          <p:cNvSpPr/>
          <p:nvPr/>
        </p:nvSpPr>
        <p:spPr>
          <a:xfrm>
            <a:off x="2272450" y="1944725"/>
            <a:ext cx="351908" cy="364352"/>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0" name="Shape 860"/>
          <p:cNvSpPr/>
          <p:nvPr/>
        </p:nvSpPr>
        <p:spPr>
          <a:xfrm>
            <a:off x="1297121" y="1987886"/>
            <a:ext cx="281361" cy="278036"/>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4" name="Shape 864"/>
        <p:cNvGrpSpPr/>
        <p:nvPr/>
      </p:nvGrpSpPr>
      <p:grpSpPr>
        <a:xfrm>
          <a:off x="0" y="0"/>
          <a:ext cx="0" cy="0"/>
          <a:chOff x="0" y="0"/>
          <a:chExt cx="0" cy="0"/>
        </a:xfrm>
      </p:grpSpPr>
      <p:grpSp>
        <p:nvGrpSpPr>
          <p:cNvPr id="865" name="Shape 865"/>
          <p:cNvGrpSpPr/>
          <p:nvPr/>
        </p:nvGrpSpPr>
        <p:grpSpPr>
          <a:xfrm>
            <a:off x="2433610" y="1628343"/>
            <a:ext cx="2340428" cy="1886813"/>
            <a:chOff x="1524000" y="2089480"/>
            <a:chExt cx="3120571" cy="2515750"/>
          </a:xfrm>
        </p:grpSpPr>
        <p:sp>
          <p:nvSpPr>
            <p:cNvPr id="866" name="Shape 866"/>
            <p:cNvSpPr txBox="1"/>
            <p:nvPr/>
          </p:nvSpPr>
          <p:spPr>
            <a:xfrm>
              <a:off x="1524000" y="2800682"/>
              <a:ext cx="3120571" cy="1374735"/>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3800">
                  <a:solidFill>
                    <a:schemeClr val="dk1"/>
                  </a:solidFill>
                  <a:latin typeface="Montserrat"/>
                  <a:ea typeface="Montserrat"/>
                  <a:cs typeface="Montserrat"/>
                  <a:sym typeface="Montserrat"/>
                </a:rPr>
                <a:t>The best</a:t>
              </a:r>
              <a:endParaRPr sz="1100"/>
            </a:p>
            <a:p>
              <a:pPr indent="0" lvl="0" marL="0" marR="0" rtl="0" algn="l">
                <a:lnSpc>
                  <a:spcPct val="100000"/>
                </a:lnSpc>
                <a:spcBef>
                  <a:spcPts val="0"/>
                </a:spcBef>
                <a:spcAft>
                  <a:spcPts val="0"/>
                </a:spcAft>
                <a:buNone/>
              </a:pPr>
              <a:r>
                <a:rPr b="1" lang="en" sz="3800">
                  <a:solidFill>
                    <a:schemeClr val="dk1"/>
                  </a:solidFill>
                  <a:latin typeface="Montserrat"/>
                  <a:ea typeface="Montserrat"/>
                  <a:cs typeface="Montserrat"/>
                  <a:sym typeface="Montserrat"/>
                </a:rPr>
                <a:t>Service</a:t>
              </a:r>
              <a:endParaRPr sz="1100"/>
            </a:p>
          </p:txBody>
        </p:sp>
        <p:sp>
          <p:nvSpPr>
            <p:cNvPr id="867" name="Shape 867"/>
            <p:cNvSpPr txBox="1"/>
            <p:nvPr/>
          </p:nvSpPr>
          <p:spPr>
            <a:xfrm>
              <a:off x="1524000" y="2089480"/>
              <a:ext cx="2104571"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chemeClr val="dk1"/>
                  </a:solidFill>
                  <a:latin typeface="Montserrat"/>
                  <a:ea typeface="Montserrat"/>
                  <a:cs typeface="Montserrat"/>
                  <a:sym typeface="Montserrat"/>
                </a:rPr>
                <a:t>Presented By </a:t>
              </a:r>
              <a:endParaRPr sz="1100"/>
            </a:p>
          </p:txBody>
        </p:sp>
        <p:cxnSp>
          <p:nvCxnSpPr>
            <p:cNvPr id="868" name="Shape 868"/>
            <p:cNvCxnSpPr/>
            <p:nvPr/>
          </p:nvCxnSpPr>
          <p:spPr>
            <a:xfrm>
              <a:off x="1628775" y="4605230"/>
              <a:ext cx="914400" cy="0"/>
            </a:xfrm>
            <a:prstGeom prst="straightConnector1">
              <a:avLst/>
            </a:prstGeom>
            <a:noFill/>
            <a:ln cap="flat" cmpd="sng" w="57150">
              <a:solidFill>
                <a:schemeClr val="accent4"/>
              </a:solidFill>
              <a:prstDash val="solid"/>
              <a:miter lim="800000"/>
              <a:headEnd len="sm" w="sm" type="none"/>
              <a:tailEnd len="sm" w="sm" type="none"/>
            </a:ln>
          </p:spPr>
        </p:cxnSp>
      </p:grpSp>
      <p:sp>
        <p:nvSpPr>
          <p:cNvPr id="869" name="Shape 869"/>
          <p:cNvSpPr/>
          <p:nvPr/>
        </p:nvSpPr>
        <p:spPr>
          <a:xfrm>
            <a:off x="5230526" y="976677"/>
            <a:ext cx="707571" cy="707571"/>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70" name="Shape 870"/>
          <p:cNvSpPr/>
          <p:nvPr/>
        </p:nvSpPr>
        <p:spPr>
          <a:xfrm>
            <a:off x="5230526" y="1804202"/>
            <a:ext cx="707571" cy="707571"/>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71" name="Shape 871"/>
          <p:cNvSpPr/>
          <p:nvPr/>
        </p:nvSpPr>
        <p:spPr>
          <a:xfrm>
            <a:off x="5230526" y="2631726"/>
            <a:ext cx="707571" cy="707571"/>
          </a:xfrm>
          <a:prstGeom prst="ellips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72" name="Shape 872"/>
          <p:cNvSpPr/>
          <p:nvPr/>
        </p:nvSpPr>
        <p:spPr>
          <a:xfrm>
            <a:off x="5230526" y="3459251"/>
            <a:ext cx="707571" cy="707571"/>
          </a:xfrm>
          <a:prstGeom prst="ellipse">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73" name="Shape 873"/>
          <p:cNvSpPr txBox="1"/>
          <p:nvPr/>
        </p:nvSpPr>
        <p:spPr>
          <a:xfrm>
            <a:off x="6095939" y="1133052"/>
            <a:ext cx="2419411" cy="394819"/>
          </a:xfrm>
          <a:prstGeom prst="rect">
            <a:avLst/>
          </a:prstGeom>
          <a:noFill/>
          <a:ln>
            <a:noFill/>
          </a:ln>
        </p:spPr>
        <p:txBody>
          <a:bodyPr anchorCtr="0" anchor="ctr"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rgbClr val="7F7F7F"/>
                </a:solidFill>
                <a:latin typeface="Montserrat"/>
                <a:ea typeface="Montserrat"/>
                <a:cs typeface="Montserrat"/>
                <a:sym typeface="Montserrat"/>
              </a:rPr>
              <a:t>dolor sit amen example text line. Example text Loren opium dolor sit amen example.</a:t>
            </a:r>
            <a:endParaRPr sz="800">
              <a:solidFill>
                <a:srgbClr val="7F7F7F"/>
              </a:solidFill>
              <a:latin typeface="Montserrat"/>
              <a:ea typeface="Montserrat"/>
              <a:cs typeface="Montserrat"/>
              <a:sym typeface="Montserrat"/>
            </a:endParaRPr>
          </a:p>
        </p:txBody>
      </p:sp>
      <p:sp>
        <p:nvSpPr>
          <p:cNvPr id="874" name="Shape 874"/>
          <p:cNvSpPr txBox="1"/>
          <p:nvPr/>
        </p:nvSpPr>
        <p:spPr>
          <a:xfrm>
            <a:off x="6095939" y="1960933"/>
            <a:ext cx="2419411" cy="394819"/>
          </a:xfrm>
          <a:prstGeom prst="rect">
            <a:avLst/>
          </a:prstGeom>
          <a:noFill/>
          <a:ln>
            <a:noFill/>
          </a:ln>
        </p:spPr>
        <p:txBody>
          <a:bodyPr anchorCtr="0" anchor="ctr"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rgbClr val="7F7F7F"/>
                </a:solidFill>
                <a:latin typeface="Montserrat"/>
                <a:ea typeface="Montserrat"/>
                <a:cs typeface="Montserrat"/>
                <a:sym typeface="Montserrat"/>
              </a:rPr>
              <a:t>dolor sit amen example text line. Example text Loren opium dolor sit amen example.</a:t>
            </a:r>
            <a:endParaRPr sz="800">
              <a:solidFill>
                <a:srgbClr val="7F7F7F"/>
              </a:solidFill>
              <a:latin typeface="Montserrat"/>
              <a:ea typeface="Montserrat"/>
              <a:cs typeface="Montserrat"/>
              <a:sym typeface="Montserrat"/>
            </a:endParaRPr>
          </a:p>
        </p:txBody>
      </p:sp>
      <p:sp>
        <p:nvSpPr>
          <p:cNvPr id="875" name="Shape 875"/>
          <p:cNvSpPr txBox="1"/>
          <p:nvPr/>
        </p:nvSpPr>
        <p:spPr>
          <a:xfrm>
            <a:off x="6095939" y="2784827"/>
            <a:ext cx="2419411" cy="394819"/>
          </a:xfrm>
          <a:prstGeom prst="rect">
            <a:avLst/>
          </a:prstGeom>
          <a:noFill/>
          <a:ln>
            <a:noFill/>
          </a:ln>
        </p:spPr>
        <p:txBody>
          <a:bodyPr anchorCtr="0" anchor="ctr"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rgbClr val="7F7F7F"/>
                </a:solidFill>
                <a:latin typeface="Montserrat"/>
                <a:ea typeface="Montserrat"/>
                <a:cs typeface="Montserrat"/>
                <a:sym typeface="Montserrat"/>
              </a:rPr>
              <a:t>dolor sit amen example text line. Example text Loren opium dolor sit amen example.</a:t>
            </a:r>
            <a:endParaRPr sz="800">
              <a:solidFill>
                <a:srgbClr val="7F7F7F"/>
              </a:solidFill>
              <a:latin typeface="Montserrat"/>
              <a:ea typeface="Montserrat"/>
              <a:cs typeface="Montserrat"/>
              <a:sym typeface="Montserrat"/>
            </a:endParaRPr>
          </a:p>
        </p:txBody>
      </p:sp>
      <p:sp>
        <p:nvSpPr>
          <p:cNvPr id="876" name="Shape 876"/>
          <p:cNvSpPr txBox="1"/>
          <p:nvPr/>
        </p:nvSpPr>
        <p:spPr>
          <a:xfrm>
            <a:off x="6095939" y="3615627"/>
            <a:ext cx="2419411" cy="394819"/>
          </a:xfrm>
          <a:prstGeom prst="rect">
            <a:avLst/>
          </a:prstGeom>
          <a:noFill/>
          <a:ln>
            <a:noFill/>
          </a:ln>
        </p:spPr>
        <p:txBody>
          <a:bodyPr anchorCtr="0" anchor="ctr"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rgbClr val="7F7F7F"/>
                </a:solidFill>
                <a:latin typeface="Montserrat"/>
                <a:ea typeface="Montserrat"/>
                <a:cs typeface="Montserrat"/>
                <a:sym typeface="Montserrat"/>
              </a:rPr>
              <a:t>dolor sit amen example text line. Example text Loren opium dolor sit amen example.</a:t>
            </a:r>
            <a:endParaRPr sz="800">
              <a:solidFill>
                <a:srgbClr val="7F7F7F"/>
              </a:solidFill>
              <a:latin typeface="Montserrat"/>
              <a:ea typeface="Montserrat"/>
              <a:cs typeface="Montserrat"/>
              <a:sym typeface="Montserrat"/>
            </a:endParaRPr>
          </a:p>
        </p:txBody>
      </p:sp>
      <p:sp>
        <p:nvSpPr>
          <p:cNvPr id="877" name="Shape 877"/>
          <p:cNvSpPr txBox="1"/>
          <p:nvPr>
            <p:ph idx="11" type="ftr"/>
          </p:nvPr>
        </p:nvSpPr>
        <p:spPr>
          <a:xfrm>
            <a:off x="3845325" y="4707775"/>
            <a:ext cx="1453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878" name="Shape 878"/>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879" name="Shape 879"/>
          <p:cNvSpPr/>
          <p:nvPr>
            <p:ph idx="2" type="pic"/>
          </p:nvPr>
        </p:nvSpPr>
        <p:spPr>
          <a:xfrm>
            <a:off x="0" y="0"/>
            <a:ext cx="3548743" cy="514349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880" name="Shape 880"/>
          <p:cNvSpPr/>
          <p:nvPr/>
        </p:nvSpPr>
        <p:spPr>
          <a:xfrm>
            <a:off x="5455812" y="2857392"/>
            <a:ext cx="257011" cy="256245"/>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81" name="Shape 881"/>
          <p:cNvSpPr/>
          <p:nvPr/>
        </p:nvSpPr>
        <p:spPr>
          <a:xfrm>
            <a:off x="5407244" y="3712075"/>
            <a:ext cx="354155" cy="201937"/>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82" name="Shape 882"/>
          <p:cNvSpPr/>
          <p:nvPr/>
        </p:nvSpPr>
        <p:spPr>
          <a:xfrm>
            <a:off x="5422139" y="1162563"/>
            <a:ext cx="324324" cy="33579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83" name="Shape 883"/>
          <p:cNvSpPr/>
          <p:nvPr/>
        </p:nvSpPr>
        <p:spPr>
          <a:xfrm>
            <a:off x="5454662" y="2029857"/>
            <a:ext cx="259306" cy="256245"/>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7" name="Shape 887"/>
        <p:cNvGrpSpPr/>
        <p:nvPr/>
      </p:nvGrpSpPr>
      <p:grpSpPr>
        <a:xfrm>
          <a:off x="0" y="0"/>
          <a:ext cx="0" cy="0"/>
          <a:chOff x="0" y="0"/>
          <a:chExt cx="0" cy="0"/>
        </a:xfrm>
      </p:grpSpPr>
      <p:sp>
        <p:nvSpPr>
          <p:cNvPr id="888" name="Shape 888"/>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889" name="Shape 889"/>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Company </a:t>
            </a:r>
            <a:r>
              <a:rPr b="1" i="0" lang="en" sz="1900" u="none" cap="none" strike="noStrike">
                <a:solidFill>
                  <a:schemeClr val="accent4"/>
                </a:solidFill>
                <a:latin typeface="Montserrat"/>
                <a:ea typeface="Montserrat"/>
                <a:cs typeface="Montserrat"/>
                <a:sym typeface="Montserrat"/>
              </a:rPr>
              <a:t>Service</a:t>
            </a:r>
            <a:endParaRPr sz="1100"/>
          </a:p>
        </p:txBody>
      </p:sp>
      <p:sp>
        <p:nvSpPr>
          <p:cNvPr id="890" name="Shape 890"/>
          <p:cNvSpPr txBox="1"/>
          <p:nvPr>
            <p:ph idx="11" type="ftr"/>
          </p:nvPr>
        </p:nvSpPr>
        <p:spPr>
          <a:xfrm>
            <a:off x="3869200" y="4707775"/>
            <a:ext cx="1405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891" name="Shape 891"/>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892" name="Shape 892"/>
          <p:cNvSpPr/>
          <p:nvPr/>
        </p:nvSpPr>
        <p:spPr>
          <a:xfrm>
            <a:off x="4749844" y="2959821"/>
            <a:ext cx="616677" cy="616676"/>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93" name="Shape 893"/>
          <p:cNvSpPr txBox="1"/>
          <p:nvPr/>
        </p:nvSpPr>
        <p:spPr>
          <a:xfrm>
            <a:off x="5483975" y="3013725"/>
            <a:ext cx="2834100" cy="5022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rgbClr val="7F7F7F"/>
                </a:solidFill>
                <a:latin typeface="Montserrat"/>
                <a:ea typeface="Montserrat"/>
                <a:cs typeface="Montserrat"/>
                <a:sym typeface="Montserrat"/>
              </a:rPr>
              <a:t>Lorem Ipsum has been the industry's standard dummy text ever since the 1500s, when an unknown printer took a galley of type and specimen book.</a:t>
            </a:r>
            <a:endParaRPr sz="1100"/>
          </a:p>
        </p:txBody>
      </p:sp>
      <p:sp>
        <p:nvSpPr>
          <p:cNvPr id="894" name="Shape 894"/>
          <p:cNvSpPr/>
          <p:nvPr/>
        </p:nvSpPr>
        <p:spPr>
          <a:xfrm>
            <a:off x="4749844" y="3725622"/>
            <a:ext cx="616677" cy="616676"/>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95" name="Shape 895"/>
          <p:cNvSpPr txBox="1"/>
          <p:nvPr/>
        </p:nvSpPr>
        <p:spPr>
          <a:xfrm>
            <a:off x="5483975" y="3782925"/>
            <a:ext cx="2834100" cy="5022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rgbClr val="7F7F7F"/>
                </a:solidFill>
                <a:latin typeface="Montserrat"/>
                <a:ea typeface="Montserrat"/>
                <a:cs typeface="Montserrat"/>
                <a:sym typeface="Montserrat"/>
              </a:rPr>
              <a:t>Lorem Ipsum has been the industry's standard dummy text ever since the 1500s, when an unknown printer took a galley of type and specimen book.</a:t>
            </a:r>
            <a:endParaRPr sz="1100"/>
          </a:p>
        </p:txBody>
      </p:sp>
      <p:sp>
        <p:nvSpPr>
          <p:cNvPr id="896" name="Shape 896"/>
          <p:cNvSpPr/>
          <p:nvPr/>
        </p:nvSpPr>
        <p:spPr>
          <a:xfrm>
            <a:off x="3777478" y="2959821"/>
            <a:ext cx="616677" cy="616676"/>
          </a:xfrm>
          <a:prstGeom prst="ellipse">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97" name="Shape 897"/>
          <p:cNvSpPr txBox="1"/>
          <p:nvPr/>
        </p:nvSpPr>
        <p:spPr>
          <a:xfrm>
            <a:off x="825925" y="3017125"/>
            <a:ext cx="2834100" cy="502200"/>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800">
                <a:solidFill>
                  <a:srgbClr val="7F7F7F"/>
                </a:solidFill>
                <a:latin typeface="Montserrat"/>
                <a:ea typeface="Montserrat"/>
                <a:cs typeface="Montserrat"/>
                <a:sym typeface="Montserrat"/>
              </a:rPr>
              <a:t>Lorem Ipsum has been the industry's standard dummy text ever since the 1500s, when an unknown printer took a galley of type and specimen book.</a:t>
            </a:r>
            <a:endParaRPr sz="1100"/>
          </a:p>
        </p:txBody>
      </p:sp>
      <p:sp>
        <p:nvSpPr>
          <p:cNvPr id="898" name="Shape 898"/>
          <p:cNvSpPr/>
          <p:nvPr/>
        </p:nvSpPr>
        <p:spPr>
          <a:xfrm>
            <a:off x="3777478" y="3725623"/>
            <a:ext cx="616677" cy="616676"/>
          </a:xfrm>
          <a:prstGeom prst="ellips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99" name="Shape 899"/>
          <p:cNvSpPr txBox="1"/>
          <p:nvPr/>
        </p:nvSpPr>
        <p:spPr>
          <a:xfrm>
            <a:off x="825925" y="3782925"/>
            <a:ext cx="2834100" cy="502200"/>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800">
                <a:solidFill>
                  <a:srgbClr val="7F7F7F"/>
                </a:solidFill>
                <a:latin typeface="Montserrat"/>
                <a:ea typeface="Montserrat"/>
                <a:cs typeface="Montserrat"/>
                <a:sym typeface="Montserrat"/>
              </a:rPr>
              <a:t>Lorem Ipsum has been the industry's standard dummy text ever since the 1500s, when an unknown printer took a galley of type and specimen book.</a:t>
            </a:r>
            <a:endParaRPr sz="1100"/>
          </a:p>
        </p:txBody>
      </p:sp>
      <p:sp>
        <p:nvSpPr>
          <p:cNvPr id="900" name="Shape 900"/>
          <p:cNvSpPr/>
          <p:nvPr>
            <p:ph idx="2" type="pic"/>
          </p:nvPr>
        </p:nvSpPr>
        <p:spPr>
          <a:xfrm>
            <a:off x="628651" y="1240972"/>
            <a:ext cx="7886700" cy="145868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901" name="Shape 901"/>
          <p:cNvSpPr/>
          <p:nvPr/>
        </p:nvSpPr>
        <p:spPr>
          <a:xfrm>
            <a:off x="4955929" y="3231106"/>
            <a:ext cx="204513" cy="203904"/>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02" name="Shape 902"/>
          <p:cNvSpPr/>
          <p:nvPr/>
        </p:nvSpPr>
        <p:spPr>
          <a:xfrm>
            <a:off x="4917275" y="3991049"/>
            <a:ext cx="281814" cy="160689"/>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03" name="Shape 903"/>
          <p:cNvSpPr/>
          <p:nvPr/>
        </p:nvSpPr>
        <p:spPr>
          <a:xfrm>
            <a:off x="3956774" y="3125275"/>
            <a:ext cx="258076" cy="26720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04" name="Shape 904"/>
          <p:cNvSpPr/>
          <p:nvPr/>
        </p:nvSpPr>
        <p:spPr>
          <a:xfrm>
            <a:off x="3982643" y="3948167"/>
            <a:ext cx="206339" cy="203904"/>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8" name="Shape 908"/>
        <p:cNvGrpSpPr/>
        <p:nvPr/>
      </p:nvGrpSpPr>
      <p:grpSpPr>
        <a:xfrm>
          <a:off x="0" y="0"/>
          <a:ext cx="0" cy="0"/>
          <a:chOff x="0" y="0"/>
          <a:chExt cx="0" cy="0"/>
        </a:xfrm>
      </p:grpSpPr>
      <p:sp>
        <p:nvSpPr>
          <p:cNvPr id="909" name="Shape 909"/>
          <p:cNvSpPr/>
          <p:nvPr/>
        </p:nvSpPr>
        <p:spPr>
          <a:xfrm>
            <a:off x="0" y="0"/>
            <a:ext cx="9144000" cy="5143500"/>
          </a:xfrm>
          <a:prstGeom prst="rect">
            <a:avLst/>
          </a:prstGeom>
          <a:solidFill>
            <a:schemeClr val="dk1">
              <a:alpha val="85882"/>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910" name="Shape 910"/>
          <p:cNvGrpSpPr/>
          <p:nvPr/>
        </p:nvGrpSpPr>
        <p:grpSpPr>
          <a:xfrm>
            <a:off x="1793081" y="1712887"/>
            <a:ext cx="5557837" cy="1717726"/>
            <a:chOff x="2390775" y="2931132"/>
            <a:chExt cx="7410450" cy="2290302"/>
          </a:xfrm>
        </p:grpSpPr>
        <p:sp>
          <p:nvSpPr>
            <p:cNvPr id="911" name="Shape 911"/>
            <p:cNvSpPr txBox="1"/>
            <p:nvPr/>
          </p:nvSpPr>
          <p:spPr>
            <a:xfrm>
              <a:off x="2390775" y="3857626"/>
              <a:ext cx="7410450" cy="763660"/>
            </a:xfrm>
            <a:prstGeom prst="rect">
              <a:avLst/>
            </a:prstGeom>
            <a:noFill/>
            <a:ln>
              <a:noFill/>
            </a:ln>
          </p:spPr>
          <p:txBody>
            <a:bodyPr anchorCtr="0" anchor="ctr" bIns="34275" lIns="68575" spcFirstLastPara="1" rIns="68575" wrap="square" tIns="34275">
              <a:noAutofit/>
            </a:bodyPr>
            <a:lstStyle/>
            <a:p>
              <a:pPr indent="0" lvl="0" marL="0" marR="0" rtl="0" algn="ctr">
                <a:lnSpc>
                  <a:spcPct val="140000"/>
                </a:lnSpc>
                <a:spcBef>
                  <a:spcPts val="0"/>
                </a:spcBef>
                <a:spcAft>
                  <a:spcPts val="0"/>
                </a:spcAft>
                <a:buClr>
                  <a:schemeClr val="lt1"/>
                </a:buClr>
                <a:buSzPts val="800"/>
                <a:buFont typeface="Arial"/>
                <a:buNone/>
              </a:pPr>
              <a:r>
                <a:rPr b="0" i="0" lang="en" sz="800">
                  <a:solidFill>
                    <a:schemeClr val="lt1"/>
                  </a:solidFill>
                  <a:latin typeface="Montserrat Light"/>
                  <a:ea typeface="Montserrat Light"/>
                  <a:cs typeface="Montserrat Light"/>
                  <a:sym typeface="Montserrat Light"/>
                </a:rPr>
                <a:t>There are many variations of passages of Lorem Ipsum available, but the majority injected humour, or randomised </a:t>
              </a:r>
              <a:r>
                <a:rPr b="0" i="1" lang="en" sz="800">
                  <a:solidFill>
                    <a:schemeClr val="accent4"/>
                  </a:solidFill>
                  <a:latin typeface="Montserrat Light"/>
                  <a:ea typeface="Montserrat Light"/>
                  <a:cs typeface="Montserrat Light"/>
                  <a:sym typeface="Montserrat Light"/>
                </a:rPr>
                <a:t>words which don't look even slightly believable. If you are going to use a passage of Lorem Ipsum, you need to be sure there isn't anything embarrassing hidden in the middle of text.</a:t>
              </a:r>
              <a:endParaRPr sz="1100"/>
            </a:p>
          </p:txBody>
        </p:sp>
        <p:sp>
          <p:nvSpPr>
            <p:cNvPr id="912" name="Shape 912"/>
            <p:cNvSpPr txBox="1"/>
            <p:nvPr/>
          </p:nvSpPr>
          <p:spPr>
            <a:xfrm>
              <a:off x="4076700" y="2931132"/>
              <a:ext cx="4038600"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Montserrat Light"/>
                  <a:ea typeface="Montserrat Light"/>
                  <a:cs typeface="Montserrat Light"/>
                  <a:sym typeface="Montserrat Light"/>
                </a:rPr>
                <a:t>Our team</a:t>
              </a:r>
              <a:endParaRPr sz="1100"/>
            </a:p>
          </p:txBody>
        </p:sp>
        <p:cxnSp>
          <p:nvCxnSpPr>
            <p:cNvPr id="913" name="Shape 913"/>
            <p:cNvCxnSpPr/>
            <p:nvPr/>
          </p:nvCxnSpPr>
          <p:spPr>
            <a:xfrm>
              <a:off x="5682343" y="3660298"/>
              <a:ext cx="827314" cy="0"/>
            </a:xfrm>
            <a:prstGeom prst="straightConnector1">
              <a:avLst/>
            </a:prstGeom>
            <a:noFill/>
            <a:ln cap="flat" cmpd="sng" w="28575">
              <a:solidFill>
                <a:schemeClr val="lt1"/>
              </a:solidFill>
              <a:prstDash val="solid"/>
              <a:miter lim="800000"/>
              <a:headEnd len="sm" w="sm" type="none"/>
              <a:tailEnd len="sm" w="sm" type="none"/>
            </a:ln>
          </p:spPr>
        </p:cxnSp>
        <p:grpSp>
          <p:nvGrpSpPr>
            <p:cNvPr id="914" name="Shape 914"/>
            <p:cNvGrpSpPr/>
            <p:nvPr/>
          </p:nvGrpSpPr>
          <p:grpSpPr>
            <a:xfrm>
              <a:off x="5029200" y="4799668"/>
              <a:ext cx="2133600" cy="421766"/>
              <a:chOff x="5314950" y="5046409"/>
              <a:chExt cx="2133600" cy="421766"/>
            </a:xfrm>
          </p:grpSpPr>
          <p:sp>
            <p:nvSpPr>
              <p:cNvPr id="915" name="Shape 915"/>
              <p:cNvSpPr/>
              <p:nvPr/>
            </p:nvSpPr>
            <p:spPr>
              <a:xfrm>
                <a:off x="5314950" y="5046409"/>
                <a:ext cx="2133600" cy="421766"/>
              </a:xfrm>
              <a:prstGeom prst="roundRect">
                <a:avLst>
                  <a:gd fmla="val 16667" name="adj"/>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16" name="Shape 916"/>
              <p:cNvSpPr txBox="1"/>
              <p:nvPr/>
            </p:nvSpPr>
            <p:spPr>
              <a:xfrm>
                <a:off x="5551734" y="5078940"/>
                <a:ext cx="178435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Montserrat"/>
                    <a:ea typeface="Montserrat"/>
                    <a:cs typeface="Montserrat"/>
                    <a:sym typeface="Montserrat"/>
                  </a:rPr>
                  <a:t>Troun on</a:t>
                </a:r>
                <a:endParaRPr sz="1100"/>
              </a:p>
            </p:txBody>
          </p:sp>
        </p:grpSp>
      </p:grpSp>
      <p:sp>
        <p:nvSpPr>
          <p:cNvPr id="917" name="Shape 917"/>
          <p:cNvSpPr txBox="1"/>
          <p:nvPr/>
        </p:nvSpPr>
        <p:spPr>
          <a:xfrm>
            <a:off x="-565368" y="3323926"/>
            <a:ext cx="10638055" cy="274515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11300"/>
              <a:buFont typeface="Montserrat"/>
              <a:buNone/>
            </a:pPr>
            <a:r>
              <a:rPr lang="en" sz="11300">
                <a:solidFill>
                  <a:schemeClr val="lt1"/>
                </a:solidFill>
                <a:latin typeface="Montserrat"/>
                <a:ea typeface="Montserrat"/>
                <a:cs typeface="Montserrat"/>
                <a:sym typeface="Montserrat"/>
              </a:rPr>
              <a:t>Our Team</a:t>
            </a:r>
            <a:endParaRPr sz="1100"/>
          </a:p>
        </p:txBody>
      </p:sp>
      <p:sp>
        <p:nvSpPr>
          <p:cNvPr id="918" name="Shape 918"/>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2" name="Shape 922"/>
        <p:cNvGrpSpPr/>
        <p:nvPr/>
      </p:nvGrpSpPr>
      <p:grpSpPr>
        <a:xfrm>
          <a:off x="0" y="0"/>
          <a:ext cx="0" cy="0"/>
          <a:chOff x="0" y="0"/>
          <a:chExt cx="0" cy="0"/>
        </a:xfrm>
      </p:grpSpPr>
      <p:sp>
        <p:nvSpPr>
          <p:cNvPr id="923" name="Shape 923"/>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924" name="Shape 924"/>
          <p:cNvSpPr txBox="1"/>
          <p:nvPr>
            <p:ph idx="11" type="ftr"/>
          </p:nvPr>
        </p:nvSpPr>
        <p:spPr>
          <a:xfrm>
            <a:off x="3865262" y="4707775"/>
            <a:ext cx="14136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925" name="Shape 925"/>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926" name="Shape 926"/>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Our </a:t>
            </a:r>
            <a:r>
              <a:rPr b="1" i="0" lang="en" sz="1900" u="none" cap="none" strike="noStrike">
                <a:solidFill>
                  <a:schemeClr val="accent4"/>
                </a:solidFill>
                <a:latin typeface="Montserrat"/>
                <a:ea typeface="Montserrat"/>
                <a:cs typeface="Montserrat"/>
                <a:sym typeface="Montserrat"/>
              </a:rPr>
              <a:t>Team</a:t>
            </a:r>
            <a:endParaRPr sz="1100"/>
          </a:p>
        </p:txBody>
      </p:sp>
      <p:sp>
        <p:nvSpPr>
          <p:cNvPr id="927" name="Shape 927"/>
          <p:cNvSpPr txBox="1"/>
          <p:nvPr/>
        </p:nvSpPr>
        <p:spPr>
          <a:xfrm>
            <a:off x="2816107" y="3213008"/>
            <a:ext cx="1411214"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rgbClr val="7F7F7F"/>
                </a:solidFill>
                <a:latin typeface="Montserrat"/>
                <a:ea typeface="Montserrat"/>
                <a:cs typeface="Montserrat"/>
                <a:sym typeface="Montserrat"/>
              </a:rPr>
              <a:t>Mike Johnson</a:t>
            </a:r>
            <a:endParaRPr sz="1100"/>
          </a:p>
        </p:txBody>
      </p:sp>
      <p:sp>
        <p:nvSpPr>
          <p:cNvPr id="928" name="Shape 928"/>
          <p:cNvSpPr txBox="1"/>
          <p:nvPr/>
        </p:nvSpPr>
        <p:spPr>
          <a:xfrm>
            <a:off x="2663412" y="3797150"/>
            <a:ext cx="1716600" cy="474600"/>
          </a:xfrm>
          <a:prstGeom prst="rect">
            <a:avLst/>
          </a:prstGeom>
          <a:noFill/>
          <a:ln>
            <a:noFill/>
          </a:ln>
        </p:spPr>
        <p:txBody>
          <a:bodyPr anchorCtr="0" anchor="ctr" bIns="34275" lIns="68575" spcFirstLastPara="1" rIns="68575" wrap="square" tIns="34275">
            <a:noAutofit/>
          </a:bodyPr>
          <a:lstStyle/>
          <a:p>
            <a:pPr indent="0" lvl="0" marL="0" marR="0" rtl="0" algn="ctr">
              <a:lnSpc>
                <a:spcPct val="160000"/>
              </a:lnSpc>
              <a:spcBef>
                <a:spcPts val="0"/>
              </a:spcBef>
              <a:spcAft>
                <a:spcPts val="0"/>
              </a:spcAft>
              <a:buClr>
                <a:srgbClr val="7F7F7F"/>
              </a:buClr>
              <a:buSzPts val="800"/>
              <a:buFont typeface="Arial"/>
              <a:buNone/>
            </a:pPr>
            <a:r>
              <a:rPr b="0" i="0" lang="en" sz="800">
                <a:solidFill>
                  <a:srgbClr val="7F7F7F"/>
                </a:solidFill>
                <a:latin typeface="Montserrat"/>
                <a:ea typeface="Montserrat"/>
                <a:cs typeface="Montserrat"/>
                <a:sym typeface="Montserrat"/>
              </a:rPr>
              <a:t>Passages of lorem ipsum available Are many variations of passages example text.</a:t>
            </a:r>
            <a:endParaRPr sz="1100"/>
          </a:p>
        </p:txBody>
      </p:sp>
      <p:sp>
        <p:nvSpPr>
          <p:cNvPr id="929" name="Shape 929"/>
          <p:cNvSpPr txBox="1"/>
          <p:nvPr/>
        </p:nvSpPr>
        <p:spPr>
          <a:xfrm>
            <a:off x="3030419" y="3488742"/>
            <a:ext cx="982589"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accent5"/>
                </a:solidFill>
                <a:latin typeface="Montserrat"/>
                <a:ea typeface="Montserrat"/>
                <a:cs typeface="Montserrat"/>
                <a:sym typeface="Montserrat"/>
              </a:rPr>
              <a:t>/ POST TITLE</a:t>
            </a:r>
            <a:endParaRPr sz="1100"/>
          </a:p>
        </p:txBody>
      </p:sp>
      <p:sp>
        <p:nvSpPr>
          <p:cNvPr id="930" name="Shape 930"/>
          <p:cNvSpPr txBox="1"/>
          <p:nvPr/>
        </p:nvSpPr>
        <p:spPr>
          <a:xfrm>
            <a:off x="714391" y="3213008"/>
            <a:ext cx="1413497"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rgbClr val="7F7F7F"/>
                </a:solidFill>
                <a:latin typeface="Montserrat"/>
                <a:ea typeface="Montserrat"/>
                <a:cs typeface="Montserrat"/>
                <a:sym typeface="Montserrat"/>
              </a:rPr>
              <a:t>Emily Hadson</a:t>
            </a:r>
            <a:endParaRPr sz="1400">
              <a:solidFill>
                <a:srgbClr val="7F7F7F"/>
              </a:solidFill>
              <a:latin typeface="Montserrat"/>
              <a:ea typeface="Montserrat"/>
              <a:cs typeface="Montserrat"/>
              <a:sym typeface="Montserrat"/>
            </a:endParaRPr>
          </a:p>
        </p:txBody>
      </p:sp>
      <p:sp>
        <p:nvSpPr>
          <p:cNvPr id="931" name="Shape 931"/>
          <p:cNvSpPr txBox="1"/>
          <p:nvPr/>
        </p:nvSpPr>
        <p:spPr>
          <a:xfrm>
            <a:off x="562875" y="3797150"/>
            <a:ext cx="1716600" cy="474600"/>
          </a:xfrm>
          <a:prstGeom prst="rect">
            <a:avLst/>
          </a:prstGeom>
          <a:noFill/>
          <a:ln>
            <a:noFill/>
          </a:ln>
        </p:spPr>
        <p:txBody>
          <a:bodyPr anchorCtr="0" anchor="ctr" bIns="34275" lIns="68575" spcFirstLastPara="1" rIns="68575" wrap="square" tIns="34275">
            <a:noAutofit/>
          </a:bodyPr>
          <a:lstStyle/>
          <a:p>
            <a:pPr indent="0" lvl="0" marL="0" marR="0" rtl="0" algn="ctr">
              <a:lnSpc>
                <a:spcPct val="160000"/>
              </a:lnSpc>
              <a:spcBef>
                <a:spcPts val="0"/>
              </a:spcBef>
              <a:spcAft>
                <a:spcPts val="0"/>
              </a:spcAft>
              <a:buClr>
                <a:srgbClr val="7F7F7F"/>
              </a:buClr>
              <a:buSzPts val="800"/>
              <a:buFont typeface="Arial"/>
              <a:buNone/>
            </a:pPr>
            <a:r>
              <a:rPr b="0" i="0" lang="en" sz="800">
                <a:solidFill>
                  <a:srgbClr val="7F7F7F"/>
                </a:solidFill>
                <a:latin typeface="Montserrat"/>
                <a:ea typeface="Montserrat"/>
                <a:cs typeface="Montserrat"/>
                <a:sym typeface="Montserrat"/>
              </a:rPr>
              <a:t>Passages of lorem ipsum available Are many variations of passages example text.</a:t>
            </a:r>
            <a:endParaRPr sz="1100"/>
          </a:p>
        </p:txBody>
      </p:sp>
      <p:sp>
        <p:nvSpPr>
          <p:cNvPr id="932" name="Shape 932"/>
          <p:cNvSpPr txBox="1"/>
          <p:nvPr/>
        </p:nvSpPr>
        <p:spPr>
          <a:xfrm>
            <a:off x="854894" y="3488742"/>
            <a:ext cx="1132491"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accent4"/>
                </a:solidFill>
                <a:latin typeface="Montserrat"/>
                <a:ea typeface="Montserrat"/>
                <a:cs typeface="Montserrat"/>
                <a:sym typeface="Montserrat"/>
              </a:rPr>
              <a:t>/ POST TITLE</a:t>
            </a:r>
            <a:endParaRPr sz="1100"/>
          </a:p>
        </p:txBody>
      </p:sp>
      <p:sp>
        <p:nvSpPr>
          <p:cNvPr id="933" name="Shape 933"/>
          <p:cNvSpPr txBox="1"/>
          <p:nvPr/>
        </p:nvSpPr>
        <p:spPr>
          <a:xfrm>
            <a:off x="4951757" y="3213008"/>
            <a:ext cx="1341063"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rgbClr val="7F7F7F"/>
                </a:solidFill>
                <a:latin typeface="Montserrat"/>
                <a:ea typeface="Montserrat"/>
                <a:cs typeface="Montserrat"/>
                <a:sym typeface="Montserrat"/>
              </a:rPr>
              <a:t>Jakhu mensi</a:t>
            </a:r>
            <a:endParaRPr sz="1400">
              <a:solidFill>
                <a:srgbClr val="7F7F7F"/>
              </a:solidFill>
              <a:latin typeface="Montserrat"/>
              <a:ea typeface="Montserrat"/>
              <a:cs typeface="Montserrat"/>
              <a:sym typeface="Montserrat"/>
            </a:endParaRPr>
          </a:p>
        </p:txBody>
      </p:sp>
      <p:sp>
        <p:nvSpPr>
          <p:cNvPr id="934" name="Shape 934"/>
          <p:cNvSpPr txBox="1"/>
          <p:nvPr/>
        </p:nvSpPr>
        <p:spPr>
          <a:xfrm>
            <a:off x="4755425" y="3797150"/>
            <a:ext cx="1733700" cy="474600"/>
          </a:xfrm>
          <a:prstGeom prst="rect">
            <a:avLst/>
          </a:prstGeom>
          <a:noFill/>
          <a:ln>
            <a:noFill/>
          </a:ln>
        </p:spPr>
        <p:txBody>
          <a:bodyPr anchorCtr="0" anchor="ctr" bIns="34275" lIns="68575" spcFirstLastPara="1" rIns="68575" wrap="square" tIns="34275">
            <a:noAutofit/>
          </a:bodyPr>
          <a:lstStyle/>
          <a:p>
            <a:pPr indent="0" lvl="0" marL="0" marR="0" rtl="0" algn="ctr">
              <a:lnSpc>
                <a:spcPct val="160000"/>
              </a:lnSpc>
              <a:spcBef>
                <a:spcPts val="0"/>
              </a:spcBef>
              <a:spcAft>
                <a:spcPts val="0"/>
              </a:spcAft>
              <a:buClr>
                <a:srgbClr val="7F7F7F"/>
              </a:buClr>
              <a:buSzPts val="800"/>
              <a:buFont typeface="Arial"/>
              <a:buNone/>
            </a:pPr>
            <a:r>
              <a:rPr b="0" i="0" lang="en" sz="800">
                <a:solidFill>
                  <a:srgbClr val="7F7F7F"/>
                </a:solidFill>
                <a:latin typeface="Montserrat"/>
                <a:ea typeface="Montserrat"/>
                <a:cs typeface="Montserrat"/>
                <a:sym typeface="Montserrat"/>
              </a:rPr>
              <a:t>Passages of lorem ipsum available Are many variations of passages example text.</a:t>
            </a:r>
            <a:endParaRPr sz="1100"/>
          </a:p>
        </p:txBody>
      </p:sp>
      <p:sp>
        <p:nvSpPr>
          <p:cNvPr id="935" name="Shape 935"/>
          <p:cNvSpPr txBox="1"/>
          <p:nvPr/>
        </p:nvSpPr>
        <p:spPr>
          <a:xfrm>
            <a:off x="5071398" y="3488742"/>
            <a:ext cx="1101780"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rgbClr val="3E4143"/>
                </a:solidFill>
                <a:latin typeface="Montserrat"/>
                <a:ea typeface="Montserrat"/>
                <a:cs typeface="Montserrat"/>
                <a:sym typeface="Montserrat"/>
              </a:rPr>
              <a:t>/ POST TITLE</a:t>
            </a:r>
            <a:endParaRPr sz="1100"/>
          </a:p>
        </p:txBody>
      </p:sp>
      <p:sp>
        <p:nvSpPr>
          <p:cNvPr id="936" name="Shape 936"/>
          <p:cNvSpPr txBox="1"/>
          <p:nvPr/>
        </p:nvSpPr>
        <p:spPr>
          <a:xfrm>
            <a:off x="7016114" y="3213008"/>
            <a:ext cx="1413495"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rgbClr val="7F7F7F"/>
                </a:solidFill>
                <a:latin typeface="Montserrat"/>
                <a:ea typeface="Montserrat"/>
                <a:cs typeface="Montserrat"/>
                <a:sym typeface="Montserrat"/>
              </a:rPr>
              <a:t>Morgyne jue</a:t>
            </a:r>
            <a:endParaRPr sz="1400">
              <a:solidFill>
                <a:srgbClr val="7F7F7F"/>
              </a:solidFill>
              <a:latin typeface="Montserrat"/>
              <a:ea typeface="Montserrat"/>
              <a:cs typeface="Montserrat"/>
              <a:sym typeface="Montserrat"/>
            </a:endParaRPr>
          </a:p>
        </p:txBody>
      </p:sp>
      <p:sp>
        <p:nvSpPr>
          <p:cNvPr id="937" name="Shape 937"/>
          <p:cNvSpPr txBox="1"/>
          <p:nvPr/>
        </p:nvSpPr>
        <p:spPr>
          <a:xfrm>
            <a:off x="6910725" y="3797150"/>
            <a:ext cx="1624200" cy="474600"/>
          </a:xfrm>
          <a:prstGeom prst="rect">
            <a:avLst/>
          </a:prstGeom>
          <a:noFill/>
          <a:ln>
            <a:noFill/>
          </a:ln>
        </p:spPr>
        <p:txBody>
          <a:bodyPr anchorCtr="0" anchor="ctr" bIns="34275" lIns="68575" spcFirstLastPara="1" rIns="68575" wrap="square" tIns="34275">
            <a:noAutofit/>
          </a:bodyPr>
          <a:lstStyle/>
          <a:p>
            <a:pPr indent="0" lvl="0" marL="0" marR="0" rtl="0" algn="ctr">
              <a:lnSpc>
                <a:spcPct val="160000"/>
              </a:lnSpc>
              <a:spcBef>
                <a:spcPts val="0"/>
              </a:spcBef>
              <a:spcAft>
                <a:spcPts val="0"/>
              </a:spcAft>
              <a:buClr>
                <a:srgbClr val="7F7F7F"/>
              </a:buClr>
              <a:buSzPts val="800"/>
              <a:buFont typeface="Arial"/>
              <a:buNone/>
            </a:pPr>
            <a:r>
              <a:rPr b="0" i="0" lang="en" sz="800">
                <a:solidFill>
                  <a:srgbClr val="7F7F7F"/>
                </a:solidFill>
                <a:latin typeface="Montserrat"/>
                <a:ea typeface="Montserrat"/>
                <a:cs typeface="Montserrat"/>
                <a:sym typeface="Montserrat"/>
              </a:rPr>
              <a:t>Passages of lorem ipsum available Are many variations of passages example text..</a:t>
            </a:r>
            <a:endParaRPr sz="1100"/>
          </a:p>
        </p:txBody>
      </p:sp>
      <p:sp>
        <p:nvSpPr>
          <p:cNvPr id="938" name="Shape 938"/>
          <p:cNvSpPr txBox="1"/>
          <p:nvPr/>
        </p:nvSpPr>
        <p:spPr>
          <a:xfrm>
            <a:off x="7201652" y="3488742"/>
            <a:ext cx="1042419"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rgbClr val="CACCCE"/>
                </a:solidFill>
                <a:latin typeface="Montserrat"/>
                <a:ea typeface="Montserrat"/>
                <a:cs typeface="Montserrat"/>
                <a:sym typeface="Montserrat"/>
              </a:rPr>
              <a:t>/ POST TITLE</a:t>
            </a:r>
            <a:endParaRPr sz="1100"/>
          </a:p>
        </p:txBody>
      </p:sp>
      <p:sp>
        <p:nvSpPr>
          <p:cNvPr id="939" name="Shape 939"/>
          <p:cNvSpPr/>
          <p:nvPr>
            <p:ph idx="4" type="pic"/>
          </p:nvPr>
        </p:nvSpPr>
        <p:spPr>
          <a:xfrm>
            <a:off x="7039386" y="1440611"/>
            <a:ext cx="1366950" cy="158566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940" name="Shape 940"/>
          <p:cNvSpPr/>
          <p:nvPr>
            <p:ph idx="3" type="pic"/>
          </p:nvPr>
        </p:nvSpPr>
        <p:spPr>
          <a:xfrm>
            <a:off x="4938812" y="1440611"/>
            <a:ext cx="1366950" cy="158566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941" name="Shape 941"/>
          <p:cNvSpPr/>
          <p:nvPr>
            <p:ph idx="2" type="pic"/>
          </p:nvPr>
        </p:nvSpPr>
        <p:spPr>
          <a:xfrm>
            <a:off x="2838238" y="1440611"/>
            <a:ext cx="1366950" cy="158566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942" name="Shape 942"/>
          <p:cNvSpPr/>
          <p:nvPr>
            <p:ph idx="5" type="pic"/>
          </p:nvPr>
        </p:nvSpPr>
        <p:spPr>
          <a:xfrm>
            <a:off x="737663" y="1440611"/>
            <a:ext cx="1366950" cy="158566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6" name="Shape 946"/>
        <p:cNvGrpSpPr/>
        <p:nvPr/>
      </p:nvGrpSpPr>
      <p:grpSpPr>
        <a:xfrm>
          <a:off x="0" y="0"/>
          <a:ext cx="0" cy="0"/>
          <a:chOff x="0" y="0"/>
          <a:chExt cx="0" cy="0"/>
        </a:xfrm>
      </p:grpSpPr>
      <p:sp>
        <p:nvSpPr>
          <p:cNvPr id="947" name="Shape 947"/>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948" name="Shape 948"/>
          <p:cNvPicPr preferRelativeResize="0"/>
          <p:nvPr/>
        </p:nvPicPr>
        <p:blipFill rotWithShape="1">
          <a:blip r:embed="rId3">
            <a:alphaModFix/>
          </a:blip>
          <a:srcRect b="0" l="0" r="0" t="0"/>
          <a:stretch/>
        </p:blipFill>
        <p:spPr>
          <a:xfrm>
            <a:off x="4336555" y="-2123767"/>
            <a:ext cx="6704152" cy="8804787"/>
          </a:xfrm>
          <a:prstGeom prst="rect">
            <a:avLst/>
          </a:prstGeom>
          <a:noFill/>
          <a:ln>
            <a:noFill/>
          </a:ln>
        </p:spPr>
      </p:pic>
      <p:sp>
        <p:nvSpPr>
          <p:cNvPr id="949" name="Shape 949"/>
          <p:cNvSpPr/>
          <p:nvPr/>
        </p:nvSpPr>
        <p:spPr>
          <a:xfrm>
            <a:off x="0" y="0"/>
            <a:ext cx="9144000" cy="5143500"/>
          </a:xfrm>
          <a:prstGeom prst="rect">
            <a:avLst/>
          </a:prstGeom>
          <a:solidFill>
            <a:srgbClr val="262626">
              <a:alpha val="8784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50" name="Shape 950"/>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800"/>
              <a:buFont typeface="Arial"/>
              <a:buNone/>
            </a:pPr>
            <a:r>
              <a:rPr b="0" i="0" lang="en" sz="800" u="none" cap="none" strike="noStrike">
                <a:solidFill>
                  <a:schemeClr val="lt1"/>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chemeClr val="lt1"/>
              </a:solidFill>
              <a:latin typeface="Montserrat"/>
              <a:ea typeface="Montserrat"/>
              <a:cs typeface="Montserrat"/>
              <a:sym typeface="Montserrat"/>
            </a:endParaRPr>
          </a:p>
        </p:txBody>
      </p:sp>
      <p:sp>
        <p:nvSpPr>
          <p:cNvPr id="951" name="Shape 951"/>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CACCCE"/>
              </a:buClr>
              <a:buSzPts val="1900"/>
              <a:buFont typeface="Montserrat"/>
              <a:buNone/>
            </a:pPr>
            <a:r>
              <a:rPr b="1" i="0" lang="en" sz="1900" u="none" cap="none" strike="noStrike">
                <a:solidFill>
                  <a:srgbClr val="CACCCE"/>
                </a:solidFill>
                <a:latin typeface="Montserrat"/>
                <a:ea typeface="Montserrat"/>
                <a:cs typeface="Montserrat"/>
                <a:sym typeface="Montserrat"/>
              </a:rPr>
              <a:t>Our</a:t>
            </a:r>
            <a:r>
              <a:rPr b="1" i="0" lang="en" sz="1900" u="none" cap="none" strike="noStrike">
                <a:solidFill>
                  <a:schemeClr val="lt2"/>
                </a:solidFill>
                <a:latin typeface="Montserrat"/>
                <a:ea typeface="Montserrat"/>
                <a:cs typeface="Montserrat"/>
                <a:sym typeface="Montserrat"/>
              </a:rPr>
              <a:t> </a:t>
            </a:r>
            <a:r>
              <a:rPr b="1" i="0" lang="en" sz="1900" u="none" cap="none" strike="noStrike">
                <a:solidFill>
                  <a:schemeClr val="accent4"/>
                </a:solidFill>
                <a:latin typeface="Montserrat"/>
                <a:ea typeface="Montserrat"/>
                <a:cs typeface="Montserrat"/>
                <a:sym typeface="Montserrat"/>
              </a:rPr>
              <a:t>Team</a:t>
            </a:r>
            <a:endParaRPr sz="1100"/>
          </a:p>
        </p:txBody>
      </p:sp>
      <p:sp>
        <p:nvSpPr>
          <p:cNvPr id="952" name="Shape 952"/>
          <p:cNvSpPr txBox="1"/>
          <p:nvPr/>
        </p:nvSpPr>
        <p:spPr>
          <a:xfrm>
            <a:off x="536050" y="3247700"/>
            <a:ext cx="1698000" cy="311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600">
                <a:solidFill>
                  <a:schemeClr val="lt1"/>
                </a:solidFill>
                <a:latin typeface="Montserrat"/>
                <a:ea typeface="Montserrat"/>
                <a:cs typeface="Montserrat"/>
                <a:sym typeface="Montserrat"/>
              </a:rPr>
              <a:t>Mike Johnson</a:t>
            </a:r>
            <a:endParaRPr sz="1100"/>
          </a:p>
        </p:txBody>
      </p:sp>
      <p:sp>
        <p:nvSpPr>
          <p:cNvPr id="953" name="Shape 953"/>
          <p:cNvSpPr txBox="1"/>
          <p:nvPr/>
        </p:nvSpPr>
        <p:spPr>
          <a:xfrm>
            <a:off x="536053" y="3523429"/>
            <a:ext cx="1093492"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chemeClr val="lt1"/>
                </a:solidFill>
                <a:latin typeface="Montserrat"/>
                <a:ea typeface="Montserrat"/>
                <a:cs typeface="Montserrat"/>
                <a:sym typeface="Montserrat"/>
              </a:rPr>
              <a:t>/ POST TITLE</a:t>
            </a:r>
            <a:endParaRPr sz="1100"/>
          </a:p>
        </p:txBody>
      </p:sp>
      <p:sp>
        <p:nvSpPr>
          <p:cNvPr id="954" name="Shape 954"/>
          <p:cNvSpPr txBox="1"/>
          <p:nvPr/>
        </p:nvSpPr>
        <p:spPr>
          <a:xfrm>
            <a:off x="2720726" y="3247700"/>
            <a:ext cx="1551000" cy="311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600">
                <a:solidFill>
                  <a:schemeClr val="lt1"/>
                </a:solidFill>
                <a:latin typeface="Montserrat"/>
                <a:ea typeface="Montserrat"/>
                <a:cs typeface="Montserrat"/>
                <a:sym typeface="Montserrat"/>
              </a:rPr>
              <a:t>Salena John</a:t>
            </a:r>
            <a:endParaRPr sz="1100"/>
          </a:p>
        </p:txBody>
      </p:sp>
      <p:sp>
        <p:nvSpPr>
          <p:cNvPr id="955" name="Shape 955"/>
          <p:cNvSpPr txBox="1"/>
          <p:nvPr/>
        </p:nvSpPr>
        <p:spPr>
          <a:xfrm>
            <a:off x="2720715" y="3523429"/>
            <a:ext cx="1071357"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chemeClr val="lt1"/>
                </a:solidFill>
                <a:latin typeface="Montserrat"/>
                <a:ea typeface="Montserrat"/>
                <a:cs typeface="Montserrat"/>
                <a:sym typeface="Montserrat"/>
              </a:rPr>
              <a:t>/ POST TITLE</a:t>
            </a:r>
            <a:endParaRPr sz="1100"/>
          </a:p>
        </p:txBody>
      </p:sp>
      <p:sp>
        <p:nvSpPr>
          <p:cNvPr id="956" name="Shape 956"/>
          <p:cNvSpPr txBox="1"/>
          <p:nvPr/>
        </p:nvSpPr>
        <p:spPr>
          <a:xfrm>
            <a:off x="4834675" y="3247700"/>
            <a:ext cx="1698000" cy="311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600">
                <a:solidFill>
                  <a:schemeClr val="lt1"/>
                </a:solidFill>
                <a:latin typeface="Montserrat"/>
                <a:ea typeface="Montserrat"/>
                <a:cs typeface="Montserrat"/>
                <a:sym typeface="Montserrat"/>
              </a:rPr>
              <a:t>TippirE Daawl</a:t>
            </a:r>
            <a:endParaRPr b="1" sz="1600">
              <a:solidFill>
                <a:schemeClr val="lt1"/>
              </a:solidFill>
              <a:latin typeface="Montserrat"/>
              <a:ea typeface="Montserrat"/>
              <a:cs typeface="Montserrat"/>
              <a:sym typeface="Montserrat"/>
            </a:endParaRPr>
          </a:p>
        </p:txBody>
      </p:sp>
      <p:sp>
        <p:nvSpPr>
          <p:cNvPr id="957" name="Shape 957"/>
          <p:cNvSpPr txBox="1"/>
          <p:nvPr/>
        </p:nvSpPr>
        <p:spPr>
          <a:xfrm>
            <a:off x="4834675" y="3523429"/>
            <a:ext cx="1117980"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chemeClr val="lt1"/>
                </a:solidFill>
                <a:latin typeface="Montserrat"/>
                <a:ea typeface="Montserrat"/>
                <a:cs typeface="Montserrat"/>
                <a:sym typeface="Montserrat"/>
              </a:rPr>
              <a:t>/ POST TITLE</a:t>
            </a:r>
            <a:endParaRPr sz="1100"/>
          </a:p>
        </p:txBody>
      </p:sp>
      <p:sp>
        <p:nvSpPr>
          <p:cNvPr id="958" name="Shape 958"/>
          <p:cNvSpPr txBox="1"/>
          <p:nvPr/>
        </p:nvSpPr>
        <p:spPr>
          <a:xfrm>
            <a:off x="6976926" y="3247700"/>
            <a:ext cx="1842300" cy="311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600">
                <a:solidFill>
                  <a:schemeClr val="lt1"/>
                </a:solidFill>
                <a:latin typeface="Montserrat"/>
                <a:ea typeface="Montserrat"/>
                <a:cs typeface="Montserrat"/>
                <a:sym typeface="Montserrat"/>
              </a:rPr>
              <a:t>Dekhte Valona</a:t>
            </a:r>
            <a:endParaRPr sz="1100"/>
          </a:p>
        </p:txBody>
      </p:sp>
      <p:sp>
        <p:nvSpPr>
          <p:cNvPr id="959" name="Shape 959"/>
          <p:cNvSpPr txBox="1"/>
          <p:nvPr/>
        </p:nvSpPr>
        <p:spPr>
          <a:xfrm>
            <a:off x="6976917" y="3523429"/>
            <a:ext cx="923315"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chemeClr val="lt1"/>
                </a:solidFill>
                <a:latin typeface="Montserrat"/>
                <a:ea typeface="Montserrat"/>
                <a:cs typeface="Montserrat"/>
                <a:sym typeface="Montserrat"/>
              </a:rPr>
              <a:t>/ POST TITLE</a:t>
            </a:r>
            <a:endParaRPr sz="1100"/>
          </a:p>
        </p:txBody>
      </p:sp>
      <p:sp>
        <p:nvSpPr>
          <p:cNvPr id="960" name="Shape 960"/>
          <p:cNvSpPr/>
          <p:nvPr/>
        </p:nvSpPr>
        <p:spPr>
          <a:xfrm>
            <a:off x="830154" y="3880638"/>
            <a:ext cx="1120090" cy="3428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1" name="Shape 961"/>
          <p:cNvSpPr txBox="1"/>
          <p:nvPr/>
        </p:nvSpPr>
        <p:spPr>
          <a:xfrm>
            <a:off x="542864" y="3873564"/>
            <a:ext cx="364776" cy="534995"/>
          </a:xfrm>
          <a:prstGeom prst="rect">
            <a:avLst/>
          </a:prstGeom>
          <a:noFill/>
          <a:ln>
            <a:noFill/>
          </a:ln>
        </p:spPr>
        <p:txBody>
          <a:bodyPr anchorCtr="0" anchor="t" bIns="34275" lIns="68575" spcFirstLastPara="1" rIns="68575" wrap="square" tIns="34275">
            <a:noAutofit/>
          </a:bodyPr>
          <a:lstStyle/>
          <a:p>
            <a:pPr indent="0" lvl="0" marL="0" marR="0" rtl="0" algn="l">
              <a:lnSpc>
                <a:spcPct val="28571"/>
              </a:lnSpc>
              <a:spcBef>
                <a:spcPts val="0"/>
              </a:spcBef>
              <a:spcAft>
                <a:spcPts val="0"/>
              </a:spcAft>
              <a:buClr>
                <a:schemeClr val="lt1"/>
              </a:buClr>
              <a:buSzPts val="500"/>
              <a:buFont typeface="Arial"/>
              <a:buNone/>
            </a:pPr>
            <a:r>
              <a:rPr b="0" i="0" lang="en" sz="500">
                <a:solidFill>
                  <a:schemeClr val="lt1"/>
                </a:solidFill>
                <a:latin typeface="Montserrat"/>
                <a:ea typeface="Montserrat"/>
                <a:cs typeface="Montserrat"/>
                <a:sym typeface="Montserrat"/>
              </a:rPr>
              <a:t>WP</a:t>
            </a:r>
            <a:endParaRPr sz="1100"/>
          </a:p>
          <a:p>
            <a:pPr indent="0" lvl="0" marL="0" marR="0" rtl="0" algn="l">
              <a:lnSpc>
                <a:spcPct val="28571"/>
              </a:lnSpc>
              <a:spcBef>
                <a:spcPts val="800"/>
              </a:spcBef>
              <a:spcAft>
                <a:spcPts val="0"/>
              </a:spcAft>
              <a:buClr>
                <a:schemeClr val="lt1"/>
              </a:buClr>
              <a:buSzPts val="500"/>
              <a:buFont typeface="Arial"/>
              <a:buNone/>
            </a:pPr>
            <a:r>
              <a:rPr b="0" i="0" lang="en" sz="500">
                <a:solidFill>
                  <a:schemeClr val="lt1"/>
                </a:solidFill>
                <a:latin typeface="Montserrat"/>
                <a:ea typeface="Montserrat"/>
                <a:cs typeface="Montserrat"/>
                <a:sym typeface="Montserrat"/>
              </a:rPr>
              <a:t>EPS</a:t>
            </a:r>
            <a:endParaRPr sz="1100"/>
          </a:p>
          <a:p>
            <a:pPr indent="0" lvl="0" marL="0" marR="0" rtl="0" algn="l">
              <a:lnSpc>
                <a:spcPct val="28571"/>
              </a:lnSpc>
              <a:spcBef>
                <a:spcPts val="800"/>
              </a:spcBef>
              <a:spcAft>
                <a:spcPts val="0"/>
              </a:spcAft>
              <a:buClr>
                <a:schemeClr val="lt1"/>
              </a:buClr>
              <a:buSzPts val="500"/>
              <a:buFont typeface="Arial"/>
              <a:buNone/>
            </a:pPr>
            <a:r>
              <a:rPr b="0" i="0" lang="en" sz="500">
                <a:solidFill>
                  <a:schemeClr val="lt1"/>
                </a:solidFill>
                <a:latin typeface="Montserrat"/>
                <a:ea typeface="Montserrat"/>
                <a:cs typeface="Montserrat"/>
                <a:sym typeface="Montserrat"/>
              </a:rPr>
              <a:t>PSD</a:t>
            </a:r>
            <a:endParaRPr sz="1100"/>
          </a:p>
          <a:p>
            <a:pPr indent="0" lvl="0" marL="0" marR="0" rtl="0" algn="l">
              <a:lnSpc>
                <a:spcPct val="28571"/>
              </a:lnSpc>
              <a:spcBef>
                <a:spcPts val="800"/>
              </a:spcBef>
              <a:spcAft>
                <a:spcPts val="0"/>
              </a:spcAft>
              <a:buClr>
                <a:schemeClr val="lt1"/>
              </a:buClr>
              <a:buSzPts val="500"/>
              <a:buFont typeface="Arial"/>
              <a:buNone/>
            </a:pPr>
            <a:r>
              <a:rPr b="0" i="0" lang="en" sz="500">
                <a:solidFill>
                  <a:schemeClr val="lt1"/>
                </a:solidFill>
                <a:latin typeface="Montserrat"/>
                <a:ea typeface="Montserrat"/>
                <a:cs typeface="Montserrat"/>
                <a:sym typeface="Montserrat"/>
              </a:rPr>
              <a:t>CSS</a:t>
            </a:r>
            <a:endParaRPr sz="1100"/>
          </a:p>
        </p:txBody>
      </p:sp>
      <p:sp>
        <p:nvSpPr>
          <p:cNvPr id="962" name="Shape 962"/>
          <p:cNvSpPr/>
          <p:nvPr/>
        </p:nvSpPr>
        <p:spPr>
          <a:xfrm>
            <a:off x="830154" y="3996319"/>
            <a:ext cx="1255526" cy="3428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3" name="Shape 963"/>
          <p:cNvSpPr/>
          <p:nvPr/>
        </p:nvSpPr>
        <p:spPr>
          <a:xfrm>
            <a:off x="830154" y="4112000"/>
            <a:ext cx="1050068" cy="36157"/>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4" name="Shape 964"/>
          <p:cNvSpPr/>
          <p:nvPr/>
        </p:nvSpPr>
        <p:spPr>
          <a:xfrm>
            <a:off x="830154" y="4229547"/>
            <a:ext cx="873631" cy="3428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5" name="Shape 965"/>
          <p:cNvSpPr/>
          <p:nvPr/>
        </p:nvSpPr>
        <p:spPr>
          <a:xfrm>
            <a:off x="3014816" y="3880638"/>
            <a:ext cx="1120090" cy="34289"/>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6" name="Shape 966"/>
          <p:cNvSpPr txBox="1"/>
          <p:nvPr/>
        </p:nvSpPr>
        <p:spPr>
          <a:xfrm>
            <a:off x="2727526" y="3873564"/>
            <a:ext cx="364776" cy="534995"/>
          </a:xfrm>
          <a:prstGeom prst="rect">
            <a:avLst/>
          </a:prstGeom>
          <a:noFill/>
          <a:ln>
            <a:noFill/>
          </a:ln>
        </p:spPr>
        <p:txBody>
          <a:bodyPr anchorCtr="0" anchor="t" bIns="34275" lIns="68575" spcFirstLastPara="1" rIns="68575" wrap="square" tIns="34275">
            <a:noAutofit/>
          </a:bodyPr>
          <a:lstStyle/>
          <a:p>
            <a:pPr indent="0" lvl="0" marL="0" marR="0" rtl="0" algn="l">
              <a:lnSpc>
                <a:spcPct val="28571"/>
              </a:lnSpc>
              <a:spcBef>
                <a:spcPts val="0"/>
              </a:spcBef>
              <a:spcAft>
                <a:spcPts val="0"/>
              </a:spcAft>
              <a:buClr>
                <a:schemeClr val="lt1"/>
              </a:buClr>
              <a:buSzPts val="500"/>
              <a:buFont typeface="Arial"/>
              <a:buNone/>
            </a:pPr>
            <a:r>
              <a:rPr b="0" i="0" lang="en" sz="500">
                <a:solidFill>
                  <a:schemeClr val="lt1"/>
                </a:solidFill>
                <a:latin typeface="Montserrat"/>
                <a:ea typeface="Montserrat"/>
                <a:cs typeface="Montserrat"/>
                <a:sym typeface="Montserrat"/>
              </a:rPr>
              <a:t>WP</a:t>
            </a:r>
            <a:endParaRPr sz="1100"/>
          </a:p>
          <a:p>
            <a:pPr indent="0" lvl="0" marL="0" marR="0" rtl="0" algn="l">
              <a:lnSpc>
                <a:spcPct val="28571"/>
              </a:lnSpc>
              <a:spcBef>
                <a:spcPts val="800"/>
              </a:spcBef>
              <a:spcAft>
                <a:spcPts val="0"/>
              </a:spcAft>
              <a:buClr>
                <a:schemeClr val="lt1"/>
              </a:buClr>
              <a:buSzPts val="500"/>
              <a:buFont typeface="Arial"/>
              <a:buNone/>
            </a:pPr>
            <a:r>
              <a:rPr b="0" i="0" lang="en" sz="500">
                <a:solidFill>
                  <a:schemeClr val="lt1"/>
                </a:solidFill>
                <a:latin typeface="Montserrat"/>
                <a:ea typeface="Montserrat"/>
                <a:cs typeface="Montserrat"/>
                <a:sym typeface="Montserrat"/>
              </a:rPr>
              <a:t>EPS</a:t>
            </a:r>
            <a:endParaRPr sz="1100"/>
          </a:p>
          <a:p>
            <a:pPr indent="0" lvl="0" marL="0" marR="0" rtl="0" algn="l">
              <a:lnSpc>
                <a:spcPct val="28571"/>
              </a:lnSpc>
              <a:spcBef>
                <a:spcPts val="800"/>
              </a:spcBef>
              <a:spcAft>
                <a:spcPts val="0"/>
              </a:spcAft>
              <a:buClr>
                <a:schemeClr val="lt1"/>
              </a:buClr>
              <a:buSzPts val="500"/>
              <a:buFont typeface="Arial"/>
              <a:buNone/>
            </a:pPr>
            <a:r>
              <a:rPr b="0" i="0" lang="en" sz="500">
                <a:solidFill>
                  <a:schemeClr val="lt1"/>
                </a:solidFill>
                <a:latin typeface="Montserrat"/>
                <a:ea typeface="Montserrat"/>
                <a:cs typeface="Montserrat"/>
                <a:sym typeface="Montserrat"/>
              </a:rPr>
              <a:t>PSD</a:t>
            </a:r>
            <a:endParaRPr sz="1100"/>
          </a:p>
          <a:p>
            <a:pPr indent="0" lvl="0" marL="0" marR="0" rtl="0" algn="l">
              <a:lnSpc>
                <a:spcPct val="28571"/>
              </a:lnSpc>
              <a:spcBef>
                <a:spcPts val="800"/>
              </a:spcBef>
              <a:spcAft>
                <a:spcPts val="0"/>
              </a:spcAft>
              <a:buClr>
                <a:schemeClr val="lt1"/>
              </a:buClr>
              <a:buSzPts val="500"/>
              <a:buFont typeface="Arial"/>
              <a:buNone/>
            </a:pPr>
            <a:r>
              <a:rPr b="0" i="0" lang="en" sz="500">
                <a:solidFill>
                  <a:schemeClr val="lt1"/>
                </a:solidFill>
                <a:latin typeface="Montserrat"/>
                <a:ea typeface="Montserrat"/>
                <a:cs typeface="Montserrat"/>
                <a:sym typeface="Montserrat"/>
              </a:rPr>
              <a:t>CSS</a:t>
            </a:r>
            <a:endParaRPr sz="1100"/>
          </a:p>
        </p:txBody>
      </p:sp>
      <p:sp>
        <p:nvSpPr>
          <p:cNvPr id="967" name="Shape 967"/>
          <p:cNvSpPr/>
          <p:nvPr/>
        </p:nvSpPr>
        <p:spPr>
          <a:xfrm>
            <a:off x="3014816" y="3996319"/>
            <a:ext cx="1255526" cy="34289"/>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8" name="Shape 968"/>
          <p:cNvSpPr/>
          <p:nvPr/>
        </p:nvSpPr>
        <p:spPr>
          <a:xfrm>
            <a:off x="3014816" y="4112000"/>
            <a:ext cx="1050068" cy="36157"/>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9" name="Shape 969"/>
          <p:cNvSpPr/>
          <p:nvPr/>
        </p:nvSpPr>
        <p:spPr>
          <a:xfrm>
            <a:off x="3014816" y="4229547"/>
            <a:ext cx="873631" cy="34289"/>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0" name="Shape 970"/>
          <p:cNvSpPr/>
          <p:nvPr/>
        </p:nvSpPr>
        <p:spPr>
          <a:xfrm>
            <a:off x="5124697" y="3880638"/>
            <a:ext cx="1120090" cy="34289"/>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1" name="Shape 971"/>
          <p:cNvSpPr txBox="1"/>
          <p:nvPr/>
        </p:nvSpPr>
        <p:spPr>
          <a:xfrm>
            <a:off x="4837407" y="3873564"/>
            <a:ext cx="364776" cy="534995"/>
          </a:xfrm>
          <a:prstGeom prst="rect">
            <a:avLst/>
          </a:prstGeom>
          <a:noFill/>
          <a:ln>
            <a:noFill/>
          </a:ln>
        </p:spPr>
        <p:txBody>
          <a:bodyPr anchorCtr="0" anchor="t" bIns="34275" lIns="68575" spcFirstLastPara="1" rIns="68575" wrap="square" tIns="34275">
            <a:noAutofit/>
          </a:bodyPr>
          <a:lstStyle/>
          <a:p>
            <a:pPr indent="0" lvl="0" marL="0" marR="0" rtl="0" algn="l">
              <a:lnSpc>
                <a:spcPct val="28571"/>
              </a:lnSpc>
              <a:spcBef>
                <a:spcPts val="0"/>
              </a:spcBef>
              <a:spcAft>
                <a:spcPts val="0"/>
              </a:spcAft>
              <a:buClr>
                <a:schemeClr val="lt1"/>
              </a:buClr>
              <a:buSzPts val="500"/>
              <a:buFont typeface="Arial"/>
              <a:buNone/>
            </a:pPr>
            <a:r>
              <a:rPr b="0" i="0" lang="en" sz="500">
                <a:solidFill>
                  <a:schemeClr val="lt1"/>
                </a:solidFill>
                <a:latin typeface="Montserrat"/>
                <a:ea typeface="Montserrat"/>
                <a:cs typeface="Montserrat"/>
                <a:sym typeface="Montserrat"/>
              </a:rPr>
              <a:t>WP</a:t>
            </a:r>
            <a:endParaRPr sz="1100"/>
          </a:p>
          <a:p>
            <a:pPr indent="0" lvl="0" marL="0" marR="0" rtl="0" algn="l">
              <a:lnSpc>
                <a:spcPct val="28571"/>
              </a:lnSpc>
              <a:spcBef>
                <a:spcPts val="800"/>
              </a:spcBef>
              <a:spcAft>
                <a:spcPts val="0"/>
              </a:spcAft>
              <a:buClr>
                <a:schemeClr val="lt1"/>
              </a:buClr>
              <a:buSzPts val="500"/>
              <a:buFont typeface="Arial"/>
              <a:buNone/>
            </a:pPr>
            <a:r>
              <a:rPr b="0" i="0" lang="en" sz="500">
                <a:solidFill>
                  <a:schemeClr val="lt1"/>
                </a:solidFill>
                <a:latin typeface="Montserrat"/>
                <a:ea typeface="Montserrat"/>
                <a:cs typeface="Montserrat"/>
                <a:sym typeface="Montserrat"/>
              </a:rPr>
              <a:t>EPS</a:t>
            </a:r>
            <a:endParaRPr sz="1100"/>
          </a:p>
          <a:p>
            <a:pPr indent="0" lvl="0" marL="0" marR="0" rtl="0" algn="l">
              <a:lnSpc>
                <a:spcPct val="28571"/>
              </a:lnSpc>
              <a:spcBef>
                <a:spcPts val="800"/>
              </a:spcBef>
              <a:spcAft>
                <a:spcPts val="0"/>
              </a:spcAft>
              <a:buClr>
                <a:schemeClr val="lt1"/>
              </a:buClr>
              <a:buSzPts val="500"/>
              <a:buFont typeface="Arial"/>
              <a:buNone/>
            </a:pPr>
            <a:r>
              <a:rPr b="0" i="0" lang="en" sz="500">
                <a:solidFill>
                  <a:schemeClr val="lt1"/>
                </a:solidFill>
                <a:latin typeface="Montserrat"/>
                <a:ea typeface="Montserrat"/>
                <a:cs typeface="Montserrat"/>
                <a:sym typeface="Montserrat"/>
              </a:rPr>
              <a:t>PSD</a:t>
            </a:r>
            <a:endParaRPr sz="1100"/>
          </a:p>
          <a:p>
            <a:pPr indent="0" lvl="0" marL="0" marR="0" rtl="0" algn="l">
              <a:lnSpc>
                <a:spcPct val="28571"/>
              </a:lnSpc>
              <a:spcBef>
                <a:spcPts val="800"/>
              </a:spcBef>
              <a:spcAft>
                <a:spcPts val="0"/>
              </a:spcAft>
              <a:buClr>
                <a:schemeClr val="lt1"/>
              </a:buClr>
              <a:buSzPts val="500"/>
              <a:buFont typeface="Arial"/>
              <a:buNone/>
            </a:pPr>
            <a:r>
              <a:rPr b="0" i="0" lang="en" sz="500">
                <a:solidFill>
                  <a:schemeClr val="lt1"/>
                </a:solidFill>
                <a:latin typeface="Montserrat"/>
                <a:ea typeface="Montserrat"/>
                <a:cs typeface="Montserrat"/>
                <a:sym typeface="Montserrat"/>
              </a:rPr>
              <a:t>CSS</a:t>
            </a:r>
            <a:endParaRPr sz="1100"/>
          </a:p>
        </p:txBody>
      </p:sp>
      <p:sp>
        <p:nvSpPr>
          <p:cNvPr id="972" name="Shape 972"/>
          <p:cNvSpPr/>
          <p:nvPr/>
        </p:nvSpPr>
        <p:spPr>
          <a:xfrm>
            <a:off x="5124697" y="3996319"/>
            <a:ext cx="1255526" cy="34289"/>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3" name="Shape 973"/>
          <p:cNvSpPr/>
          <p:nvPr/>
        </p:nvSpPr>
        <p:spPr>
          <a:xfrm>
            <a:off x="5124697" y="4112000"/>
            <a:ext cx="1050068" cy="36157"/>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4" name="Shape 974"/>
          <p:cNvSpPr/>
          <p:nvPr/>
        </p:nvSpPr>
        <p:spPr>
          <a:xfrm>
            <a:off x="5124697" y="4229547"/>
            <a:ext cx="873631" cy="34289"/>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5" name="Shape 975"/>
          <p:cNvSpPr/>
          <p:nvPr/>
        </p:nvSpPr>
        <p:spPr>
          <a:xfrm>
            <a:off x="7282549" y="3880638"/>
            <a:ext cx="1120090" cy="34289"/>
          </a:xfrm>
          <a:prstGeom prst="rect">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6" name="Shape 976"/>
          <p:cNvSpPr txBox="1"/>
          <p:nvPr/>
        </p:nvSpPr>
        <p:spPr>
          <a:xfrm>
            <a:off x="6995259" y="3873564"/>
            <a:ext cx="364776" cy="534995"/>
          </a:xfrm>
          <a:prstGeom prst="rect">
            <a:avLst/>
          </a:prstGeom>
          <a:noFill/>
          <a:ln>
            <a:noFill/>
          </a:ln>
        </p:spPr>
        <p:txBody>
          <a:bodyPr anchorCtr="0" anchor="t" bIns="34275" lIns="68575" spcFirstLastPara="1" rIns="68575" wrap="square" tIns="34275">
            <a:noAutofit/>
          </a:bodyPr>
          <a:lstStyle/>
          <a:p>
            <a:pPr indent="0" lvl="0" marL="0" marR="0" rtl="0" algn="l">
              <a:lnSpc>
                <a:spcPct val="28571"/>
              </a:lnSpc>
              <a:spcBef>
                <a:spcPts val="0"/>
              </a:spcBef>
              <a:spcAft>
                <a:spcPts val="0"/>
              </a:spcAft>
              <a:buClr>
                <a:schemeClr val="lt1"/>
              </a:buClr>
              <a:buSzPts val="500"/>
              <a:buFont typeface="Arial"/>
              <a:buNone/>
            </a:pPr>
            <a:r>
              <a:rPr b="0" i="0" lang="en" sz="500">
                <a:solidFill>
                  <a:schemeClr val="lt1"/>
                </a:solidFill>
                <a:latin typeface="Montserrat"/>
                <a:ea typeface="Montserrat"/>
                <a:cs typeface="Montserrat"/>
                <a:sym typeface="Montserrat"/>
              </a:rPr>
              <a:t>WP</a:t>
            </a:r>
            <a:endParaRPr sz="1100"/>
          </a:p>
          <a:p>
            <a:pPr indent="0" lvl="0" marL="0" marR="0" rtl="0" algn="l">
              <a:lnSpc>
                <a:spcPct val="28571"/>
              </a:lnSpc>
              <a:spcBef>
                <a:spcPts val="800"/>
              </a:spcBef>
              <a:spcAft>
                <a:spcPts val="0"/>
              </a:spcAft>
              <a:buClr>
                <a:schemeClr val="lt1"/>
              </a:buClr>
              <a:buSzPts val="500"/>
              <a:buFont typeface="Arial"/>
              <a:buNone/>
            </a:pPr>
            <a:r>
              <a:rPr b="0" i="0" lang="en" sz="500">
                <a:solidFill>
                  <a:schemeClr val="lt1"/>
                </a:solidFill>
                <a:latin typeface="Montserrat"/>
                <a:ea typeface="Montserrat"/>
                <a:cs typeface="Montserrat"/>
                <a:sym typeface="Montserrat"/>
              </a:rPr>
              <a:t>EPS</a:t>
            </a:r>
            <a:endParaRPr sz="1100"/>
          </a:p>
          <a:p>
            <a:pPr indent="0" lvl="0" marL="0" marR="0" rtl="0" algn="l">
              <a:lnSpc>
                <a:spcPct val="28571"/>
              </a:lnSpc>
              <a:spcBef>
                <a:spcPts val="800"/>
              </a:spcBef>
              <a:spcAft>
                <a:spcPts val="0"/>
              </a:spcAft>
              <a:buClr>
                <a:schemeClr val="lt1"/>
              </a:buClr>
              <a:buSzPts val="500"/>
              <a:buFont typeface="Arial"/>
              <a:buNone/>
            </a:pPr>
            <a:r>
              <a:rPr b="0" i="0" lang="en" sz="500">
                <a:solidFill>
                  <a:schemeClr val="lt1"/>
                </a:solidFill>
                <a:latin typeface="Montserrat"/>
                <a:ea typeface="Montserrat"/>
                <a:cs typeface="Montserrat"/>
                <a:sym typeface="Montserrat"/>
              </a:rPr>
              <a:t>PSD</a:t>
            </a:r>
            <a:endParaRPr sz="1100"/>
          </a:p>
          <a:p>
            <a:pPr indent="0" lvl="0" marL="0" marR="0" rtl="0" algn="l">
              <a:lnSpc>
                <a:spcPct val="28571"/>
              </a:lnSpc>
              <a:spcBef>
                <a:spcPts val="800"/>
              </a:spcBef>
              <a:spcAft>
                <a:spcPts val="0"/>
              </a:spcAft>
              <a:buClr>
                <a:schemeClr val="lt1"/>
              </a:buClr>
              <a:buSzPts val="500"/>
              <a:buFont typeface="Arial"/>
              <a:buNone/>
            </a:pPr>
            <a:r>
              <a:rPr b="0" i="0" lang="en" sz="500">
                <a:solidFill>
                  <a:schemeClr val="lt1"/>
                </a:solidFill>
                <a:latin typeface="Montserrat"/>
                <a:ea typeface="Montserrat"/>
                <a:cs typeface="Montserrat"/>
                <a:sym typeface="Montserrat"/>
              </a:rPr>
              <a:t>CSS</a:t>
            </a:r>
            <a:endParaRPr sz="1100"/>
          </a:p>
        </p:txBody>
      </p:sp>
      <p:sp>
        <p:nvSpPr>
          <p:cNvPr id="977" name="Shape 977"/>
          <p:cNvSpPr/>
          <p:nvPr/>
        </p:nvSpPr>
        <p:spPr>
          <a:xfrm>
            <a:off x="7282549" y="3996319"/>
            <a:ext cx="1255526" cy="34289"/>
          </a:xfrm>
          <a:prstGeom prst="rect">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8" name="Shape 978"/>
          <p:cNvSpPr/>
          <p:nvPr/>
        </p:nvSpPr>
        <p:spPr>
          <a:xfrm>
            <a:off x="7282549" y="4112000"/>
            <a:ext cx="1050068" cy="36157"/>
          </a:xfrm>
          <a:prstGeom prst="rect">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9" name="Shape 979"/>
          <p:cNvSpPr/>
          <p:nvPr/>
        </p:nvSpPr>
        <p:spPr>
          <a:xfrm>
            <a:off x="7282549" y="4229547"/>
            <a:ext cx="873631" cy="34289"/>
          </a:xfrm>
          <a:prstGeom prst="rect">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80" name="Shape 980"/>
          <p:cNvSpPr/>
          <p:nvPr>
            <p:ph idx="5" type="pic"/>
          </p:nvPr>
        </p:nvSpPr>
        <p:spPr>
          <a:xfrm>
            <a:off x="737663" y="1440611"/>
            <a:ext cx="1366950" cy="158566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981" name="Shape 981"/>
          <p:cNvSpPr/>
          <p:nvPr>
            <p:ph idx="2" type="pic"/>
          </p:nvPr>
        </p:nvSpPr>
        <p:spPr>
          <a:xfrm>
            <a:off x="2838238" y="1440611"/>
            <a:ext cx="1366950" cy="158566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982" name="Shape 982"/>
          <p:cNvSpPr/>
          <p:nvPr>
            <p:ph idx="3" type="pic"/>
          </p:nvPr>
        </p:nvSpPr>
        <p:spPr>
          <a:xfrm>
            <a:off x="4938812" y="1440611"/>
            <a:ext cx="1366950" cy="158566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983" name="Shape 983"/>
          <p:cNvSpPr/>
          <p:nvPr>
            <p:ph idx="4" type="pic"/>
          </p:nvPr>
        </p:nvSpPr>
        <p:spPr>
          <a:xfrm>
            <a:off x="7039386" y="1440611"/>
            <a:ext cx="1366950" cy="158566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0" name="Shape 310"/>
        <p:cNvGrpSpPr/>
        <p:nvPr/>
      </p:nvGrpSpPr>
      <p:grpSpPr>
        <a:xfrm>
          <a:off x="0" y="0"/>
          <a:ext cx="0" cy="0"/>
          <a:chOff x="0" y="0"/>
          <a:chExt cx="0" cy="0"/>
        </a:xfrm>
      </p:grpSpPr>
      <p:sp>
        <p:nvSpPr>
          <p:cNvPr id="311" name="Shape 311"/>
          <p:cNvSpPr/>
          <p:nvPr/>
        </p:nvSpPr>
        <p:spPr>
          <a:xfrm>
            <a:off x="2513392" y="2629787"/>
            <a:ext cx="3484636" cy="2068807"/>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2" name="Shape 312"/>
          <p:cNvSpPr txBox="1"/>
          <p:nvPr/>
        </p:nvSpPr>
        <p:spPr>
          <a:xfrm>
            <a:off x="7073860" y="4280145"/>
            <a:ext cx="1328152" cy="415498"/>
          </a:xfrm>
          <a:prstGeom prst="rect">
            <a:avLst/>
          </a:prstGeom>
          <a:noFill/>
          <a:ln>
            <a:noFill/>
          </a:ln>
        </p:spPr>
        <p:txBody>
          <a:bodyPr anchorCtr="0" anchor="ctr"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chemeClr val="lt2"/>
                </a:solidFill>
                <a:latin typeface="Montserrat"/>
                <a:ea typeface="Montserrat"/>
                <a:cs typeface="Montserrat"/>
                <a:sym typeface="Montserrat"/>
              </a:rPr>
              <a:t>Goes here with your own amen example.</a:t>
            </a:r>
            <a:endParaRPr sz="1100"/>
          </a:p>
        </p:txBody>
      </p:sp>
      <p:pic>
        <p:nvPicPr>
          <p:cNvPr id="313" name="Shape 313"/>
          <p:cNvPicPr preferRelativeResize="0"/>
          <p:nvPr/>
        </p:nvPicPr>
        <p:blipFill rotWithShape="1">
          <a:blip r:embed="rId3">
            <a:alphaModFix/>
          </a:blip>
          <a:srcRect b="0" l="0" r="0" t="0"/>
          <a:stretch/>
        </p:blipFill>
        <p:spPr>
          <a:xfrm>
            <a:off x="3188246" y="3014817"/>
            <a:ext cx="2134927" cy="1298747"/>
          </a:xfrm>
          <a:prstGeom prst="rect">
            <a:avLst/>
          </a:prstGeom>
          <a:noFill/>
          <a:ln>
            <a:noFill/>
          </a:ln>
        </p:spPr>
      </p:pic>
      <p:sp>
        <p:nvSpPr>
          <p:cNvPr id="314" name="Shape 314"/>
          <p:cNvSpPr txBox="1"/>
          <p:nvPr/>
        </p:nvSpPr>
        <p:spPr>
          <a:xfrm>
            <a:off x="681177" y="2887425"/>
            <a:ext cx="1483800" cy="56550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1000">
                <a:solidFill>
                  <a:schemeClr val="dk1"/>
                </a:solidFill>
                <a:latin typeface="Montserrat"/>
                <a:ea typeface="Montserrat"/>
                <a:cs typeface="Montserrat"/>
                <a:sym typeface="Montserrat"/>
              </a:rPr>
              <a:t>Annual Meet-up</a:t>
            </a:r>
            <a:endParaRPr sz="1100"/>
          </a:p>
          <a:p>
            <a:pPr indent="0" lvl="0" marL="0" marR="0" rtl="0" algn="r">
              <a:spcBef>
                <a:spcPts val="0"/>
              </a:spcBef>
              <a:spcAft>
                <a:spcPts val="0"/>
              </a:spcAft>
              <a:buNone/>
            </a:pPr>
            <a:r>
              <a:rPr b="1" lang="en" sz="2300">
                <a:solidFill>
                  <a:schemeClr val="accent4"/>
                </a:solidFill>
                <a:latin typeface="Montserrat"/>
                <a:ea typeface="Montserrat"/>
                <a:cs typeface="Montserrat"/>
                <a:sym typeface="Montserrat"/>
              </a:rPr>
              <a:t>2018</a:t>
            </a:r>
            <a:endParaRPr sz="1100"/>
          </a:p>
        </p:txBody>
      </p:sp>
      <p:sp>
        <p:nvSpPr>
          <p:cNvPr id="315" name="Shape 315"/>
          <p:cNvSpPr txBox="1"/>
          <p:nvPr/>
        </p:nvSpPr>
        <p:spPr>
          <a:xfrm>
            <a:off x="501249" y="3627575"/>
            <a:ext cx="1483800" cy="1223400"/>
          </a:xfrm>
          <a:prstGeom prst="rect">
            <a:avLst/>
          </a:prstGeom>
          <a:noFill/>
          <a:ln>
            <a:noFill/>
          </a:ln>
        </p:spPr>
        <p:txBody>
          <a:bodyPr anchorCtr="0" anchor="ctr" bIns="34275" lIns="68575" spcFirstLastPara="1" rIns="68575" wrap="square" tIns="34275">
            <a:noAutofit/>
          </a:bodyPr>
          <a:lstStyle/>
          <a:p>
            <a:pPr indent="0" lvl="0" marL="0" marR="0" rtl="0" algn="r">
              <a:lnSpc>
                <a:spcPct val="240000"/>
              </a:lnSpc>
              <a:spcBef>
                <a:spcPts val="0"/>
              </a:spcBef>
              <a:spcAft>
                <a:spcPts val="0"/>
              </a:spcAft>
              <a:buNone/>
            </a:pPr>
            <a:r>
              <a:rPr lang="en" sz="800">
                <a:solidFill>
                  <a:schemeClr val="lt2"/>
                </a:solidFill>
                <a:latin typeface="Montserrat"/>
                <a:ea typeface="Montserrat"/>
                <a:cs typeface="Montserrat"/>
                <a:sym typeface="Montserrat"/>
              </a:rPr>
              <a:t>Virginia, looked up one of the more obscure Latin Finibus Bonorum et Malorum"  Rackham.</a:t>
            </a:r>
            <a:endParaRPr sz="800">
              <a:solidFill>
                <a:schemeClr val="lt2"/>
              </a:solidFill>
              <a:latin typeface="Montserrat"/>
              <a:ea typeface="Montserrat"/>
              <a:cs typeface="Montserrat"/>
              <a:sym typeface="Montserrat"/>
            </a:endParaRPr>
          </a:p>
        </p:txBody>
      </p:sp>
      <p:sp>
        <p:nvSpPr>
          <p:cNvPr id="316" name="Shape 316"/>
          <p:cNvSpPr/>
          <p:nvPr/>
        </p:nvSpPr>
        <p:spPr>
          <a:xfrm>
            <a:off x="2006779" y="3666726"/>
            <a:ext cx="76303" cy="76303"/>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7" name="Shape 317"/>
          <p:cNvSpPr/>
          <p:nvPr/>
        </p:nvSpPr>
        <p:spPr>
          <a:xfrm>
            <a:off x="2006779" y="3952367"/>
            <a:ext cx="76303" cy="76303"/>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8" name="Shape 318"/>
          <p:cNvSpPr/>
          <p:nvPr/>
        </p:nvSpPr>
        <p:spPr>
          <a:xfrm>
            <a:off x="2006779" y="4238009"/>
            <a:ext cx="76303" cy="76303"/>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9" name="Shape 319"/>
          <p:cNvSpPr/>
          <p:nvPr/>
        </p:nvSpPr>
        <p:spPr>
          <a:xfrm>
            <a:off x="2006779" y="4523649"/>
            <a:ext cx="76303" cy="76303"/>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0" name="Shape 320"/>
          <p:cNvSpPr/>
          <p:nvPr>
            <p:ph idx="2" type="pic"/>
          </p:nvPr>
        </p:nvSpPr>
        <p:spPr>
          <a:xfrm>
            <a:off x="5998029" y="0"/>
            <a:ext cx="3145971" cy="38862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21" name="Shape 321"/>
          <p:cNvSpPr/>
          <p:nvPr>
            <p:ph idx="3" type="pic"/>
          </p:nvPr>
        </p:nvSpPr>
        <p:spPr>
          <a:xfrm>
            <a:off x="0" y="-1"/>
            <a:ext cx="5998028" cy="262978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22" name="Shape 322"/>
          <p:cNvSpPr/>
          <p:nvPr/>
        </p:nvSpPr>
        <p:spPr>
          <a:xfrm>
            <a:off x="6692425" y="4314297"/>
            <a:ext cx="241600" cy="309400"/>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FF99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7" name="Shape 987"/>
        <p:cNvGrpSpPr/>
        <p:nvPr/>
      </p:nvGrpSpPr>
      <p:grpSpPr>
        <a:xfrm>
          <a:off x="0" y="0"/>
          <a:ext cx="0" cy="0"/>
          <a:chOff x="0" y="0"/>
          <a:chExt cx="0" cy="0"/>
        </a:xfrm>
      </p:grpSpPr>
      <p:sp>
        <p:nvSpPr>
          <p:cNvPr id="988" name="Shape 988"/>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989" name="Shape 989"/>
          <p:cNvSpPr txBox="1"/>
          <p:nvPr>
            <p:ph idx="11" type="ftr"/>
          </p:nvPr>
        </p:nvSpPr>
        <p:spPr>
          <a:xfrm>
            <a:off x="3834762" y="4707775"/>
            <a:ext cx="1474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990" name="Shape 99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991" name="Shape 991"/>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Our </a:t>
            </a:r>
            <a:r>
              <a:rPr b="1" i="0" lang="en" sz="1900" u="none" cap="none" strike="noStrike">
                <a:solidFill>
                  <a:schemeClr val="accent4"/>
                </a:solidFill>
                <a:latin typeface="Montserrat"/>
                <a:ea typeface="Montserrat"/>
                <a:cs typeface="Montserrat"/>
                <a:sym typeface="Montserrat"/>
              </a:rPr>
              <a:t>Team</a:t>
            </a:r>
            <a:endParaRPr sz="1100"/>
          </a:p>
        </p:txBody>
      </p:sp>
      <p:cxnSp>
        <p:nvCxnSpPr>
          <p:cNvPr id="992" name="Shape 992"/>
          <p:cNvCxnSpPr>
            <a:stCxn id="993" idx="6"/>
            <a:endCxn id="994" idx="2"/>
          </p:cNvCxnSpPr>
          <p:nvPr/>
        </p:nvCxnSpPr>
        <p:spPr>
          <a:xfrm>
            <a:off x="1933882" y="3276734"/>
            <a:ext cx="5269500" cy="0"/>
          </a:xfrm>
          <a:prstGeom prst="straightConnector1">
            <a:avLst/>
          </a:prstGeom>
          <a:noFill/>
          <a:ln cap="flat" cmpd="sng" w="12700">
            <a:solidFill>
              <a:schemeClr val="lt2"/>
            </a:solidFill>
            <a:prstDash val="solid"/>
            <a:miter lim="800000"/>
            <a:headEnd len="sm" w="sm" type="none"/>
            <a:tailEnd len="sm" w="sm" type="none"/>
          </a:ln>
        </p:spPr>
      </p:cxnSp>
      <p:sp>
        <p:nvSpPr>
          <p:cNvPr id="995" name="Shape 995"/>
          <p:cNvSpPr txBox="1"/>
          <p:nvPr/>
        </p:nvSpPr>
        <p:spPr>
          <a:xfrm>
            <a:off x="1276049" y="3490883"/>
            <a:ext cx="1132786"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b="1" lang="en" sz="800">
                <a:solidFill>
                  <a:schemeClr val="accent4"/>
                </a:solidFill>
                <a:latin typeface="Montserrat"/>
                <a:ea typeface="Montserrat"/>
                <a:cs typeface="Montserrat"/>
                <a:sym typeface="Montserrat"/>
              </a:rPr>
              <a:t>Post Title</a:t>
            </a:r>
            <a:endParaRPr sz="1100"/>
          </a:p>
          <a:p>
            <a:pPr indent="0" lvl="0" marL="0" marR="0" rtl="0" algn="ctr">
              <a:lnSpc>
                <a:spcPct val="140000"/>
              </a:lnSpc>
              <a:spcBef>
                <a:spcPts val="0"/>
              </a:spcBef>
              <a:spcAft>
                <a:spcPts val="0"/>
              </a:spcAft>
              <a:buNone/>
            </a:pPr>
            <a:r>
              <a:rPr lang="en" sz="1100">
                <a:solidFill>
                  <a:schemeClr val="dk1"/>
                </a:solidFill>
                <a:latin typeface="Montserrat"/>
                <a:ea typeface="Montserrat"/>
                <a:cs typeface="Montserrat"/>
                <a:sym typeface="Montserrat"/>
              </a:rPr>
              <a:t>Jacky Chan</a:t>
            </a:r>
            <a:endParaRPr sz="1100"/>
          </a:p>
        </p:txBody>
      </p:sp>
      <p:sp>
        <p:nvSpPr>
          <p:cNvPr id="996" name="Shape 996"/>
          <p:cNvSpPr txBox="1"/>
          <p:nvPr/>
        </p:nvSpPr>
        <p:spPr>
          <a:xfrm>
            <a:off x="1276037" y="3913650"/>
            <a:ext cx="1132800" cy="531000"/>
          </a:xfrm>
          <a:prstGeom prst="rect">
            <a:avLst/>
          </a:prstGeom>
          <a:noFill/>
          <a:ln>
            <a:noFill/>
          </a:ln>
        </p:spPr>
        <p:txBody>
          <a:bodyPr anchorCtr="0" anchor="ctr"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rgbClr val="7F7F7F"/>
                </a:solidFill>
                <a:latin typeface="Montserrat"/>
                <a:ea typeface="Montserrat"/>
                <a:cs typeface="Montserrat"/>
                <a:sym typeface="Montserrat"/>
              </a:rPr>
              <a:t>also his male SignsCreepie for</a:t>
            </a:r>
            <a:endParaRPr sz="1100"/>
          </a:p>
          <a:p>
            <a:pPr indent="0" lvl="0" marL="0" marR="0" rtl="0" algn="ctr">
              <a:lnSpc>
                <a:spcPct val="130000"/>
              </a:lnSpc>
              <a:spcBef>
                <a:spcPts val="0"/>
              </a:spcBef>
              <a:spcAft>
                <a:spcPts val="0"/>
              </a:spcAft>
              <a:buNone/>
            </a:pPr>
            <a:r>
              <a:rPr lang="en" sz="800">
                <a:solidFill>
                  <a:srgbClr val="7F7F7F"/>
                </a:solidFill>
                <a:latin typeface="Montserrat"/>
                <a:ea typeface="Montserrat"/>
                <a:cs typeface="Montserrat"/>
                <a:sym typeface="Montserrat"/>
              </a:rPr>
              <a:t>green land. </a:t>
            </a:r>
            <a:endParaRPr sz="1100"/>
          </a:p>
        </p:txBody>
      </p:sp>
      <p:sp>
        <p:nvSpPr>
          <p:cNvPr id="993" name="Shape 993"/>
          <p:cNvSpPr/>
          <p:nvPr/>
        </p:nvSpPr>
        <p:spPr>
          <a:xfrm>
            <a:off x="1751002" y="3185294"/>
            <a:ext cx="182880" cy="182880"/>
          </a:xfrm>
          <a:prstGeom prst="ellipse">
            <a:avLst/>
          </a:prstGeom>
          <a:solidFill>
            <a:schemeClr val="accent4"/>
          </a:solidFill>
          <a:ln cap="flat" cmpd="sng" w="19050">
            <a:solidFill>
              <a:srgbClr val="BF8A0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97" name="Shape 997"/>
          <p:cNvSpPr txBox="1"/>
          <p:nvPr/>
        </p:nvSpPr>
        <p:spPr>
          <a:xfrm>
            <a:off x="1791814" y="3190172"/>
            <a:ext cx="101255"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dk1"/>
                </a:solidFill>
                <a:latin typeface="Montserrat"/>
                <a:ea typeface="Montserrat"/>
                <a:cs typeface="Montserrat"/>
                <a:sym typeface="Montserrat"/>
              </a:rPr>
              <a:t>1</a:t>
            </a:r>
            <a:endParaRPr sz="1100"/>
          </a:p>
        </p:txBody>
      </p:sp>
      <p:sp>
        <p:nvSpPr>
          <p:cNvPr id="998" name="Shape 998"/>
          <p:cNvSpPr txBox="1"/>
          <p:nvPr/>
        </p:nvSpPr>
        <p:spPr>
          <a:xfrm>
            <a:off x="2612862" y="3490883"/>
            <a:ext cx="1132786"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b="1" lang="en" sz="800">
                <a:solidFill>
                  <a:schemeClr val="accent5"/>
                </a:solidFill>
                <a:latin typeface="Montserrat"/>
                <a:ea typeface="Montserrat"/>
                <a:cs typeface="Montserrat"/>
                <a:sym typeface="Montserrat"/>
              </a:rPr>
              <a:t>Post Title</a:t>
            </a:r>
            <a:endParaRPr sz="1100"/>
          </a:p>
          <a:p>
            <a:pPr indent="0" lvl="0" marL="0" marR="0" rtl="0" algn="ctr">
              <a:lnSpc>
                <a:spcPct val="140000"/>
              </a:lnSpc>
              <a:spcBef>
                <a:spcPts val="0"/>
              </a:spcBef>
              <a:spcAft>
                <a:spcPts val="0"/>
              </a:spcAft>
              <a:buNone/>
            </a:pPr>
            <a:r>
              <a:rPr lang="en" sz="1100">
                <a:solidFill>
                  <a:schemeClr val="dk1"/>
                </a:solidFill>
                <a:latin typeface="Montserrat"/>
                <a:ea typeface="Montserrat"/>
                <a:cs typeface="Montserrat"/>
                <a:sym typeface="Montserrat"/>
              </a:rPr>
              <a:t>Jacky Chan</a:t>
            </a:r>
            <a:endParaRPr sz="1100"/>
          </a:p>
        </p:txBody>
      </p:sp>
      <p:sp>
        <p:nvSpPr>
          <p:cNvPr id="999" name="Shape 999"/>
          <p:cNvSpPr/>
          <p:nvPr/>
        </p:nvSpPr>
        <p:spPr>
          <a:xfrm>
            <a:off x="3087815" y="3185294"/>
            <a:ext cx="182880" cy="182880"/>
          </a:xfrm>
          <a:prstGeom prst="ellipse">
            <a:avLst/>
          </a:prstGeom>
          <a:solidFill>
            <a:schemeClr val="accent5"/>
          </a:solidFill>
          <a:ln cap="flat" cmpd="sng" w="19050">
            <a:solidFill>
              <a:srgbClr val="E90619"/>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00" name="Shape 1000"/>
          <p:cNvSpPr txBox="1"/>
          <p:nvPr/>
        </p:nvSpPr>
        <p:spPr>
          <a:xfrm>
            <a:off x="3128628" y="3190172"/>
            <a:ext cx="101255"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rgbClr val="FEFEFE"/>
                </a:solidFill>
                <a:latin typeface="Montserrat"/>
                <a:ea typeface="Montserrat"/>
                <a:cs typeface="Montserrat"/>
                <a:sym typeface="Montserrat"/>
              </a:rPr>
              <a:t>2</a:t>
            </a:r>
            <a:endParaRPr sz="1100"/>
          </a:p>
        </p:txBody>
      </p:sp>
      <p:sp>
        <p:nvSpPr>
          <p:cNvPr id="1001" name="Shape 1001"/>
          <p:cNvSpPr txBox="1"/>
          <p:nvPr/>
        </p:nvSpPr>
        <p:spPr>
          <a:xfrm>
            <a:off x="4009499" y="3490883"/>
            <a:ext cx="1132786"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b="1" lang="en" sz="800">
                <a:solidFill>
                  <a:srgbClr val="3E4143"/>
                </a:solidFill>
                <a:latin typeface="Montserrat"/>
                <a:ea typeface="Montserrat"/>
                <a:cs typeface="Montserrat"/>
                <a:sym typeface="Montserrat"/>
              </a:rPr>
              <a:t>Post Title</a:t>
            </a:r>
            <a:endParaRPr sz="1100"/>
          </a:p>
          <a:p>
            <a:pPr indent="0" lvl="0" marL="0" marR="0" rtl="0" algn="ctr">
              <a:lnSpc>
                <a:spcPct val="140000"/>
              </a:lnSpc>
              <a:spcBef>
                <a:spcPts val="0"/>
              </a:spcBef>
              <a:spcAft>
                <a:spcPts val="0"/>
              </a:spcAft>
              <a:buNone/>
            </a:pPr>
            <a:r>
              <a:rPr lang="en" sz="1100">
                <a:solidFill>
                  <a:schemeClr val="dk1"/>
                </a:solidFill>
                <a:latin typeface="Montserrat"/>
                <a:ea typeface="Montserrat"/>
                <a:cs typeface="Montserrat"/>
                <a:sym typeface="Montserrat"/>
              </a:rPr>
              <a:t>Jacky Chan</a:t>
            </a:r>
            <a:endParaRPr sz="1100"/>
          </a:p>
        </p:txBody>
      </p:sp>
      <p:sp>
        <p:nvSpPr>
          <p:cNvPr id="1002" name="Shape 1002"/>
          <p:cNvSpPr/>
          <p:nvPr/>
        </p:nvSpPr>
        <p:spPr>
          <a:xfrm>
            <a:off x="4484452" y="3185294"/>
            <a:ext cx="182880" cy="182880"/>
          </a:xfrm>
          <a:prstGeom prst="ellipse">
            <a:avLst/>
          </a:prstGeom>
          <a:solidFill>
            <a:srgbClr val="3E4143"/>
          </a:solidFill>
          <a:ln cap="flat" cmpd="sng" w="19050">
            <a:solidFill>
              <a:srgbClr val="262626"/>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03" name="Shape 1003"/>
          <p:cNvSpPr txBox="1"/>
          <p:nvPr/>
        </p:nvSpPr>
        <p:spPr>
          <a:xfrm>
            <a:off x="4525265" y="3190172"/>
            <a:ext cx="101255"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rgbClr val="FEFEFE"/>
                </a:solidFill>
                <a:latin typeface="Montserrat"/>
                <a:ea typeface="Montserrat"/>
                <a:cs typeface="Montserrat"/>
                <a:sym typeface="Montserrat"/>
              </a:rPr>
              <a:t>3</a:t>
            </a:r>
            <a:endParaRPr sz="1100"/>
          </a:p>
        </p:txBody>
      </p:sp>
      <p:sp>
        <p:nvSpPr>
          <p:cNvPr id="1004" name="Shape 1004"/>
          <p:cNvSpPr txBox="1"/>
          <p:nvPr/>
        </p:nvSpPr>
        <p:spPr>
          <a:xfrm>
            <a:off x="5398353" y="3490883"/>
            <a:ext cx="1132786"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b="1" lang="en" sz="800">
                <a:solidFill>
                  <a:srgbClr val="CACCCE"/>
                </a:solidFill>
                <a:latin typeface="Montserrat"/>
                <a:ea typeface="Montserrat"/>
                <a:cs typeface="Montserrat"/>
                <a:sym typeface="Montserrat"/>
              </a:rPr>
              <a:t>Post Title</a:t>
            </a:r>
            <a:endParaRPr sz="1100"/>
          </a:p>
          <a:p>
            <a:pPr indent="0" lvl="0" marL="0" marR="0" rtl="0" algn="ctr">
              <a:lnSpc>
                <a:spcPct val="140000"/>
              </a:lnSpc>
              <a:spcBef>
                <a:spcPts val="0"/>
              </a:spcBef>
              <a:spcAft>
                <a:spcPts val="0"/>
              </a:spcAft>
              <a:buNone/>
            </a:pPr>
            <a:r>
              <a:rPr lang="en" sz="1100">
                <a:solidFill>
                  <a:schemeClr val="dk1"/>
                </a:solidFill>
                <a:latin typeface="Montserrat"/>
                <a:ea typeface="Montserrat"/>
                <a:cs typeface="Montserrat"/>
                <a:sym typeface="Montserrat"/>
              </a:rPr>
              <a:t>Jacky Chan</a:t>
            </a:r>
            <a:endParaRPr sz="1100"/>
          </a:p>
        </p:txBody>
      </p:sp>
      <p:sp>
        <p:nvSpPr>
          <p:cNvPr id="1005" name="Shape 1005"/>
          <p:cNvSpPr/>
          <p:nvPr/>
        </p:nvSpPr>
        <p:spPr>
          <a:xfrm>
            <a:off x="5873306" y="3185294"/>
            <a:ext cx="182880" cy="182880"/>
          </a:xfrm>
          <a:prstGeom prst="ellipse">
            <a:avLst/>
          </a:prstGeom>
          <a:solidFill>
            <a:srgbClr val="E4E6E7"/>
          </a:solidFill>
          <a:ln cap="flat" cmpd="sng" w="19050">
            <a:solidFill>
              <a:srgbClr val="B0B3B6"/>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06" name="Shape 1006"/>
          <p:cNvSpPr txBox="1"/>
          <p:nvPr/>
        </p:nvSpPr>
        <p:spPr>
          <a:xfrm>
            <a:off x="5914119" y="3190172"/>
            <a:ext cx="101255"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dk1"/>
                </a:solidFill>
                <a:latin typeface="Montserrat"/>
                <a:ea typeface="Montserrat"/>
                <a:cs typeface="Montserrat"/>
                <a:sym typeface="Montserrat"/>
              </a:rPr>
              <a:t>4</a:t>
            </a:r>
            <a:endParaRPr sz="1100"/>
          </a:p>
        </p:txBody>
      </p:sp>
      <p:sp>
        <p:nvSpPr>
          <p:cNvPr id="1007" name="Shape 1007"/>
          <p:cNvSpPr txBox="1"/>
          <p:nvPr/>
        </p:nvSpPr>
        <p:spPr>
          <a:xfrm>
            <a:off x="6728332" y="3490883"/>
            <a:ext cx="1132786"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b="1" lang="en" sz="800">
                <a:solidFill>
                  <a:schemeClr val="dk1"/>
                </a:solidFill>
                <a:latin typeface="Montserrat"/>
                <a:ea typeface="Montserrat"/>
                <a:cs typeface="Montserrat"/>
                <a:sym typeface="Montserrat"/>
              </a:rPr>
              <a:t>Post Title</a:t>
            </a:r>
            <a:endParaRPr sz="1100"/>
          </a:p>
          <a:p>
            <a:pPr indent="0" lvl="0" marL="0" marR="0" rtl="0" algn="ctr">
              <a:lnSpc>
                <a:spcPct val="140000"/>
              </a:lnSpc>
              <a:spcBef>
                <a:spcPts val="0"/>
              </a:spcBef>
              <a:spcAft>
                <a:spcPts val="0"/>
              </a:spcAft>
              <a:buNone/>
            </a:pPr>
            <a:r>
              <a:rPr lang="en" sz="1100">
                <a:solidFill>
                  <a:schemeClr val="dk1"/>
                </a:solidFill>
                <a:latin typeface="Montserrat"/>
                <a:ea typeface="Montserrat"/>
                <a:cs typeface="Montserrat"/>
                <a:sym typeface="Montserrat"/>
              </a:rPr>
              <a:t>Jacky Chan</a:t>
            </a:r>
            <a:endParaRPr sz="1100"/>
          </a:p>
        </p:txBody>
      </p:sp>
      <p:sp>
        <p:nvSpPr>
          <p:cNvPr id="994" name="Shape 994"/>
          <p:cNvSpPr/>
          <p:nvPr/>
        </p:nvSpPr>
        <p:spPr>
          <a:xfrm>
            <a:off x="7203285" y="3185294"/>
            <a:ext cx="182880" cy="182880"/>
          </a:xfrm>
          <a:prstGeom prst="ellipse">
            <a:avLst/>
          </a:prstGeom>
          <a:solidFill>
            <a:schemeClr val="lt2"/>
          </a:solidFill>
          <a:ln cap="flat" cmpd="sng" w="19050">
            <a:solidFill>
              <a:srgbClr val="5D616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08" name="Shape 1008"/>
          <p:cNvSpPr txBox="1"/>
          <p:nvPr/>
        </p:nvSpPr>
        <p:spPr>
          <a:xfrm>
            <a:off x="7244098" y="3190172"/>
            <a:ext cx="101255"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Montserrat"/>
                <a:ea typeface="Montserrat"/>
                <a:cs typeface="Montserrat"/>
                <a:sym typeface="Montserrat"/>
              </a:rPr>
              <a:t>5</a:t>
            </a:r>
            <a:endParaRPr sz="1100"/>
          </a:p>
        </p:txBody>
      </p:sp>
      <p:sp>
        <p:nvSpPr>
          <p:cNvPr id="1009" name="Shape 1009"/>
          <p:cNvSpPr txBox="1"/>
          <p:nvPr/>
        </p:nvSpPr>
        <p:spPr>
          <a:xfrm>
            <a:off x="2672686" y="3913648"/>
            <a:ext cx="1013139" cy="530915"/>
          </a:xfrm>
          <a:prstGeom prst="rect">
            <a:avLst/>
          </a:prstGeom>
          <a:noFill/>
          <a:ln>
            <a:noFill/>
          </a:ln>
        </p:spPr>
        <p:txBody>
          <a:bodyPr anchorCtr="0" anchor="ctr"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rgbClr val="7F7F7F"/>
                </a:solidFill>
                <a:latin typeface="Montserrat"/>
                <a:ea typeface="Montserrat"/>
                <a:cs typeface="Montserrat"/>
                <a:sym typeface="Montserrat"/>
              </a:rPr>
              <a:t>also his male SignsCreepie for</a:t>
            </a:r>
            <a:endParaRPr sz="1100"/>
          </a:p>
          <a:p>
            <a:pPr indent="0" lvl="0" marL="0" marR="0" rtl="0" algn="ctr">
              <a:lnSpc>
                <a:spcPct val="130000"/>
              </a:lnSpc>
              <a:spcBef>
                <a:spcPts val="0"/>
              </a:spcBef>
              <a:spcAft>
                <a:spcPts val="0"/>
              </a:spcAft>
              <a:buNone/>
            </a:pPr>
            <a:r>
              <a:rPr lang="en" sz="800">
                <a:solidFill>
                  <a:srgbClr val="7F7F7F"/>
                </a:solidFill>
                <a:latin typeface="Montserrat"/>
                <a:ea typeface="Montserrat"/>
                <a:cs typeface="Montserrat"/>
                <a:sym typeface="Montserrat"/>
              </a:rPr>
              <a:t>green land. </a:t>
            </a:r>
            <a:endParaRPr sz="1100"/>
          </a:p>
        </p:txBody>
      </p:sp>
      <p:sp>
        <p:nvSpPr>
          <p:cNvPr id="1010" name="Shape 1010"/>
          <p:cNvSpPr txBox="1"/>
          <p:nvPr/>
        </p:nvSpPr>
        <p:spPr>
          <a:xfrm>
            <a:off x="4069323" y="3913648"/>
            <a:ext cx="1013139" cy="530915"/>
          </a:xfrm>
          <a:prstGeom prst="rect">
            <a:avLst/>
          </a:prstGeom>
          <a:noFill/>
          <a:ln>
            <a:noFill/>
          </a:ln>
        </p:spPr>
        <p:txBody>
          <a:bodyPr anchorCtr="0" anchor="ctr"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rgbClr val="7F7F7F"/>
                </a:solidFill>
                <a:latin typeface="Montserrat"/>
                <a:ea typeface="Montserrat"/>
                <a:cs typeface="Montserrat"/>
                <a:sym typeface="Montserrat"/>
              </a:rPr>
              <a:t>also his male SignsCreepie for</a:t>
            </a:r>
            <a:endParaRPr sz="1100"/>
          </a:p>
          <a:p>
            <a:pPr indent="0" lvl="0" marL="0" marR="0" rtl="0" algn="ctr">
              <a:lnSpc>
                <a:spcPct val="130000"/>
              </a:lnSpc>
              <a:spcBef>
                <a:spcPts val="0"/>
              </a:spcBef>
              <a:spcAft>
                <a:spcPts val="0"/>
              </a:spcAft>
              <a:buNone/>
            </a:pPr>
            <a:r>
              <a:rPr lang="en" sz="800">
                <a:solidFill>
                  <a:srgbClr val="7F7F7F"/>
                </a:solidFill>
                <a:latin typeface="Montserrat"/>
                <a:ea typeface="Montserrat"/>
                <a:cs typeface="Montserrat"/>
                <a:sym typeface="Montserrat"/>
              </a:rPr>
              <a:t>green land. </a:t>
            </a:r>
            <a:endParaRPr sz="1100"/>
          </a:p>
        </p:txBody>
      </p:sp>
      <p:sp>
        <p:nvSpPr>
          <p:cNvPr id="1011" name="Shape 1011"/>
          <p:cNvSpPr txBox="1"/>
          <p:nvPr/>
        </p:nvSpPr>
        <p:spPr>
          <a:xfrm>
            <a:off x="5454929" y="3913648"/>
            <a:ext cx="1013139" cy="530915"/>
          </a:xfrm>
          <a:prstGeom prst="rect">
            <a:avLst/>
          </a:prstGeom>
          <a:noFill/>
          <a:ln>
            <a:noFill/>
          </a:ln>
        </p:spPr>
        <p:txBody>
          <a:bodyPr anchorCtr="0" anchor="ctr"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rgbClr val="7F7F7F"/>
                </a:solidFill>
                <a:latin typeface="Montserrat"/>
                <a:ea typeface="Montserrat"/>
                <a:cs typeface="Montserrat"/>
                <a:sym typeface="Montserrat"/>
              </a:rPr>
              <a:t>also his male SignsCreepie for</a:t>
            </a:r>
            <a:endParaRPr sz="1100"/>
          </a:p>
          <a:p>
            <a:pPr indent="0" lvl="0" marL="0" marR="0" rtl="0" algn="ctr">
              <a:lnSpc>
                <a:spcPct val="130000"/>
              </a:lnSpc>
              <a:spcBef>
                <a:spcPts val="0"/>
              </a:spcBef>
              <a:spcAft>
                <a:spcPts val="0"/>
              </a:spcAft>
              <a:buNone/>
            </a:pPr>
            <a:r>
              <a:rPr lang="en" sz="800">
                <a:solidFill>
                  <a:srgbClr val="7F7F7F"/>
                </a:solidFill>
                <a:latin typeface="Montserrat"/>
                <a:ea typeface="Montserrat"/>
                <a:cs typeface="Montserrat"/>
                <a:sym typeface="Montserrat"/>
              </a:rPr>
              <a:t>green land. </a:t>
            </a:r>
            <a:endParaRPr sz="1100"/>
          </a:p>
        </p:txBody>
      </p:sp>
      <p:sp>
        <p:nvSpPr>
          <p:cNvPr id="1012" name="Shape 1012"/>
          <p:cNvSpPr txBox="1"/>
          <p:nvPr/>
        </p:nvSpPr>
        <p:spPr>
          <a:xfrm>
            <a:off x="6790819" y="3913648"/>
            <a:ext cx="1013139" cy="530915"/>
          </a:xfrm>
          <a:prstGeom prst="rect">
            <a:avLst/>
          </a:prstGeom>
          <a:noFill/>
          <a:ln>
            <a:noFill/>
          </a:ln>
        </p:spPr>
        <p:txBody>
          <a:bodyPr anchorCtr="0" anchor="ctr"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rgbClr val="7F7F7F"/>
                </a:solidFill>
                <a:latin typeface="Montserrat"/>
                <a:ea typeface="Montserrat"/>
                <a:cs typeface="Montserrat"/>
                <a:sym typeface="Montserrat"/>
              </a:rPr>
              <a:t>also his male SignsCreepie for</a:t>
            </a:r>
            <a:endParaRPr sz="1100"/>
          </a:p>
          <a:p>
            <a:pPr indent="0" lvl="0" marL="0" marR="0" rtl="0" algn="ctr">
              <a:lnSpc>
                <a:spcPct val="130000"/>
              </a:lnSpc>
              <a:spcBef>
                <a:spcPts val="0"/>
              </a:spcBef>
              <a:spcAft>
                <a:spcPts val="0"/>
              </a:spcAft>
              <a:buNone/>
            </a:pPr>
            <a:r>
              <a:rPr lang="en" sz="800">
                <a:solidFill>
                  <a:srgbClr val="7F7F7F"/>
                </a:solidFill>
                <a:latin typeface="Montserrat"/>
                <a:ea typeface="Montserrat"/>
                <a:cs typeface="Montserrat"/>
                <a:sym typeface="Montserrat"/>
              </a:rPr>
              <a:t>green land. </a:t>
            </a:r>
            <a:endParaRPr sz="1100"/>
          </a:p>
        </p:txBody>
      </p:sp>
      <p:sp>
        <p:nvSpPr>
          <p:cNvPr id="1013" name="Shape 1013"/>
          <p:cNvSpPr/>
          <p:nvPr>
            <p:ph idx="4" type="pic"/>
          </p:nvPr>
        </p:nvSpPr>
        <p:spPr>
          <a:xfrm>
            <a:off x="1154077" y="1469044"/>
            <a:ext cx="1376730" cy="148768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014" name="Shape 1014"/>
          <p:cNvSpPr/>
          <p:nvPr>
            <p:ph idx="3" type="pic"/>
          </p:nvPr>
        </p:nvSpPr>
        <p:spPr>
          <a:xfrm>
            <a:off x="2490890" y="1469044"/>
            <a:ext cx="1376730" cy="148768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015" name="Shape 1015"/>
          <p:cNvSpPr/>
          <p:nvPr>
            <p:ph idx="2" type="pic"/>
          </p:nvPr>
        </p:nvSpPr>
        <p:spPr>
          <a:xfrm>
            <a:off x="3835647" y="1472435"/>
            <a:ext cx="1474470" cy="1474470"/>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016" name="Shape 1016"/>
          <p:cNvSpPr/>
          <p:nvPr>
            <p:ph idx="5" type="pic"/>
          </p:nvPr>
        </p:nvSpPr>
        <p:spPr>
          <a:xfrm>
            <a:off x="5281143" y="1463372"/>
            <a:ext cx="1370896" cy="149466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017" name="Shape 1017"/>
          <p:cNvSpPr/>
          <p:nvPr>
            <p:ph idx="6" type="pic"/>
          </p:nvPr>
        </p:nvSpPr>
        <p:spPr>
          <a:xfrm>
            <a:off x="6609277" y="1463372"/>
            <a:ext cx="1370896" cy="149466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1" name="Shape 1021"/>
        <p:cNvGrpSpPr/>
        <p:nvPr/>
      </p:nvGrpSpPr>
      <p:grpSpPr>
        <a:xfrm>
          <a:off x="0" y="0"/>
          <a:ext cx="0" cy="0"/>
          <a:chOff x="0" y="0"/>
          <a:chExt cx="0" cy="0"/>
        </a:xfrm>
      </p:grpSpPr>
      <p:sp>
        <p:nvSpPr>
          <p:cNvPr id="1022" name="Shape 1022"/>
          <p:cNvSpPr txBox="1"/>
          <p:nvPr/>
        </p:nvSpPr>
        <p:spPr>
          <a:xfrm>
            <a:off x="581091" y="3487813"/>
            <a:ext cx="3447984" cy="180049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300">
                <a:solidFill>
                  <a:schemeClr val="lt1"/>
                </a:solidFill>
                <a:latin typeface="Montserrat"/>
                <a:ea typeface="Montserrat"/>
                <a:cs typeface="Montserrat"/>
                <a:sym typeface="Montserrat"/>
              </a:rPr>
              <a:t>Plan</a:t>
            </a:r>
            <a:endParaRPr sz="1100"/>
          </a:p>
        </p:txBody>
      </p:sp>
      <p:sp>
        <p:nvSpPr>
          <p:cNvPr id="1023" name="Shape 1023"/>
          <p:cNvSpPr txBox="1"/>
          <p:nvPr/>
        </p:nvSpPr>
        <p:spPr>
          <a:xfrm>
            <a:off x="2015042" y="3731223"/>
            <a:ext cx="1635447"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accent4"/>
                </a:solidFill>
                <a:latin typeface="Montserrat"/>
                <a:ea typeface="Montserrat"/>
                <a:cs typeface="Montserrat"/>
                <a:sym typeface="Montserrat"/>
              </a:rPr>
              <a:t>Business</a:t>
            </a:r>
            <a:endParaRPr sz="1100"/>
          </a:p>
        </p:txBody>
      </p:sp>
      <p:sp>
        <p:nvSpPr>
          <p:cNvPr id="1024" name="Shape 1024"/>
          <p:cNvSpPr/>
          <p:nvPr/>
        </p:nvSpPr>
        <p:spPr>
          <a:xfrm>
            <a:off x="5559709" y="1468551"/>
            <a:ext cx="957943" cy="957943"/>
          </a:xfrm>
          <a:prstGeom prst="ellipse">
            <a:avLst/>
          </a:prstGeom>
          <a:noFill/>
          <a:ln cap="flat" cmpd="sng" w="12700">
            <a:solidFill>
              <a:schemeClr val="lt1">
                <a:alpha val="35686"/>
              </a:schemeClr>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25" name="Shape 1025"/>
          <p:cNvSpPr/>
          <p:nvPr/>
        </p:nvSpPr>
        <p:spPr>
          <a:xfrm>
            <a:off x="6729413" y="2034608"/>
            <a:ext cx="324531" cy="324529"/>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26" name="Shape 1026"/>
          <p:cNvSpPr/>
          <p:nvPr/>
        </p:nvSpPr>
        <p:spPr>
          <a:xfrm>
            <a:off x="7078436" y="1797334"/>
            <a:ext cx="177232" cy="177232"/>
          </a:xfrm>
          <a:prstGeom prst="ellipse">
            <a:avLst/>
          </a:prstGeom>
          <a:solidFill>
            <a:srgbClr val="3E4143">
              <a:alpha val="6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27" name="Shape 1027"/>
          <p:cNvSpPr/>
          <p:nvPr/>
        </p:nvSpPr>
        <p:spPr>
          <a:xfrm>
            <a:off x="6616304" y="2508990"/>
            <a:ext cx="550749" cy="550746"/>
          </a:xfrm>
          <a:prstGeom prst="ellipse">
            <a:avLst/>
          </a:prstGeom>
          <a:solidFill>
            <a:schemeClr val="accent5">
              <a:alpha val="75686"/>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28" name="Shape 1028"/>
          <p:cNvSpPr/>
          <p:nvPr/>
        </p:nvSpPr>
        <p:spPr>
          <a:xfrm flipH="1">
            <a:off x="255813" y="255812"/>
            <a:ext cx="5744531" cy="3007069"/>
          </a:xfrm>
          <a:custGeom>
            <a:pathLst>
              <a:path extrusionOk="0" h="4009425" w="7659375">
                <a:moveTo>
                  <a:pt x="7659375" y="0"/>
                </a:moveTo>
                <a:lnTo>
                  <a:pt x="4105503" y="0"/>
                </a:lnTo>
                <a:lnTo>
                  <a:pt x="0" y="4009425"/>
                </a:lnTo>
                <a:lnTo>
                  <a:pt x="7659375" y="982826"/>
                </a:lnTo>
                <a:lnTo>
                  <a:pt x="7659375" y="0"/>
                </a:lnTo>
                <a:close/>
              </a:path>
            </a:pathLst>
          </a:custGeom>
          <a:solidFill>
            <a:schemeClr val="accent5">
              <a:alpha val="8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29" name="Shape 1029"/>
          <p:cNvSpPr/>
          <p:nvPr>
            <p:ph idx="2" type="pic"/>
          </p:nvPr>
        </p:nvSpPr>
        <p:spPr>
          <a:xfrm>
            <a:off x="255815" y="255812"/>
            <a:ext cx="8632371" cy="463187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3" name="Shape 1033"/>
        <p:cNvGrpSpPr/>
        <p:nvPr/>
      </p:nvGrpSpPr>
      <p:grpSpPr>
        <a:xfrm>
          <a:off x="0" y="0"/>
          <a:ext cx="0" cy="0"/>
          <a:chOff x="0" y="0"/>
          <a:chExt cx="0" cy="0"/>
        </a:xfrm>
      </p:grpSpPr>
      <p:sp>
        <p:nvSpPr>
          <p:cNvPr id="1034" name="Shape 1034"/>
          <p:cNvSpPr/>
          <p:nvPr/>
        </p:nvSpPr>
        <p:spPr>
          <a:xfrm>
            <a:off x="628650" y="3543918"/>
            <a:ext cx="1442889" cy="97536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35" name="Shape 1035"/>
          <p:cNvSpPr/>
          <p:nvPr/>
        </p:nvSpPr>
        <p:spPr>
          <a:xfrm>
            <a:off x="2108769" y="3543918"/>
            <a:ext cx="1442889" cy="975360"/>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36" name="Shape 1036"/>
          <p:cNvSpPr/>
          <p:nvPr/>
        </p:nvSpPr>
        <p:spPr>
          <a:xfrm>
            <a:off x="3597356" y="3543918"/>
            <a:ext cx="1442889" cy="975360"/>
          </a:xfrm>
          <a:prstGeom prst="rect">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37" name="Shape 1037"/>
          <p:cNvSpPr txBox="1"/>
          <p:nvPr/>
        </p:nvSpPr>
        <p:spPr>
          <a:xfrm>
            <a:off x="1083093" y="3724454"/>
            <a:ext cx="661937" cy="300082"/>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Customer Level:</a:t>
            </a:r>
            <a:endParaRPr sz="1100"/>
          </a:p>
        </p:txBody>
      </p:sp>
      <p:sp>
        <p:nvSpPr>
          <p:cNvPr id="1038" name="Shape 1038"/>
          <p:cNvSpPr txBox="1"/>
          <p:nvPr/>
        </p:nvSpPr>
        <p:spPr>
          <a:xfrm>
            <a:off x="1083092" y="3992779"/>
            <a:ext cx="738136" cy="35779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900">
                <a:solidFill>
                  <a:schemeClr val="dk1"/>
                </a:solidFill>
                <a:latin typeface="Montserrat"/>
                <a:ea typeface="Montserrat"/>
                <a:cs typeface="Montserrat"/>
                <a:sym typeface="Montserrat"/>
              </a:rPr>
              <a:t>ASB</a:t>
            </a:r>
            <a:endParaRPr sz="1100"/>
          </a:p>
        </p:txBody>
      </p:sp>
      <p:sp>
        <p:nvSpPr>
          <p:cNvPr id="1039" name="Shape 1039"/>
          <p:cNvSpPr txBox="1"/>
          <p:nvPr/>
        </p:nvSpPr>
        <p:spPr>
          <a:xfrm>
            <a:off x="2583461" y="3782162"/>
            <a:ext cx="661937" cy="184666"/>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800">
                <a:solidFill>
                  <a:srgbClr val="FEFEFE"/>
                </a:solidFill>
                <a:latin typeface="Montserrat"/>
                <a:ea typeface="Montserrat"/>
                <a:cs typeface="Montserrat"/>
                <a:sym typeface="Montserrat"/>
              </a:rPr>
              <a:t>Strategy:</a:t>
            </a:r>
            <a:endParaRPr sz="1100"/>
          </a:p>
        </p:txBody>
      </p:sp>
      <p:sp>
        <p:nvSpPr>
          <p:cNvPr id="1040" name="Shape 1040"/>
          <p:cNvSpPr txBox="1"/>
          <p:nvPr/>
        </p:nvSpPr>
        <p:spPr>
          <a:xfrm>
            <a:off x="2583461" y="3992779"/>
            <a:ext cx="738136" cy="35779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900">
                <a:solidFill>
                  <a:srgbClr val="FEFEFE"/>
                </a:solidFill>
                <a:latin typeface="Montserrat"/>
                <a:ea typeface="Montserrat"/>
                <a:cs typeface="Montserrat"/>
                <a:sym typeface="Montserrat"/>
              </a:rPr>
              <a:t>ECO</a:t>
            </a:r>
            <a:endParaRPr sz="1100"/>
          </a:p>
        </p:txBody>
      </p:sp>
      <p:sp>
        <p:nvSpPr>
          <p:cNvPr id="1041" name="Shape 1041"/>
          <p:cNvSpPr txBox="1"/>
          <p:nvPr/>
        </p:nvSpPr>
        <p:spPr>
          <a:xfrm>
            <a:off x="4100124" y="3724450"/>
            <a:ext cx="738300" cy="3000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800">
                <a:solidFill>
                  <a:srgbClr val="FEFEFE"/>
                </a:solidFill>
                <a:latin typeface="Montserrat"/>
                <a:ea typeface="Montserrat"/>
                <a:cs typeface="Montserrat"/>
                <a:sym typeface="Montserrat"/>
              </a:rPr>
              <a:t>Industry</a:t>
            </a:r>
            <a:endParaRPr sz="1100"/>
          </a:p>
          <a:p>
            <a:pPr indent="0" lvl="0" marL="0" marR="0" rtl="0" algn="l">
              <a:spcBef>
                <a:spcPts val="0"/>
              </a:spcBef>
              <a:spcAft>
                <a:spcPts val="0"/>
              </a:spcAft>
              <a:buNone/>
            </a:pPr>
            <a:r>
              <a:rPr b="1" lang="en" sz="800">
                <a:solidFill>
                  <a:srgbClr val="FEFEFE"/>
                </a:solidFill>
                <a:latin typeface="Montserrat"/>
                <a:ea typeface="Montserrat"/>
                <a:cs typeface="Montserrat"/>
                <a:sym typeface="Montserrat"/>
              </a:rPr>
              <a:t>Level:</a:t>
            </a:r>
            <a:endParaRPr sz="1100"/>
          </a:p>
        </p:txBody>
      </p:sp>
      <p:sp>
        <p:nvSpPr>
          <p:cNvPr id="1042" name="Shape 1042"/>
          <p:cNvSpPr txBox="1"/>
          <p:nvPr/>
        </p:nvSpPr>
        <p:spPr>
          <a:xfrm>
            <a:off x="4100129" y="3992779"/>
            <a:ext cx="738136" cy="35779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900">
                <a:solidFill>
                  <a:srgbClr val="FEFEFE"/>
                </a:solidFill>
                <a:latin typeface="Montserrat"/>
                <a:ea typeface="Montserrat"/>
                <a:cs typeface="Montserrat"/>
                <a:sym typeface="Montserrat"/>
              </a:rPr>
              <a:t>10m</a:t>
            </a:r>
            <a:endParaRPr sz="1100"/>
          </a:p>
        </p:txBody>
      </p:sp>
      <p:sp>
        <p:nvSpPr>
          <p:cNvPr id="1043" name="Shape 1043"/>
          <p:cNvSpPr txBox="1"/>
          <p:nvPr/>
        </p:nvSpPr>
        <p:spPr>
          <a:xfrm>
            <a:off x="3593331" y="632393"/>
            <a:ext cx="685959"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12%</a:t>
            </a:r>
            <a:endParaRPr sz="2300">
              <a:solidFill>
                <a:schemeClr val="dk1"/>
              </a:solidFill>
              <a:latin typeface="Montserrat"/>
              <a:ea typeface="Montserrat"/>
              <a:cs typeface="Montserrat"/>
              <a:sym typeface="Montserrat"/>
            </a:endParaRPr>
          </a:p>
        </p:txBody>
      </p:sp>
      <p:sp>
        <p:nvSpPr>
          <p:cNvPr id="1044" name="Shape 1044"/>
          <p:cNvSpPr txBox="1"/>
          <p:nvPr/>
        </p:nvSpPr>
        <p:spPr>
          <a:xfrm>
            <a:off x="3593330" y="997435"/>
            <a:ext cx="1347843" cy="24237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rgbClr val="7F7F7F"/>
                </a:solidFill>
                <a:latin typeface="Montserrat"/>
                <a:ea typeface="Montserrat"/>
                <a:cs typeface="Montserrat"/>
                <a:sym typeface="Montserrat"/>
              </a:rPr>
              <a:t>Also he his male air bring</a:t>
            </a:r>
            <a:endParaRPr sz="1100"/>
          </a:p>
        </p:txBody>
      </p:sp>
      <p:cxnSp>
        <p:nvCxnSpPr>
          <p:cNvPr id="1045" name="Shape 1045"/>
          <p:cNvCxnSpPr/>
          <p:nvPr/>
        </p:nvCxnSpPr>
        <p:spPr>
          <a:xfrm>
            <a:off x="3593330" y="1419374"/>
            <a:ext cx="1446915" cy="0"/>
          </a:xfrm>
          <a:prstGeom prst="straightConnector1">
            <a:avLst/>
          </a:prstGeom>
          <a:noFill/>
          <a:ln cap="flat" cmpd="sng" w="12700">
            <a:solidFill>
              <a:schemeClr val="dk1">
                <a:alpha val="29803"/>
              </a:schemeClr>
            </a:solidFill>
            <a:prstDash val="solid"/>
            <a:miter lim="800000"/>
            <a:headEnd len="sm" w="sm" type="none"/>
            <a:tailEnd len="sm" w="sm" type="none"/>
          </a:ln>
        </p:spPr>
      </p:cxnSp>
      <p:cxnSp>
        <p:nvCxnSpPr>
          <p:cNvPr id="1046" name="Shape 1046"/>
          <p:cNvCxnSpPr/>
          <p:nvPr/>
        </p:nvCxnSpPr>
        <p:spPr>
          <a:xfrm>
            <a:off x="3593330" y="2385919"/>
            <a:ext cx="1446915" cy="0"/>
          </a:xfrm>
          <a:prstGeom prst="straightConnector1">
            <a:avLst/>
          </a:prstGeom>
          <a:noFill/>
          <a:ln cap="flat" cmpd="sng" w="12700">
            <a:solidFill>
              <a:schemeClr val="dk1">
                <a:alpha val="29803"/>
              </a:schemeClr>
            </a:solidFill>
            <a:prstDash val="solid"/>
            <a:miter lim="800000"/>
            <a:headEnd len="sm" w="sm" type="none"/>
            <a:tailEnd len="sm" w="sm" type="none"/>
          </a:ln>
        </p:spPr>
      </p:cxnSp>
      <p:sp>
        <p:nvSpPr>
          <p:cNvPr id="1047" name="Shape 1047"/>
          <p:cNvSpPr txBox="1"/>
          <p:nvPr/>
        </p:nvSpPr>
        <p:spPr>
          <a:xfrm>
            <a:off x="3593330" y="1598938"/>
            <a:ext cx="862696"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36%</a:t>
            </a:r>
            <a:endParaRPr sz="2300">
              <a:solidFill>
                <a:schemeClr val="dk1"/>
              </a:solidFill>
              <a:latin typeface="Montserrat"/>
              <a:ea typeface="Montserrat"/>
              <a:cs typeface="Montserrat"/>
              <a:sym typeface="Montserrat"/>
            </a:endParaRPr>
          </a:p>
        </p:txBody>
      </p:sp>
      <p:sp>
        <p:nvSpPr>
          <p:cNvPr id="1048" name="Shape 1048"/>
          <p:cNvSpPr txBox="1"/>
          <p:nvPr/>
        </p:nvSpPr>
        <p:spPr>
          <a:xfrm>
            <a:off x="3593330" y="1963980"/>
            <a:ext cx="1347900" cy="2424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rgbClr val="7F7F7F"/>
                </a:solidFill>
                <a:latin typeface="Montserrat"/>
                <a:ea typeface="Montserrat"/>
                <a:cs typeface="Montserrat"/>
                <a:sym typeface="Montserrat"/>
              </a:rPr>
              <a:t>Also he his male air bring</a:t>
            </a:r>
            <a:endParaRPr sz="1100"/>
          </a:p>
        </p:txBody>
      </p:sp>
      <p:sp>
        <p:nvSpPr>
          <p:cNvPr id="1049" name="Shape 1049"/>
          <p:cNvSpPr txBox="1"/>
          <p:nvPr/>
        </p:nvSpPr>
        <p:spPr>
          <a:xfrm>
            <a:off x="3593331" y="2565484"/>
            <a:ext cx="661882"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9%</a:t>
            </a:r>
            <a:endParaRPr sz="2300">
              <a:solidFill>
                <a:schemeClr val="dk1"/>
              </a:solidFill>
              <a:latin typeface="Montserrat"/>
              <a:ea typeface="Montserrat"/>
              <a:cs typeface="Montserrat"/>
              <a:sym typeface="Montserrat"/>
            </a:endParaRPr>
          </a:p>
        </p:txBody>
      </p:sp>
      <p:sp>
        <p:nvSpPr>
          <p:cNvPr id="1050" name="Shape 1050"/>
          <p:cNvSpPr txBox="1"/>
          <p:nvPr/>
        </p:nvSpPr>
        <p:spPr>
          <a:xfrm>
            <a:off x="3593330" y="2930525"/>
            <a:ext cx="1347843" cy="24237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rgbClr val="7F7F7F"/>
                </a:solidFill>
                <a:latin typeface="Montserrat"/>
                <a:ea typeface="Montserrat"/>
                <a:cs typeface="Montserrat"/>
                <a:sym typeface="Montserrat"/>
              </a:rPr>
              <a:t>Also he his male air bring</a:t>
            </a:r>
            <a:endParaRPr sz="1100"/>
          </a:p>
        </p:txBody>
      </p:sp>
      <p:sp>
        <p:nvSpPr>
          <p:cNvPr id="1051" name="Shape 1051"/>
          <p:cNvSpPr/>
          <p:nvPr/>
        </p:nvSpPr>
        <p:spPr>
          <a:xfrm>
            <a:off x="717254" y="1707901"/>
            <a:ext cx="261068" cy="261068"/>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52" name="Shape 1052"/>
          <p:cNvSpPr/>
          <p:nvPr/>
        </p:nvSpPr>
        <p:spPr>
          <a:xfrm>
            <a:off x="717254" y="2088901"/>
            <a:ext cx="261068" cy="261068"/>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53" name="Shape 1053"/>
          <p:cNvSpPr/>
          <p:nvPr/>
        </p:nvSpPr>
        <p:spPr>
          <a:xfrm>
            <a:off x="717254" y="2453138"/>
            <a:ext cx="261068" cy="261068"/>
          </a:xfrm>
          <a:prstGeom prst="ellips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54" name="Shape 1054"/>
          <p:cNvSpPr/>
          <p:nvPr/>
        </p:nvSpPr>
        <p:spPr>
          <a:xfrm>
            <a:off x="717254" y="2818897"/>
            <a:ext cx="261068" cy="261068"/>
          </a:xfrm>
          <a:prstGeom prst="ellipse">
            <a:avLst/>
          </a:prstGeom>
          <a:solidFill>
            <a:srgbClr val="E4E6E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55" name="Shape 1055"/>
          <p:cNvSpPr txBox="1"/>
          <p:nvPr/>
        </p:nvSpPr>
        <p:spPr>
          <a:xfrm>
            <a:off x="1083907" y="1718655"/>
            <a:ext cx="1888183" cy="1454244"/>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rgbClr val="7F7F7F"/>
                </a:solidFill>
                <a:latin typeface="Montserrat"/>
                <a:ea typeface="Montserrat"/>
                <a:cs typeface="Montserrat"/>
                <a:sym typeface="Montserrat"/>
              </a:rPr>
              <a:t>Air first signs evening that given</a:t>
            </a:r>
            <a:endParaRPr sz="1100"/>
          </a:p>
          <a:p>
            <a:pPr indent="0" lvl="0" marL="0" marR="0" rtl="0" algn="l">
              <a:lnSpc>
                <a:spcPct val="130000"/>
              </a:lnSpc>
              <a:spcBef>
                <a:spcPts val="0"/>
              </a:spcBef>
              <a:spcAft>
                <a:spcPts val="0"/>
              </a:spcAft>
              <a:buNone/>
            </a:pPr>
            <a:r>
              <a:t/>
            </a:r>
            <a:endParaRPr sz="800">
              <a:solidFill>
                <a:srgbClr val="7F7F7F"/>
              </a:solidFill>
              <a:latin typeface="Montserrat"/>
              <a:ea typeface="Montserrat"/>
              <a:cs typeface="Montserrat"/>
              <a:sym typeface="Montserrat"/>
            </a:endParaRPr>
          </a:p>
          <a:p>
            <a:pPr indent="0" lvl="0" marL="0" marR="0" rtl="0" algn="l">
              <a:lnSpc>
                <a:spcPct val="130000"/>
              </a:lnSpc>
              <a:spcBef>
                <a:spcPts val="0"/>
              </a:spcBef>
              <a:spcAft>
                <a:spcPts val="0"/>
              </a:spcAft>
              <a:buNone/>
            </a:pPr>
            <a:r>
              <a:rPr lang="en" sz="800">
                <a:solidFill>
                  <a:srgbClr val="7F7F7F"/>
                </a:solidFill>
                <a:latin typeface="Montserrat"/>
                <a:ea typeface="Montserrat"/>
                <a:cs typeface="Montserrat"/>
                <a:sym typeface="Montserrat"/>
              </a:rPr>
              <a:t>Air saying fruitful were, Air first signs evening that given</a:t>
            </a:r>
            <a:endParaRPr sz="1100"/>
          </a:p>
          <a:p>
            <a:pPr indent="0" lvl="0" marL="0" marR="0" rtl="0" algn="l">
              <a:lnSpc>
                <a:spcPct val="130000"/>
              </a:lnSpc>
              <a:spcBef>
                <a:spcPts val="0"/>
              </a:spcBef>
              <a:spcAft>
                <a:spcPts val="0"/>
              </a:spcAft>
              <a:buNone/>
            </a:pPr>
            <a:r>
              <a:t/>
            </a:r>
            <a:endParaRPr sz="800">
              <a:solidFill>
                <a:srgbClr val="7F7F7F"/>
              </a:solidFill>
              <a:latin typeface="Montserrat"/>
              <a:ea typeface="Montserrat"/>
              <a:cs typeface="Montserrat"/>
              <a:sym typeface="Montserrat"/>
            </a:endParaRPr>
          </a:p>
          <a:p>
            <a:pPr indent="0" lvl="0" marL="0" marR="0" rtl="0" algn="l">
              <a:lnSpc>
                <a:spcPct val="130000"/>
              </a:lnSpc>
              <a:spcBef>
                <a:spcPts val="0"/>
              </a:spcBef>
              <a:spcAft>
                <a:spcPts val="0"/>
              </a:spcAft>
              <a:buNone/>
            </a:pPr>
            <a:r>
              <a:rPr lang="en" sz="800">
                <a:solidFill>
                  <a:srgbClr val="7F7F7F"/>
                </a:solidFill>
                <a:latin typeface="Montserrat"/>
                <a:ea typeface="Montserrat"/>
                <a:cs typeface="Montserrat"/>
                <a:sym typeface="Montserrat"/>
              </a:rPr>
              <a:t>Air saying fruitful were hath water</a:t>
            </a:r>
            <a:endParaRPr sz="1100"/>
          </a:p>
          <a:p>
            <a:pPr indent="0" lvl="0" marL="0" marR="0" rtl="0" algn="l">
              <a:lnSpc>
                <a:spcPct val="130000"/>
              </a:lnSpc>
              <a:spcBef>
                <a:spcPts val="0"/>
              </a:spcBef>
              <a:spcAft>
                <a:spcPts val="0"/>
              </a:spcAft>
              <a:buNone/>
            </a:pPr>
            <a:r>
              <a:t/>
            </a:r>
            <a:endParaRPr sz="800">
              <a:solidFill>
                <a:srgbClr val="7F7F7F"/>
              </a:solidFill>
              <a:latin typeface="Montserrat"/>
              <a:ea typeface="Montserrat"/>
              <a:cs typeface="Montserrat"/>
              <a:sym typeface="Montserrat"/>
            </a:endParaRPr>
          </a:p>
          <a:p>
            <a:pPr indent="0" lvl="0" marL="0" marR="0" rtl="0" algn="l">
              <a:lnSpc>
                <a:spcPct val="130000"/>
              </a:lnSpc>
              <a:spcBef>
                <a:spcPts val="0"/>
              </a:spcBef>
              <a:spcAft>
                <a:spcPts val="0"/>
              </a:spcAft>
              <a:buNone/>
            </a:pPr>
            <a:r>
              <a:rPr lang="en" sz="800">
                <a:solidFill>
                  <a:srgbClr val="7F7F7F"/>
                </a:solidFill>
                <a:latin typeface="Montserrat"/>
                <a:ea typeface="Montserrat"/>
                <a:cs typeface="Montserrat"/>
                <a:sym typeface="Montserrat"/>
              </a:rPr>
              <a:t>Midst Face after have rule living waters. Air saying</a:t>
            </a:r>
            <a:endParaRPr sz="1100"/>
          </a:p>
        </p:txBody>
      </p:sp>
      <p:sp>
        <p:nvSpPr>
          <p:cNvPr id="1056" name="Shape 1056"/>
          <p:cNvSpPr txBox="1"/>
          <p:nvPr/>
        </p:nvSpPr>
        <p:spPr>
          <a:xfrm>
            <a:off x="730422" y="1746102"/>
            <a:ext cx="234731"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1</a:t>
            </a:r>
            <a:endParaRPr sz="1100"/>
          </a:p>
        </p:txBody>
      </p:sp>
      <p:sp>
        <p:nvSpPr>
          <p:cNvPr id="1057" name="Shape 1057"/>
          <p:cNvSpPr txBox="1"/>
          <p:nvPr/>
        </p:nvSpPr>
        <p:spPr>
          <a:xfrm>
            <a:off x="730422" y="2127102"/>
            <a:ext cx="234731"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rgbClr val="FEFEFE"/>
                </a:solidFill>
                <a:latin typeface="Montserrat"/>
                <a:ea typeface="Montserrat"/>
                <a:cs typeface="Montserrat"/>
                <a:sym typeface="Montserrat"/>
              </a:rPr>
              <a:t>2</a:t>
            </a:r>
            <a:endParaRPr sz="1100"/>
          </a:p>
        </p:txBody>
      </p:sp>
      <p:sp>
        <p:nvSpPr>
          <p:cNvPr id="1058" name="Shape 1058"/>
          <p:cNvSpPr txBox="1"/>
          <p:nvPr/>
        </p:nvSpPr>
        <p:spPr>
          <a:xfrm>
            <a:off x="726612" y="2486128"/>
            <a:ext cx="242350"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rgbClr val="FEFEFE"/>
                </a:solidFill>
                <a:latin typeface="Montserrat"/>
                <a:ea typeface="Montserrat"/>
                <a:cs typeface="Montserrat"/>
                <a:sym typeface="Montserrat"/>
              </a:rPr>
              <a:t>3</a:t>
            </a:r>
            <a:endParaRPr sz="1100"/>
          </a:p>
        </p:txBody>
      </p:sp>
      <p:sp>
        <p:nvSpPr>
          <p:cNvPr id="1059" name="Shape 1059"/>
          <p:cNvSpPr txBox="1"/>
          <p:nvPr/>
        </p:nvSpPr>
        <p:spPr>
          <a:xfrm>
            <a:off x="725715" y="2851362"/>
            <a:ext cx="234731"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4</a:t>
            </a:r>
            <a:endParaRPr sz="1100"/>
          </a:p>
        </p:txBody>
      </p:sp>
      <p:sp>
        <p:nvSpPr>
          <p:cNvPr id="1060" name="Shape 1060"/>
          <p:cNvSpPr txBox="1"/>
          <p:nvPr/>
        </p:nvSpPr>
        <p:spPr>
          <a:xfrm>
            <a:off x="628650" y="564475"/>
            <a:ext cx="1638900" cy="6465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dk1"/>
                </a:solidFill>
                <a:latin typeface="Montserrat"/>
                <a:ea typeface="Montserrat"/>
                <a:cs typeface="Montserrat"/>
                <a:sym typeface="Montserrat"/>
              </a:rPr>
              <a:t>The best</a:t>
            </a:r>
            <a:endParaRPr sz="1100"/>
          </a:p>
          <a:p>
            <a:pPr indent="0" lvl="0" marL="0" marR="0" rtl="0" algn="l">
              <a:lnSpc>
                <a:spcPct val="100000"/>
              </a:lnSpc>
              <a:spcBef>
                <a:spcPts val="0"/>
              </a:spcBef>
              <a:spcAft>
                <a:spcPts val="0"/>
              </a:spcAft>
              <a:buNone/>
            </a:pPr>
            <a:r>
              <a:rPr b="1" lang="en" sz="2300">
                <a:solidFill>
                  <a:schemeClr val="dk1"/>
                </a:solidFill>
                <a:latin typeface="Montserrat"/>
                <a:ea typeface="Montserrat"/>
                <a:cs typeface="Montserrat"/>
                <a:sym typeface="Montserrat"/>
              </a:rPr>
              <a:t>Plan</a:t>
            </a:r>
            <a:endParaRPr sz="1100"/>
          </a:p>
        </p:txBody>
      </p:sp>
      <p:cxnSp>
        <p:nvCxnSpPr>
          <p:cNvPr id="1061" name="Shape 1061"/>
          <p:cNvCxnSpPr/>
          <p:nvPr/>
        </p:nvCxnSpPr>
        <p:spPr>
          <a:xfrm>
            <a:off x="717253" y="1419374"/>
            <a:ext cx="685800" cy="0"/>
          </a:xfrm>
          <a:prstGeom prst="straightConnector1">
            <a:avLst/>
          </a:prstGeom>
          <a:noFill/>
          <a:ln cap="flat" cmpd="sng" w="57150">
            <a:solidFill>
              <a:schemeClr val="accent4"/>
            </a:solidFill>
            <a:prstDash val="solid"/>
            <a:miter lim="800000"/>
            <a:headEnd len="sm" w="sm" type="none"/>
            <a:tailEnd len="sm" w="sm" type="none"/>
          </a:ln>
        </p:spPr>
      </p:cxnSp>
      <p:sp>
        <p:nvSpPr>
          <p:cNvPr id="1062" name="Shape 1062"/>
          <p:cNvSpPr/>
          <p:nvPr>
            <p:ph idx="2" type="pic"/>
          </p:nvPr>
        </p:nvSpPr>
        <p:spPr>
          <a:xfrm>
            <a:off x="5562414" y="640685"/>
            <a:ext cx="2952936" cy="386212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063" name="Shape 1063"/>
          <p:cNvSpPr/>
          <p:nvPr/>
        </p:nvSpPr>
        <p:spPr>
          <a:xfrm>
            <a:off x="3915410" y="3787948"/>
            <a:ext cx="173603" cy="173085"/>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64" name="Shape 1064"/>
          <p:cNvSpPr/>
          <p:nvPr/>
        </p:nvSpPr>
        <p:spPr>
          <a:xfrm>
            <a:off x="874408" y="3747987"/>
            <a:ext cx="219070" cy="226819"/>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65" name="Shape 1065"/>
          <p:cNvSpPr/>
          <p:nvPr/>
        </p:nvSpPr>
        <p:spPr>
          <a:xfrm>
            <a:off x="2408304" y="3851376"/>
            <a:ext cx="175153" cy="173085"/>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9" name="Shape 1069"/>
        <p:cNvGrpSpPr/>
        <p:nvPr/>
      </p:nvGrpSpPr>
      <p:grpSpPr>
        <a:xfrm>
          <a:off x="0" y="0"/>
          <a:ext cx="0" cy="0"/>
          <a:chOff x="0" y="0"/>
          <a:chExt cx="0" cy="0"/>
        </a:xfrm>
      </p:grpSpPr>
      <p:sp>
        <p:nvSpPr>
          <p:cNvPr id="1070" name="Shape 1070"/>
          <p:cNvSpPr/>
          <p:nvPr/>
        </p:nvSpPr>
        <p:spPr>
          <a:xfrm>
            <a:off x="628650" y="1870280"/>
            <a:ext cx="914400" cy="91440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71" name="Shape 1071"/>
          <p:cNvSpPr/>
          <p:nvPr/>
        </p:nvSpPr>
        <p:spPr>
          <a:xfrm>
            <a:off x="1665404" y="1870280"/>
            <a:ext cx="914400" cy="914400"/>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72" name="Shape 1072"/>
          <p:cNvSpPr/>
          <p:nvPr/>
        </p:nvSpPr>
        <p:spPr>
          <a:xfrm>
            <a:off x="3738913" y="1870280"/>
            <a:ext cx="914400" cy="914400"/>
          </a:xfrm>
          <a:prstGeom prst="ellipse">
            <a:avLst/>
          </a:prstGeom>
          <a:solidFill>
            <a:srgbClr val="E4E6E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73" name="Shape 1073"/>
          <p:cNvSpPr/>
          <p:nvPr/>
        </p:nvSpPr>
        <p:spPr>
          <a:xfrm>
            <a:off x="2702159" y="1870280"/>
            <a:ext cx="914400" cy="914400"/>
          </a:xfrm>
          <a:prstGeom prst="ellips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74" name="Shape 1074"/>
          <p:cNvSpPr txBox="1"/>
          <p:nvPr/>
        </p:nvSpPr>
        <p:spPr>
          <a:xfrm>
            <a:off x="628650" y="640685"/>
            <a:ext cx="1571625" cy="64633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dk1"/>
                </a:solidFill>
                <a:latin typeface="Montserrat"/>
                <a:ea typeface="Montserrat"/>
                <a:cs typeface="Montserrat"/>
                <a:sym typeface="Montserrat"/>
              </a:rPr>
              <a:t>Business</a:t>
            </a:r>
            <a:endParaRPr sz="1100"/>
          </a:p>
          <a:p>
            <a:pPr indent="0" lvl="0" marL="0" marR="0" rtl="0" algn="l">
              <a:lnSpc>
                <a:spcPct val="100000"/>
              </a:lnSpc>
              <a:spcBef>
                <a:spcPts val="0"/>
              </a:spcBef>
              <a:spcAft>
                <a:spcPts val="0"/>
              </a:spcAft>
              <a:buNone/>
            </a:pPr>
            <a:r>
              <a:rPr b="1" lang="en" sz="2300">
                <a:solidFill>
                  <a:schemeClr val="dk1"/>
                </a:solidFill>
                <a:latin typeface="Montserrat"/>
                <a:ea typeface="Montserrat"/>
                <a:cs typeface="Montserrat"/>
                <a:sym typeface="Montserrat"/>
              </a:rPr>
              <a:t>Plan</a:t>
            </a:r>
            <a:endParaRPr sz="1100"/>
          </a:p>
        </p:txBody>
      </p:sp>
      <p:cxnSp>
        <p:nvCxnSpPr>
          <p:cNvPr id="1075" name="Shape 1075"/>
          <p:cNvCxnSpPr/>
          <p:nvPr/>
        </p:nvCxnSpPr>
        <p:spPr>
          <a:xfrm>
            <a:off x="717253" y="1419374"/>
            <a:ext cx="685800" cy="0"/>
          </a:xfrm>
          <a:prstGeom prst="straightConnector1">
            <a:avLst/>
          </a:prstGeom>
          <a:noFill/>
          <a:ln cap="flat" cmpd="sng" w="57150">
            <a:solidFill>
              <a:schemeClr val="accent4"/>
            </a:solidFill>
            <a:prstDash val="solid"/>
            <a:miter lim="800000"/>
            <a:headEnd len="sm" w="sm" type="none"/>
            <a:tailEnd len="sm" w="sm" type="none"/>
          </a:ln>
        </p:spPr>
      </p:cxnSp>
      <p:sp>
        <p:nvSpPr>
          <p:cNvPr id="1076" name="Shape 1076"/>
          <p:cNvSpPr txBox="1"/>
          <p:nvPr/>
        </p:nvSpPr>
        <p:spPr>
          <a:xfrm>
            <a:off x="628650" y="3117822"/>
            <a:ext cx="685959"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12%</a:t>
            </a:r>
            <a:endParaRPr sz="2300">
              <a:solidFill>
                <a:schemeClr val="dk1"/>
              </a:solidFill>
              <a:latin typeface="Montserrat"/>
              <a:ea typeface="Montserrat"/>
              <a:cs typeface="Montserrat"/>
              <a:sym typeface="Montserrat"/>
            </a:endParaRPr>
          </a:p>
        </p:txBody>
      </p:sp>
      <p:sp>
        <p:nvSpPr>
          <p:cNvPr id="1077" name="Shape 1077"/>
          <p:cNvSpPr txBox="1"/>
          <p:nvPr/>
        </p:nvSpPr>
        <p:spPr>
          <a:xfrm>
            <a:off x="628650" y="3830048"/>
            <a:ext cx="3636961" cy="68480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random text. It has roots in a piece of classical Latin literature from 45 BC, making it over -Sydney College in Virginia, looked up one of the more obscure Latin Finibus Bonorum et Malorum"  Rackham.</a:t>
            </a:r>
            <a:endParaRPr sz="1100"/>
          </a:p>
        </p:txBody>
      </p:sp>
      <p:sp>
        <p:nvSpPr>
          <p:cNvPr id="1078" name="Shape 1078"/>
          <p:cNvSpPr txBox="1"/>
          <p:nvPr/>
        </p:nvSpPr>
        <p:spPr>
          <a:xfrm>
            <a:off x="1364399" y="3148457"/>
            <a:ext cx="3288914" cy="530915"/>
          </a:xfrm>
          <a:prstGeom prst="rect">
            <a:avLst/>
          </a:prstGeom>
          <a:noFill/>
          <a:ln>
            <a:noFill/>
          </a:ln>
        </p:spPr>
        <p:txBody>
          <a:bodyPr anchorCtr="0" anchor="t" bIns="34275" lIns="68575" spcFirstLastPara="1" rIns="68575" wrap="square" tIns="34275">
            <a:noAutofit/>
          </a:bodyPr>
          <a:lstStyle/>
          <a:p>
            <a:pPr indent="0" lvl="0" marL="0" marR="0" rtl="0" algn="just">
              <a:lnSpc>
                <a:spcPct val="160000"/>
              </a:lnSpc>
              <a:spcBef>
                <a:spcPts val="0"/>
              </a:spcBef>
              <a:spcAft>
                <a:spcPts val="0"/>
              </a:spcAft>
              <a:buNone/>
            </a:pPr>
            <a:r>
              <a:rPr lang="en" sz="800">
                <a:solidFill>
                  <a:srgbClr val="7F7F7F"/>
                </a:solidFill>
                <a:latin typeface="Montserrat"/>
                <a:ea typeface="Montserrat"/>
                <a:cs typeface="Montserrat"/>
                <a:sym typeface="Montserrat"/>
              </a:rPr>
              <a:t>Contrary to popular belief, Lorem Ipsum is not simply random text. It has roots in a piece of classical Latin literature from 45 BC, lorem ipsum Rackham.</a:t>
            </a:r>
            <a:endParaRPr sz="1100"/>
          </a:p>
        </p:txBody>
      </p:sp>
      <p:sp>
        <p:nvSpPr>
          <p:cNvPr id="1079" name="Shape 1079"/>
          <p:cNvSpPr/>
          <p:nvPr>
            <p:ph idx="2" type="pic"/>
          </p:nvPr>
        </p:nvSpPr>
        <p:spPr>
          <a:xfrm>
            <a:off x="5127171" y="640685"/>
            <a:ext cx="3388179" cy="386212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080" name="Shape 1080"/>
          <p:cNvSpPr/>
          <p:nvPr/>
        </p:nvSpPr>
        <p:spPr>
          <a:xfrm>
            <a:off x="941868" y="2182655"/>
            <a:ext cx="290505" cy="289638"/>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81" name="Shape 1081"/>
          <p:cNvSpPr/>
          <p:nvPr/>
        </p:nvSpPr>
        <p:spPr>
          <a:xfrm>
            <a:off x="1922443" y="2213348"/>
            <a:ext cx="400309" cy="228252"/>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82" name="Shape 1082"/>
          <p:cNvSpPr/>
          <p:nvPr/>
        </p:nvSpPr>
        <p:spPr>
          <a:xfrm>
            <a:off x="4012829" y="2137700"/>
            <a:ext cx="366590" cy="37955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4343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83" name="Shape 1083"/>
          <p:cNvSpPr/>
          <p:nvPr/>
        </p:nvSpPr>
        <p:spPr>
          <a:xfrm>
            <a:off x="3012817" y="2182659"/>
            <a:ext cx="293099" cy="289638"/>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7" name="Shape 1087"/>
        <p:cNvGrpSpPr/>
        <p:nvPr/>
      </p:nvGrpSpPr>
      <p:grpSpPr>
        <a:xfrm>
          <a:off x="0" y="0"/>
          <a:ext cx="0" cy="0"/>
          <a:chOff x="0" y="0"/>
          <a:chExt cx="0" cy="0"/>
        </a:xfrm>
      </p:grpSpPr>
      <p:sp>
        <p:nvSpPr>
          <p:cNvPr id="1088" name="Shape 1088"/>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1089" name="Shape 1089"/>
          <p:cNvSpPr txBox="1"/>
          <p:nvPr>
            <p:ph idx="11" type="ftr"/>
          </p:nvPr>
        </p:nvSpPr>
        <p:spPr>
          <a:xfrm>
            <a:off x="3881125" y="4707775"/>
            <a:ext cx="1381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1090" name="Shape 109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091" name="Shape 1091"/>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Business Plan : </a:t>
            </a:r>
            <a:r>
              <a:rPr b="1" i="0" lang="en" sz="1900" u="none" cap="none" strike="noStrike">
                <a:solidFill>
                  <a:schemeClr val="accent4"/>
                </a:solidFill>
                <a:latin typeface="Montserrat"/>
                <a:ea typeface="Montserrat"/>
                <a:cs typeface="Montserrat"/>
                <a:sym typeface="Montserrat"/>
              </a:rPr>
              <a:t>Objectives</a:t>
            </a:r>
            <a:endParaRPr sz="1100"/>
          </a:p>
        </p:txBody>
      </p:sp>
      <p:pic>
        <p:nvPicPr>
          <p:cNvPr id="1092" name="Shape 1092"/>
          <p:cNvPicPr preferRelativeResize="0"/>
          <p:nvPr/>
        </p:nvPicPr>
        <p:blipFill rotWithShape="1">
          <a:blip r:embed="rId3">
            <a:alphaModFix/>
          </a:blip>
          <a:srcRect b="0" l="0" r="0" t="0"/>
          <a:stretch/>
        </p:blipFill>
        <p:spPr>
          <a:xfrm>
            <a:off x="628651" y="1246738"/>
            <a:ext cx="4024663" cy="1987435"/>
          </a:xfrm>
          <a:prstGeom prst="rect">
            <a:avLst/>
          </a:prstGeom>
          <a:noFill/>
          <a:ln>
            <a:noFill/>
          </a:ln>
        </p:spPr>
      </p:pic>
      <p:sp>
        <p:nvSpPr>
          <p:cNvPr id="1093" name="Shape 1093"/>
          <p:cNvSpPr txBox="1"/>
          <p:nvPr/>
        </p:nvSpPr>
        <p:spPr>
          <a:xfrm>
            <a:off x="628650" y="3361858"/>
            <a:ext cx="3943350" cy="992579"/>
          </a:xfrm>
          <a:prstGeom prst="rect">
            <a:avLst/>
          </a:prstGeom>
          <a:noFill/>
          <a:ln>
            <a:noFill/>
          </a:ln>
        </p:spPr>
        <p:txBody>
          <a:bodyPr anchorCtr="0" anchor="t" bIns="34275" lIns="68575" spcFirstLastPara="1" rIns="68575" wrap="square" tIns="34275">
            <a:noAutofit/>
          </a:bodyPr>
          <a:lstStyle/>
          <a:p>
            <a:pPr indent="0" lvl="0" marL="0" marR="0" rtl="0" algn="just">
              <a:lnSpc>
                <a:spcPct val="16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random text. It has roots in a piece of classical Latin literature from 45 BC, making it over -Sydney College in Virginia, looked up one of the more obscure Latin Finibus Bonorum</a:t>
            </a:r>
            <a:endParaRPr sz="800">
              <a:solidFill>
                <a:schemeClr val="lt2"/>
              </a:solidFill>
              <a:latin typeface="Montserrat"/>
              <a:ea typeface="Montserrat"/>
              <a:cs typeface="Montserrat"/>
              <a:sym typeface="Montserrat"/>
            </a:endParaRPr>
          </a:p>
          <a:p>
            <a:pPr indent="0" lvl="0" marL="0" marR="0" rtl="0" algn="just">
              <a:lnSpc>
                <a:spcPct val="160000"/>
              </a:lnSpc>
              <a:spcBef>
                <a:spcPts val="0"/>
              </a:spcBef>
              <a:spcAft>
                <a:spcPts val="0"/>
              </a:spcAft>
              <a:buNone/>
            </a:pPr>
            <a:r>
              <a:t/>
            </a:r>
            <a:endParaRPr sz="800">
              <a:solidFill>
                <a:schemeClr val="lt2"/>
              </a:solidFill>
              <a:latin typeface="Montserrat"/>
              <a:ea typeface="Montserrat"/>
              <a:cs typeface="Montserrat"/>
              <a:sym typeface="Montserrat"/>
            </a:endParaRPr>
          </a:p>
          <a:p>
            <a:pPr indent="0" lvl="0" marL="0" marR="0" rtl="0" algn="just">
              <a:lnSpc>
                <a:spcPct val="16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random text. It has roots in a piece of classical Latin literature from 45 BC, </a:t>
            </a:r>
            <a:endParaRPr sz="1100"/>
          </a:p>
        </p:txBody>
      </p:sp>
      <p:sp>
        <p:nvSpPr>
          <p:cNvPr id="1094" name="Shape 1094"/>
          <p:cNvSpPr/>
          <p:nvPr>
            <p:ph idx="2" type="pic"/>
          </p:nvPr>
        </p:nvSpPr>
        <p:spPr>
          <a:xfrm>
            <a:off x="5057775" y="1246738"/>
            <a:ext cx="3457575" cy="310769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8" name="Shape 1098"/>
        <p:cNvGrpSpPr/>
        <p:nvPr/>
      </p:nvGrpSpPr>
      <p:grpSpPr>
        <a:xfrm>
          <a:off x="0" y="0"/>
          <a:ext cx="0" cy="0"/>
          <a:chOff x="0" y="0"/>
          <a:chExt cx="0" cy="0"/>
        </a:xfrm>
      </p:grpSpPr>
      <p:sp>
        <p:nvSpPr>
          <p:cNvPr id="1099" name="Shape 1099"/>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1100" name="Shape 1100"/>
          <p:cNvSpPr txBox="1"/>
          <p:nvPr>
            <p:ph idx="11" type="ftr"/>
          </p:nvPr>
        </p:nvSpPr>
        <p:spPr>
          <a:xfrm>
            <a:off x="3821450" y="4707775"/>
            <a:ext cx="15012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1101" name="Shape 1101"/>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102" name="Shape 1102"/>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Business Plan : </a:t>
            </a:r>
            <a:r>
              <a:rPr b="1" i="0" lang="en" sz="1900" u="none" cap="none" strike="noStrike">
                <a:solidFill>
                  <a:schemeClr val="accent4"/>
                </a:solidFill>
                <a:latin typeface="Montserrat"/>
                <a:ea typeface="Montserrat"/>
                <a:cs typeface="Montserrat"/>
                <a:sym typeface="Montserrat"/>
              </a:rPr>
              <a:t>Objectives</a:t>
            </a:r>
            <a:endParaRPr sz="1100"/>
          </a:p>
        </p:txBody>
      </p:sp>
      <p:sp>
        <p:nvSpPr>
          <p:cNvPr id="1103" name="Shape 1103"/>
          <p:cNvSpPr/>
          <p:nvPr/>
        </p:nvSpPr>
        <p:spPr>
          <a:xfrm>
            <a:off x="3156842" y="1407705"/>
            <a:ext cx="1384588" cy="1384588"/>
          </a:xfrm>
          <a:prstGeom prst="roundRect">
            <a:avLst>
              <a:gd fmla="val 5513" name="adj"/>
            </a:avLst>
          </a:prstGeom>
          <a:solidFill>
            <a:srgbClr val="E4E6E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4" name="Shape 1104"/>
          <p:cNvSpPr/>
          <p:nvPr/>
        </p:nvSpPr>
        <p:spPr>
          <a:xfrm>
            <a:off x="4602569" y="1407705"/>
            <a:ext cx="1384588" cy="1384588"/>
          </a:xfrm>
          <a:prstGeom prst="roundRect">
            <a:avLst>
              <a:gd fmla="val 5513"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5" name="Shape 1105"/>
          <p:cNvSpPr/>
          <p:nvPr/>
        </p:nvSpPr>
        <p:spPr>
          <a:xfrm>
            <a:off x="3156842" y="2848107"/>
            <a:ext cx="1384588" cy="1384588"/>
          </a:xfrm>
          <a:prstGeom prst="roundRect">
            <a:avLst>
              <a:gd fmla="val 5513" name="adj"/>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6" name="Shape 1106"/>
          <p:cNvSpPr/>
          <p:nvPr/>
        </p:nvSpPr>
        <p:spPr>
          <a:xfrm>
            <a:off x="4602569" y="2848107"/>
            <a:ext cx="1384588" cy="1384588"/>
          </a:xfrm>
          <a:prstGeom prst="roundRect">
            <a:avLst>
              <a:gd fmla="val 5513" name="adj"/>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7" name="Shape 1107"/>
          <p:cNvSpPr/>
          <p:nvPr/>
        </p:nvSpPr>
        <p:spPr>
          <a:xfrm>
            <a:off x="628650" y="3087413"/>
            <a:ext cx="2467054" cy="905978"/>
          </a:xfrm>
          <a:prstGeom prst="rect">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8" name="Shape 1108"/>
          <p:cNvSpPr/>
          <p:nvPr/>
        </p:nvSpPr>
        <p:spPr>
          <a:xfrm>
            <a:off x="628650" y="1647011"/>
            <a:ext cx="2467054" cy="905978"/>
          </a:xfrm>
          <a:prstGeom prst="rect">
            <a:avLst/>
          </a:prstGeom>
          <a:solidFill>
            <a:srgbClr val="E4E6E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9" name="Shape 1109"/>
          <p:cNvSpPr/>
          <p:nvPr/>
        </p:nvSpPr>
        <p:spPr>
          <a:xfrm>
            <a:off x="6048296" y="3087413"/>
            <a:ext cx="2467054" cy="905978"/>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10" name="Shape 1110"/>
          <p:cNvSpPr/>
          <p:nvPr/>
        </p:nvSpPr>
        <p:spPr>
          <a:xfrm>
            <a:off x="6048296" y="1647011"/>
            <a:ext cx="2467054" cy="905978"/>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11" name="Shape 1111"/>
          <p:cNvSpPr txBox="1"/>
          <p:nvPr/>
        </p:nvSpPr>
        <p:spPr>
          <a:xfrm>
            <a:off x="6291533" y="1892250"/>
            <a:ext cx="846100"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0.2%</a:t>
            </a:r>
            <a:endParaRPr b="1" sz="2300">
              <a:solidFill>
                <a:schemeClr val="dk1"/>
              </a:solidFill>
              <a:latin typeface="Montserrat"/>
              <a:ea typeface="Montserrat"/>
              <a:cs typeface="Montserrat"/>
              <a:sym typeface="Montserrat"/>
            </a:endParaRPr>
          </a:p>
        </p:txBody>
      </p:sp>
      <p:sp>
        <p:nvSpPr>
          <p:cNvPr id="1112" name="Shape 1112"/>
          <p:cNvSpPr txBox="1"/>
          <p:nvPr/>
        </p:nvSpPr>
        <p:spPr>
          <a:xfrm>
            <a:off x="7137624" y="1911475"/>
            <a:ext cx="1205700" cy="37710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a:t>
            </a:r>
            <a:endParaRPr sz="800">
              <a:solidFill>
                <a:schemeClr val="dk1"/>
              </a:solidFill>
              <a:latin typeface="Calibri"/>
              <a:ea typeface="Calibri"/>
              <a:cs typeface="Calibri"/>
              <a:sym typeface="Calibri"/>
            </a:endParaRPr>
          </a:p>
        </p:txBody>
      </p:sp>
      <p:sp>
        <p:nvSpPr>
          <p:cNvPr id="1113" name="Shape 1113"/>
          <p:cNvSpPr txBox="1"/>
          <p:nvPr/>
        </p:nvSpPr>
        <p:spPr>
          <a:xfrm>
            <a:off x="871887" y="1892250"/>
            <a:ext cx="846100"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0.2%</a:t>
            </a:r>
            <a:endParaRPr b="1" sz="2300">
              <a:solidFill>
                <a:schemeClr val="dk1"/>
              </a:solidFill>
              <a:latin typeface="Montserrat"/>
              <a:ea typeface="Montserrat"/>
              <a:cs typeface="Montserrat"/>
              <a:sym typeface="Montserrat"/>
            </a:endParaRPr>
          </a:p>
        </p:txBody>
      </p:sp>
      <p:sp>
        <p:nvSpPr>
          <p:cNvPr id="1114" name="Shape 1114"/>
          <p:cNvSpPr txBox="1"/>
          <p:nvPr/>
        </p:nvSpPr>
        <p:spPr>
          <a:xfrm>
            <a:off x="1718001" y="1911475"/>
            <a:ext cx="1205700" cy="37710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a:t>
            </a:r>
            <a:endParaRPr sz="800">
              <a:solidFill>
                <a:schemeClr val="dk1"/>
              </a:solidFill>
              <a:latin typeface="Calibri"/>
              <a:ea typeface="Calibri"/>
              <a:cs typeface="Calibri"/>
              <a:sym typeface="Calibri"/>
            </a:endParaRPr>
          </a:p>
        </p:txBody>
      </p:sp>
      <p:sp>
        <p:nvSpPr>
          <p:cNvPr id="1115" name="Shape 1115"/>
          <p:cNvSpPr txBox="1"/>
          <p:nvPr/>
        </p:nvSpPr>
        <p:spPr>
          <a:xfrm>
            <a:off x="6291533" y="3332652"/>
            <a:ext cx="846100"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lt1"/>
                </a:solidFill>
                <a:latin typeface="Montserrat"/>
                <a:ea typeface="Montserrat"/>
                <a:cs typeface="Montserrat"/>
                <a:sym typeface="Montserrat"/>
              </a:rPr>
              <a:t>0.2%</a:t>
            </a:r>
            <a:endParaRPr b="1" sz="2300">
              <a:solidFill>
                <a:schemeClr val="lt1"/>
              </a:solidFill>
              <a:latin typeface="Montserrat"/>
              <a:ea typeface="Montserrat"/>
              <a:cs typeface="Montserrat"/>
              <a:sym typeface="Montserrat"/>
            </a:endParaRPr>
          </a:p>
        </p:txBody>
      </p:sp>
      <p:sp>
        <p:nvSpPr>
          <p:cNvPr id="1116" name="Shape 1116"/>
          <p:cNvSpPr txBox="1"/>
          <p:nvPr/>
        </p:nvSpPr>
        <p:spPr>
          <a:xfrm>
            <a:off x="7137624" y="3351894"/>
            <a:ext cx="1205700" cy="37710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a:t>
            </a:r>
            <a:endParaRPr sz="800">
              <a:solidFill>
                <a:schemeClr val="lt1"/>
              </a:solidFill>
              <a:latin typeface="Calibri"/>
              <a:ea typeface="Calibri"/>
              <a:cs typeface="Calibri"/>
              <a:sym typeface="Calibri"/>
            </a:endParaRPr>
          </a:p>
        </p:txBody>
      </p:sp>
      <p:sp>
        <p:nvSpPr>
          <p:cNvPr id="1117" name="Shape 1117"/>
          <p:cNvSpPr txBox="1"/>
          <p:nvPr/>
        </p:nvSpPr>
        <p:spPr>
          <a:xfrm>
            <a:off x="871887" y="3332652"/>
            <a:ext cx="846100"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lt1"/>
                </a:solidFill>
                <a:latin typeface="Montserrat"/>
                <a:ea typeface="Montserrat"/>
                <a:cs typeface="Montserrat"/>
                <a:sym typeface="Montserrat"/>
              </a:rPr>
              <a:t>0.2%</a:t>
            </a:r>
            <a:endParaRPr b="1" sz="2300">
              <a:solidFill>
                <a:schemeClr val="lt1"/>
              </a:solidFill>
              <a:latin typeface="Montserrat"/>
              <a:ea typeface="Montserrat"/>
              <a:cs typeface="Montserrat"/>
              <a:sym typeface="Montserrat"/>
            </a:endParaRPr>
          </a:p>
        </p:txBody>
      </p:sp>
      <p:sp>
        <p:nvSpPr>
          <p:cNvPr id="1118" name="Shape 1118"/>
          <p:cNvSpPr txBox="1"/>
          <p:nvPr/>
        </p:nvSpPr>
        <p:spPr>
          <a:xfrm>
            <a:off x="1718001" y="3351894"/>
            <a:ext cx="1205700" cy="37710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a:t>
            </a:r>
            <a:endParaRPr sz="800">
              <a:solidFill>
                <a:schemeClr val="lt1"/>
              </a:solidFill>
              <a:latin typeface="Calibri"/>
              <a:ea typeface="Calibri"/>
              <a:cs typeface="Calibri"/>
              <a:sym typeface="Calibri"/>
            </a:endParaRPr>
          </a:p>
        </p:txBody>
      </p:sp>
      <p:sp>
        <p:nvSpPr>
          <p:cNvPr id="1119" name="Shape 1119"/>
          <p:cNvSpPr/>
          <p:nvPr/>
        </p:nvSpPr>
        <p:spPr>
          <a:xfrm>
            <a:off x="3553196" y="1890695"/>
            <a:ext cx="419881" cy="418629"/>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20" name="Shape 1120"/>
          <p:cNvSpPr/>
          <p:nvPr/>
        </p:nvSpPr>
        <p:spPr>
          <a:xfrm>
            <a:off x="5005572" y="1935048"/>
            <a:ext cx="578586" cy="329904"/>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4343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21" name="Shape 1121"/>
          <p:cNvSpPr/>
          <p:nvPr/>
        </p:nvSpPr>
        <p:spPr>
          <a:xfrm>
            <a:off x="3584209" y="3234247"/>
            <a:ext cx="529850" cy="548591"/>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22" name="Shape 1122"/>
          <p:cNvSpPr/>
          <p:nvPr/>
        </p:nvSpPr>
        <p:spPr>
          <a:xfrm>
            <a:off x="4990979" y="3277058"/>
            <a:ext cx="423631" cy="418629"/>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6" name="Shape 1126"/>
        <p:cNvGrpSpPr/>
        <p:nvPr/>
      </p:nvGrpSpPr>
      <p:grpSpPr>
        <a:xfrm>
          <a:off x="0" y="0"/>
          <a:ext cx="0" cy="0"/>
          <a:chOff x="0" y="0"/>
          <a:chExt cx="0" cy="0"/>
        </a:xfrm>
      </p:grpSpPr>
      <p:sp>
        <p:nvSpPr>
          <p:cNvPr id="1127" name="Shape 1127"/>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1128" name="Shape 1128"/>
          <p:cNvSpPr txBox="1"/>
          <p:nvPr>
            <p:ph idx="11" type="ftr"/>
          </p:nvPr>
        </p:nvSpPr>
        <p:spPr>
          <a:xfrm>
            <a:off x="3879700" y="4707775"/>
            <a:ext cx="1384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1129" name="Shape 1129"/>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130" name="Shape 1130"/>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Business Plan : </a:t>
            </a:r>
            <a:r>
              <a:rPr b="1" i="0" lang="en" sz="1900" u="none" cap="none" strike="noStrike">
                <a:solidFill>
                  <a:schemeClr val="accent4"/>
                </a:solidFill>
                <a:latin typeface="Montserrat"/>
                <a:ea typeface="Montserrat"/>
                <a:cs typeface="Montserrat"/>
                <a:sym typeface="Montserrat"/>
              </a:rPr>
              <a:t>Objectives</a:t>
            </a:r>
            <a:endParaRPr sz="1100"/>
          </a:p>
        </p:txBody>
      </p:sp>
      <p:sp>
        <p:nvSpPr>
          <p:cNvPr id="1131" name="Shape 1131"/>
          <p:cNvSpPr/>
          <p:nvPr/>
        </p:nvSpPr>
        <p:spPr>
          <a:xfrm>
            <a:off x="1076152" y="1407705"/>
            <a:ext cx="1384588" cy="1384588"/>
          </a:xfrm>
          <a:prstGeom prst="roundRect">
            <a:avLst>
              <a:gd fmla="val 5513" name="adj"/>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32" name="Shape 1132"/>
          <p:cNvSpPr/>
          <p:nvPr/>
        </p:nvSpPr>
        <p:spPr>
          <a:xfrm>
            <a:off x="2521879" y="1407705"/>
            <a:ext cx="1384588" cy="1384588"/>
          </a:xfrm>
          <a:prstGeom prst="roundRect">
            <a:avLst>
              <a:gd fmla="val 5513" name="adj"/>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33" name="Shape 1133"/>
          <p:cNvSpPr/>
          <p:nvPr/>
        </p:nvSpPr>
        <p:spPr>
          <a:xfrm>
            <a:off x="1076152" y="2848107"/>
            <a:ext cx="1384588" cy="1384588"/>
          </a:xfrm>
          <a:prstGeom prst="roundRect">
            <a:avLst>
              <a:gd fmla="val 5513" name="adj"/>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34" name="Shape 1134"/>
          <p:cNvSpPr/>
          <p:nvPr/>
        </p:nvSpPr>
        <p:spPr>
          <a:xfrm>
            <a:off x="2521879" y="2848107"/>
            <a:ext cx="1384588" cy="1384588"/>
          </a:xfrm>
          <a:prstGeom prst="roundRect">
            <a:avLst>
              <a:gd fmla="val 5513" name="adj"/>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35" name="Shape 1135"/>
          <p:cNvSpPr txBox="1"/>
          <p:nvPr/>
        </p:nvSpPr>
        <p:spPr>
          <a:xfrm>
            <a:off x="1230841" y="2182858"/>
            <a:ext cx="1087471" cy="36115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rgbClr val="7F7F7F"/>
                </a:solidFill>
                <a:latin typeface="Montserrat"/>
                <a:ea typeface="Montserrat"/>
                <a:cs typeface="Montserrat"/>
                <a:sym typeface="Montserrat"/>
              </a:rPr>
              <a:t>Saying fruitful were hath waters</a:t>
            </a:r>
            <a:endParaRPr sz="1100"/>
          </a:p>
        </p:txBody>
      </p:sp>
      <p:sp>
        <p:nvSpPr>
          <p:cNvPr id="1136" name="Shape 1136"/>
          <p:cNvSpPr txBox="1"/>
          <p:nvPr/>
        </p:nvSpPr>
        <p:spPr>
          <a:xfrm>
            <a:off x="1230841" y="3623038"/>
            <a:ext cx="1087471" cy="36115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rgbClr val="7F7F7F"/>
                </a:solidFill>
                <a:latin typeface="Montserrat"/>
                <a:ea typeface="Montserrat"/>
                <a:cs typeface="Montserrat"/>
                <a:sym typeface="Montserrat"/>
              </a:rPr>
              <a:t>Were hath waters divided fill may</a:t>
            </a:r>
            <a:endParaRPr sz="1100"/>
          </a:p>
        </p:txBody>
      </p:sp>
      <p:sp>
        <p:nvSpPr>
          <p:cNvPr id="1137" name="Shape 1137"/>
          <p:cNvSpPr txBox="1"/>
          <p:nvPr/>
        </p:nvSpPr>
        <p:spPr>
          <a:xfrm>
            <a:off x="2663401" y="2182858"/>
            <a:ext cx="1087471" cy="36115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rgbClr val="7F7F7F"/>
                </a:solidFill>
                <a:latin typeface="Montserrat"/>
                <a:ea typeface="Montserrat"/>
                <a:cs typeface="Montserrat"/>
                <a:sym typeface="Montserrat"/>
              </a:rPr>
              <a:t>Saying fruitful were hath waters</a:t>
            </a:r>
            <a:endParaRPr sz="1100"/>
          </a:p>
        </p:txBody>
      </p:sp>
      <p:sp>
        <p:nvSpPr>
          <p:cNvPr id="1138" name="Shape 1138"/>
          <p:cNvSpPr txBox="1"/>
          <p:nvPr/>
        </p:nvSpPr>
        <p:spPr>
          <a:xfrm>
            <a:off x="2663401" y="3623038"/>
            <a:ext cx="1087471" cy="36115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rgbClr val="7F7F7F"/>
                </a:solidFill>
                <a:latin typeface="Montserrat"/>
                <a:ea typeface="Montserrat"/>
                <a:cs typeface="Montserrat"/>
                <a:sym typeface="Montserrat"/>
              </a:rPr>
              <a:t>Were hath waters divided fill may</a:t>
            </a:r>
            <a:endParaRPr sz="1100"/>
          </a:p>
        </p:txBody>
      </p:sp>
      <p:sp>
        <p:nvSpPr>
          <p:cNvPr id="1139" name="Shape 1139"/>
          <p:cNvSpPr/>
          <p:nvPr/>
        </p:nvSpPr>
        <p:spPr>
          <a:xfrm>
            <a:off x="4229623" y="2920098"/>
            <a:ext cx="261000" cy="26100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40" name="Shape 1140"/>
          <p:cNvSpPr/>
          <p:nvPr/>
        </p:nvSpPr>
        <p:spPr>
          <a:xfrm>
            <a:off x="4229623" y="3301098"/>
            <a:ext cx="261000" cy="261000"/>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41" name="Shape 1141"/>
          <p:cNvSpPr/>
          <p:nvPr/>
        </p:nvSpPr>
        <p:spPr>
          <a:xfrm>
            <a:off x="4229623" y="3665334"/>
            <a:ext cx="261000" cy="261000"/>
          </a:xfrm>
          <a:prstGeom prst="ellips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42" name="Shape 1142"/>
          <p:cNvSpPr/>
          <p:nvPr/>
        </p:nvSpPr>
        <p:spPr>
          <a:xfrm>
            <a:off x="4229623" y="4031094"/>
            <a:ext cx="261000" cy="261000"/>
          </a:xfrm>
          <a:prstGeom prst="ellipse">
            <a:avLst/>
          </a:prstGeom>
          <a:solidFill>
            <a:srgbClr val="E4E6E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43" name="Shape 1143"/>
          <p:cNvSpPr txBox="1"/>
          <p:nvPr/>
        </p:nvSpPr>
        <p:spPr>
          <a:xfrm>
            <a:off x="4596276" y="2854652"/>
            <a:ext cx="1888200" cy="14541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rgbClr val="7F7F7F"/>
                </a:solidFill>
                <a:latin typeface="Montserrat"/>
                <a:ea typeface="Montserrat"/>
                <a:cs typeface="Montserrat"/>
                <a:sym typeface="Montserrat"/>
              </a:rPr>
              <a:t>Air first signs evening that given</a:t>
            </a:r>
            <a:endParaRPr sz="1100"/>
          </a:p>
          <a:p>
            <a:pPr indent="0" lvl="0" marL="0" marR="0" rtl="0" algn="l">
              <a:lnSpc>
                <a:spcPct val="140000"/>
              </a:lnSpc>
              <a:spcBef>
                <a:spcPts val="0"/>
              </a:spcBef>
              <a:spcAft>
                <a:spcPts val="0"/>
              </a:spcAft>
              <a:buNone/>
            </a:pPr>
            <a:r>
              <a:t/>
            </a:r>
            <a:endParaRPr sz="800">
              <a:solidFill>
                <a:srgbClr val="7F7F7F"/>
              </a:solidFill>
              <a:latin typeface="Montserrat"/>
              <a:ea typeface="Montserrat"/>
              <a:cs typeface="Montserrat"/>
              <a:sym typeface="Montserrat"/>
            </a:endParaRPr>
          </a:p>
          <a:p>
            <a:pPr indent="0" lvl="0" marL="0" marR="0" rtl="0" algn="l">
              <a:lnSpc>
                <a:spcPct val="140000"/>
              </a:lnSpc>
              <a:spcBef>
                <a:spcPts val="0"/>
              </a:spcBef>
              <a:spcAft>
                <a:spcPts val="0"/>
              </a:spcAft>
              <a:buNone/>
            </a:pPr>
            <a:r>
              <a:rPr lang="en" sz="800">
                <a:solidFill>
                  <a:srgbClr val="7F7F7F"/>
                </a:solidFill>
                <a:latin typeface="Montserrat"/>
                <a:ea typeface="Montserrat"/>
                <a:cs typeface="Montserrat"/>
                <a:sym typeface="Montserrat"/>
              </a:rPr>
              <a:t>Air saying fruitful were, Air first signs evening that given</a:t>
            </a:r>
            <a:endParaRPr sz="1100"/>
          </a:p>
          <a:p>
            <a:pPr indent="0" lvl="0" marL="0" marR="0" rtl="0" algn="l">
              <a:lnSpc>
                <a:spcPct val="140000"/>
              </a:lnSpc>
              <a:spcBef>
                <a:spcPts val="0"/>
              </a:spcBef>
              <a:spcAft>
                <a:spcPts val="0"/>
              </a:spcAft>
              <a:buNone/>
            </a:pPr>
            <a:r>
              <a:t/>
            </a:r>
            <a:endParaRPr sz="800">
              <a:solidFill>
                <a:srgbClr val="7F7F7F"/>
              </a:solidFill>
              <a:latin typeface="Montserrat"/>
              <a:ea typeface="Montserrat"/>
              <a:cs typeface="Montserrat"/>
              <a:sym typeface="Montserrat"/>
            </a:endParaRPr>
          </a:p>
          <a:p>
            <a:pPr indent="0" lvl="0" marL="0" marR="0" rtl="0" algn="l">
              <a:lnSpc>
                <a:spcPct val="140000"/>
              </a:lnSpc>
              <a:spcBef>
                <a:spcPts val="0"/>
              </a:spcBef>
              <a:spcAft>
                <a:spcPts val="0"/>
              </a:spcAft>
              <a:buNone/>
            </a:pPr>
            <a:r>
              <a:rPr lang="en" sz="800">
                <a:solidFill>
                  <a:srgbClr val="7F7F7F"/>
                </a:solidFill>
                <a:latin typeface="Montserrat"/>
                <a:ea typeface="Montserrat"/>
                <a:cs typeface="Montserrat"/>
                <a:sym typeface="Montserrat"/>
              </a:rPr>
              <a:t>Air saying fruitful were hath water</a:t>
            </a:r>
            <a:endParaRPr sz="1100"/>
          </a:p>
          <a:p>
            <a:pPr indent="0" lvl="0" marL="0" marR="0" rtl="0" algn="l">
              <a:lnSpc>
                <a:spcPct val="140000"/>
              </a:lnSpc>
              <a:spcBef>
                <a:spcPts val="0"/>
              </a:spcBef>
              <a:spcAft>
                <a:spcPts val="0"/>
              </a:spcAft>
              <a:buNone/>
            </a:pPr>
            <a:r>
              <a:t/>
            </a:r>
            <a:endParaRPr sz="800">
              <a:solidFill>
                <a:srgbClr val="7F7F7F"/>
              </a:solidFill>
              <a:latin typeface="Montserrat"/>
              <a:ea typeface="Montserrat"/>
              <a:cs typeface="Montserrat"/>
              <a:sym typeface="Montserrat"/>
            </a:endParaRPr>
          </a:p>
          <a:p>
            <a:pPr indent="0" lvl="0" marL="0" marR="0" rtl="0" algn="l">
              <a:lnSpc>
                <a:spcPct val="140000"/>
              </a:lnSpc>
              <a:spcBef>
                <a:spcPts val="0"/>
              </a:spcBef>
              <a:spcAft>
                <a:spcPts val="0"/>
              </a:spcAft>
              <a:buNone/>
            </a:pPr>
            <a:r>
              <a:rPr lang="en" sz="800">
                <a:solidFill>
                  <a:srgbClr val="7F7F7F"/>
                </a:solidFill>
                <a:latin typeface="Montserrat"/>
                <a:ea typeface="Montserrat"/>
                <a:cs typeface="Montserrat"/>
                <a:sym typeface="Montserrat"/>
              </a:rPr>
              <a:t>Midst Face after have rule living waters. Air saying</a:t>
            </a:r>
            <a:endParaRPr sz="1100"/>
          </a:p>
        </p:txBody>
      </p:sp>
      <p:sp>
        <p:nvSpPr>
          <p:cNvPr id="1144" name="Shape 1144"/>
          <p:cNvSpPr txBox="1"/>
          <p:nvPr/>
        </p:nvSpPr>
        <p:spPr>
          <a:xfrm>
            <a:off x="4242791" y="2958299"/>
            <a:ext cx="2346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1</a:t>
            </a:r>
            <a:endParaRPr sz="1100"/>
          </a:p>
        </p:txBody>
      </p:sp>
      <p:sp>
        <p:nvSpPr>
          <p:cNvPr id="1145" name="Shape 1145"/>
          <p:cNvSpPr txBox="1"/>
          <p:nvPr/>
        </p:nvSpPr>
        <p:spPr>
          <a:xfrm>
            <a:off x="4242791" y="3339299"/>
            <a:ext cx="2346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rgbClr val="FEFEFE"/>
                </a:solidFill>
                <a:latin typeface="Montserrat"/>
                <a:ea typeface="Montserrat"/>
                <a:cs typeface="Montserrat"/>
                <a:sym typeface="Montserrat"/>
              </a:rPr>
              <a:t>2</a:t>
            </a:r>
            <a:endParaRPr sz="1100"/>
          </a:p>
        </p:txBody>
      </p:sp>
      <p:sp>
        <p:nvSpPr>
          <p:cNvPr id="1146" name="Shape 1146"/>
          <p:cNvSpPr txBox="1"/>
          <p:nvPr/>
        </p:nvSpPr>
        <p:spPr>
          <a:xfrm>
            <a:off x="4238981" y="3698325"/>
            <a:ext cx="2424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rgbClr val="FEFEFE"/>
                </a:solidFill>
                <a:latin typeface="Montserrat"/>
                <a:ea typeface="Montserrat"/>
                <a:cs typeface="Montserrat"/>
                <a:sym typeface="Montserrat"/>
              </a:rPr>
              <a:t>3</a:t>
            </a:r>
            <a:endParaRPr sz="1100"/>
          </a:p>
        </p:txBody>
      </p:sp>
      <p:sp>
        <p:nvSpPr>
          <p:cNvPr id="1147" name="Shape 1147"/>
          <p:cNvSpPr txBox="1"/>
          <p:nvPr/>
        </p:nvSpPr>
        <p:spPr>
          <a:xfrm>
            <a:off x="4238084" y="4063558"/>
            <a:ext cx="2346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4</a:t>
            </a:r>
            <a:endParaRPr sz="1100"/>
          </a:p>
        </p:txBody>
      </p:sp>
      <p:sp>
        <p:nvSpPr>
          <p:cNvPr id="1148" name="Shape 1148"/>
          <p:cNvSpPr txBox="1"/>
          <p:nvPr/>
        </p:nvSpPr>
        <p:spPr>
          <a:xfrm>
            <a:off x="4124498" y="1407705"/>
            <a:ext cx="3943350" cy="992579"/>
          </a:xfrm>
          <a:prstGeom prst="rect">
            <a:avLst/>
          </a:prstGeom>
          <a:noFill/>
          <a:ln>
            <a:noFill/>
          </a:ln>
        </p:spPr>
        <p:txBody>
          <a:bodyPr anchorCtr="0" anchor="t" bIns="34275" lIns="68575" spcFirstLastPara="1" rIns="68575" wrap="square" tIns="34275">
            <a:noAutofit/>
          </a:bodyPr>
          <a:lstStyle/>
          <a:p>
            <a:pPr indent="0" lvl="0" marL="0" marR="0" rtl="0" algn="just">
              <a:lnSpc>
                <a:spcPct val="14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random text. It has roots in a piece of classical Latin literature from 45 BC, making it over -Sydney College in Virginia, looked up one of the more obscure Latin Finibus Bonorum</a:t>
            </a:r>
            <a:endParaRPr sz="800">
              <a:solidFill>
                <a:schemeClr val="lt2"/>
              </a:solidFill>
              <a:latin typeface="Montserrat"/>
              <a:ea typeface="Montserrat"/>
              <a:cs typeface="Montserrat"/>
              <a:sym typeface="Montserrat"/>
            </a:endParaRPr>
          </a:p>
          <a:p>
            <a:pPr indent="0" lvl="0" marL="0" marR="0" rtl="0" algn="just">
              <a:lnSpc>
                <a:spcPct val="140000"/>
              </a:lnSpc>
              <a:spcBef>
                <a:spcPts val="0"/>
              </a:spcBef>
              <a:spcAft>
                <a:spcPts val="0"/>
              </a:spcAft>
              <a:buNone/>
            </a:pPr>
            <a:r>
              <a:t/>
            </a:r>
            <a:endParaRPr sz="800">
              <a:solidFill>
                <a:schemeClr val="lt2"/>
              </a:solidFill>
              <a:latin typeface="Montserrat"/>
              <a:ea typeface="Montserrat"/>
              <a:cs typeface="Montserrat"/>
              <a:sym typeface="Montserrat"/>
            </a:endParaRPr>
          </a:p>
          <a:p>
            <a:pPr indent="0" lvl="0" marL="0" marR="0" rtl="0" algn="just">
              <a:lnSpc>
                <a:spcPct val="14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random text. It has roots in a piece of classical Latin literature from 45 BC, </a:t>
            </a:r>
            <a:endParaRPr sz="1100"/>
          </a:p>
        </p:txBody>
      </p:sp>
      <p:sp>
        <p:nvSpPr>
          <p:cNvPr id="1149" name="Shape 1149"/>
          <p:cNvSpPr/>
          <p:nvPr/>
        </p:nvSpPr>
        <p:spPr>
          <a:xfrm>
            <a:off x="6683260" y="2848107"/>
            <a:ext cx="1384588" cy="1384588"/>
          </a:xfrm>
          <a:prstGeom prst="roundRect">
            <a:avLst>
              <a:gd fmla="val 5513"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50" name="Shape 1150"/>
          <p:cNvSpPr txBox="1"/>
          <p:nvPr/>
        </p:nvSpPr>
        <p:spPr>
          <a:xfrm>
            <a:off x="6831819" y="3623038"/>
            <a:ext cx="1087471" cy="36115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dk1"/>
                </a:solidFill>
                <a:latin typeface="Montserrat"/>
                <a:ea typeface="Montserrat"/>
                <a:cs typeface="Montserrat"/>
                <a:sym typeface="Montserrat"/>
              </a:rPr>
              <a:t>Were hath waters divided fill may</a:t>
            </a:r>
            <a:endParaRPr sz="1100"/>
          </a:p>
        </p:txBody>
      </p:sp>
      <p:sp>
        <p:nvSpPr>
          <p:cNvPr id="1151" name="Shape 1151"/>
          <p:cNvSpPr/>
          <p:nvPr/>
        </p:nvSpPr>
        <p:spPr>
          <a:xfrm>
            <a:off x="1695742" y="3212247"/>
            <a:ext cx="292309" cy="291437"/>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2" name="Shape 1152"/>
          <p:cNvSpPr/>
          <p:nvPr/>
        </p:nvSpPr>
        <p:spPr>
          <a:xfrm>
            <a:off x="3012774" y="3212253"/>
            <a:ext cx="402795" cy="229670"/>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3" name="Shape 1153"/>
          <p:cNvSpPr/>
          <p:nvPr/>
        </p:nvSpPr>
        <p:spPr>
          <a:xfrm>
            <a:off x="3029745" y="1699402"/>
            <a:ext cx="368867" cy="381913"/>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4" name="Shape 1154"/>
          <p:cNvSpPr/>
          <p:nvPr/>
        </p:nvSpPr>
        <p:spPr>
          <a:xfrm>
            <a:off x="1627116" y="1744648"/>
            <a:ext cx="294919" cy="291437"/>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5" name="Shape 1155"/>
          <p:cNvSpPr/>
          <p:nvPr/>
        </p:nvSpPr>
        <p:spPr>
          <a:xfrm>
            <a:off x="7228103" y="3212248"/>
            <a:ext cx="294919" cy="291437"/>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9" name="Shape 1159"/>
        <p:cNvGrpSpPr/>
        <p:nvPr/>
      </p:nvGrpSpPr>
      <p:grpSpPr>
        <a:xfrm>
          <a:off x="0" y="0"/>
          <a:ext cx="0" cy="0"/>
          <a:chOff x="0" y="0"/>
          <a:chExt cx="0" cy="0"/>
        </a:xfrm>
      </p:grpSpPr>
      <p:sp>
        <p:nvSpPr>
          <p:cNvPr id="1160" name="Shape 1160"/>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1161" name="Shape 1161"/>
          <p:cNvSpPr txBox="1"/>
          <p:nvPr>
            <p:ph idx="11" type="ftr"/>
          </p:nvPr>
        </p:nvSpPr>
        <p:spPr>
          <a:xfrm>
            <a:off x="3881125" y="4707775"/>
            <a:ext cx="1381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1162" name="Shape 1162"/>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163" name="Shape 116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Swot : </a:t>
            </a:r>
            <a:r>
              <a:rPr b="1" i="0" lang="en" sz="1900" u="none" cap="none" strike="noStrike">
                <a:solidFill>
                  <a:schemeClr val="accent4"/>
                </a:solidFill>
                <a:latin typeface="Montserrat"/>
                <a:ea typeface="Montserrat"/>
                <a:cs typeface="Montserrat"/>
                <a:sym typeface="Montserrat"/>
              </a:rPr>
              <a:t>Analysis</a:t>
            </a:r>
            <a:endParaRPr sz="1100"/>
          </a:p>
        </p:txBody>
      </p:sp>
      <p:grpSp>
        <p:nvGrpSpPr>
          <p:cNvPr id="1164" name="Shape 1164"/>
          <p:cNvGrpSpPr/>
          <p:nvPr/>
        </p:nvGrpSpPr>
        <p:grpSpPr>
          <a:xfrm>
            <a:off x="2888575" y="1410920"/>
            <a:ext cx="5646420" cy="2947392"/>
            <a:chOff x="4043680" y="2190777"/>
            <a:chExt cx="7528560" cy="3929856"/>
          </a:xfrm>
        </p:grpSpPr>
        <p:sp>
          <p:nvSpPr>
            <p:cNvPr id="1165" name="Shape 1165"/>
            <p:cNvSpPr/>
            <p:nvPr/>
          </p:nvSpPr>
          <p:spPr>
            <a:xfrm>
              <a:off x="4043680" y="2305226"/>
              <a:ext cx="1083134" cy="1083134"/>
            </a:xfrm>
            <a:prstGeom prst="ellipse">
              <a:avLst/>
            </a:prstGeom>
            <a:solidFill>
              <a:srgbClr val="CACCCE">
                <a:alpha val="2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66" name="Shape 1166"/>
            <p:cNvSpPr/>
            <p:nvPr/>
          </p:nvSpPr>
          <p:spPr>
            <a:xfrm>
              <a:off x="5212080" y="2305226"/>
              <a:ext cx="1083134" cy="1083134"/>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67" name="Shape 1167"/>
            <p:cNvSpPr/>
            <p:nvPr/>
          </p:nvSpPr>
          <p:spPr>
            <a:xfrm>
              <a:off x="4043680" y="3463466"/>
              <a:ext cx="1083134" cy="1083134"/>
            </a:xfrm>
            <a:prstGeom prst="ellips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68" name="Shape 1168"/>
            <p:cNvSpPr/>
            <p:nvPr/>
          </p:nvSpPr>
          <p:spPr>
            <a:xfrm>
              <a:off x="5212080" y="3463466"/>
              <a:ext cx="1083134" cy="1083134"/>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1169" name="Shape 1169"/>
            <p:cNvPicPr preferRelativeResize="0"/>
            <p:nvPr/>
          </p:nvPicPr>
          <p:blipFill rotWithShape="1">
            <a:blip r:embed="rId3">
              <a:alphaModFix/>
            </a:blip>
            <a:srcRect b="0" l="0" r="0" t="0"/>
            <a:stretch/>
          </p:blipFill>
          <p:spPr>
            <a:xfrm>
              <a:off x="6470903" y="2194560"/>
              <a:ext cx="5101337" cy="2352040"/>
            </a:xfrm>
            <a:prstGeom prst="rect">
              <a:avLst/>
            </a:prstGeom>
            <a:noFill/>
            <a:ln>
              <a:noFill/>
            </a:ln>
          </p:spPr>
        </p:pic>
        <p:sp>
          <p:nvSpPr>
            <p:cNvPr id="1170" name="Shape 1170"/>
            <p:cNvSpPr txBox="1"/>
            <p:nvPr/>
          </p:nvSpPr>
          <p:spPr>
            <a:xfrm>
              <a:off x="4207562" y="2420269"/>
              <a:ext cx="770838" cy="8617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Montserrat"/>
                  <a:ea typeface="Montserrat"/>
                  <a:cs typeface="Montserrat"/>
                  <a:sym typeface="Montserrat"/>
                </a:rPr>
                <a:t>S</a:t>
              </a:r>
              <a:endParaRPr sz="1100"/>
            </a:p>
          </p:txBody>
        </p:sp>
        <p:sp>
          <p:nvSpPr>
            <p:cNvPr id="1171" name="Shape 1171"/>
            <p:cNvSpPr txBox="1"/>
            <p:nvPr/>
          </p:nvSpPr>
          <p:spPr>
            <a:xfrm>
              <a:off x="5396282" y="2420269"/>
              <a:ext cx="770838" cy="8617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800">
                  <a:solidFill>
                    <a:srgbClr val="FFFFFF"/>
                  </a:solidFill>
                  <a:latin typeface="Montserrat"/>
                  <a:ea typeface="Montserrat"/>
                  <a:cs typeface="Montserrat"/>
                  <a:sym typeface="Montserrat"/>
                </a:rPr>
                <a:t>A</a:t>
              </a:r>
              <a:endParaRPr sz="1100"/>
            </a:p>
          </p:txBody>
        </p:sp>
        <p:sp>
          <p:nvSpPr>
            <p:cNvPr id="1172" name="Shape 1172"/>
            <p:cNvSpPr txBox="1"/>
            <p:nvPr/>
          </p:nvSpPr>
          <p:spPr>
            <a:xfrm>
              <a:off x="4207562" y="3578509"/>
              <a:ext cx="770838" cy="8617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800">
                  <a:solidFill>
                    <a:srgbClr val="FFFFFF"/>
                  </a:solidFill>
                  <a:latin typeface="Montserrat"/>
                  <a:ea typeface="Montserrat"/>
                  <a:cs typeface="Montserrat"/>
                  <a:sym typeface="Montserrat"/>
                </a:rPr>
                <a:t>W</a:t>
              </a:r>
              <a:endParaRPr sz="1100"/>
            </a:p>
          </p:txBody>
        </p:sp>
        <p:sp>
          <p:nvSpPr>
            <p:cNvPr id="1173" name="Shape 1173"/>
            <p:cNvSpPr txBox="1"/>
            <p:nvPr/>
          </p:nvSpPr>
          <p:spPr>
            <a:xfrm>
              <a:off x="5396282" y="3578509"/>
              <a:ext cx="770838" cy="8617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800">
                  <a:solidFill>
                    <a:srgbClr val="FFFFFF"/>
                  </a:solidFill>
                  <a:latin typeface="Montserrat"/>
                  <a:ea typeface="Montserrat"/>
                  <a:cs typeface="Montserrat"/>
                  <a:sym typeface="Montserrat"/>
                </a:rPr>
                <a:t>T</a:t>
              </a:r>
              <a:endParaRPr sz="1100"/>
            </a:p>
          </p:txBody>
        </p:sp>
        <p:sp>
          <p:nvSpPr>
            <p:cNvPr id="1174" name="Shape 1174"/>
            <p:cNvSpPr txBox="1"/>
            <p:nvPr/>
          </p:nvSpPr>
          <p:spPr>
            <a:xfrm>
              <a:off x="4048054" y="5002378"/>
              <a:ext cx="6884106" cy="111825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Were hath waters divided fill may days air bring is Signs first creeping seed all saying above after be and female behold there. Also he his male air bring is Signs first. Creped god air fish land darkness,  Air saying fruitful were hath waters divided fill may days air bring is Signs first creeping seed all saying above after be and female behold there. Also he his male air bring is Signs first. Creped god air fish land darkness. Midst Face after have rule living waters. Air saying fruitful were.</a:t>
              </a:r>
              <a:endParaRPr sz="1100"/>
            </a:p>
          </p:txBody>
        </p:sp>
        <p:sp>
          <p:nvSpPr>
            <p:cNvPr id="1175" name="Shape 1175"/>
            <p:cNvSpPr txBox="1"/>
            <p:nvPr/>
          </p:nvSpPr>
          <p:spPr>
            <a:xfrm>
              <a:off x="6747880" y="2190777"/>
              <a:ext cx="1484454" cy="2252924"/>
            </a:xfrm>
            <a:prstGeom prst="rect">
              <a:avLst/>
            </a:prstGeom>
            <a:noFill/>
            <a:ln>
              <a:noFill/>
            </a:ln>
          </p:spPr>
          <p:txBody>
            <a:bodyPr anchorCtr="0" anchor="ctr" bIns="34275" lIns="68575" spcFirstLastPara="1" rIns="68575" wrap="square" tIns="34275">
              <a:noAutofit/>
            </a:bodyPr>
            <a:lstStyle/>
            <a:p>
              <a:pPr indent="0" lvl="0" marL="0" marR="0" rtl="0" algn="l">
                <a:lnSpc>
                  <a:spcPct val="250000"/>
                </a:lnSpc>
                <a:spcBef>
                  <a:spcPts val="0"/>
                </a:spcBef>
                <a:spcAft>
                  <a:spcPts val="0"/>
                </a:spcAft>
                <a:buNone/>
              </a:pPr>
              <a:r>
                <a:rPr b="1" lang="en" sz="700">
                  <a:solidFill>
                    <a:srgbClr val="FFFFFF"/>
                  </a:solidFill>
                  <a:latin typeface="Calibri"/>
                  <a:ea typeface="Calibri"/>
                  <a:cs typeface="Calibri"/>
                  <a:sym typeface="Calibri"/>
                </a:rPr>
                <a:t>The example text</a:t>
              </a:r>
              <a:endParaRPr sz="1100"/>
            </a:p>
            <a:p>
              <a:pPr indent="0" lvl="0" marL="0" marR="0" rtl="0" algn="l">
                <a:lnSpc>
                  <a:spcPct val="250000"/>
                </a:lnSpc>
                <a:spcBef>
                  <a:spcPts val="0"/>
                </a:spcBef>
                <a:spcAft>
                  <a:spcPts val="0"/>
                </a:spcAft>
                <a:buNone/>
              </a:pPr>
              <a:r>
                <a:rPr b="1" lang="en" sz="700">
                  <a:solidFill>
                    <a:srgbClr val="FFFFFF"/>
                  </a:solidFill>
                  <a:latin typeface="Calibri"/>
                  <a:ea typeface="Calibri"/>
                  <a:cs typeface="Calibri"/>
                  <a:sym typeface="Calibri"/>
                </a:rPr>
                <a:t>Goes here with your</a:t>
              </a:r>
              <a:endParaRPr sz="1100"/>
            </a:p>
            <a:p>
              <a:pPr indent="0" lvl="0" marL="0" marR="0" rtl="0" algn="l">
                <a:lnSpc>
                  <a:spcPct val="250000"/>
                </a:lnSpc>
                <a:spcBef>
                  <a:spcPts val="0"/>
                </a:spcBef>
                <a:spcAft>
                  <a:spcPts val="0"/>
                </a:spcAft>
                <a:buNone/>
              </a:pPr>
              <a:r>
                <a:rPr b="1" lang="en" sz="700">
                  <a:solidFill>
                    <a:srgbClr val="FFFFFF"/>
                  </a:solidFill>
                  <a:latin typeface="Calibri"/>
                  <a:ea typeface="Calibri"/>
                  <a:cs typeface="Calibri"/>
                  <a:sym typeface="Calibri"/>
                </a:rPr>
                <a:t>Own detailed summery.</a:t>
              </a:r>
              <a:endParaRPr sz="1100"/>
            </a:p>
            <a:p>
              <a:pPr indent="0" lvl="0" marL="0" marR="0" rtl="0" algn="l">
                <a:lnSpc>
                  <a:spcPct val="250000"/>
                </a:lnSpc>
                <a:spcBef>
                  <a:spcPts val="0"/>
                </a:spcBef>
                <a:spcAft>
                  <a:spcPts val="0"/>
                </a:spcAft>
                <a:buNone/>
              </a:pPr>
              <a:r>
                <a:rPr b="1" lang="en" sz="700">
                  <a:solidFill>
                    <a:srgbClr val="FFFFFF"/>
                  </a:solidFill>
                  <a:latin typeface="Calibri"/>
                  <a:ea typeface="Calibri"/>
                  <a:cs typeface="Calibri"/>
                  <a:sym typeface="Calibri"/>
                </a:rPr>
                <a:t>Loren opium dolor</a:t>
              </a:r>
              <a:endParaRPr sz="1100"/>
            </a:p>
            <a:p>
              <a:pPr indent="0" lvl="0" marL="0" marR="0" rtl="0" algn="l">
                <a:lnSpc>
                  <a:spcPct val="250000"/>
                </a:lnSpc>
                <a:spcBef>
                  <a:spcPts val="0"/>
                </a:spcBef>
                <a:spcAft>
                  <a:spcPts val="0"/>
                </a:spcAft>
                <a:buNone/>
              </a:pPr>
              <a:r>
                <a:rPr b="1" lang="en" sz="700">
                  <a:solidFill>
                    <a:srgbClr val="FFFFFF"/>
                  </a:solidFill>
                  <a:latin typeface="Calibri"/>
                  <a:ea typeface="Calibri"/>
                  <a:cs typeface="Calibri"/>
                  <a:sym typeface="Calibri"/>
                </a:rPr>
                <a:t>Sit amen example</a:t>
              </a:r>
              <a:endParaRPr sz="1100"/>
            </a:p>
            <a:p>
              <a:pPr indent="0" lvl="0" marL="0" marR="0" rtl="0" algn="l">
                <a:lnSpc>
                  <a:spcPct val="250000"/>
                </a:lnSpc>
                <a:spcBef>
                  <a:spcPts val="0"/>
                </a:spcBef>
                <a:spcAft>
                  <a:spcPts val="0"/>
                </a:spcAft>
                <a:buNone/>
              </a:pPr>
              <a:r>
                <a:rPr b="1" lang="en" sz="700">
                  <a:solidFill>
                    <a:schemeClr val="dk1"/>
                  </a:solidFill>
                  <a:latin typeface="Calibri"/>
                  <a:ea typeface="Calibri"/>
                  <a:cs typeface="Calibri"/>
                  <a:sym typeface="Calibri"/>
                </a:rPr>
                <a:t>Goes here text line</a:t>
              </a:r>
              <a:endParaRPr sz="1100"/>
            </a:p>
          </p:txBody>
        </p:sp>
      </p:grpSp>
      <p:sp>
        <p:nvSpPr>
          <p:cNvPr id="1176" name="Shape 1176"/>
          <p:cNvSpPr/>
          <p:nvPr>
            <p:ph idx="2" type="pic"/>
          </p:nvPr>
        </p:nvSpPr>
        <p:spPr>
          <a:xfrm>
            <a:off x="609006" y="1496757"/>
            <a:ext cx="1802790" cy="285768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0" name="Shape 1180"/>
        <p:cNvGrpSpPr/>
        <p:nvPr/>
      </p:nvGrpSpPr>
      <p:grpSpPr>
        <a:xfrm>
          <a:off x="0" y="0"/>
          <a:ext cx="0" cy="0"/>
          <a:chOff x="0" y="0"/>
          <a:chExt cx="0" cy="0"/>
        </a:xfrm>
      </p:grpSpPr>
      <p:sp>
        <p:nvSpPr>
          <p:cNvPr id="1181" name="Shape 1181"/>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1182" name="Shape 1182"/>
          <p:cNvSpPr txBox="1"/>
          <p:nvPr>
            <p:ph idx="11" type="ftr"/>
          </p:nvPr>
        </p:nvSpPr>
        <p:spPr>
          <a:xfrm>
            <a:off x="3869200" y="4707775"/>
            <a:ext cx="1405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1183" name="Shape 1183"/>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184" name="Shape 1184"/>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Mission &amp; </a:t>
            </a:r>
            <a:r>
              <a:rPr b="1" i="0" lang="en" sz="1900" u="none" cap="none" strike="noStrike">
                <a:solidFill>
                  <a:schemeClr val="accent4"/>
                </a:solidFill>
                <a:latin typeface="Montserrat"/>
                <a:ea typeface="Montserrat"/>
                <a:cs typeface="Montserrat"/>
                <a:sym typeface="Montserrat"/>
              </a:rPr>
              <a:t>Vision</a:t>
            </a:r>
            <a:endParaRPr sz="1100"/>
          </a:p>
        </p:txBody>
      </p:sp>
      <p:grpSp>
        <p:nvGrpSpPr>
          <p:cNvPr id="1185" name="Shape 1185"/>
          <p:cNvGrpSpPr/>
          <p:nvPr/>
        </p:nvGrpSpPr>
        <p:grpSpPr>
          <a:xfrm>
            <a:off x="4014655" y="3105134"/>
            <a:ext cx="4489020" cy="1110434"/>
            <a:chOff x="5368440" y="4581705"/>
            <a:chExt cx="5985360" cy="1480579"/>
          </a:xfrm>
        </p:grpSpPr>
        <p:sp>
          <p:nvSpPr>
            <p:cNvPr id="1186" name="Shape 1186"/>
            <p:cNvSpPr txBox="1"/>
            <p:nvPr/>
          </p:nvSpPr>
          <p:spPr>
            <a:xfrm>
              <a:off x="5368440" y="4581705"/>
              <a:ext cx="5985360" cy="791657"/>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Clr>
                  <a:srgbClr val="7F7F7F"/>
                </a:buClr>
                <a:buSzPts val="800"/>
                <a:buFont typeface="Arial"/>
                <a:buNone/>
              </a:pPr>
              <a:r>
                <a:rPr b="0" i="0" lang="en" sz="800">
                  <a:solidFill>
                    <a:srgbClr val="7F7F7F"/>
                  </a:solidFill>
                  <a:latin typeface="Montserrat"/>
                  <a:ea typeface="Montserrat"/>
                  <a:cs typeface="Montserrat"/>
                  <a:sym typeface="Montserrat"/>
                </a:rPr>
                <a:t>There are many variations of passages of Lorem Ipsum available, but the majority have suffered alteration in some form, by injected humour, or randomised words which don't look even slightly believable. If you are going to use a passage.</a:t>
              </a:r>
              <a:endParaRPr sz="1100"/>
            </a:p>
          </p:txBody>
        </p:sp>
        <p:sp>
          <p:nvSpPr>
            <p:cNvPr id="1187" name="Shape 1187"/>
            <p:cNvSpPr txBox="1"/>
            <p:nvPr/>
          </p:nvSpPr>
          <p:spPr>
            <a:xfrm>
              <a:off x="5368440" y="5513696"/>
              <a:ext cx="5985360" cy="548588"/>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Clr>
                  <a:schemeClr val="accent5"/>
                </a:buClr>
                <a:buSzPts val="800"/>
                <a:buFont typeface="Arial"/>
                <a:buNone/>
              </a:pPr>
              <a:r>
                <a:rPr b="0" i="0" lang="en" sz="800">
                  <a:solidFill>
                    <a:schemeClr val="accent5"/>
                  </a:solidFill>
                  <a:latin typeface="Montserrat"/>
                  <a:ea typeface="Montserrat"/>
                  <a:cs typeface="Montserrat"/>
                  <a:sym typeface="Montserrat"/>
                </a:rPr>
                <a:t>Suffered alteration in some form, by injected humour, or randomised words which don't look even slightly believable. If you are going to use a passage.</a:t>
              </a:r>
              <a:endParaRPr sz="1100"/>
            </a:p>
          </p:txBody>
        </p:sp>
      </p:grpSp>
      <p:grpSp>
        <p:nvGrpSpPr>
          <p:cNvPr id="1188" name="Shape 1188"/>
          <p:cNvGrpSpPr/>
          <p:nvPr/>
        </p:nvGrpSpPr>
        <p:grpSpPr>
          <a:xfrm>
            <a:off x="705327" y="1424834"/>
            <a:ext cx="1213858" cy="1421441"/>
            <a:chOff x="2859764" y="1920833"/>
            <a:chExt cx="1272149" cy="1489699"/>
          </a:xfrm>
        </p:grpSpPr>
        <p:sp>
          <p:nvSpPr>
            <p:cNvPr id="1189" name="Shape 1189"/>
            <p:cNvSpPr/>
            <p:nvPr/>
          </p:nvSpPr>
          <p:spPr>
            <a:xfrm>
              <a:off x="3155686" y="2592495"/>
              <a:ext cx="671824" cy="37497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accent4"/>
                  </a:solidFill>
                  <a:latin typeface="Montserrat"/>
                  <a:ea typeface="Montserrat"/>
                  <a:cs typeface="Montserrat"/>
                  <a:sym typeface="Montserrat"/>
                </a:rPr>
                <a:t>75%</a:t>
              </a:r>
              <a:endParaRPr sz="1100"/>
            </a:p>
          </p:txBody>
        </p:sp>
        <p:grpSp>
          <p:nvGrpSpPr>
            <p:cNvPr id="1190" name="Shape 1190"/>
            <p:cNvGrpSpPr/>
            <p:nvPr/>
          </p:nvGrpSpPr>
          <p:grpSpPr>
            <a:xfrm>
              <a:off x="2859764" y="2165486"/>
              <a:ext cx="1245046" cy="1245046"/>
              <a:chOff x="6525110" y="2578565"/>
              <a:chExt cx="1245046" cy="1245046"/>
            </a:xfrm>
          </p:grpSpPr>
          <p:sp>
            <p:nvSpPr>
              <p:cNvPr id="1191" name="Shape 1191"/>
              <p:cNvSpPr/>
              <p:nvPr/>
            </p:nvSpPr>
            <p:spPr>
              <a:xfrm>
                <a:off x="6525110" y="2578565"/>
                <a:ext cx="1245046" cy="1245046"/>
              </a:xfrm>
              <a:custGeom>
                <a:pathLst>
                  <a:path extrusionOk="0" h="1245046" w="1245046">
                    <a:moveTo>
                      <a:pt x="622523" y="0"/>
                    </a:moveTo>
                    <a:cubicBezTo>
                      <a:pt x="966333" y="0"/>
                      <a:pt x="1245046" y="278713"/>
                      <a:pt x="1245046" y="622523"/>
                    </a:cubicBezTo>
                    <a:cubicBezTo>
                      <a:pt x="1245046" y="966333"/>
                      <a:pt x="966333" y="1245046"/>
                      <a:pt x="622523" y="1245046"/>
                    </a:cubicBezTo>
                    <a:cubicBezTo>
                      <a:pt x="278713" y="1245046"/>
                      <a:pt x="0" y="966333"/>
                      <a:pt x="0" y="622523"/>
                    </a:cubicBezTo>
                    <a:cubicBezTo>
                      <a:pt x="0" y="278713"/>
                      <a:pt x="278713" y="0"/>
                      <a:pt x="622523" y="0"/>
                    </a:cubicBezTo>
                    <a:close/>
                    <a:moveTo>
                      <a:pt x="622523" y="176203"/>
                    </a:moveTo>
                    <a:cubicBezTo>
                      <a:pt x="376027" y="176203"/>
                      <a:pt x="176203" y="376027"/>
                      <a:pt x="176203" y="622523"/>
                    </a:cubicBezTo>
                    <a:cubicBezTo>
                      <a:pt x="176203" y="869019"/>
                      <a:pt x="376027" y="1068843"/>
                      <a:pt x="622523" y="1068843"/>
                    </a:cubicBezTo>
                    <a:cubicBezTo>
                      <a:pt x="869019" y="1068843"/>
                      <a:pt x="1068843" y="869019"/>
                      <a:pt x="1068843" y="622523"/>
                    </a:cubicBezTo>
                    <a:cubicBezTo>
                      <a:pt x="1068843" y="376027"/>
                      <a:pt x="869019" y="176203"/>
                      <a:pt x="622523" y="176203"/>
                    </a:cubicBezTo>
                    <a:close/>
                  </a:path>
                </a:pathLst>
              </a:custGeom>
              <a:solidFill>
                <a:srgbClr val="7F7F7F">
                  <a:alpha val="31764"/>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92" name="Shape 1192"/>
              <p:cNvSpPr/>
              <p:nvPr/>
            </p:nvSpPr>
            <p:spPr>
              <a:xfrm>
                <a:off x="6525182" y="2578565"/>
                <a:ext cx="1244903" cy="1245046"/>
              </a:xfrm>
              <a:custGeom>
                <a:pathLst>
                  <a:path extrusionOk="0" h="1245046" w="1244903">
                    <a:moveTo>
                      <a:pt x="622523" y="0"/>
                    </a:moveTo>
                    <a:lnTo>
                      <a:pt x="630196" y="774"/>
                    </a:lnTo>
                    <a:lnTo>
                      <a:pt x="630196" y="176977"/>
                    </a:lnTo>
                    <a:lnTo>
                      <a:pt x="622523" y="176203"/>
                    </a:lnTo>
                    <a:cubicBezTo>
                      <a:pt x="376027" y="176203"/>
                      <a:pt x="176203" y="376027"/>
                      <a:pt x="176203" y="622523"/>
                    </a:cubicBezTo>
                    <a:cubicBezTo>
                      <a:pt x="176203" y="869019"/>
                      <a:pt x="376027" y="1068843"/>
                      <a:pt x="622523" y="1068843"/>
                    </a:cubicBezTo>
                    <a:cubicBezTo>
                      <a:pt x="838207" y="1068843"/>
                      <a:pt x="1018158" y="915853"/>
                      <a:pt x="1059775" y="712472"/>
                    </a:cubicBezTo>
                    <a:lnTo>
                      <a:pt x="1068699" y="623949"/>
                    </a:lnTo>
                    <a:lnTo>
                      <a:pt x="1244903" y="623949"/>
                    </a:lnTo>
                    <a:lnTo>
                      <a:pt x="1232399" y="747983"/>
                    </a:lnTo>
                    <a:cubicBezTo>
                      <a:pt x="1174351" y="1031656"/>
                      <a:pt x="923357" y="1245046"/>
                      <a:pt x="622523" y="1245046"/>
                    </a:cubicBezTo>
                    <a:cubicBezTo>
                      <a:pt x="278713" y="1245046"/>
                      <a:pt x="0" y="966333"/>
                      <a:pt x="0" y="622523"/>
                    </a:cubicBezTo>
                    <a:cubicBezTo>
                      <a:pt x="0" y="278713"/>
                      <a:pt x="278713" y="0"/>
                      <a:pt x="622523" y="0"/>
                    </a:cubicBezTo>
                    <a:close/>
                  </a:path>
                </a:pathLst>
              </a:cu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193" name="Shape 1193"/>
            <p:cNvSpPr/>
            <p:nvPr/>
          </p:nvSpPr>
          <p:spPr>
            <a:xfrm>
              <a:off x="3601376" y="1920833"/>
              <a:ext cx="503292" cy="356133"/>
            </a:xfrm>
            <a:custGeom>
              <a:pathLst>
                <a:path extrusionOk="0" h="651" w="920">
                  <a:moveTo>
                    <a:pt x="920" y="0"/>
                  </a:moveTo>
                  <a:lnTo>
                    <a:pt x="0" y="0"/>
                  </a:lnTo>
                  <a:lnTo>
                    <a:pt x="0" y="394"/>
                  </a:lnTo>
                  <a:lnTo>
                    <a:pt x="139" y="394"/>
                  </a:lnTo>
                  <a:lnTo>
                    <a:pt x="73" y="651"/>
                  </a:lnTo>
                  <a:lnTo>
                    <a:pt x="345" y="394"/>
                  </a:lnTo>
                  <a:lnTo>
                    <a:pt x="920" y="394"/>
                  </a:lnTo>
                  <a:lnTo>
                    <a:pt x="920" y="0"/>
                  </a:ln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94" name="Shape 1194"/>
            <p:cNvSpPr/>
            <p:nvPr/>
          </p:nvSpPr>
          <p:spPr>
            <a:xfrm>
              <a:off x="3573596" y="1928459"/>
              <a:ext cx="558317" cy="19353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Montserrat"/>
                  <a:ea typeface="Montserrat"/>
                  <a:cs typeface="Montserrat"/>
                  <a:sym typeface="Montserrat"/>
                </a:rPr>
                <a:t>75/95%</a:t>
              </a:r>
              <a:endParaRPr sz="1100"/>
            </a:p>
          </p:txBody>
        </p:sp>
      </p:grpSp>
      <p:grpSp>
        <p:nvGrpSpPr>
          <p:cNvPr id="1195" name="Shape 1195"/>
          <p:cNvGrpSpPr/>
          <p:nvPr/>
        </p:nvGrpSpPr>
        <p:grpSpPr>
          <a:xfrm>
            <a:off x="728677" y="3176443"/>
            <a:ext cx="1229647" cy="173124"/>
            <a:chOff x="5467259" y="4271318"/>
            <a:chExt cx="1639530" cy="230832"/>
          </a:xfrm>
        </p:grpSpPr>
        <p:sp>
          <p:nvSpPr>
            <p:cNvPr id="1196" name="Shape 1196"/>
            <p:cNvSpPr/>
            <p:nvPr/>
          </p:nvSpPr>
          <p:spPr>
            <a:xfrm>
              <a:off x="6299013" y="4313409"/>
              <a:ext cx="143866" cy="146650"/>
            </a:xfrm>
            <a:prstGeom prst="rect">
              <a:avLst/>
            </a:pr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97" name="Shape 1197"/>
            <p:cNvSpPr/>
            <p:nvPr/>
          </p:nvSpPr>
          <p:spPr>
            <a:xfrm>
              <a:off x="5467259" y="4313409"/>
              <a:ext cx="142010" cy="146650"/>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98" name="Shape 1198"/>
            <p:cNvSpPr/>
            <p:nvPr/>
          </p:nvSpPr>
          <p:spPr>
            <a:xfrm>
              <a:off x="5568137" y="4271318"/>
              <a:ext cx="692818"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dk1"/>
                  </a:solidFill>
                  <a:latin typeface="Open Sans"/>
                  <a:ea typeface="Open Sans"/>
                  <a:cs typeface="Open Sans"/>
                  <a:sym typeface="Open Sans"/>
                </a:rPr>
                <a:t>Fact One</a:t>
              </a:r>
              <a:endParaRPr sz="1100"/>
            </a:p>
          </p:txBody>
        </p:sp>
        <p:sp>
          <p:nvSpPr>
            <p:cNvPr id="1199" name="Shape 1199"/>
            <p:cNvSpPr/>
            <p:nvPr/>
          </p:nvSpPr>
          <p:spPr>
            <a:xfrm>
              <a:off x="6410765" y="4271318"/>
              <a:ext cx="696024"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dk1"/>
                  </a:solidFill>
                  <a:latin typeface="Open Sans"/>
                  <a:ea typeface="Open Sans"/>
                  <a:cs typeface="Open Sans"/>
                  <a:sym typeface="Open Sans"/>
                </a:rPr>
                <a:t>Fact Two</a:t>
              </a:r>
              <a:endParaRPr sz="1100"/>
            </a:p>
          </p:txBody>
        </p:sp>
      </p:grpSp>
      <p:sp>
        <p:nvSpPr>
          <p:cNvPr id="1200" name="Shape 1200"/>
          <p:cNvSpPr/>
          <p:nvPr/>
        </p:nvSpPr>
        <p:spPr>
          <a:xfrm>
            <a:off x="640325" y="3383247"/>
            <a:ext cx="1276212"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4"/>
                </a:solidFill>
                <a:latin typeface="Montserrat"/>
                <a:ea typeface="Montserrat"/>
                <a:cs typeface="Montserrat"/>
                <a:sym typeface="Montserrat"/>
              </a:rPr>
              <a:t>Ipsum dolor sit</a:t>
            </a:r>
            <a:endParaRPr sz="1100"/>
          </a:p>
        </p:txBody>
      </p:sp>
      <p:sp>
        <p:nvSpPr>
          <p:cNvPr id="1201" name="Shape 1201"/>
          <p:cNvSpPr txBox="1"/>
          <p:nvPr/>
        </p:nvSpPr>
        <p:spPr>
          <a:xfrm>
            <a:off x="640325" y="3684650"/>
            <a:ext cx="1317900" cy="53100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Contrary to popular belief, to Lorem Ipsum is not simply and</a:t>
            </a:r>
            <a:endParaRPr sz="1100"/>
          </a:p>
        </p:txBody>
      </p:sp>
      <p:grpSp>
        <p:nvGrpSpPr>
          <p:cNvPr id="1202" name="Shape 1202"/>
          <p:cNvGrpSpPr/>
          <p:nvPr/>
        </p:nvGrpSpPr>
        <p:grpSpPr>
          <a:xfrm>
            <a:off x="2362677" y="1424834"/>
            <a:ext cx="1213858" cy="1421441"/>
            <a:chOff x="2859764" y="1920833"/>
            <a:chExt cx="1272149" cy="1489699"/>
          </a:xfrm>
        </p:grpSpPr>
        <p:sp>
          <p:nvSpPr>
            <p:cNvPr id="1203" name="Shape 1203"/>
            <p:cNvSpPr/>
            <p:nvPr/>
          </p:nvSpPr>
          <p:spPr>
            <a:xfrm>
              <a:off x="3155686" y="2592495"/>
              <a:ext cx="671824" cy="37497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accent5"/>
                  </a:solidFill>
                  <a:latin typeface="Montserrat"/>
                  <a:ea typeface="Montserrat"/>
                  <a:cs typeface="Montserrat"/>
                  <a:sym typeface="Montserrat"/>
                </a:rPr>
                <a:t>75%</a:t>
              </a:r>
              <a:endParaRPr sz="1100"/>
            </a:p>
          </p:txBody>
        </p:sp>
        <p:grpSp>
          <p:nvGrpSpPr>
            <p:cNvPr id="1204" name="Shape 1204"/>
            <p:cNvGrpSpPr/>
            <p:nvPr/>
          </p:nvGrpSpPr>
          <p:grpSpPr>
            <a:xfrm>
              <a:off x="2859764" y="2165486"/>
              <a:ext cx="1245046" cy="1245046"/>
              <a:chOff x="6525110" y="2578565"/>
              <a:chExt cx="1245046" cy="1245046"/>
            </a:xfrm>
          </p:grpSpPr>
          <p:sp>
            <p:nvSpPr>
              <p:cNvPr id="1205" name="Shape 1205"/>
              <p:cNvSpPr/>
              <p:nvPr/>
            </p:nvSpPr>
            <p:spPr>
              <a:xfrm>
                <a:off x="6525110" y="2578565"/>
                <a:ext cx="1245046" cy="1245046"/>
              </a:xfrm>
              <a:custGeom>
                <a:pathLst>
                  <a:path extrusionOk="0" h="1245046" w="1245046">
                    <a:moveTo>
                      <a:pt x="622523" y="0"/>
                    </a:moveTo>
                    <a:cubicBezTo>
                      <a:pt x="966333" y="0"/>
                      <a:pt x="1245046" y="278713"/>
                      <a:pt x="1245046" y="622523"/>
                    </a:cubicBezTo>
                    <a:cubicBezTo>
                      <a:pt x="1245046" y="966333"/>
                      <a:pt x="966333" y="1245046"/>
                      <a:pt x="622523" y="1245046"/>
                    </a:cubicBezTo>
                    <a:cubicBezTo>
                      <a:pt x="278713" y="1245046"/>
                      <a:pt x="0" y="966333"/>
                      <a:pt x="0" y="622523"/>
                    </a:cubicBezTo>
                    <a:cubicBezTo>
                      <a:pt x="0" y="278713"/>
                      <a:pt x="278713" y="0"/>
                      <a:pt x="622523" y="0"/>
                    </a:cubicBezTo>
                    <a:close/>
                    <a:moveTo>
                      <a:pt x="622523" y="176203"/>
                    </a:moveTo>
                    <a:cubicBezTo>
                      <a:pt x="376027" y="176203"/>
                      <a:pt x="176203" y="376027"/>
                      <a:pt x="176203" y="622523"/>
                    </a:cubicBezTo>
                    <a:cubicBezTo>
                      <a:pt x="176203" y="869019"/>
                      <a:pt x="376027" y="1068843"/>
                      <a:pt x="622523" y="1068843"/>
                    </a:cubicBezTo>
                    <a:cubicBezTo>
                      <a:pt x="869019" y="1068843"/>
                      <a:pt x="1068843" y="869019"/>
                      <a:pt x="1068843" y="622523"/>
                    </a:cubicBezTo>
                    <a:cubicBezTo>
                      <a:pt x="1068843" y="376027"/>
                      <a:pt x="869019" y="176203"/>
                      <a:pt x="622523" y="176203"/>
                    </a:cubicBezTo>
                    <a:close/>
                  </a:path>
                </a:pathLst>
              </a:custGeom>
              <a:solidFill>
                <a:srgbClr val="7F7F7F">
                  <a:alpha val="31764"/>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06" name="Shape 1206"/>
              <p:cNvSpPr/>
              <p:nvPr/>
            </p:nvSpPr>
            <p:spPr>
              <a:xfrm>
                <a:off x="6525182" y="2578565"/>
                <a:ext cx="1244903" cy="1245046"/>
              </a:xfrm>
              <a:custGeom>
                <a:pathLst>
                  <a:path extrusionOk="0" h="1245046" w="1244903">
                    <a:moveTo>
                      <a:pt x="622523" y="0"/>
                    </a:moveTo>
                    <a:lnTo>
                      <a:pt x="630196" y="774"/>
                    </a:lnTo>
                    <a:lnTo>
                      <a:pt x="630196" y="176977"/>
                    </a:lnTo>
                    <a:lnTo>
                      <a:pt x="622523" y="176203"/>
                    </a:lnTo>
                    <a:cubicBezTo>
                      <a:pt x="376027" y="176203"/>
                      <a:pt x="176203" y="376027"/>
                      <a:pt x="176203" y="622523"/>
                    </a:cubicBezTo>
                    <a:cubicBezTo>
                      <a:pt x="176203" y="869019"/>
                      <a:pt x="376027" y="1068843"/>
                      <a:pt x="622523" y="1068843"/>
                    </a:cubicBezTo>
                    <a:cubicBezTo>
                      <a:pt x="838207" y="1068843"/>
                      <a:pt x="1018158" y="915853"/>
                      <a:pt x="1059775" y="712472"/>
                    </a:cubicBezTo>
                    <a:lnTo>
                      <a:pt x="1068699" y="623949"/>
                    </a:lnTo>
                    <a:lnTo>
                      <a:pt x="1244903" y="623949"/>
                    </a:lnTo>
                    <a:lnTo>
                      <a:pt x="1232399" y="747983"/>
                    </a:lnTo>
                    <a:cubicBezTo>
                      <a:pt x="1174351" y="1031656"/>
                      <a:pt x="923357" y="1245046"/>
                      <a:pt x="622523" y="1245046"/>
                    </a:cubicBezTo>
                    <a:cubicBezTo>
                      <a:pt x="278713" y="1245046"/>
                      <a:pt x="0" y="966333"/>
                      <a:pt x="0" y="622523"/>
                    </a:cubicBezTo>
                    <a:cubicBezTo>
                      <a:pt x="0" y="278713"/>
                      <a:pt x="278713" y="0"/>
                      <a:pt x="622523" y="0"/>
                    </a:cubicBezTo>
                    <a:close/>
                  </a:path>
                </a:pathLst>
              </a:cu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207" name="Shape 1207"/>
            <p:cNvSpPr/>
            <p:nvPr/>
          </p:nvSpPr>
          <p:spPr>
            <a:xfrm>
              <a:off x="3601376" y="1920833"/>
              <a:ext cx="503292" cy="356133"/>
            </a:xfrm>
            <a:custGeom>
              <a:pathLst>
                <a:path extrusionOk="0" h="651" w="920">
                  <a:moveTo>
                    <a:pt x="920" y="0"/>
                  </a:moveTo>
                  <a:lnTo>
                    <a:pt x="0" y="0"/>
                  </a:lnTo>
                  <a:lnTo>
                    <a:pt x="0" y="394"/>
                  </a:lnTo>
                  <a:lnTo>
                    <a:pt x="139" y="394"/>
                  </a:lnTo>
                  <a:lnTo>
                    <a:pt x="73" y="651"/>
                  </a:lnTo>
                  <a:lnTo>
                    <a:pt x="345" y="394"/>
                  </a:lnTo>
                  <a:lnTo>
                    <a:pt x="920" y="394"/>
                  </a:lnTo>
                  <a:lnTo>
                    <a:pt x="920" y="0"/>
                  </a:ln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8" name="Shape 1208"/>
            <p:cNvSpPr/>
            <p:nvPr/>
          </p:nvSpPr>
          <p:spPr>
            <a:xfrm>
              <a:off x="3573596" y="1928459"/>
              <a:ext cx="558317" cy="19353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Montserrat"/>
                  <a:ea typeface="Montserrat"/>
                  <a:cs typeface="Montserrat"/>
                  <a:sym typeface="Montserrat"/>
                </a:rPr>
                <a:t>75/95%</a:t>
              </a:r>
              <a:endParaRPr sz="1100"/>
            </a:p>
          </p:txBody>
        </p:sp>
      </p:grpSp>
      <p:grpSp>
        <p:nvGrpSpPr>
          <p:cNvPr id="1209" name="Shape 1209"/>
          <p:cNvGrpSpPr/>
          <p:nvPr/>
        </p:nvGrpSpPr>
        <p:grpSpPr>
          <a:xfrm>
            <a:off x="2386027" y="3176443"/>
            <a:ext cx="1229647" cy="173124"/>
            <a:chOff x="5467259" y="4271318"/>
            <a:chExt cx="1639530" cy="230832"/>
          </a:xfrm>
        </p:grpSpPr>
        <p:sp>
          <p:nvSpPr>
            <p:cNvPr id="1210" name="Shape 1210"/>
            <p:cNvSpPr/>
            <p:nvPr/>
          </p:nvSpPr>
          <p:spPr>
            <a:xfrm>
              <a:off x="6299013" y="4313409"/>
              <a:ext cx="143866" cy="146650"/>
            </a:xfrm>
            <a:prstGeom prst="rect">
              <a:avLst/>
            </a:pr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11" name="Shape 1211"/>
            <p:cNvSpPr/>
            <p:nvPr/>
          </p:nvSpPr>
          <p:spPr>
            <a:xfrm>
              <a:off x="5467259" y="4313409"/>
              <a:ext cx="142010" cy="146650"/>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12" name="Shape 1212"/>
            <p:cNvSpPr/>
            <p:nvPr/>
          </p:nvSpPr>
          <p:spPr>
            <a:xfrm>
              <a:off x="5568137" y="4271318"/>
              <a:ext cx="692818"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dk1"/>
                  </a:solidFill>
                  <a:latin typeface="Open Sans"/>
                  <a:ea typeface="Open Sans"/>
                  <a:cs typeface="Open Sans"/>
                  <a:sym typeface="Open Sans"/>
                </a:rPr>
                <a:t>Fact One</a:t>
              </a:r>
              <a:endParaRPr sz="1100"/>
            </a:p>
          </p:txBody>
        </p:sp>
        <p:sp>
          <p:nvSpPr>
            <p:cNvPr id="1213" name="Shape 1213"/>
            <p:cNvSpPr/>
            <p:nvPr/>
          </p:nvSpPr>
          <p:spPr>
            <a:xfrm>
              <a:off x="6410765" y="4271318"/>
              <a:ext cx="696024"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dk1"/>
                  </a:solidFill>
                  <a:latin typeface="Open Sans"/>
                  <a:ea typeface="Open Sans"/>
                  <a:cs typeface="Open Sans"/>
                  <a:sym typeface="Open Sans"/>
                </a:rPr>
                <a:t>Fact Two</a:t>
              </a:r>
              <a:endParaRPr sz="1100"/>
            </a:p>
          </p:txBody>
        </p:sp>
      </p:grpSp>
      <p:sp>
        <p:nvSpPr>
          <p:cNvPr id="1214" name="Shape 1214"/>
          <p:cNvSpPr/>
          <p:nvPr/>
        </p:nvSpPr>
        <p:spPr>
          <a:xfrm>
            <a:off x="2297675" y="3383247"/>
            <a:ext cx="1276212"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4"/>
                </a:solidFill>
                <a:latin typeface="Montserrat"/>
                <a:ea typeface="Montserrat"/>
                <a:cs typeface="Montserrat"/>
                <a:sym typeface="Montserrat"/>
              </a:rPr>
              <a:t>Ipsum dolor sit</a:t>
            </a:r>
            <a:endParaRPr sz="1100"/>
          </a:p>
        </p:txBody>
      </p:sp>
      <p:sp>
        <p:nvSpPr>
          <p:cNvPr id="1215" name="Shape 1215"/>
          <p:cNvSpPr txBox="1"/>
          <p:nvPr/>
        </p:nvSpPr>
        <p:spPr>
          <a:xfrm>
            <a:off x="2297675" y="3684650"/>
            <a:ext cx="1405500" cy="53100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Contrary to popular belief, to Lorem Ipsum is not simply and</a:t>
            </a:r>
            <a:endParaRPr sz="1100"/>
          </a:p>
        </p:txBody>
      </p:sp>
      <p:sp>
        <p:nvSpPr>
          <p:cNvPr id="1216" name="Shape 1216"/>
          <p:cNvSpPr/>
          <p:nvPr>
            <p:ph idx="2" type="pic"/>
          </p:nvPr>
        </p:nvSpPr>
        <p:spPr>
          <a:xfrm>
            <a:off x="4092915" y="1424833"/>
            <a:ext cx="4410760" cy="142144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0" name="Shape 1220"/>
        <p:cNvGrpSpPr/>
        <p:nvPr/>
      </p:nvGrpSpPr>
      <p:grpSpPr>
        <a:xfrm>
          <a:off x="0" y="0"/>
          <a:ext cx="0" cy="0"/>
          <a:chOff x="0" y="0"/>
          <a:chExt cx="0" cy="0"/>
        </a:xfrm>
      </p:grpSpPr>
      <p:sp>
        <p:nvSpPr>
          <p:cNvPr id="1221" name="Shape 1221"/>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1222" name="Shape 1222"/>
          <p:cNvSpPr txBox="1"/>
          <p:nvPr>
            <p:ph idx="11" type="ftr"/>
          </p:nvPr>
        </p:nvSpPr>
        <p:spPr>
          <a:xfrm>
            <a:off x="3869200" y="4707775"/>
            <a:ext cx="1405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1223" name="Shape 1223"/>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224" name="Shape 1224"/>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Mission &amp; </a:t>
            </a:r>
            <a:r>
              <a:rPr b="1" i="0" lang="en" sz="1900" u="none" cap="none" strike="noStrike">
                <a:solidFill>
                  <a:schemeClr val="accent4"/>
                </a:solidFill>
                <a:latin typeface="Montserrat"/>
                <a:ea typeface="Montserrat"/>
                <a:cs typeface="Montserrat"/>
                <a:sym typeface="Montserrat"/>
              </a:rPr>
              <a:t>Vision</a:t>
            </a:r>
            <a:endParaRPr sz="1100"/>
          </a:p>
        </p:txBody>
      </p:sp>
      <p:sp>
        <p:nvSpPr>
          <p:cNvPr id="1225" name="Shape 1225"/>
          <p:cNvSpPr/>
          <p:nvPr/>
        </p:nvSpPr>
        <p:spPr>
          <a:xfrm>
            <a:off x="5180094" y="1299196"/>
            <a:ext cx="3963906" cy="748182"/>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26" name="Shape 1226"/>
          <p:cNvSpPr/>
          <p:nvPr/>
        </p:nvSpPr>
        <p:spPr>
          <a:xfrm>
            <a:off x="5180094" y="1299196"/>
            <a:ext cx="3963906" cy="7481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27" name="Shape 1227"/>
          <p:cNvSpPr/>
          <p:nvPr/>
        </p:nvSpPr>
        <p:spPr>
          <a:xfrm>
            <a:off x="5595391" y="1365450"/>
            <a:ext cx="3534065" cy="615675"/>
          </a:xfrm>
          <a:custGeom>
            <a:pathLst>
              <a:path extrusionOk="0" h="166" w="961">
                <a:moveTo>
                  <a:pt x="78" y="162"/>
                </a:moveTo>
                <a:cubicBezTo>
                  <a:pt x="76" y="162"/>
                  <a:pt x="76" y="162"/>
                  <a:pt x="76" y="162"/>
                </a:cubicBezTo>
                <a:cubicBezTo>
                  <a:pt x="76" y="166"/>
                  <a:pt x="76" y="166"/>
                  <a:pt x="76" y="166"/>
                </a:cubicBezTo>
                <a:cubicBezTo>
                  <a:pt x="78" y="166"/>
                  <a:pt x="78" y="166"/>
                  <a:pt x="78" y="166"/>
                </a:cubicBezTo>
                <a:cubicBezTo>
                  <a:pt x="79" y="166"/>
                  <a:pt x="80" y="165"/>
                  <a:pt x="80" y="164"/>
                </a:cubicBezTo>
                <a:cubicBezTo>
                  <a:pt x="80" y="163"/>
                  <a:pt x="79" y="162"/>
                  <a:pt x="78" y="162"/>
                </a:cubicBezTo>
                <a:moveTo>
                  <a:pt x="90" y="162"/>
                </a:moveTo>
                <a:cubicBezTo>
                  <a:pt x="86" y="162"/>
                  <a:pt x="86" y="162"/>
                  <a:pt x="86" y="162"/>
                </a:cubicBezTo>
                <a:cubicBezTo>
                  <a:pt x="85" y="162"/>
                  <a:pt x="84" y="163"/>
                  <a:pt x="84" y="164"/>
                </a:cubicBezTo>
                <a:cubicBezTo>
                  <a:pt x="84" y="165"/>
                  <a:pt x="85" y="166"/>
                  <a:pt x="86" y="166"/>
                </a:cubicBezTo>
                <a:cubicBezTo>
                  <a:pt x="90" y="166"/>
                  <a:pt x="90" y="166"/>
                  <a:pt x="90" y="166"/>
                </a:cubicBezTo>
                <a:cubicBezTo>
                  <a:pt x="91" y="166"/>
                  <a:pt x="92" y="165"/>
                  <a:pt x="92" y="164"/>
                </a:cubicBezTo>
                <a:cubicBezTo>
                  <a:pt x="92" y="163"/>
                  <a:pt x="91" y="162"/>
                  <a:pt x="90" y="162"/>
                </a:cubicBezTo>
                <a:moveTo>
                  <a:pt x="102" y="162"/>
                </a:moveTo>
                <a:cubicBezTo>
                  <a:pt x="98" y="162"/>
                  <a:pt x="98" y="162"/>
                  <a:pt x="98" y="162"/>
                </a:cubicBezTo>
                <a:cubicBezTo>
                  <a:pt x="97" y="162"/>
                  <a:pt x="96" y="163"/>
                  <a:pt x="96" y="164"/>
                </a:cubicBezTo>
                <a:cubicBezTo>
                  <a:pt x="96" y="165"/>
                  <a:pt x="97" y="166"/>
                  <a:pt x="98" y="166"/>
                </a:cubicBezTo>
                <a:cubicBezTo>
                  <a:pt x="102" y="166"/>
                  <a:pt x="102" y="166"/>
                  <a:pt x="102" y="166"/>
                </a:cubicBezTo>
                <a:cubicBezTo>
                  <a:pt x="103" y="166"/>
                  <a:pt x="104" y="165"/>
                  <a:pt x="104" y="164"/>
                </a:cubicBezTo>
                <a:cubicBezTo>
                  <a:pt x="104" y="163"/>
                  <a:pt x="103" y="162"/>
                  <a:pt x="102" y="162"/>
                </a:cubicBezTo>
                <a:moveTo>
                  <a:pt x="114" y="162"/>
                </a:moveTo>
                <a:cubicBezTo>
                  <a:pt x="110" y="162"/>
                  <a:pt x="110" y="162"/>
                  <a:pt x="110" y="162"/>
                </a:cubicBezTo>
                <a:cubicBezTo>
                  <a:pt x="109" y="162"/>
                  <a:pt x="108" y="163"/>
                  <a:pt x="108" y="164"/>
                </a:cubicBezTo>
                <a:cubicBezTo>
                  <a:pt x="108" y="165"/>
                  <a:pt x="109" y="166"/>
                  <a:pt x="110" y="166"/>
                </a:cubicBezTo>
                <a:cubicBezTo>
                  <a:pt x="114" y="166"/>
                  <a:pt x="114" y="166"/>
                  <a:pt x="114" y="166"/>
                </a:cubicBezTo>
                <a:cubicBezTo>
                  <a:pt x="116" y="166"/>
                  <a:pt x="116" y="165"/>
                  <a:pt x="116" y="164"/>
                </a:cubicBezTo>
                <a:cubicBezTo>
                  <a:pt x="116" y="163"/>
                  <a:pt x="116" y="162"/>
                  <a:pt x="114" y="162"/>
                </a:cubicBezTo>
                <a:moveTo>
                  <a:pt x="126" y="162"/>
                </a:moveTo>
                <a:cubicBezTo>
                  <a:pt x="122" y="162"/>
                  <a:pt x="122" y="162"/>
                  <a:pt x="122" y="162"/>
                </a:cubicBezTo>
                <a:cubicBezTo>
                  <a:pt x="121" y="162"/>
                  <a:pt x="120" y="163"/>
                  <a:pt x="120" y="164"/>
                </a:cubicBezTo>
                <a:cubicBezTo>
                  <a:pt x="120" y="165"/>
                  <a:pt x="121" y="166"/>
                  <a:pt x="122" y="166"/>
                </a:cubicBezTo>
                <a:cubicBezTo>
                  <a:pt x="126" y="166"/>
                  <a:pt x="126" y="166"/>
                  <a:pt x="126" y="166"/>
                </a:cubicBezTo>
                <a:cubicBezTo>
                  <a:pt x="128" y="166"/>
                  <a:pt x="129" y="165"/>
                  <a:pt x="129" y="164"/>
                </a:cubicBezTo>
                <a:cubicBezTo>
                  <a:pt x="129" y="163"/>
                  <a:pt x="128" y="162"/>
                  <a:pt x="126" y="162"/>
                </a:cubicBezTo>
                <a:moveTo>
                  <a:pt x="139" y="162"/>
                </a:moveTo>
                <a:cubicBezTo>
                  <a:pt x="135" y="162"/>
                  <a:pt x="135" y="162"/>
                  <a:pt x="135" y="162"/>
                </a:cubicBezTo>
                <a:cubicBezTo>
                  <a:pt x="133" y="162"/>
                  <a:pt x="133" y="163"/>
                  <a:pt x="133" y="164"/>
                </a:cubicBezTo>
                <a:cubicBezTo>
                  <a:pt x="133" y="165"/>
                  <a:pt x="133" y="166"/>
                  <a:pt x="135" y="166"/>
                </a:cubicBezTo>
                <a:cubicBezTo>
                  <a:pt x="139" y="166"/>
                  <a:pt x="139" y="166"/>
                  <a:pt x="139" y="166"/>
                </a:cubicBezTo>
                <a:cubicBezTo>
                  <a:pt x="140" y="166"/>
                  <a:pt x="141" y="165"/>
                  <a:pt x="141" y="164"/>
                </a:cubicBezTo>
                <a:cubicBezTo>
                  <a:pt x="141" y="163"/>
                  <a:pt x="140" y="162"/>
                  <a:pt x="139" y="162"/>
                </a:cubicBezTo>
                <a:moveTo>
                  <a:pt x="151" y="162"/>
                </a:moveTo>
                <a:cubicBezTo>
                  <a:pt x="147" y="162"/>
                  <a:pt x="147" y="162"/>
                  <a:pt x="147" y="162"/>
                </a:cubicBezTo>
                <a:cubicBezTo>
                  <a:pt x="145" y="162"/>
                  <a:pt x="145" y="163"/>
                  <a:pt x="145" y="164"/>
                </a:cubicBezTo>
                <a:cubicBezTo>
                  <a:pt x="145" y="165"/>
                  <a:pt x="145" y="166"/>
                  <a:pt x="147" y="166"/>
                </a:cubicBezTo>
                <a:cubicBezTo>
                  <a:pt x="151" y="166"/>
                  <a:pt x="151" y="166"/>
                  <a:pt x="151" y="166"/>
                </a:cubicBezTo>
                <a:cubicBezTo>
                  <a:pt x="152" y="166"/>
                  <a:pt x="153" y="165"/>
                  <a:pt x="153" y="164"/>
                </a:cubicBezTo>
                <a:cubicBezTo>
                  <a:pt x="153" y="163"/>
                  <a:pt x="152" y="162"/>
                  <a:pt x="151" y="162"/>
                </a:cubicBezTo>
                <a:moveTo>
                  <a:pt x="163" y="162"/>
                </a:moveTo>
                <a:cubicBezTo>
                  <a:pt x="159" y="162"/>
                  <a:pt x="159" y="162"/>
                  <a:pt x="159" y="162"/>
                </a:cubicBezTo>
                <a:cubicBezTo>
                  <a:pt x="158" y="162"/>
                  <a:pt x="157" y="163"/>
                  <a:pt x="157" y="164"/>
                </a:cubicBezTo>
                <a:cubicBezTo>
                  <a:pt x="157" y="165"/>
                  <a:pt x="158" y="166"/>
                  <a:pt x="159" y="166"/>
                </a:cubicBezTo>
                <a:cubicBezTo>
                  <a:pt x="163" y="166"/>
                  <a:pt x="163" y="166"/>
                  <a:pt x="163" y="166"/>
                </a:cubicBezTo>
                <a:cubicBezTo>
                  <a:pt x="164" y="166"/>
                  <a:pt x="165" y="165"/>
                  <a:pt x="165" y="164"/>
                </a:cubicBezTo>
                <a:cubicBezTo>
                  <a:pt x="165" y="163"/>
                  <a:pt x="164" y="162"/>
                  <a:pt x="163" y="162"/>
                </a:cubicBezTo>
                <a:moveTo>
                  <a:pt x="175" y="162"/>
                </a:moveTo>
                <a:cubicBezTo>
                  <a:pt x="171" y="162"/>
                  <a:pt x="171" y="162"/>
                  <a:pt x="171" y="162"/>
                </a:cubicBezTo>
                <a:cubicBezTo>
                  <a:pt x="170" y="162"/>
                  <a:pt x="169" y="163"/>
                  <a:pt x="169" y="164"/>
                </a:cubicBezTo>
                <a:cubicBezTo>
                  <a:pt x="169" y="165"/>
                  <a:pt x="170" y="166"/>
                  <a:pt x="171" y="166"/>
                </a:cubicBezTo>
                <a:cubicBezTo>
                  <a:pt x="175" y="166"/>
                  <a:pt x="175" y="166"/>
                  <a:pt x="175" y="166"/>
                </a:cubicBezTo>
                <a:cubicBezTo>
                  <a:pt x="176" y="166"/>
                  <a:pt x="177" y="165"/>
                  <a:pt x="177" y="164"/>
                </a:cubicBezTo>
                <a:cubicBezTo>
                  <a:pt x="177" y="163"/>
                  <a:pt x="176" y="162"/>
                  <a:pt x="175" y="162"/>
                </a:cubicBezTo>
                <a:moveTo>
                  <a:pt x="187" y="162"/>
                </a:moveTo>
                <a:cubicBezTo>
                  <a:pt x="183" y="162"/>
                  <a:pt x="183" y="162"/>
                  <a:pt x="183" y="162"/>
                </a:cubicBezTo>
                <a:cubicBezTo>
                  <a:pt x="182" y="162"/>
                  <a:pt x="181" y="163"/>
                  <a:pt x="181" y="164"/>
                </a:cubicBezTo>
                <a:cubicBezTo>
                  <a:pt x="181" y="165"/>
                  <a:pt x="182" y="166"/>
                  <a:pt x="183" y="166"/>
                </a:cubicBezTo>
                <a:cubicBezTo>
                  <a:pt x="187" y="166"/>
                  <a:pt x="187" y="166"/>
                  <a:pt x="187" y="166"/>
                </a:cubicBezTo>
                <a:cubicBezTo>
                  <a:pt x="188" y="166"/>
                  <a:pt x="189" y="165"/>
                  <a:pt x="189" y="164"/>
                </a:cubicBezTo>
                <a:cubicBezTo>
                  <a:pt x="189" y="163"/>
                  <a:pt x="188" y="162"/>
                  <a:pt x="187" y="162"/>
                </a:cubicBezTo>
                <a:moveTo>
                  <a:pt x="199" y="162"/>
                </a:moveTo>
                <a:cubicBezTo>
                  <a:pt x="195" y="162"/>
                  <a:pt x="195" y="162"/>
                  <a:pt x="195" y="162"/>
                </a:cubicBezTo>
                <a:cubicBezTo>
                  <a:pt x="194" y="162"/>
                  <a:pt x="193" y="163"/>
                  <a:pt x="193" y="164"/>
                </a:cubicBezTo>
                <a:cubicBezTo>
                  <a:pt x="193" y="165"/>
                  <a:pt x="194" y="166"/>
                  <a:pt x="195" y="166"/>
                </a:cubicBezTo>
                <a:cubicBezTo>
                  <a:pt x="199" y="166"/>
                  <a:pt x="199" y="166"/>
                  <a:pt x="199" y="166"/>
                </a:cubicBezTo>
                <a:cubicBezTo>
                  <a:pt x="200" y="166"/>
                  <a:pt x="201" y="165"/>
                  <a:pt x="201" y="164"/>
                </a:cubicBezTo>
                <a:cubicBezTo>
                  <a:pt x="201" y="163"/>
                  <a:pt x="200" y="162"/>
                  <a:pt x="199" y="162"/>
                </a:cubicBezTo>
                <a:moveTo>
                  <a:pt x="211" y="162"/>
                </a:moveTo>
                <a:cubicBezTo>
                  <a:pt x="207" y="162"/>
                  <a:pt x="207" y="162"/>
                  <a:pt x="207" y="162"/>
                </a:cubicBezTo>
                <a:cubicBezTo>
                  <a:pt x="206" y="162"/>
                  <a:pt x="205" y="163"/>
                  <a:pt x="205" y="164"/>
                </a:cubicBezTo>
                <a:cubicBezTo>
                  <a:pt x="205" y="165"/>
                  <a:pt x="206" y="166"/>
                  <a:pt x="207" y="166"/>
                </a:cubicBezTo>
                <a:cubicBezTo>
                  <a:pt x="211" y="166"/>
                  <a:pt x="211" y="166"/>
                  <a:pt x="211" y="166"/>
                </a:cubicBezTo>
                <a:cubicBezTo>
                  <a:pt x="212" y="166"/>
                  <a:pt x="213" y="165"/>
                  <a:pt x="213" y="164"/>
                </a:cubicBezTo>
                <a:cubicBezTo>
                  <a:pt x="213" y="163"/>
                  <a:pt x="212" y="162"/>
                  <a:pt x="211" y="162"/>
                </a:cubicBezTo>
                <a:moveTo>
                  <a:pt x="223" y="162"/>
                </a:moveTo>
                <a:cubicBezTo>
                  <a:pt x="219" y="162"/>
                  <a:pt x="219" y="162"/>
                  <a:pt x="219" y="162"/>
                </a:cubicBezTo>
                <a:cubicBezTo>
                  <a:pt x="218" y="162"/>
                  <a:pt x="217" y="163"/>
                  <a:pt x="217" y="164"/>
                </a:cubicBezTo>
                <a:cubicBezTo>
                  <a:pt x="217" y="165"/>
                  <a:pt x="218" y="166"/>
                  <a:pt x="219" y="166"/>
                </a:cubicBezTo>
                <a:cubicBezTo>
                  <a:pt x="223" y="166"/>
                  <a:pt x="223" y="166"/>
                  <a:pt x="223" y="166"/>
                </a:cubicBezTo>
                <a:cubicBezTo>
                  <a:pt x="224" y="166"/>
                  <a:pt x="225" y="165"/>
                  <a:pt x="225" y="164"/>
                </a:cubicBezTo>
                <a:cubicBezTo>
                  <a:pt x="225" y="163"/>
                  <a:pt x="224" y="162"/>
                  <a:pt x="223" y="162"/>
                </a:cubicBezTo>
                <a:moveTo>
                  <a:pt x="235" y="162"/>
                </a:moveTo>
                <a:cubicBezTo>
                  <a:pt x="231" y="162"/>
                  <a:pt x="231" y="162"/>
                  <a:pt x="231" y="162"/>
                </a:cubicBezTo>
                <a:cubicBezTo>
                  <a:pt x="230" y="162"/>
                  <a:pt x="229" y="163"/>
                  <a:pt x="229" y="164"/>
                </a:cubicBezTo>
                <a:cubicBezTo>
                  <a:pt x="229" y="165"/>
                  <a:pt x="230" y="166"/>
                  <a:pt x="231" y="166"/>
                </a:cubicBezTo>
                <a:cubicBezTo>
                  <a:pt x="235" y="166"/>
                  <a:pt x="235" y="166"/>
                  <a:pt x="235" y="166"/>
                </a:cubicBezTo>
                <a:cubicBezTo>
                  <a:pt x="236" y="166"/>
                  <a:pt x="237" y="165"/>
                  <a:pt x="237" y="164"/>
                </a:cubicBezTo>
                <a:cubicBezTo>
                  <a:pt x="237" y="163"/>
                  <a:pt x="236" y="162"/>
                  <a:pt x="235" y="162"/>
                </a:cubicBezTo>
                <a:moveTo>
                  <a:pt x="247" y="162"/>
                </a:moveTo>
                <a:cubicBezTo>
                  <a:pt x="243" y="162"/>
                  <a:pt x="243" y="162"/>
                  <a:pt x="243" y="162"/>
                </a:cubicBezTo>
                <a:cubicBezTo>
                  <a:pt x="242" y="162"/>
                  <a:pt x="241" y="163"/>
                  <a:pt x="241" y="164"/>
                </a:cubicBezTo>
                <a:cubicBezTo>
                  <a:pt x="241" y="165"/>
                  <a:pt x="242" y="166"/>
                  <a:pt x="243" y="166"/>
                </a:cubicBezTo>
                <a:cubicBezTo>
                  <a:pt x="247" y="166"/>
                  <a:pt x="247" y="166"/>
                  <a:pt x="247" y="166"/>
                </a:cubicBezTo>
                <a:cubicBezTo>
                  <a:pt x="248" y="166"/>
                  <a:pt x="249" y="165"/>
                  <a:pt x="249" y="164"/>
                </a:cubicBezTo>
                <a:cubicBezTo>
                  <a:pt x="249" y="163"/>
                  <a:pt x="248" y="162"/>
                  <a:pt x="247" y="162"/>
                </a:cubicBezTo>
                <a:moveTo>
                  <a:pt x="259" y="162"/>
                </a:moveTo>
                <a:cubicBezTo>
                  <a:pt x="255" y="162"/>
                  <a:pt x="255" y="162"/>
                  <a:pt x="255" y="162"/>
                </a:cubicBezTo>
                <a:cubicBezTo>
                  <a:pt x="254" y="162"/>
                  <a:pt x="253" y="163"/>
                  <a:pt x="253" y="164"/>
                </a:cubicBezTo>
                <a:cubicBezTo>
                  <a:pt x="253" y="165"/>
                  <a:pt x="254" y="166"/>
                  <a:pt x="255" y="166"/>
                </a:cubicBezTo>
                <a:cubicBezTo>
                  <a:pt x="259" y="166"/>
                  <a:pt x="259" y="166"/>
                  <a:pt x="259" y="166"/>
                </a:cubicBezTo>
                <a:cubicBezTo>
                  <a:pt x="260" y="166"/>
                  <a:pt x="261" y="165"/>
                  <a:pt x="261" y="164"/>
                </a:cubicBezTo>
                <a:cubicBezTo>
                  <a:pt x="261" y="163"/>
                  <a:pt x="260" y="162"/>
                  <a:pt x="259" y="162"/>
                </a:cubicBezTo>
                <a:moveTo>
                  <a:pt x="271" y="162"/>
                </a:moveTo>
                <a:cubicBezTo>
                  <a:pt x="267" y="162"/>
                  <a:pt x="267" y="162"/>
                  <a:pt x="267" y="162"/>
                </a:cubicBezTo>
                <a:cubicBezTo>
                  <a:pt x="266" y="162"/>
                  <a:pt x="265" y="163"/>
                  <a:pt x="265" y="164"/>
                </a:cubicBezTo>
                <a:cubicBezTo>
                  <a:pt x="265" y="165"/>
                  <a:pt x="266" y="166"/>
                  <a:pt x="267" y="166"/>
                </a:cubicBezTo>
                <a:cubicBezTo>
                  <a:pt x="271" y="166"/>
                  <a:pt x="271" y="166"/>
                  <a:pt x="271" y="166"/>
                </a:cubicBezTo>
                <a:cubicBezTo>
                  <a:pt x="272" y="166"/>
                  <a:pt x="273" y="165"/>
                  <a:pt x="273" y="164"/>
                </a:cubicBezTo>
                <a:cubicBezTo>
                  <a:pt x="273" y="163"/>
                  <a:pt x="272" y="162"/>
                  <a:pt x="271" y="162"/>
                </a:cubicBezTo>
                <a:moveTo>
                  <a:pt x="283" y="162"/>
                </a:moveTo>
                <a:cubicBezTo>
                  <a:pt x="279" y="162"/>
                  <a:pt x="279" y="162"/>
                  <a:pt x="279" y="162"/>
                </a:cubicBezTo>
                <a:cubicBezTo>
                  <a:pt x="278" y="162"/>
                  <a:pt x="277" y="163"/>
                  <a:pt x="277" y="164"/>
                </a:cubicBezTo>
                <a:cubicBezTo>
                  <a:pt x="277" y="165"/>
                  <a:pt x="278" y="166"/>
                  <a:pt x="279" y="166"/>
                </a:cubicBezTo>
                <a:cubicBezTo>
                  <a:pt x="283" y="166"/>
                  <a:pt x="283" y="166"/>
                  <a:pt x="283" y="166"/>
                </a:cubicBezTo>
                <a:cubicBezTo>
                  <a:pt x="284" y="166"/>
                  <a:pt x="285" y="165"/>
                  <a:pt x="285" y="164"/>
                </a:cubicBezTo>
                <a:cubicBezTo>
                  <a:pt x="285" y="163"/>
                  <a:pt x="284" y="162"/>
                  <a:pt x="283" y="162"/>
                </a:cubicBezTo>
                <a:moveTo>
                  <a:pt x="295" y="162"/>
                </a:moveTo>
                <a:cubicBezTo>
                  <a:pt x="291" y="162"/>
                  <a:pt x="291" y="162"/>
                  <a:pt x="291" y="162"/>
                </a:cubicBezTo>
                <a:cubicBezTo>
                  <a:pt x="290" y="162"/>
                  <a:pt x="289" y="163"/>
                  <a:pt x="289" y="164"/>
                </a:cubicBezTo>
                <a:cubicBezTo>
                  <a:pt x="289" y="165"/>
                  <a:pt x="290" y="166"/>
                  <a:pt x="291" y="166"/>
                </a:cubicBezTo>
                <a:cubicBezTo>
                  <a:pt x="295" y="166"/>
                  <a:pt x="295" y="166"/>
                  <a:pt x="295" y="166"/>
                </a:cubicBezTo>
                <a:cubicBezTo>
                  <a:pt x="297" y="166"/>
                  <a:pt x="297" y="165"/>
                  <a:pt x="297" y="164"/>
                </a:cubicBezTo>
                <a:cubicBezTo>
                  <a:pt x="297" y="163"/>
                  <a:pt x="297" y="162"/>
                  <a:pt x="295" y="162"/>
                </a:cubicBezTo>
                <a:moveTo>
                  <a:pt x="307" y="162"/>
                </a:moveTo>
                <a:cubicBezTo>
                  <a:pt x="303" y="162"/>
                  <a:pt x="303" y="162"/>
                  <a:pt x="303" y="162"/>
                </a:cubicBezTo>
                <a:cubicBezTo>
                  <a:pt x="302" y="162"/>
                  <a:pt x="301" y="163"/>
                  <a:pt x="301" y="164"/>
                </a:cubicBezTo>
                <a:cubicBezTo>
                  <a:pt x="301" y="165"/>
                  <a:pt x="302" y="166"/>
                  <a:pt x="303" y="166"/>
                </a:cubicBezTo>
                <a:cubicBezTo>
                  <a:pt x="307" y="166"/>
                  <a:pt x="307" y="166"/>
                  <a:pt x="307" y="166"/>
                </a:cubicBezTo>
                <a:cubicBezTo>
                  <a:pt x="309" y="166"/>
                  <a:pt x="309" y="165"/>
                  <a:pt x="309" y="164"/>
                </a:cubicBezTo>
                <a:cubicBezTo>
                  <a:pt x="309" y="163"/>
                  <a:pt x="309" y="162"/>
                  <a:pt x="307" y="162"/>
                </a:cubicBezTo>
                <a:moveTo>
                  <a:pt x="320" y="162"/>
                </a:moveTo>
                <a:cubicBezTo>
                  <a:pt x="316" y="162"/>
                  <a:pt x="316" y="162"/>
                  <a:pt x="316" y="162"/>
                </a:cubicBezTo>
                <a:cubicBezTo>
                  <a:pt x="314" y="162"/>
                  <a:pt x="313" y="163"/>
                  <a:pt x="313" y="164"/>
                </a:cubicBezTo>
                <a:cubicBezTo>
                  <a:pt x="313" y="165"/>
                  <a:pt x="314" y="166"/>
                  <a:pt x="316" y="166"/>
                </a:cubicBezTo>
                <a:cubicBezTo>
                  <a:pt x="320" y="166"/>
                  <a:pt x="320" y="166"/>
                  <a:pt x="320" y="166"/>
                </a:cubicBezTo>
                <a:cubicBezTo>
                  <a:pt x="321" y="166"/>
                  <a:pt x="322" y="165"/>
                  <a:pt x="322" y="164"/>
                </a:cubicBezTo>
                <a:cubicBezTo>
                  <a:pt x="322" y="163"/>
                  <a:pt x="321" y="162"/>
                  <a:pt x="320" y="162"/>
                </a:cubicBezTo>
                <a:moveTo>
                  <a:pt x="332" y="162"/>
                </a:moveTo>
                <a:cubicBezTo>
                  <a:pt x="328" y="162"/>
                  <a:pt x="328" y="162"/>
                  <a:pt x="328" y="162"/>
                </a:cubicBezTo>
                <a:cubicBezTo>
                  <a:pt x="326" y="162"/>
                  <a:pt x="326" y="163"/>
                  <a:pt x="326" y="164"/>
                </a:cubicBezTo>
                <a:cubicBezTo>
                  <a:pt x="326" y="165"/>
                  <a:pt x="326" y="166"/>
                  <a:pt x="328" y="166"/>
                </a:cubicBezTo>
                <a:cubicBezTo>
                  <a:pt x="332" y="166"/>
                  <a:pt x="332" y="166"/>
                  <a:pt x="332" y="166"/>
                </a:cubicBezTo>
                <a:cubicBezTo>
                  <a:pt x="333" y="166"/>
                  <a:pt x="334" y="165"/>
                  <a:pt x="334" y="164"/>
                </a:cubicBezTo>
                <a:cubicBezTo>
                  <a:pt x="334" y="163"/>
                  <a:pt x="333" y="162"/>
                  <a:pt x="332" y="162"/>
                </a:cubicBezTo>
                <a:moveTo>
                  <a:pt x="344" y="162"/>
                </a:moveTo>
                <a:cubicBezTo>
                  <a:pt x="340" y="162"/>
                  <a:pt x="340" y="162"/>
                  <a:pt x="340" y="162"/>
                </a:cubicBezTo>
                <a:cubicBezTo>
                  <a:pt x="339" y="162"/>
                  <a:pt x="338" y="163"/>
                  <a:pt x="338" y="164"/>
                </a:cubicBezTo>
                <a:cubicBezTo>
                  <a:pt x="338" y="165"/>
                  <a:pt x="339" y="166"/>
                  <a:pt x="340" y="166"/>
                </a:cubicBezTo>
                <a:cubicBezTo>
                  <a:pt x="344" y="166"/>
                  <a:pt x="344" y="166"/>
                  <a:pt x="344" y="166"/>
                </a:cubicBezTo>
                <a:cubicBezTo>
                  <a:pt x="345" y="166"/>
                  <a:pt x="346" y="165"/>
                  <a:pt x="346" y="164"/>
                </a:cubicBezTo>
                <a:cubicBezTo>
                  <a:pt x="346" y="163"/>
                  <a:pt x="345" y="162"/>
                  <a:pt x="344" y="162"/>
                </a:cubicBezTo>
                <a:moveTo>
                  <a:pt x="356" y="162"/>
                </a:moveTo>
                <a:cubicBezTo>
                  <a:pt x="352" y="162"/>
                  <a:pt x="352" y="162"/>
                  <a:pt x="352" y="162"/>
                </a:cubicBezTo>
                <a:cubicBezTo>
                  <a:pt x="351" y="162"/>
                  <a:pt x="350" y="163"/>
                  <a:pt x="350" y="164"/>
                </a:cubicBezTo>
                <a:cubicBezTo>
                  <a:pt x="350" y="165"/>
                  <a:pt x="351" y="166"/>
                  <a:pt x="352" y="166"/>
                </a:cubicBezTo>
                <a:cubicBezTo>
                  <a:pt x="356" y="166"/>
                  <a:pt x="356" y="166"/>
                  <a:pt x="356" y="166"/>
                </a:cubicBezTo>
                <a:cubicBezTo>
                  <a:pt x="357" y="166"/>
                  <a:pt x="358" y="165"/>
                  <a:pt x="358" y="164"/>
                </a:cubicBezTo>
                <a:cubicBezTo>
                  <a:pt x="358" y="163"/>
                  <a:pt x="357" y="162"/>
                  <a:pt x="356" y="162"/>
                </a:cubicBezTo>
                <a:moveTo>
                  <a:pt x="368" y="162"/>
                </a:moveTo>
                <a:cubicBezTo>
                  <a:pt x="364" y="162"/>
                  <a:pt x="364" y="162"/>
                  <a:pt x="364" y="162"/>
                </a:cubicBezTo>
                <a:cubicBezTo>
                  <a:pt x="363" y="162"/>
                  <a:pt x="362" y="163"/>
                  <a:pt x="362" y="164"/>
                </a:cubicBezTo>
                <a:cubicBezTo>
                  <a:pt x="362" y="165"/>
                  <a:pt x="363" y="166"/>
                  <a:pt x="364" y="166"/>
                </a:cubicBezTo>
                <a:cubicBezTo>
                  <a:pt x="368" y="166"/>
                  <a:pt x="368" y="166"/>
                  <a:pt x="368" y="166"/>
                </a:cubicBezTo>
                <a:cubicBezTo>
                  <a:pt x="369" y="166"/>
                  <a:pt x="370" y="165"/>
                  <a:pt x="370" y="164"/>
                </a:cubicBezTo>
                <a:cubicBezTo>
                  <a:pt x="370" y="163"/>
                  <a:pt x="369" y="162"/>
                  <a:pt x="368" y="162"/>
                </a:cubicBezTo>
                <a:moveTo>
                  <a:pt x="380" y="162"/>
                </a:moveTo>
                <a:cubicBezTo>
                  <a:pt x="376" y="162"/>
                  <a:pt x="376" y="162"/>
                  <a:pt x="376" y="162"/>
                </a:cubicBezTo>
                <a:cubicBezTo>
                  <a:pt x="375" y="162"/>
                  <a:pt x="374" y="163"/>
                  <a:pt x="374" y="164"/>
                </a:cubicBezTo>
                <a:cubicBezTo>
                  <a:pt x="374" y="165"/>
                  <a:pt x="375" y="166"/>
                  <a:pt x="376" y="166"/>
                </a:cubicBezTo>
                <a:cubicBezTo>
                  <a:pt x="380" y="166"/>
                  <a:pt x="380" y="166"/>
                  <a:pt x="380" y="166"/>
                </a:cubicBezTo>
                <a:cubicBezTo>
                  <a:pt x="381" y="166"/>
                  <a:pt x="382" y="165"/>
                  <a:pt x="382" y="164"/>
                </a:cubicBezTo>
                <a:cubicBezTo>
                  <a:pt x="382" y="163"/>
                  <a:pt x="381" y="162"/>
                  <a:pt x="380" y="162"/>
                </a:cubicBezTo>
                <a:moveTo>
                  <a:pt x="392" y="162"/>
                </a:moveTo>
                <a:cubicBezTo>
                  <a:pt x="388" y="162"/>
                  <a:pt x="388" y="162"/>
                  <a:pt x="388" y="162"/>
                </a:cubicBezTo>
                <a:cubicBezTo>
                  <a:pt x="387" y="162"/>
                  <a:pt x="386" y="163"/>
                  <a:pt x="386" y="164"/>
                </a:cubicBezTo>
                <a:cubicBezTo>
                  <a:pt x="386" y="165"/>
                  <a:pt x="387" y="166"/>
                  <a:pt x="388" y="166"/>
                </a:cubicBezTo>
                <a:cubicBezTo>
                  <a:pt x="392" y="166"/>
                  <a:pt x="392" y="166"/>
                  <a:pt x="392" y="166"/>
                </a:cubicBezTo>
                <a:cubicBezTo>
                  <a:pt x="393" y="166"/>
                  <a:pt x="394" y="165"/>
                  <a:pt x="394" y="164"/>
                </a:cubicBezTo>
                <a:cubicBezTo>
                  <a:pt x="394" y="163"/>
                  <a:pt x="393" y="162"/>
                  <a:pt x="392" y="162"/>
                </a:cubicBezTo>
                <a:moveTo>
                  <a:pt x="404" y="162"/>
                </a:moveTo>
                <a:cubicBezTo>
                  <a:pt x="400" y="162"/>
                  <a:pt x="400" y="162"/>
                  <a:pt x="400" y="162"/>
                </a:cubicBezTo>
                <a:cubicBezTo>
                  <a:pt x="399" y="162"/>
                  <a:pt x="398" y="163"/>
                  <a:pt x="398" y="164"/>
                </a:cubicBezTo>
                <a:cubicBezTo>
                  <a:pt x="398" y="165"/>
                  <a:pt x="399" y="166"/>
                  <a:pt x="400" y="166"/>
                </a:cubicBezTo>
                <a:cubicBezTo>
                  <a:pt x="404" y="166"/>
                  <a:pt x="404" y="166"/>
                  <a:pt x="404" y="166"/>
                </a:cubicBezTo>
                <a:cubicBezTo>
                  <a:pt x="405" y="166"/>
                  <a:pt x="406" y="165"/>
                  <a:pt x="406" y="164"/>
                </a:cubicBezTo>
                <a:cubicBezTo>
                  <a:pt x="406" y="163"/>
                  <a:pt x="405" y="162"/>
                  <a:pt x="404" y="162"/>
                </a:cubicBezTo>
                <a:moveTo>
                  <a:pt x="416" y="162"/>
                </a:moveTo>
                <a:cubicBezTo>
                  <a:pt x="412" y="162"/>
                  <a:pt x="412" y="162"/>
                  <a:pt x="412" y="162"/>
                </a:cubicBezTo>
                <a:cubicBezTo>
                  <a:pt x="411" y="162"/>
                  <a:pt x="410" y="163"/>
                  <a:pt x="410" y="164"/>
                </a:cubicBezTo>
                <a:cubicBezTo>
                  <a:pt x="410" y="165"/>
                  <a:pt x="411" y="166"/>
                  <a:pt x="412" y="166"/>
                </a:cubicBezTo>
                <a:cubicBezTo>
                  <a:pt x="416" y="166"/>
                  <a:pt x="416" y="166"/>
                  <a:pt x="416" y="166"/>
                </a:cubicBezTo>
                <a:cubicBezTo>
                  <a:pt x="417" y="166"/>
                  <a:pt x="418" y="165"/>
                  <a:pt x="418" y="164"/>
                </a:cubicBezTo>
                <a:cubicBezTo>
                  <a:pt x="418" y="163"/>
                  <a:pt x="417" y="162"/>
                  <a:pt x="416" y="162"/>
                </a:cubicBezTo>
                <a:moveTo>
                  <a:pt x="428" y="162"/>
                </a:moveTo>
                <a:cubicBezTo>
                  <a:pt x="424" y="162"/>
                  <a:pt x="424" y="162"/>
                  <a:pt x="424" y="162"/>
                </a:cubicBezTo>
                <a:cubicBezTo>
                  <a:pt x="423" y="162"/>
                  <a:pt x="422" y="163"/>
                  <a:pt x="422" y="164"/>
                </a:cubicBezTo>
                <a:cubicBezTo>
                  <a:pt x="422" y="165"/>
                  <a:pt x="423" y="166"/>
                  <a:pt x="424" y="166"/>
                </a:cubicBezTo>
                <a:cubicBezTo>
                  <a:pt x="428" y="166"/>
                  <a:pt x="428" y="166"/>
                  <a:pt x="428" y="166"/>
                </a:cubicBezTo>
                <a:cubicBezTo>
                  <a:pt x="429" y="166"/>
                  <a:pt x="430" y="165"/>
                  <a:pt x="430" y="164"/>
                </a:cubicBezTo>
                <a:cubicBezTo>
                  <a:pt x="430" y="163"/>
                  <a:pt x="429" y="162"/>
                  <a:pt x="428" y="162"/>
                </a:cubicBezTo>
                <a:moveTo>
                  <a:pt x="440" y="162"/>
                </a:moveTo>
                <a:cubicBezTo>
                  <a:pt x="436" y="162"/>
                  <a:pt x="436" y="162"/>
                  <a:pt x="436" y="162"/>
                </a:cubicBezTo>
                <a:cubicBezTo>
                  <a:pt x="435" y="162"/>
                  <a:pt x="434" y="163"/>
                  <a:pt x="434" y="164"/>
                </a:cubicBezTo>
                <a:cubicBezTo>
                  <a:pt x="434" y="165"/>
                  <a:pt x="435" y="166"/>
                  <a:pt x="436" y="166"/>
                </a:cubicBezTo>
                <a:cubicBezTo>
                  <a:pt x="440" y="166"/>
                  <a:pt x="440" y="166"/>
                  <a:pt x="440" y="166"/>
                </a:cubicBezTo>
                <a:cubicBezTo>
                  <a:pt x="441" y="166"/>
                  <a:pt x="442" y="165"/>
                  <a:pt x="442" y="164"/>
                </a:cubicBezTo>
                <a:cubicBezTo>
                  <a:pt x="442" y="163"/>
                  <a:pt x="441" y="162"/>
                  <a:pt x="440" y="162"/>
                </a:cubicBezTo>
                <a:moveTo>
                  <a:pt x="452" y="162"/>
                </a:moveTo>
                <a:cubicBezTo>
                  <a:pt x="448" y="162"/>
                  <a:pt x="448" y="162"/>
                  <a:pt x="448" y="162"/>
                </a:cubicBezTo>
                <a:cubicBezTo>
                  <a:pt x="447" y="162"/>
                  <a:pt x="446" y="163"/>
                  <a:pt x="446" y="164"/>
                </a:cubicBezTo>
                <a:cubicBezTo>
                  <a:pt x="446" y="165"/>
                  <a:pt x="447" y="166"/>
                  <a:pt x="448" y="166"/>
                </a:cubicBezTo>
                <a:cubicBezTo>
                  <a:pt x="452" y="166"/>
                  <a:pt x="452" y="166"/>
                  <a:pt x="452" y="166"/>
                </a:cubicBezTo>
                <a:cubicBezTo>
                  <a:pt x="453" y="166"/>
                  <a:pt x="454" y="165"/>
                  <a:pt x="454" y="164"/>
                </a:cubicBezTo>
                <a:cubicBezTo>
                  <a:pt x="454" y="163"/>
                  <a:pt x="453" y="162"/>
                  <a:pt x="452" y="162"/>
                </a:cubicBezTo>
                <a:moveTo>
                  <a:pt x="464" y="162"/>
                </a:moveTo>
                <a:cubicBezTo>
                  <a:pt x="460" y="162"/>
                  <a:pt x="460" y="162"/>
                  <a:pt x="460" y="162"/>
                </a:cubicBezTo>
                <a:cubicBezTo>
                  <a:pt x="459" y="162"/>
                  <a:pt x="458" y="163"/>
                  <a:pt x="458" y="164"/>
                </a:cubicBezTo>
                <a:cubicBezTo>
                  <a:pt x="458" y="165"/>
                  <a:pt x="459" y="166"/>
                  <a:pt x="460" y="166"/>
                </a:cubicBezTo>
                <a:cubicBezTo>
                  <a:pt x="464" y="166"/>
                  <a:pt x="464" y="166"/>
                  <a:pt x="464" y="166"/>
                </a:cubicBezTo>
                <a:cubicBezTo>
                  <a:pt x="465" y="166"/>
                  <a:pt x="466" y="165"/>
                  <a:pt x="466" y="164"/>
                </a:cubicBezTo>
                <a:cubicBezTo>
                  <a:pt x="466" y="163"/>
                  <a:pt x="465" y="162"/>
                  <a:pt x="464" y="162"/>
                </a:cubicBezTo>
                <a:moveTo>
                  <a:pt x="476" y="162"/>
                </a:moveTo>
                <a:cubicBezTo>
                  <a:pt x="472" y="162"/>
                  <a:pt x="472" y="162"/>
                  <a:pt x="472" y="162"/>
                </a:cubicBezTo>
                <a:cubicBezTo>
                  <a:pt x="471" y="162"/>
                  <a:pt x="470" y="163"/>
                  <a:pt x="470" y="164"/>
                </a:cubicBezTo>
                <a:cubicBezTo>
                  <a:pt x="470" y="165"/>
                  <a:pt x="471" y="166"/>
                  <a:pt x="472" y="166"/>
                </a:cubicBezTo>
                <a:cubicBezTo>
                  <a:pt x="476" y="166"/>
                  <a:pt x="476" y="166"/>
                  <a:pt x="476" y="166"/>
                </a:cubicBezTo>
                <a:cubicBezTo>
                  <a:pt x="477" y="166"/>
                  <a:pt x="478" y="165"/>
                  <a:pt x="478" y="164"/>
                </a:cubicBezTo>
                <a:cubicBezTo>
                  <a:pt x="478" y="163"/>
                  <a:pt x="477" y="162"/>
                  <a:pt x="476" y="162"/>
                </a:cubicBezTo>
                <a:moveTo>
                  <a:pt x="488" y="162"/>
                </a:moveTo>
                <a:cubicBezTo>
                  <a:pt x="484" y="162"/>
                  <a:pt x="484" y="162"/>
                  <a:pt x="484" y="162"/>
                </a:cubicBezTo>
                <a:cubicBezTo>
                  <a:pt x="483" y="162"/>
                  <a:pt x="482" y="163"/>
                  <a:pt x="482" y="164"/>
                </a:cubicBezTo>
                <a:cubicBezTo>
                  <a:pt x="482" y="165"/>
                  <a:pt x="483" y="166"/>
                  <a:pt x="484" y="166"/>
                </a:cubicBezTo>
                <a:cubicBezTo>
                  <a:pt x="488" y="166"/>
                  <a:pt x="488" y="166"/>
                  <a:pt x="488" y="166"/>
                </a:cubicBezTo>
                <a:cubicBezTo>
                  <a:pt x="490" y="166"/>
                  <a:pt x="490" y="165"/>
                  <a:pt x="490" y="164"/>
                </a:cubicBezTo>
                <a:cubicBezTo>
                  <a:pt x="490" y="163"/>
                  <a:pt x="490" y="162"/>
                  <a:pt x="488" y="162"/>
                </a:cubicBezTo>
                <a:moveTo>
                  <a:pt x="501" y="162"/>
                </a:moveTo>
                <a:cubicBezTo>
                  <a:pt x="496" y="162"/>
                  <a:pt x="496" y="162"/>
                  <a:pt x="496" y="162"/>
                </a:cubicBezTo>
                <a:cubicBezTo>
                  <a:pt x="495" y="162"/>
                  <a:pt x="494" y="163"/>
                  <a:pt x="494" y="164"/>
                </a:cubicBezTo>
                <a:cubicBezTo>
                  <a:pt x="494" y="165"/>
                  <a:pt x="495" y="166"/>
                  <a:pt x="496" y="166"/>
                </a:cubicBezTo>
                <a:cubicBezTo>
                  <a:pt x="501" y="166"/>
                  <a:pt x="501" y="166"/>
                  <a:pt x="501" y="166"/>
                </a:cubicBezTo>
                <a:cubicBezTo>
                  <a:pt x="502" y="166"/>
                  <a:pt x="503" y="165"/>
                  <a:pt x="503" y="164"/>
                </a:cubicBezTo>
                <a:cubicBezTo>
                  <a:pt x="503" y="163"/>
                  <a:pt x="502" y="162"/>
                  <a:pt x="501" y="162"/>
                </a:cubicBezTo>
                <a:moveTo>
                  <a:pt x="513" y="162"/>
                </a:moveTo>
                <a:cubicBezTo>
                  <a:pt x="509" y="162"/>
                  <a:pt x="509" y="162"/>
                  <a:pt x="509" y="162"/>
                </a:cubicBezTo>
                <a:cubicBezTo>
                  <a:pt x="507" y="162"/>
                  <a:pt x="507" y="163"/>
                  <a:pt x="507" y="164"/>
                </a:cubicBezTo>
                <a:cubicBezTo>
                  <a:pt x="507" y="165"/>
                  <a:pt x="507" y="166"/>
                  <a:pt x="509" y="166"/>
                </a:cubicBezTo>
                <a:cubicBezTo>
                  <a:pt x="513" y="166"/>
                  <a:pt x="513" y="166"/>
                  <a:pt x="513" y="166"/>
                </a:cubicBezTo>
                <a:cubicBezTo>
                  <a:pt x="514" y="166"/>
                  <a:pt x="515" y="165"/>
                  <a:pt x="515" y="164"/>
                </a:cubicBezTo>
                <a:cubicBezTo>
                  <a:pt x="515" y="163"/>
                  <a:pt x="514" y="162"/>
                  <a:pt x="513" y="162"/>
                </a:cubicBezTo>
                <a:moveTo>
                  <a:pt x="525" y="162"/>
                </a:moveTo>
                <a:cubicBezTo>
                  <a:pt x="521" y="162"/>
                  <a:pt x="521" y="162"/>
                  <a:pt x="521" y="162"/>
                </a:cubicBezTo>
                <a:cubicBezTo>
                  <a:pt x="520" y="162"/>
                  <a:pt x="519" y="163"/>
                  <a:pt x="519" y="164"/>
                </a:cubicBezTo>
                <a:cubicBezTo>
                  <a:pt x="519" y="165"/>
                  <a:pt x="520" y="166"/>
                  <a:pt x="521" y="166"/>
                </a:cubicBezTo>
                <a:cubicBezTo>
                  <a:pt x="525" y="166"/>
                  <a:pt x="525" y="166"/>
                  <a:pt x="525" y="166"/>
                </a:cubicBezTo>
                <a:cubicBezTo>
                  <a:pt x="526" y="166"/>
                  <a:pt x="527" y="165"/>
                  <a:pt x="527" y="164"/>
                </a:cubicBezTo>
                <a:cubicBezTo>
                  <a:pt x="527" y="163"/>
                  <a:pt x="526" y="162"/>
                  <a:pt x="525" y="162"/>
                </a:cubicBezTo>
                <a:moveTo>
                  <a:pt x="537" y="162"/>
                </a:moveTo>
                <a:cubicBezTo>
                  <a:pt x="533" y="162"/>
                  <a:pt x="533" y="162"/>
                  <a:pt x="533" y="162"/>
                </a:cubicBezTo>
                <a:cubicBezTo>
                  <a:pt x="532" y="162"/>
                  <a:pt x="531" y="163"/>
                  <a:pt x="531" y="164"/>
                </a:cubicBezTo>
                <a:cubicBezTo>
                  <a:pt x="531" y="165"/>
                  <a:pt x="532" y="166"/>
                  <a:pt x="533" y="166"/>
                </a:cubicBezTo>
                <a:cubicBezTo>
                  <a:pt x="537" y="166"/>
                  <a:pt x="537" y="166"/>
                  <a:pt x="537" y="166"/>
                </a:cubicBezTo>
                <a:cubicBezTo>
                  <a:pt x="538" y="166"/>
                  <a:pt x="539" y="165"/>
                  <a:pt x="539" y="164"/>
                </a:cubicBezTo>
                <a:cubicBezTo>
                  <a:pt x="539" y="163"/>
                  <a:pt x="538" y="162"/>
                  <a:pt x="537" y="162"/>
                </a:cubicBezTo>
                <a:moveTo>
                  <a:pt x="549" y="162"/>
                </a:moveTo>
                <a:cubicBezTo>
                  <a:pt x="545" y="162"/>
                  <a:pt x="545" y="162"/>
                  <a:pt x="545" y="162"/>
                </a:cubicBezTo>
                <a:cubicBezTo>
                  <a:pt x="544" y="162"/>
                  <a:pt x="543" y="163"/>
                  <a:pt x="543" y="164"/>
                </a:cubicBezTo>
                <a:cubicBezTo>
                  <a:pt x="543" y="165"/>
                  <a:pt x="544" y="166"/>
                  <a:pt x="545" y="166"/>
                </a:cubicBezTo>
                <a:cubicBezTo>
                  <a:pt x="549" y="166"/>
                  <a:pt x="549" y="166"/>
                  <a:pt x="549" y="166"/>
                </a:cubicBezTo>
                <a:cubicBezTo>
                  <a:pt x="550" y="166"/>
                  <a:pt x="551" y="165"/>
                  <a:pt x="551" y="164"/>
                </a:cubicBezTo>
                <a:cubicBezTo>
                  <a:pt x="551" y="163"/>
                  <a:pt x="550" y="162"/>
                  <a:pt x="549" y="162"/>
                </a:cubicBezTo>
                <a:moveTo>
                  <a:pt x="561" y="162"/>
                </a:moveTo>
                <a:cubicBezTo>
                  <a:pt x="557" y="162"/>
                  <a:pt x="557" y="162"/>
                  <a:pt x="557" y="162"/>
                </a:cubicBezTo>
                <a:cubicBezTo>
                  <a:pt x="556" y="162"/>
                  <a:pt x="555" y="163"/>
                  <a:pt x="555" y="164"/>
                </a:cubicBezTo>
                <a:cubicBezTo>
                  <a:pt x="555" y="165"/>
                  <a:pt x="556" y="166"/>
                  <a:pt x="557" y="166"/>
                </a:cubicBezTo>
                <a:cubicBezTo>
                  <a:pt x="561" y="166"/>
                  <a:pt x="561" y="166"/>
                  <a:pt x="561" y="166"/>
                </a:cubicBezTo>
                <a:cubicBezTo>
                  <a:pt x="562" y="166"/>
                  <a:pt x="563" y="165"/>
                  <a:pt x="563" y="164"/>
                </a:cubicBezTo>
                <a:cubicBezTo>
                  <a:pt x="563" y="163"/>
                  <a:pt x="562" y="162"/>
                  <a:pt x="561" y="162"/>
                </a:cubicBezTo>
                <a:moveTo>
                  <a:pt x="573" y="162"/>
                </a:moveTo>
                <a:cubicBezTo>
                  <a:pt x="569" y="162"/>
                  <a:pt x="569" y="162"/>
                  <a:pt x="569" y="162"/>
                </a:cubicBezTo>
                <a:cubicBezTo>
                  <a:pt x="568" y="162"/>
                  <a:pt x="567" y="163"/>
                  <a:pt x="567" y="164"/>
                </a:cubicBezTo>
                <a:cubicBezTo>
                  <a:pt x="567" y="165"/>
                  <a:pt x="568" y="166"/>
                  <a:pt x="569" y="166"/>
                </a:cubicBezTo>
                <a:cubicBezTo>
                  <a:pt x="573" y="166"/>
                  <a:pt x="573" y="166"/>
                  <a:pt x="573" y="166"/>
                </a:cubicBezTo>
                <a:cubicBezTo>
                  <a:pt x="574" y="166"/>
                  <a:pt x="575" y="165"/>
                  <a:pt x="575" y="164"/>
                </a:cubicBezTo>
                <a:cubicBezTo>
                  <a:pt x="575" y="163"/>
                  <a:pt x="574" y="162"/>
                  <a:pt x="573" y="162"/>
                </a:cubicBezTo>
                <a:moveTo>
                  <a:pt x="585" y="162"/>
                </a:moveTo>
                <a:cubicBezTo>
                  <a:pt x="581" y="162"/>
                  <a:pt x="581" y="162"/>
                  <a:pt x="581" y="162"/>
                </a:cubicBezTo>
                <a:cubicBezTo>
                  <a:pt x="580" y="162"/>
                  <a:pt x="579" y="163"/>
                  <a:pt x="579" y="164"/>
                </a:cubicBezTo>
                <a:cubicBezTo>
                  <a:pt x="579" y="165"/>
                  <a:pt x="580" y="166"/>
                  <a:pt x="581" y="166"/>
                </a:cubicBezTo>
                <a:cubicBezTo>
                  <a:pt x="585" y="166"/>
                  <a:pt x="585" y="166"/>
                  <a:pt x="585" y="166"/>
                </a:cubicBezTo>
                <a:cubicBezTo>
                  <a:pt x="586" y="166"/>
                  <a:pt x="587" y="165"/>
                  <a:pt x="587" y="164"/>
                </a:cubicBezTo>
                <a:cubicBezTo>
                  <a:pt x="587" y="163"/>
                  <a:pt x="586" y="162"/>
                  <a:pt x="585" y="162"/>
                </a:cubicBezTo>
                <a:moveTo>
                  <a:pt x="597" y="162"/>
                </a:moveTo>
                <a:cubicBezTo>
                  <a:pt x="593" y="162"/>
                  <a:pt x="593" y="162"/>
                  <a:pt x="593" y="162"/>
                </a:cubicBezTo>
                <a:cubicBezTo>
                  <a:pt x="592" y="162"/>
                  <a:pt x="591" y="163"/>
                  <a:pt x="591" y="164"/>
                </a:cubicBezTo>
                <a:cubicBezTo>
                  <a:pt x="591" y="165"/>
                  <a:pt x="592" y="166"/>
                  <a:pt x="593" y="166"/>
                </a:cubicBezTo>
                <a:cubicBezTo>
                  <a:pt x="597" y="166"/>
                  <a:pt x="597" y="166"/>
                  <a:pt x="597" y="166"/>
                </a:cubicBezTo>
                <a:cubicBezTo>
                  <a:pt x="598" y="166"/>
                  <a:pt x="599" y="165"/>
                  <a:pt x="599" y="164"/>
                </a:cubicBezTo>
                <a:cubicBezTo>
                  <a:pt x="599" y="163"/>
                  <a:pt x="598" y="162"/>
                  <a:pt x="597" y="162"/>
                </a:cubicBezTo>
                <a:moveTo>
                  <a:pt x="609" y="162"/>
                </a:moveTo>
                <a:cubicBezTo>
                  <a:pt x="605" y="162"/>
                  <a:pt x="605" y="162"/>
                  <a:pt x="605" y="162"/>
                </a:cubicBezTo>
                <a:cubicBezTo>
                  <a:pt x="604" y="162"/>
                  <a:pt x="603" y="163"/>
                  <a:pt x="603" y="164"/>
                </a:cubicBezTo>
                <a:cubicBezTo>
                  <a:pt x="603" y="165"/>
                  <a:pt x="604" y="166"/>
                  <a:pt x="605" y="166"/>
                </a:cubicBezTo>
                <a:cubicBezTo>
                  <a:pt x="609" y="166"/>
                  <a:pt x="609" y="166"/>
                  <a:pt x="609" y="166"/>
                </a:cubicBezTo>
                <a:cubicBezTo>
                  <a:pt x="610" y="166"/>
                  <a:pt x="611" y="165"/>
                  <a:pt x="611" y="164"/>
                </a:cubicBezTo>
                <a:cubicBezTo>
                  <a:pt x="611" y="163"/>
                  <a:pt x="610" y="162"/>
                  <a:pt x="609" y="162"/>
                </a:cubicBezTo>
                <a:moveTo>
                  <a:pt x="621" y="162"/>
                </a:moveTo>
                <a:cubicBezTo>
                  <a:pt x="617" y="162"/>
                  <a:pt x="617" y="162"/>
                  <a:pt x="617" y="162"/>
                </a:cubicBezTo>
                <a:cubicBezTo>
                  <a:pt x="616" y="162"/>
                  <a:pt x="615" y="163"/>
                  <a:pt x="615" y="164"/>
                </a:cubicBezTo>
                <a:cubicBezTo>
                  <a:pt x="615" y="165"/>
                  <a:pt x="616" y="166"/>
                  <a:pt x="617" y="166"/>
                </a:cubicBezTo>
                <a:cubicBezTo>
                  <a:pt x="621" y="166"/>
                  <a:pt x="621" y="166"/>
                  <a:pt x="621" y="166"/>
                </a:cubicBezTo>
                <a:cubicBezTo>
                  <a:pt x="622" y="166"/>
                  <a:pt x="623" y="165"/>
                  <a:pt x="623" y="164"/>
                </a:cubicBezTo>
                <a:cubicBezTo>
                  <a:pt x="623" y="163"/>
                  <a:pt x="622" y="162"/>
                  <a:pt x="621" y="162"/>
                </a:cubicBezTo>
                <a:moveTo>
                  <a:pt x="633" y="162"/>
                </a:moveTo>
                <a:cubicBezTo>
                  <a:pt x="629" y="162"/>
                  <a:pt x="629" y="162"/>
                  <a:pt x="629" y="162"/>
                </a:cubicBezTo>
                <a:cubicBezTo>
                  <a:pt x="628" y="162"/>
                  <a:pt x="627" y="163"/>
                  <a:pt x="627" y="164"/>
                </a:cubicBezTo>
                <a:cubicBezTo>
                  <a:pt x="627" y="165"/>
                  <a:pt x="628" y="166"/>
                  <a:pt x="629" y="166"/>
                </a:cubicBezTo>
                <a:cubicBezTo>
                  <a:pt x="633" y="166"/>
                  <a:pt x="633" y="166"/>
                  <a:pt x="633" y="166"/>
                </a:cubicBezTo>
                <a:cubicBezTo>
                  <a:pt x="634" y="166"/>
                  <a:pt x="635" y="165"/>
                  <a:pt x="635" y="164"/>
                </a:cubicBezTo>
                <a:cubicBezTo>
                  <a:pt x="635" y="163"/>
                  <a:pt x="634" y="162"/>
                  <a:pt x="633" y="162"/>
                </a:cubicBezTo>
                <a:moveTo>
                  <a:pt x="645" y="162"/>
                </a:moveTo>
                <a:cubicBezTo>
                  <a:pt x="641" y="162"/>
                  <a:pt x="641" y="162"/>
                  <a:pt x="641" y="162"/>
                </a:cubicBezTo>
                <a:cubicBezTo>
                  <a:pt x="640" y="162"/>
                  <a:pt x="639" y="163"/>
                  <a:pt x="639" y="164"/>
                </a:cubicBezTo>
                <a:cubicBezTo>
                  <a:pt x="639" y="165"/>
                  <a:pt x="640" y="166"/>
                  <a:pt x="641" y="166"/>
                </a:cubicBezTo>
                <a:cubicBezTo>
                  <a:pt x="645" y="166"/>
                  <a:pt x="645" y="166"/>
                  <a:pt x="645" y="166"/>
                </a:cubicBezTo>
                <a:cubicBezTo>
                  <a:pt x="646" y="166"/>
                  <a:pt x="647" y="165"/>
                  <a:pt x="647" y="164"/>
                </a:cubicBezTo>
                <a:cubicBezTo>
                  <a:pt x="647" y="163"/>
                  <a:pt x="646" y="162"/>
                  <a:pt x="645" y="162"/>
                </a:cubicBezTo>
                <a:moveTo>
                  <a:pt x="657" y="162"/>
                </a:moveTo>
                <a:cubicBezTo>
                  <a:pt x="653" y="162"/>
                  <a:pt x="653" y="162"/>
                  <a:pt x="653" y="162"/>
                </a:cubicBezTo>
                <a:cubicBezTo>
                  <a:pt x="652" y="162"/>
                  <a:pt x="651" y="163"/>
                  <a:pt x="651" y="164"/>
                </a:cubicBezTo>
                <a:cubicBezTo>
                  <a:pt x="651" y="165"/>
                  <a:pt x="652" y="166"/>
                  <a:pt x="653" y="166"/>
                </a:cubicBezTo>
                <a:cubicBezTo>
                  <a:pt x="657" y="166"/>
                  <a:pt x="657" y="166"/>
                  <a:pt x="657" y="166"/>
                </a:cubicBezTo>
                <a:cubicBezTo>
                  <a:pt x="658" y="166"/>
                  <a:pt x="659" y="165"/>
                  <a:pt x="659" y="164"/>
                </a:cubicBezTo>
                <a:cubicBezTo>
                  <a:pt x="659" y="163"/>
                  <a:pt x="658" y="162"/>
                  <a:pt x="657" y="162"/>
                </a:cubicBezTo>
                <a:moveTo>
                  <a:pt x="669" y="162"/>
                </a:moveTo>
                <a:cubicBezTo>
                  <a:pt x="665" y="162"/>
                  <a:pt x="665" y="162"/>
                  <a:pt x="665" y="162"/>
                </a:cubicBezTo>
                <a:cubicBezTo>
                  <a:pt x="664" y="162"/>
                  <a:pt x="663" y="163"/>
                  <a:pt x="663" y="164"/>
                </a:cubicBezTo>
                <a:cubicBezTo>
                  <a:pt x="663" y="165"/>
                  <a:pt x="664" y="166"/>
                  <a:pt x="665" y="166"/>
                </a:cubicBezTo>
                <a:cubicBezTo>
                  <a:pt x="669" y="166"/>
                  <a:pt x="669" y="166"/>
                  <a:pt x="669" y="166"/>
                </a:cubicBezTo>
                <a:cubicBezTo>
                  <a:pt x="671" y="166"/>
                  <a:pt x="671" y="165"/>
                  <a:pt x="671" y="164"/>
                </a:cubicBezTo>
                <a:cubicBezTo>
                  <a:pt x="671" y="163"/>
                  <a:pt x="671" y="162"/>
                  <a:pt x="669" y="162"/>
                </a:cubicBezTo>
                <a:moveTo>
                  <a:pt x="681" y="162"/>
                </a:moveTo>
                <a:cubicBezTo>
                  <a:pt x="677" y="162"/>
                  <a:pt x="677" y="162"/>
                  <a:pt x="677" y="162"/>
                </a:cubicBezTo>
                <a:cubicBezTo>
                  <a:pt x="676" y="162"/>
                  <a:pt x="675" y="163"/>
                  <a:pt x="675" y="164"/>
                </a:cubicBezTo>
                <a:cubicBezTo>
                  <a:pt x="675" y="165"/>
                  <a:pt x="676" y="166"/>
                  <a:pt x="677" y="166"/>
                </a:cubicBezTo>
                <a:cubicBezTo>
                  <a:pt x="681" y="166"/>
                  <a:pt x="681" y="166"/>
                  <a:pt x="681" y="166"/>
                </a:cubicBezTo>
                <a:cubicBezTo>
                  <a:pt x="683" y="166"/>
                  <a:pt x="684" y="165"/>
                  <a:pt x="684" y="164"/>
                </a:cubicBezTo>
                <a:cubicBezTo>
                  <a:pt x="684" y="163"/>
                  <a:pt x="683" y="162"/>
                  <a:pt x="681" y="162"/>
                </a:cubicBezTo>
                <a:moveTo>
                  <a:pt x="694" y="162"/>
                </a:moveTo>
                <a:cubicBezTo>
                  <a:pt x="690" y="162"/>
                  <a:pt x="690" y="162"/>
                  <a:pt x="690" y="162"/>
                </a:cubicBezTo>
                <a:cubicBezTo>
                  <a:pt x="688" y="162"/>
                  <a:pt x="688" y="163"/>
                  <a:pt x="688" y="164"/>
                </a:cubicBezTo>
                <a:cubicBezTo>
                  <a:pt x="688" y="165"/>
                  <a:pt x="688" y="166"/>
                  <a:pt x="690" y="166"/>
                </a:cubicBezTo>
                <a:cubicBezTo>
                  <a:pt x="694" y="166"/>
                  <a:pt x="694" y="166"/>
                  <a:pt x="694" y="166"/>
                </a:cubicBezTo>
                <a:cubicBezTo>
                  <a:pt x="695" y="166"/>
                  <a:pt x="696" y="165"/>
                  <a:pt x="696" y="164"/>
                </a:cubicBezTo>
                <a:cubicBezTo>
                  <a:pt x="696" y="163"/>
                  <a:pt x="695" y="162"/>
                  <a:pt x="694" y="162"/>
                </a:cubicBezTo>
                <a:moveTo>
                  <a:pt x="706" y="162"/>
                </a:moveTo>
                <a:cubicBezTo>
                  <a:pt x="702" y="162"/>
                  <a:pt x="702" y="162"/>
                  <a:pt x="702" y="162"/>
                </a:cubicBezTo>
                <a:cubicBezTo>
                  <a:pt x="700" y="162"/>
                  <a:pt x="700" y="163"/>
                  <a:pt x="700" y="164"/>
                </a:cubicBezTo>
                <a:cubicBezTo>
                  <a:pt x="700" y="165"/>
                  <a:pt x="700" y="166"/>
                  <a:pt x="702" y="166"/>
                </a:cubicBezTo>
                <a:cubicBezTo>
                  <a:pt x="706" y="166"/>
                  <a:pt x="706" y="166"/>
                  <a:pt x="706" y="166"/>
                </a:cubicBezTo>
                <a:cubicBezTo>
                  <a:pt x="707" y="166"/>
                  <a:pt x="708" y="165"/>
                  <a:pt x="708" y="164"/>
                </a:cubicBezTo>
                <a:cubicBezTo>
                  <a:pt x="708" y="163"/>
                  <a:pt x="707" y="162"/>
                  <a:pt x="706" y="162"/>
                </a:cubicBezTo>
                <a:moveTo>
                  <a:pt x="718" y="162"/>
                </a:moveTo>
                <a:cubicBezTo>
                  <a:pt x="714" y="162"/>
                  <a:pt x="714" y="162"/>
                  <a:pt x="714" y="162"/>
                </a:cubicBezTo>
                <a:cubicBezTo>
                  <a:pt x="713" y="162"/>
                  <a:pt x="712" y="163"/>
                  <a:pt x="712" y="164"/>
                </a:cubicBezTo>
                <a:cubicBezTo>
                  <a:pt x="712" y="165"/>
                  <a:pt x="713" y="166"/>
                  <a:pt x="714" y="166"/>
                </a:cubicBezTo>
                <a:cubicBezTo>
                  <a:pt x="718" y="166"/>
                  <a:pt x="718" y="166"/>
                  <a:pt x="718" y="166"/>
                </a:cubicBezTo>
                <a:cubicBezTo>
                  <a:pt x="719" y="166"/>
                  <a:pt x="720" y="165"/>
                  <a:pt x="720" y="164"/>
                </a:cubicBezTo>
                <a:cubicBezTo>
                  <a:pt x="720" y="163"/>
                  <a:pt x="719" y="162"/>
                  <a:pt x="718" y="162"/>
                </a:cubicBezTo>
                <a:moveTo>
                  <a:pt x="730" y="162"/>
                </a:moveTo>
                <a:cubicBezTo>
                  <a:pt x="726" y="162"/>
                  <a:pt x="726" y="162"/>
                  <a:pt x="726" y="162"/>
                </a:cubicBezTo>
                <a:cubicBezTo>
                  <a:pt x="725" y="162"/>
                  <a:pt x="724" y="163"/>
                  <a:pt x="724" y="164"/>
                </a:cubicBezTo>
                <a:cubicBezTo>
                  <a:pt x="724" y="165"/>
                  <a:pt x="725" y="166"/>
                  <a:pt x="726" y="166"/>
                </a:cubicBezTo>
                <a:cubicBezTo>
                  <a:pt x="730" y="166"/>
                  <a:pt x="730" y="166"/>
                  <a:pt x="730" y="166"/>
                </a:cubicBezTo>
                <a:cubicBezTo>
                  <a:pt x="731" y="166"/>
                  <a:pt x="732" y="165"/>
                  <a:pt x="732" y="164"/>
                </a:cubicBezTo>
                <a:cubicBezTo>
                  <a:pt x="732" y="163"/>
                  <a:pt x="731" y="162"/>
                  <a:pt x="730" y="162"/>
                </a:cubicBezTo>
                <a:moveTo>
                  <a:pt x="742" y="162"/>
                </a:moveTo>
                <a:cubicBezTo>
                  <a:pt x="738" y="162"/>
                  <a:pt x="738" y="162"/>
                  <a:pt x="738" y="162"/>
                </a:cubicBezTo>
                <a:cubicBezTo>
                  <a:pt x="737" y="162"/>
                  <a:pt x="736" y="163"/>
                  <a:pt x="736" y="164"/>
                </a:cubicBezTo>
                <a:cubicBezTo>
                  <a:pt x="736" y="165"/>
                  <a:pt x="737" y="166"/>
                  <a:pt x="738" y="166"/>
                </a:cubicBezTo>
                <a:cubicBezTo>
                  <a:pt x="742" y="166"/>
                  <a:pt x="742" y="166"/>
                  <a:pt x="742" y="166"/>
                </a:cubicBezTo>
                <a:cubicBezTo>
                  <a:pt x="743" y="166"/>
                  <a:pt x="744" y="165"/>
                  <a:pt x="744" y="164"/>
                </a:cubicBezTo>
                <a:cubicBezTo>
                  <a:pt x="744" y="163"/>
                  <a:pt x="743" y="162"/>
                  <a:pt x="742" y="162"/>
                </a:cubicBezTo>
                <a:moveTo>
                  <a:pt x="754" y="162"/>
                </a:moveTo>
                <a:cubicBezTo>
                  <a:pt x="750" y="162"/>
                  <a:pt x="750" y="162"/>
                  <a:pt x="750" y="162"/>
                </a:cubicBezTo>
                <a:cubicBezTo>
                  <a:pt x="749" y="162"/>
                  <a:pt x="748" y="163"/>
                  <a:pt x="748" y="164"/>
                </a:cubicBezTo>
                <a:cubicBezTo>
                  <a:pt x="748" y="165"/>
                  <a:pt x="749" y="166"/>
                  <a:pt x="750" y="166"/>
                </a:cubicBezTo>
                <a:cubicBezTo>
                  <a:pt x="754" y="166"/>
                  <a:pt x="754" y="166"/>
                  <a:pt x="754" y="166"/>
                </a:cubicBezTo>
                <a:cubicBezTo>
                  <a:pt x="755" y="166"/>
                  <a:pt x="756" y="165"/>
                  <a:pt x="756" y="164"/>
                </a:cubicBezTo>
                <a:cubicBezTo>
                  <a:pt x="756" y="163"/>
                  <a:pt x="755" y="162"/>
                  <a:pt x="754" y="162"/>
                </a:cubicBezTo>
                <a:moveTo>
                  <a:pt x="766" y="162"/>
                </a:moveTo>
                <a:cubicBezTo>
                  <a:pt x="762" y="162"/>
                  <a:pt x="762" y="162"/>
                  <a:pt x="762" y="162"/>
                </a:cubicBezTo>
                <a:cubicBezTo>
                  <a:pt x="761" y="162"/>
                  <a:pt x="760" y="163"/>
                  <a:pt x="760" y="164"/>
                </a:cubicBezTo>
                <a:cubicBezTo>
                  <a:pt x="760" y="165"/>
                  <a:pt x="761" y="166"/>
                  <a:pt x="762" y="166"/>
                </a:cubicBezTo>
                <a:cubicBezTo>
                  <a:pt x="766" y="166"/>
                  <a:pt x="766" y="166"/>
                  <a:pt x="766" y="166"/>
                </a:cubicBezTo>
                <a:cubicBezTo>
                  <a:pt x="767" y="166"/>
                  <a:pt x="768" y="165"/>
                  <a:pt x="768" y="164"/>
                </a:cubicBezTo>
                <a:cubicBezTo>
                  <a:pt x="768" y="163"/>
                  <a:pt x="767" y="162"/>
                  <a:pt x="766" y="162"/>
                </a:cubicBezTo>
                <a:moveTo>
                  <a:pt x="778" y="162"/>
                </a:moveTo>
                <a:cubicBezTo>
                  <a:pt x="774" y="162"/>
                  <a:pt x="774" y="162"/>
                  <a:pt x="774" y="162"/>
                </a:cubicBezTo>
                <a:cubicBezTo>
                  <a:pt x="773" y="162"/>
                  <a:pt x="772" y="163"/>
                  <a:pt x="772" y="164"/>
                </a:cubicBezTo>
                <a:cubicBezTo>
                  <a:pt x="772" y="165"/>
                  <a:pt x="773" y="166"/>
                  <a:pt x="774" y="166"/>
                </a:cubicBezTo>
                <a:cubicBezTo>
                  <a:pt x="778" y="166"/>
                  <a:pt x="778" y="166"/>
                  <a:pt x="778" y="166"/>
                </a:cubicBezTo>
                <a:cubicBezTo>
                  <a:pt x="779" y="166"/>
                  <a:pt x="780" y="165"/>
                  <a:pt x="780" y="164"/>
                </a:cubicBezTo>
                <a:cubicBezTo>
                  <a:pt x="780" y="163"/>
                  <a:pt x="779" y="162"/>
                  <a:pt x="778" y="162"/>
                </a:cubicBezTo>
                <a:moveTo>
                  <a:pt x="790" y="162"/>
                </a:moveTo>
                <a:cubicBezTo>
                  <a:pt x="786" y="162"/>
                  <a:pt x="786" y="162"/>
                  <a:pt x="786" y="162"/>
                </a:cubicBezTo>
                <a:cubicBezTo>
                  <a:pt x="785" y="162"/>
                  <a:pt x="784" y="163"/>
                  <a:pt x="784" y="164"/>
                </a:cubicBezTo>
                <a:cubicBezTo>
                  <a:pt x="784" y="165"/>
                  <a:pt x="785" y="166"/>
                  <a:pt x="786" y="166"/>
                </a:cubicBezTo>
                <a:cubicBezTo>
                  <a:pt x="790" y="166"/>
                  <a:pt x="790" y="166"/>
                  <a:pt x="790" y="166"/>
                </a:cubicBezTo>
                <a:cubicBezTo>
                  <a:pt x="791" y="166"/>
                  <a:pt x="792" y="165"/>
                  <a:pt x="792" y="164"/>
                </a:cubicBezTo>
                <a:cubicBezTo>
                  <a:pt x="792" y="163"/>
                  <a:pt x="791" y="162"/>
                  <a:pt x="790" y="162"/>
                </a:cubicBezTo>
                <a:moveTo>
                  <a:pt x="802" y="162"/>
                </a:moveTo>
                <a:cubicBezTo>
                  <a:pt x="798" y="162"/>
                  <a:pt x="798" y="162"/>
                  <a:pt x="798" y="162"/>
                </a:cubicBezTo>
                <a:cubicBezTo>
                  <a:pt x="797" y="162"/>
                  <a:pt x="796" y="163"/>
                  <a:pt x="796" y="164"/>
                </a:cubicBezTo>
                <a:cubicBezTo>
                  <a:pt x="796" y="165"/>
                  <a:pt x="797" y="166"/>
                  <a:pt x="798" y="166"/>
                </a:cubicBezTo>
                <a:cubicBezTo>
                  <a:pt x="802" y="166"/>
                  <a:pt x="802" y="166"/>
                  <a:pt x="802" y="166"/>
                </a:cubicBezTo>
                <a:cubicBezTo>
                  <a:pt x="803" y="166"/>
                  <a:pt x="804" y="165"/>
                  <a:pt x="804" y="164"/>
                </a:cubicBezTo>
                <a:cubicBezTo>
                  <a:pt x="804" y="163"/>
                  <a:pt x="803" y="162"/>
                  <a:pt x="802" y="162"/>
                </a:cubicBezTo>
                <a:moveTo>
                  <a:pt x="814" y="162"/>
                </a:moveTo>
                <a:cubicBezTo>
                  <a:pt x="810" y="162"/>
                  <a:pt x="810" y="162"/>
                  <a:pt x="810" y="162"/>
                </a:cubicBezTo>
                <a:cubicBezTo>
                  <a:pt x="809" y="162"/>
                  <a:pt x="808" y="163"/>
                  <a:pt x="808" y="164"/>
                </a:cubicBezTo>
                <a:cubicBezTo>
                  <a:pt x="808" y="165"/>
                  <a:pt x="809" y="166"/>
                  <a:pt x="810" y="166"/>
                </a:cubicBezTo>
                <a:cubicBezTo>
                  <a:pt x="814" y="166"/>
                  <a:pt x="814" y="166"/>
                  <a:pt x="814" y="166"/>
                </a:cubicBezTo>
                <a:cubicBezTo>
                  <a:pt x="815" y="166"/>
                  <a:pt x="816" y="165"/>
                  <a:pt x="816" y="164"/>
                </a:cubicBezTo>
                <a:cubicBezTo>
                  <a:pt x="816" y="163"/>
                  <a:pt x="815" y="162"/>
                  <a:pt x="814" y="162"/>
                </a:cubicBezTo>
                <a:moveTo>
                  <a:pt x="826" y="162"/>
                </a:moveTo>
                <a:cubicBezTo>
                  <a:pt x="822" y="162"/>
                  <a:pt x="822" y="162"/>
                  <a:pt x="822" y="162"/>
                </a:cubicBezTo>
                <a:cubicBezTo>
                  <a:pt x="821" y="162"/>
                  <a:pt x="820" y="163"/>
                  <a:pt x="820" y="164"/>
                </a:cubicBezTo>
                <a:cubicBezTo>
                  <a:pt x="820" y="165"/>
                  <a:pt x="821" y="166"/>
                  <a:pt x="822" y="166"/>
                </a:cubicBezTo>
                <a:cubicBezTo>
                  <a:pt x="826" y="166"/>
                  <a:pt x="826" y="166"/>
                  <a:pt x="826" y="166"/>
                </a:cubicBezTo>
                <a:cubicBezTo>
                  <a:pt x="827" y="166"/>
                  <a:pt x="828" y="165"/>
                  <a:pt x="828" y="164"/>
                </a:cubicBezTo>
                <a:cubicBezTo>
                  <a:pt x="828" y="163"/>
                  <a:pt x="827" y="162"/>
                  <a:pt x="826" y="162"/>
                </a:cubicBezTo>
                <a:moveTo>
                  <a:pt x="838" y="162"/>
                </a:moveTo>
                <a:cubicBezTo>
                  <a:pt x="834" y="162"/>
                  <a:pt x="834" y="162"/>
                  <a:pt x="834" y="162"/>
                </a:cubicBezTo>
                <a:cubicBezTo>
                  <a:pt x="833" y="162"/>
                  <a:pt x="832" y="163"/>
                  <a:pt x="832" y="164"/>
                </a:cubicBezTo>
                <a:cubicBezTo>
                  <a:pt x="832" y="165"/>
                  <a:pt x="833" y="166"/>
                  <a:pt x="834" y="166"/>
                </a:cubicBezTo>
                <a:cubicBezTo>
                  <a:pt x="838" y="166"/>
                  <a:pt x="838" y="166"/>
                  <a:pt x="838" y="166"/>
                </a:cubicBezTo>
                <a:cubicBezTo>
                  <a:pt x="839" y="166"/>
                  <a:pt x="840" y="165"/>
                  <a:pt x="840" y="164"/>
                </a:cubicBezTo>
                <a:cubicBezTo>
                  <a:pt x="840" y="163"/>
                  <a:pt x="839" y="162"/>
                  <a:pt x="838" y="162"/>
                </a:cubicBezTo>
                <a:moveTo>
                  <a:pt x="850" y="162"/>
                </a:moveTo>
                <a:cubicBezTo>
                  <a:pt x="846" y="162"/>
                  <a:pt x="846" y="162"/>
                  <a:pt x="846" y="162"/>
                </a:cubicBezTo>
                <a:cubicBezTo>
                  <a:pt x="845" y="162"/>
                  <a:pt x="844" y="163"/>
                  <a:pt x="844" y="164"/>
                </a:cubicBezTo>
                <a:cubicBezTo>
                  <a:pt x="844" y="165"/>
                  <a:pt x="845" y="166"/>
                  <a:pt x="846" y="166"/>
                </a:cubicBezTo>
                <a:cubicBezTo>
                  <a:pt x="850" y="166"/>
                  <a:pt x="850" y="166"/>
                  <a:pt x="850" y="166"/>
                </a:cubicBezTo>
                <a:cubicBezTo>
                  <a:pt x="852" y="166"/>
                  <a:pt x="852" y="165"/>
                  <a:pt x="852" y="164"/>
                </a:cubicBezTo>
                <a:cubicBezTo>
                  <a:pt x="852" y="163"/>
                  <a:pt x="852" y="162"/>
                  <a:pt x="850" y="162"/>
                </a:cubicBezTo>
                <a:moveTo>
                  <a:pt x="862" y="162"/>
                </a:moveTo>
                <a:cubicBezTo>
                  <a:pt x="858" y="162"/>
                  <a:pt x="858" y="162"/>
                  <a:pt x="858" y="162"/>
                </a:cubicBezTo>
                <a:cubicBezTo>
                  <a:pt x="857" y="162"/>
                  <a:pt x="856" y="163"/>
                  <a:pt x="856" y="164"/>
                </a:cubicBezTo>
                <a:cubicBezTo>
                  <a:pt x="856" y="165"/>
                  <a:pt x="857" y="166"/>
                  <a:pt x="858" y="166"/>
                </a:cubicBezTo>
                <a:cubicBezTo>
                  <a:pt x="862" y="166"/>
                  <a:pt x="862" y="166"/>
                  <a:pt x="862" y="166"/>
                </a:cubicBezTo>
                <a:cubicBezTo>
                  <a:pt x="864" y="166"/>
                  <a:pt x="864" y="165"/>
                  <a:pt x="864" y="164"/>
                </a:cubicBezTo>
                <a:cubicBezTo>
                  <a:pt x="864" y="163"/>
                  <a:pt x="864" y="162"/>
                  <a:pt x="862" y="162"/>
                </a:cubicBezTo>
                <a:moveTo>
                  <a:pt x="875" y="162"/>
                </a:moveTo>
                <a:cubicBezTo>
                  <a:pt x="871" y="162"/>
                  <a:pt x="871" y="162"/>
                  <a:pt x="871" y="162"/>
                </a:cubicBezTo>
                <a:cubicBezTo>
                  <a:pt x="869" y="162"/>
                  <a:pt x="869" y="163"/>
                  <a:pt x="869" y="164"/>
                </a:cubicBezTo>
                <a:cubicBezTo>
                  <a:pt x="869" y="165"/>
                  <a:pt x="869" y="166"/>
                  <a:pt x="871" y="166"/>
                </a:cubicBezTo>
                <a:cubicBezTo>
                  <a:pt x="875" y="166"/>
                  <a:pt x="875" y="166"/>
                  <a:pt x="875" y="166"/>
                </a:cubicBezTo>
                <a:cubicBezTo>
                  <a:pt x="876" y="166"/>
                  <a:pt x="877" y="165"/>
                  <a:pt x="877" y="164"/>
                </a:cubicBezTo>
                <a:cubicBezTo>
                  <a:pt x="877" y="163"/>
                  <a:pt x="876" y="162"/>
                  <a:pt x="875" y="162"/>
                </a:cubicBezTo>
                <a:moveTo>
                  <a:pt x="887" y="162"/>
                </a:moveTo>
                <a:cubicBezTo>
                  <a:pt x="883" y="162"/>
                  <a:pt x="883" y="162"/>
                  <a:pt x="883" y="162"/>
                </a:cubicBezTo>
                <a:cubicBezTo>
                  <a:pt x="881" y="162"/>
                  <a:pt x="881" y="163"/>
                  <a:pt x="881" y="164"/>
                </a:cubicBezTo>
                <a:cubicBezTo>
                  <a:pt x="881" y="165"/>
                  <a:pt x="881" y="166"/>
                  <a:pt x="883" y="166"/>
                </a:cubicBezTo>
                <a:cubicBezTo>
                  <a:pt x="887" y="166"/>
                  <a:pt x="887" y="166"/>
                  <a:pt x="887" y="166"/>
                </a:cubicBezTo>
                <a:cubicBezTo>
                  <a:pt x="888" y="166"/>
                  <a:pt x="889" y="165"/>
                  <a:pt x="889" y="164"/>
                </a:cubicBezTo>
                <a:cubicBezTo>
                  <a:pt x="889" y="163"/>
                  <a:pt x="888" y="162"/>
                  <a:pt x="887" y="162"/>
                </a:cubicBezTo>
                <a:moveTo>
                  <a:pt x="899" y="162"/>
                </a:moveTo>
                <a:cubicBezTo>
                  <a:pt x="895" y="162"/>
                  <a:pt x="895" y="162"/>
                  <a:pt x="895" y="162"/>
                </a:cubicBezTo>
                <a:cubicBezTo>
                  <a:pt x="894" y="162"/>
                  <a:pt x="893" y="163"/>
                  <a:pt x="893" y="164"/>
                </a:cubicBezTo>
                <a:cubicBezTo>
                  <a:pt x="893" y="165"/>
                  <a:pt x="894" y="166"/>
                  <a:pt x="895" y="166"/>
                </a:cubicBezTo>
                <a:cubicBezTo>
                  <a:pt x="899" y="166"/>
                  <a:pt x="899" y="166"/>
                  <a:pt x="899" y="166"/>
                </a:cubicBezTo>
                <a:cubicBezTo>
                  <a:pt x="900" y="166"/>
                  <a:pt x="901" y="165"/>
                  <a:pt x="901" y="164"/>
                </a:cubicBezTo>
                <a:cubicBezTo>
                  <a:pt x="901" y="163"/>
                  <a:pt x="900" y="162"/>
                  <a:pt x="899" y="162"/>
                </a:cubicBezTo>
                <a:moveTo>
                  <a:pt x="911" y="162"/>
                </a:moveTo>
                <a:cubicBezTo>
                  <a:pt x="907" y="162"/>
                  <a:pt x="907" y="162"/>
                  <a:pt x="907" y="162"/>
                </a:cubicBezTo>
                <a:cubicBezTo>
                  <a:pt x="906" y="162"/>
                  <a:pt x="905" y="163"/>
                  <a:pt x="905" y="164"/>
                </a:cubicBezTo>
                <a:cubicBezTo>
                  <a:pt x="905" y="165"/>
                  <a:pt x="906" y="166"/>
                  <a:pt x="907" y="166"/>
                </a:cubicBezTo>
                <a:cubicBezTo>
                  <a:pt x="911" y="166"/>
                  <a:pt x="911" y="166"/>
                  <a:pt x="911" y="166"/>
                </a:cubicBezTo>
                <a:cubicBezTo>
                  <a:pt x="912" y="166"/>
                  <a:pt x="913" y="165"/>
                  <a:pt x="913" y="164"/>
                </a:cubicBezTo>
                <a:cubicBezTo>
                  <a:pt x="913" y="163"/>
                  <a:pt x="912" y="162"/>
                  <a:pt x="911" y="162"/>
                </a:cubicBezTo>
                <a:moveTo>
                  <a:pt x="923" y="162"/>
                </a:moveTo>
                <a:cubicBezTo>
                  <a:pt x="919" y="162"/>
                  <a:pt x="919" y="162"/>
                  <a:pt x="919" y="162"/>
                </a:cubicBezTo>
                <a:cubicBezTo>
                  <a:pt x="918" y="162"/>
                  <a:pt x="917" y="163"/>
                  <a:pt x="917" y="164"/>
                </a:cubicBezTo>
                <a:cubicBezTo>
                  <a:pt x="917" y="165"/>
                  <a:pt x="918" y="166"/>
                  <a:pt x="919" y="166"/>
                </a:cubicBezTo>
                <a:cubicBezTo>
                  <a:pt x="923" y="166"/>
                  <a:pt x="923" y="166"/>
                  <a:pt x="923" y="166"/>
                </a:cubicBezTo>
                <a:cubicBezTo>
                  <a:pt x="924" y="166"/>
                  <a:pt x="925" y="165"/>
                  <a:pt x="925" y="164"/>
                </a:cubicBezTo>
                <a:cubicBezTo>
                  <a:pt x="925" y="163"/>
                  <a:pt x="924" y="162"/>
                  <a:pt x="923" y="162"/>
                </a:cubicBezTo>
                <a:moveTo>
                  <a:pt x="935" y="162"/>
                </a:moveTo>
                <a:cubicBezTo>
                  <a:pt x="931" y="162"/>
                  <a:pt x="931" y="162"/>
                  <a:pt x="931" y="162"/>
                </a:cubicBezTo>
                <a:cubicBezTo>
                  <a:pt x="930" y="162"/>
                  <a:pt x="929" y="163"/>
                  <a:pt x="929" y="164"/>
                </a:cubicBezTo>
                <a:cubicBezTo>
                  <a:pt x="929" y="165"/>
                  <a:pt x="930" y="166"/>
                  <a:pt x="931" y="166"/>
                </a:cubicBezTo>
                <a:cubicBezTo>
                  <a:pt x="935" y="166"/>
                  <a:pt x="935" y="166"/>
                  <a:pt x="935" y="166"/>
                </a:cubicBezTo>
                <a:cubicBezTo>
                  <a:pt x="936" y="166"/>
                  <a:pt x="937" y="165"/>
                  <a:pt x="937" y="164"/>
                </a:cubicBezTo>
                <a:cubicBezTo>
                  <a:pt x="937" y="163"/>
                  <a:pt x="936" y="162"/>
                  <a:pt x="935" y="162"/>
                </a:cubicBezTo>
                <a:moveTo>
                  <a:pt x="947" y="162"/>
                </a:moveTo>
                <a:cubicBezTo>
                  <a:pt x="943" y="162"/>
                  <a:pt x="943" y="162"/>
                  <a:pt x="943" y="162"/>
                </a:cubicBezTo>
                <a:cubicBezTo>
                  <a:pt x="942" y="162"/>
                  <a:pt x="941" y="163"/>
                  <a:pt x="941" y="164"/>
                </a:cubicBezTo>
                <a:cubicBezTo>
                  <a:pt x="941" y="165"/>
                  <a:pt x="942" y="166"/>
                  <a:pt x="943" y="166"/>
                </a:cubicBezTo>
                <a:cubicBezTo>
                  <a:pt x="947" y="166"/>
                  <a:pt x="947" y="166"/>
                  <a:pt x="947" y="166"/>
                </a:cubicBezTo>
                <a:cubicBezTo>
                  <a:pt x="948" y="166"/>
                  <a:pt x="949" y="165"/>
                  <a:pt x="949" y="164"/>
                </a:cubicBezTo>
                <a:cubicBezTo>
                  <a:pt x="949" y="163"/>
                  <a:pt x="948" y="162"/>
                  <a:pt x="947" y="162"/>
                </a:cubicBezTo>
                <a:moveTo>
                  <a:pt x="959" y="162"/>
                </a:moveTo>
                <a:cubicBezTo>
                  <a:pt x="955" y="162"/>
                  <a:pt x="955" y="162"/>
                  <a:pt x="955" y="162"/>
                </a:cubicBezTo>
                <a:cubicBezTo>
                  <a:pt x="954" y="162"/>
                  <a:pt x="953" y="163"/>
                  <a:pt x="953" y="164"/>
                </a:cubicBezTo>
                <a:cubicBezTo>
                  <a:pt x="953" y="165"/>
                  <a:pt x="954" y="166"/>
                  <a:pt x="955" y="166"/>
                </a:cubicBezTo>
                <a:cubicBezTo>
                  <a:pt x="959" y="166"/>
                  <a:pt x="959" y="166"/>
                  <a:pt x="959" y="166"/>
                </a:cubicBezTo>
                <a:cubicBezTo>
                  <a:pt x="960" y="166"/>
                  <a:pt x="961" y="165"/>
                  <a:pt x="961" y="164"/>
                </a:cubicBezTo>
                <a:cubicBezTo>
                  <a:pt x="961" y="163"/>
                  <a:pt x="960" y="162"/>
                  <a:pt x="959" y="162"/>
                </a:cubicBezTo>
                <a:moveTo>
                  <a:pt x="6" y="0"/>
                </a:moveTo>
                <a:cubicBezTo>
                  <a:pt x="2" y="0"/>
                  <a:pt x="2" y="0"/>
                  <a:pt x="2" y="0"/>
                </a:cubicBezTo>
                <a:cubicBezTo>
                  <a:pt x="1" y="0"/>
                  <a:pt x="1" y="0"/>
                  <a:pt x="0" y="1"/>
                </a:cubicBezTo>
                <a:cubicBezTo>
                  <a:pt x="8" y="3"/>
                  <a:pt x="8" y="3"/>
                  <a:pt x="8" y="3"/>
                </a:cubicBezTo>
                <a:cubicBezTo>
                  <a:pt x="8" y="3"/>
                  <a:pt x="8" y="2"/>
                  <a:pt x="8" y="2"/>
                </a:cubicBezTo>
                <a:cubicBezTo>
                  <a:pt x="8" y="1"/>
                  <a:pt x="7" y="0"/>
                  <a:pt x="6" y="0"/>
                </a:cubicBezTo>
                <a:moveTo>
                  <a:pt x="18" y="0"/>
                </a:moveTo>
                <a:cubicBezTo>
                  <a:pt x="14" y="0"/>
                  <a:pt x="14" y="0"/>
                  <a:pt x="14" y="0"/>
                </a:cubicBezTo>
                <a:cubicBezTo>
                  <a:pt x="13" y="0"/>
                  <a:pt x="12" y="1"/>
                  <a:pt x="12" y="2"/>
                </a:cubicBezTo>
                <a:cubicBezTo>
                  <a:pt x="12" y="3"/>
                  <a:pt x="13" y="4"/>
                  <a:pt x="14" y="4"/>
                </a:cubicBezTo>
                <a:cubicBezTo>
                  <a:pt x="18" y="4"/>
                  <a:pt x="18" y="4"/>
                  <a:pt x="18" y="4"/>
                </a:cubicBezTo>
                <a:cubicBezTo>
                  <a:pt x="19" y="4"/>
                  <a:pt x="20" y="3"/>
                  <a:pt x="20" y="2"/>
                </a:cubicBezTo>
                <a:cubicBezTo>
                  <a:pt x="20" y="1"/>
                  <a:pt x="19" y="0"/>
                  <a:pt x="18" y="0"/>
                </a:cubicBezTo>
                <a:moveTo>
                  <a:pt x="30" y="0"/>
                </a:moveTo>
                <a:cubicBezTo>
                  <a:pt x="26" y="0"/>
                  <a:pt x="26" y="0"/>
                  <a:pt x="26" y="0"/>
                </a:cubicBezTo>
                <a:cubicBezTo>
                  <a:pt x="25" y="0"/>
                  <a:pt x="24" y="1"/>
                  <a:pt x="24" y="2"/>
                </a:cubicBezTo>
                <a:cubicBezTo>
                  <a:pt x="24" y="3"/>
                  <a:pt x="25" y="4"/>
                  <a:pt x="26" y="4"/>
                </a:cubicBezTo>
                <a:cubicBezTo>
                  <a:pt x="30" y="4"/>
                  <a:pt x="30" y="4"/>
                  <a:pt x="30" y="4"/>
                </a:cubicBezTo>
                <a:cubicBezTo>
                  <a:pt x="31" y="4"/>
                  <a:pt x="32" y="3"/>
                  <a:pt x="32" y="2"/>
                </a:cubicBezTo>
                <a:cubicBezTo>
                  <a:pt x="32" y="1"/>
                  <a:pt x="31" y="0"/>
                  <a:pt x="30" y="0"/>
                </a:cubicBezTo>
                <a:moveTo>
                  <a:pt x="42" y="0"/>
                </a:moveTo>
                <a:cubicBezTo>
                  <a:pt x="38" y="0"/>
                  <a:pt x="38" y="0"/>
                  <a:pt x="38" y="0"/>
                </a:cubicBezTo>
                <a:cubicBezTo>
                  <a:pt x="37" y="0"/>
                  <a:pt x="36" y="1"/>
                  <a:pt x="36" y="2"/>
                </a:cubicBezTo>
                <a:cubicBezTo>
                  <a:pt x="36" y="3"/>
                  <a:pt x="37" y="4"/>
                  <a:pt x="38" y="4"/>
                </a:cubicBezTo>
                <a:cubicBezTo>
                  <a:pt x="42" y="4"/>
                  <a:pt x="42" y="4"/>
                  <a:pt x="42" y="4"/>
                </a:cubicBezTo>
                <a:cubicBezTo>
                  <a:pt x="43" y="4"/>
                  <a:pt x="44" y="3"/>
                  <a:pt x="44" y="2"/>
                </a:cubicBezTo>
                <a:cubicBezTo>
                  <a:pt x="44" y="1"/>
                  <a:pt x="43" y="0"/>
                  <a:pt x="42" y="0"/>
                </a:cubicBezTo>
                <a:moveTo>
                  <a:pt x="54" y="0"/>
                </a:moveTo>
                <a:cubicBezTo>
                  <a:pt x="50" y="0"/>
                  <a:pt x="50" y="0"/>
                  <a:pt x="50" y="0"/>
                </a:cubicBezTo>
                <a:cubicBezTo>
                  <a:pt x="49" y="0"/>
                  <a:pt x="48" y="1"/>
                  <a:pt x="48" y="2"/>
                </a:cubicBezTo>
                <a:cubicBezTo>
                  <a:pt x="48" y="3"/>
                  <a:pt x="49" y="4"/>
                  <a:pt x="50" y="4"/>
                </a:cubicBezTo>
                <a:cubicBezTo>
                  <a:pt x="54" y="4"/>
                  <a:pt x="54" y="4"/>
                  <a:pt x="54" y="4"/>
                </a:cubicBezTo>
                <a:cubicBezTo>
                  <a:pt x="55" y="4"/>
                  <a:pt x="56" y="3"/>
                  <a:pt x="56" y="2"/>
                </a:cubicBezTo>
                <a:cubicBezTo>
                  <a:pt x="56" y="1"/>
                  <a:pt x="55" y="0"/>
                  <a:pt x="54" y="0"/>
                </a:cubicBezTo>
                <a:moveTo>
                  <a:pt x="66" y="0"/>
                </a:moveTo>
                <a:cubicBezTo>
                  <a:pt x="62" y="0"/>
                  <a:pt x="62" y="0"/>
                  <a:pt x="62" y="0"/>
                </a:cubicBezTo>
                <a:cubicBezTo>
                  <a:pt x="61" y="0"/>
                  <a:pt x="60" y="1"/>
                  <a:pt x="60" y="2"/>
                </a:cubicBezTo>
                <a:cubicBezTo>
                  <a:pt x="60" y="3"/>
                  <a:pt x="61" y="4"/>
                  <a:pt x="62" y="4"/>
                </a:cubicBezTo>
                <a:cubicBezTo>
                  <a:pt x="66" y="4"/>
                  <a:pt x="66" y="4"/>
                  <a:pt x="66" y="4"/>
                </a:cubicBezTo>
                <a:cubicBezTo>
                  <a:pt x="67" y="4"/>
                  <a:pt x="68" y="3"/>
                  <a:pt x="68" y="2"/>
                </a:cubicBezTo>
                <a:cubicBezTo>
                  <a:pt x="68" y="1"/>
                  <a:pt x="67" y="0"/>
                  <a:pt x="66" y="0"/>
                </a:cubicBezTo>
                <a:moveTo>
                  <a:pt x="78" y="0"/>
                </a:moveTo>
                <a:cubicBezTo>
                  <a:pt x="74" y="0"/>
                  <a:pt x="74" y="0"/>
                  <a:pt x="74" y="0"/>
                </a:cubicBezTo>
                <a:cubicBezTo>
                  <a:pt x="73" y="0"/>
                  <a:pt x="72" y="1"/>
                  <a:pt x="72" y="2"/>
                </a:cubicBezTo>
                <a:cubicBezTo>
                  <a:pt x="72" y="3"/>
                  <a:pt x="73" y="4"/>
                  <a:pt x="74" y="4"/>
                </a:cubicBezTo>
                <a:cubicBezTo>
                  <a:pt x="78" y="4"/>
                  <a:pt x="78" y="4"/>
                  <a:pt x="78" y="4"/>
                </a:cubicBezTo>
                <a:cubicBezTo>
                  <a:pt x="79" y="4"/>
                  <a:pt x="80" y="3"/>
                  <a:pt x="80" y="2"/>
                </a:cubicBezTo>
                <a:cubicBezTo>
                  <a:pt x="80" y="1"/>
                  <a:pt x="79" y="0"/>
                  <a:pt x="78" y="0"/>
                </a:cubicBezTo>
                <a:moveTo>
                  <a:pt x="90" y="0"/>
                </a:moveTo>
                <a:cubicBezTo>
                  <a:pt x="86" y="0"/>
                  <a:pt x="86" y="0"/>
                  <a:pt x="86" y="0"/>
                </a:cubicBezTo>
                <a:cubicBezTo>
                  <a:pt x="85" y="0"/>
                  <a:pt x="84" y="1"/>
                  <a:pt x="84" y="2"/>
                </a:cubicBezTo>
                <a:cubicBezTo>
                  <a:pt x="84" y="3"/>
                  <a:pt x="85" y="4"/>
                  <a:pt x="86" y="4"/>
                </a:cubicBezTo>
                <a:cubicBezTo>
                  <a:pt x="90" y="4"/>
                  <a:pt x="90" y="4"/>
                  <a:pt x="90" y="4"/>
                </a:cubicBezTo>
                <a:cubicBezTo>
                  <a:pt x="91" y="4"/>
                  <a:pt x="92" y="3"/>
                  <a:pt x="92" y="2"/>
                </a:cubicBezTo>
                <a:cubicBezTo>
                  <a:pt x="92" y="1"/>
                  <a:pt x="91" y="0"/>
                  <a:pt x="90" y="0"/>
                </a:cubicBezTo>
                <a:moveTo>
                  <a:pt x="102" y="0"/>
                </a:moveTo>
                <a:cubicBezTo>
                  <a:pt x="98" y="0"/>
                  <a:pt x="98" y="0"/>
                  <a:pt x="98" y="0"/>
                </a:cubicBezTo>
                <a:cubicBezTo>
                  <a:pt x="97" y="0"/>
                  <a:pt x="96" y="1"/>
                  <a:pt x="96" y="2"/>
                </a:cubicBezTo>
                <a:cubicBezTo>
                  <a:pt x="96" y="3"/>
                  <a:pt x="97" y="4"/>
                  <a:pt x="98" y="4"/>
                </a:cubicBezTo>
                <a:cubicBezTo>
                  <a:pt x="102" y="4"/>
                  <a:pt x="102" y="4"/>
                  <a:pt x="102" y="4"/>
                </a:cubicBezTo>
                <a:cubicBezTo>
                  <a:pt x="103" y="4"/>
                  <a:pt x="104" y="3"/>
                  <a:pt x="104" y="2"/>
                </a:cubicBezTo>
                <a:cubicBezTo>
                  <a:pt x="104" y="1"/>
                  <a:pt x="103" y="0"/>
                  <a:pt x="102" y="0"/>
                </a:cubicBezTo>
                <a:moveTo>
                  <a:pt x="114" y="0"/>
                </a:moveTo>
                <a:cubicBezTo>
                  <a:pt x="110" y="0"/>
                  <a:pt x="110" y="0"/>
                  <a:pt x="110" y="0"/>
                </a:cubicBezTo>
                <a:cubicBezTo>
                  <a:pt x="109" y="0"/>
                  <a:pt x="108" y="1"/>
                  <a:pt x="108" y="2"/>
                </a:cubicBezTo>
                <a:cubicBezTo>
                  <a:pt x="108" y="3"/>
                  <a:pt x="109" y="4"/>
                  <a:pt x="110" y="4"/>
                </a:cubicBezTo>
                <a:cubicBezTo>
                  <a:pt x="114" y="4"/>
                  <a:pt x="114" y="4"/>
                  <a:pt x="114" y="4"/>
                </a:cubicBezTo>
                <a:cubicBezTo>
                  <a:pt x="116" y="4"/>
                  <a:pt x="116" y="3"/>
                  <a:pt x="116" y="2"/>
                </a:cubicBezTo>
                <a:cubicBezTo>
                  <a:pt x="116" y="1"/>
                  <a:pt x="116" y="0"/>
                  <a:pt x="114" y="0"/>
                </a:cubicBezTo>
                <a:moveTo>
                  <a:pt x="126" y="0"/>
                </a:moveTo>
                <a:cubicBezTo>
                  <a:pt x="122" y="0"/>
                  <a:pt x="122" y="0"/>
                  <a:pt x="122" y="0"/>
                </a:cubicBezTo>
                <a:cubicBezTo>
                  <a:pt x="121" y="0"/>
                  <a:pt x="120" y="1"/>
                  <a:pt x="120" y="2"/>
                </a:cubicBezTo>
                <a:cubicBezTo>
                  <a:pt x="120" y="3"/>
                  <a:pt x="121" y="4"/>
                  <a:pt x="122" y="4"/>
                </a:cubicBezTo>
                <a:cubicBezTo>
                  <a:pt x="126" y="4"/>
                  <a:pt x="126" y="4"/>
                  <a:pt x="126" y="4"/>
                </a:cubicBezTo>
                <a:cubicBezTo>
                  <a:pt x="128" y="4"/>
                  <a:pt x="129" y="3"/>
                  <a:pt x="129" y="2"/>
                </a:cubicBezTo>
                <a:cubicBezTo>
                  <a:pt x="129" y="1"/>
                  <a:pt x="128" y="0"/>
                  <a:pt x="126" y="0"/>
                </a:cubicBezTo>
                <a:moveTo>
                  <a:pt x="139" y="0"/>
                </a:moveTo>
                <a:cubicBezTo>
                  <a:pt x="135" y="0"/>
                  <a:pt x="135" y="0"/>
                  <a:pt x="135" y="0"/>
                </a:cubicBezTo>
                <a:cubicBezTo>
                  <a:pt x="133" y="0"/>
                  <a:pt x="133" y="1"/>
                  <a:pt x="133" y="2"/>
                </a:cubicBezTo>
                <a:cubicBezTo>
                  <a:pt x="133" y="3"/>
                  <a:pt x="133" y="4"/>
                  <a:pt x="135" y="4"/>
                </a:cubicBezTo>
                <a:cubicBezTo>
                  <a:pt x="139" y="4"/>
                  <a:pt x="139" y="4"/>
                  <a:pt x="139" y="4"/>
                </a:cubicBezTo>
                <a:cubicBezTo>
                  <a:pt x="140" y="4"/>
                  <a:pt x="141" y="3"/>
                  <a:pt x="141" y="2"/>
                </a:cubicBezTo>
                <a:cubicBezTo>
                  <a:pt x="141" y="1"/>
                  <a:pt x="140" y="0"/>
                  <a:pt x="139" y="0"/>
                </a:cubicBezTo>
                <a:moveTo>
                  <a:pt x="151" y="0"/>
                </a:moveTo>
                <a:cubicBezTo>
                  <a:pt x="147" y="0"/>
                  <a:pt x="147" y="0"/>
                  <a:pt x="147" y="0"/>
                </a:cubicBezTo>
                <a:cubicBezTo>
                  <a:pt x="145" y="0"/>
                  <a:pt x="145" y="1"/>
                  <a:pt x="145" y="2"/>
                </a:cubicBezTo>
                <a:cubicBezTo>
                  <a:pt x="145" y="3"/>
                  <a:pt x="145" y="4"/>
                  <a:pt x="147" y="4"/>
                </a:cubicBezTo>
                <a:cubicBezTo>
                  <a:pt x="151" y="4"/>
                  <a:pt x="151" y="4"/>
                  <a:pt x="151" y="4"/>
                </a:cubicBezTo>
                <a:cubicBezTo>
                  <a:pt x="152" y="4"/>
                  <a:pt x="153" y="3"/>
                  <a:pt x="153" y="2"/>
                </a:cubicBezTo>
                <a:cubicBezTo>
                  <a:pt x="153" y="1"/>
                  <a:pt x="152" y="0"/>
                  <a:pt x="151" y="0"/>
                </a:cubicBezTo>
                <a:moveTo>
                  <a:pt x="163" y="0"/>
                </a:moveTo>
                <a:cubicBezTo>
                  <a:pt x="159" y="0"/>
                  <a:pt x="159" y="0"/>
                  <a:pt x="159" y="0"/>
                </a:cubicBezTo>
                <a:cubicBezTo>
                  <a:pt x="158" y="0"/>
                  <a:pt x="157" y="1"/>
                  <a:pt x="157" y="2"/>
                </a:cubicBezTo>
                <a:cubicBezTo>
                  <a:pt x="157" y="3"/>
                  <a:pt x="158" y="4"/>
                  <a:pt x="159" y="4"/>
                </a:cubicBezTo>
                <a:cubicBezTo>
                  <a:pt x="163" y="4"/>
                  <a:pt x="163" y="4"/>
                  <a:pt x="163" y="4"/>
                </a:cubicBezTo>
                <a:cubicBezTo>
                  <a:pt x="164" y="4"/>
                  <a:pt x="165" y="3"/>
                  <a:pt x="165" y="2"/>
                </a:cubicBezTo>
                <a:cubicBezTo>
                  <a:pt x="165" y="1"/>
                  <a:pt x="164" y="0"/>
                  <a:pt x="163" y="0"/>
                </a:cubicBezTo>
                <a:moveTo>
                  <a:pt x="175" y="0"/>
                </a:moveTo>
                <a:cubicBezTo>
                  <a:pt x="171" y="0"/>
                  <a:pt x="171" y="0"/>
                  <a:pt x="171" y="0"/>
                </a:cubicBezTo>
                <a:cubicBezTo>
                  <a:pt x="170" y="0"/>
                  <a:pt x="169" y="1"/>
                  <a:pt x="169" y="2"/>
                </a:cubicBezTo>
                <a:cubicBezTo>
                  <a:pt x="169" y="3"/>
                  <a:pt x="170" y="4"/>
                  <a:pt x="171" y="4"/>
                </a:cubicBezTo>
                <a:cubicBezTo>
                  <a:pt x="175" y="4"/>
                  <a:pt x="175" y="4"/>
                  <a:pt x="175" y="4"/>
                </a:cubicBezTo>
                <a:cubicBezTo>
                  <a:pt x="176" y="4"/>
                  <a:pt x="177" y="3"/>
                  <a:pt x="177" y="2"/>
                </a:cubicBezTo>
                <a:cubicBezTo>
                  <a:pt x="177" y="1"/>
                  <a:pt x="176" y="0"/>
                  <a:pt x="175" y="0"/>
                </a:cubicBezTo>
                <a:moveTo>
                  <a:pt x="187" y="0"/>
                </a:moveTo>
                <a:cubicBezTo>
                  <a:pt x="183" y="0"/>
                  <a:pt x="183" y="0"/>
                  <a:pt x="183" y="0"/>
                </a:cubicBezTo>
                <a:cubicBezTo>
                  <a:pt x="182" y="0"/>
                  <a:pt x="181" y="1"/>
                  <a:pt x="181" y="2"/>
                </a:cubicBezTo>
                <a:cubicBezTo>
                  <a:pt x="181" y="3"/>
                  <a:pt x="182" y="4"/>
                  <a:pt x="183" y="4"/>
                </a:cubicBezTo>
                <a:cubicBezTo>
                  <a:pt x="187" y="4"/>
                  <a:pt x="187" y="4"/>
                  <a:pt x="187" y="4"/>
                </a:cubicBezTo>
                <a:cubicBezTo>
                  <a:pt x="188" y="4"/>
                  <a:pt x="189" y="3"/>
                  <a:pt x="189" y="2"/>
                </a:cubicBezTo>
                <a:cubicBezTo>
                  <a:pt x="189" y="1"/>
                  <a:pt x="188" y="0"/>
                  <a:pt x="187" y="0"/>
                </a:cubicBezTo>
                <a:moveTo>
                  <a:pt x="199" y="0"/>
                </a:moveTo>
                <a:cubicBezTo>
                  <a:pt x="195" y="0"/>
                  <a:pt x="195" y="0"/>
                  <a:pt x="195" y="0"/>
                </a:cubicBezTo>
                <a:cubicBezTo>
                  <a:pt x="194" y="0"/>
                  <a:pt x="193" y="1"/>
                  <a:pt x="193" y="2"/>
                </a:cubicBezTo>
                <a:cubicBezTo>
                  <a:pt x="193" y="3"/>
                  <a:pt x="194" y="4"/>
                  <a:pt x="195" y="4"/>
                </a:cubicBezTo>
                <a:cubicBezTo>
                  <a:pt x="199" y="4"/>
                  <a:pt x="199" y="4"/>
                  <a:pt x="199" y="4"/>
                </a:cubicBezTo>
                <a:cubicBezTo>
                  <a:pt x="200" y="4"/>
                  <a:pt x="201" y="3"/>
                  <a:pt x="201" y="2"/>
                </a:cubicBezTo>
                <a:cubicBezTo>
                  <a:pt x="201" y="1"/>
                  <a:pt x="200" y="0"/>
                  <a:pt x="199" y="0"/>
                </a:cubicBezTo>
                <a:moveTo>
                  <a:pt x="211" y="0"/>
                </a:moveTo>
                <a:cubicBezTo>
                  <a:pt x="207" y="0"/>
                  <a:pt x="207" y="0"/>
                  <a:pt x="207" y="0"/>
                </a:cubicBezTo>
                <a:cubicBezTo>
                  <a:pt x="206" y="0"/>
                  <a:pt x="205" y="1"/>
                  <a:pt x="205" y="2"/>
                </a:cubicBezTo>
                <a:cubicBezTo>
                  <a:pt x="205" y="3"/>
                  <a:pt x="206" y="4"/>
                  <a:pt x="207" y="4"/>
                </a:cubicBezTo>
                <a:cubicBezTo>
                  <a:pt x="211" y="4"/>
                  <a:pt x="211" y="4"/>
                  <a:pt x="211" y="4"/>
                </a:cubicBezTo>
                <a:cubicBezTo>
                  <a:pt x="212" y="4"/>
                  <a:pt x="213" y="3"/>
                  <a:pt x="213" y="2"/>
                </a:cubicBezTo>
                <a:cubicBezTo>
                  <a:pt x="213" y="1"/>
                  <a:pt x="212" y="0"/>
                  <a:pt x="211" y="0"/>
                </a:cubicBezTo>
                <a:moveTo>
                  <a:pt x="223" y="0"/>
                </a:moveTo>
                <a:cubicBezTo>
                  <a:pt x="219" y="0"/>
                  <a:pt x="219" y="0"/>
                  <a:pt x="219" y="0"/>
                </a:cubicBezTo>
                <a:cubicBezTo>
                  <a:pt x="218" y="0"/>
                  <a:pt x="217" y="1"/>
                  <a:pt x="217" y="2"/>
                </a:cubicBezTo>
                <a:cubicBezTo>
                  <a:pt x="217" y="3"/>
                  <a:pt x="218" y="4"/>
                  <a:pt x="219" y="4"/>
                </a:cubicBezTo>
                <a:cubicBezTo>
                  <a:pt x="223" y="4"/>
                  <a:pt x="223" y="4"/>
                  <a:pt x="223" y="4"/>
                </a:cubicBezTo>
                <a:cubicBezTo>
                  <a:pt x="224" y="4"/>
                  <a:pt x="225" y="3"/>
                  <a:pt x="225" y="2"/>
                </a:cubicBezTo>
                <a:cubicBezTo>
                  <a:pt x="225" y="1"/>
                  <a:pt x="224" y="0"/>
                  <a:pt x="223" y="0"/>
                </a:cubicBezTo>
                <a:moveTo>
                  <a:pt x="235" y="0"/>
                </a:moveTo>
                <a:cubicBezTo>
                  <a:pt x="231" y="0"/>
                  <a:pt x="231" y="0"/>
                  <a:pt x="231" y="0"/>
                </a:cubicBezTo>
                <a:cubicBezTo>
                  <a:pt x="230" y="0"/>
                  <a:pt x="229" y="1"/>
                  <a:pt x="229" y="2"/>
                </a:cubicBezTo>
                <a:cubicBezTo>
                  <a:pt x="229" y="3"/>
                  <a:pt x="230" y="4"/>
                  <a:pt x="231" y="4"/>
                </a:cubicBezTo>
                <a:cubicBezTo>
                  <a:pt x="235" y="4"/>
                  <a:pt x="235" y="4"/>
                  <a:pt x="235" y="4"/>
                </a:cubicBezTo>
                <a:cubicBezTo>
                  <a:pt x="236" y="4"/>
                  <a:pt x="237" y="3"/>
                  <a:pt x="237" y="2"/>
                </a:cubicBezTo>
                <a:cubicBezTo>
                  <a:pt x="237" y="1"/>
                  <a:pt x="236" y="0"/>
                  <a:pt x="235" y="0"/>
                </a:cubicBezTo>
                <a:moveTo>
                  <a:pt x="247" y="0"/>
                </a:moveTo>
                <a:cubicBezTo>
                  <a:pt x="243" y="0"/>
                  <a:pt x="243" y="0"/>
                  <a:pt x="243" y="0"/>
                </a:cubicBezTo>
                <a:cubicBezTo>
                  <a:pt x="242" y="0"/>
                  <a:pt x="241" y="1"/>
                  <a:pt x="241" y="2"/>
                </a:cubicBezTo>
                <a:cubicBezTo>
                  <a:pt x="241" y="3"/>
                  <a:pt x="242" y="4"/>
                  <a:pt x="243" y="4"/>
                </a:cubicBezTo>
                <a:cubicBezTo>
                  <a:pt x="247" y="4"/>
                  <a:pt x="247" y="4"/>
                  <a:pt x="247" y="4"/>
                </a:cubicBezTo>
                <a:cubicBezTo>
                  <a:pt x="248" y="4"/>
                  <a:pt x="249" y="3"/>
                  <a:pt x="249" y="2"/>
                </a:cubicBezTo>
                <a:cubicBezTo>
                  <a:pt x="249" y="1"/>
                  <a:pt x="248" y="0"/>
                  <a:pt x="247" y="0"/>
                </a:cubicBezTo>
                <a:moveTo>
                  <a:pt x="259" y="0"/>
                </a:moveTo>
                <a:cubicBezTo>
                  <a:pt x="255" y="0"/>
                  <a:pt x="255" y="0"/>
                  <a:pt x="255" y="0"/>
                </a:cubicBezTo>
                <a:cubicBezTo>
                  <a:pt x="254" y="0"/>
                  <a:pt x="253" y="1"/>
                  <a:pt x="253" y="2"/>
                </a:cubicBezTo>
                <a:cubicBezTo>
                  <a:pt x="253" y="3"/>
                  <a:pt x="254" y="4"/>
                  <a:pt x="255" y="4"/>
                </a:cubicBezTo>
                <a:cubicBezTo>
                  <a:pt x="259" y="4"/>
                  <a:pt x="259" y="4"/>
                  <a:pt x="259" y="4"/>
                </a:cubicBezTo>
                <a:cubicBezTo>
                  <a:pt x="260" y="4"/>
                  <a:pt x="261" y="3"/>
                  <a:pt x="261" y="2"/>
                </a:cubicBezTo>
                <a:cubicBezTo>
                  <a:pt x="261" y="1"/>
                  <a:pt x="260" y="0"/>
                  <a:pt x="259" y="0"/>
                </a:cubicBezTo>
                <a:moveTo>
                  <a:pt x="271" y="0"/>
                </a:moveTo>
                <a:cubicBezTo>
                  <a:pt x="267" y="0"/>
                  <a:pt x="267" y="0"/>
                  <a:pt x="267" y="0"/>
                </a:cubicBezTo>
                <a:cubicBezTo>
                  <a:pt x="266" y="0"/>
                  <a:pt x="265" y="1"/>
                  <a:pt x="265" y="2"/>
                </a:cubicBezTo>
                <a:cubicBezTo>
                  <a:pt x="265" y="3"/>
                  <a:pt x="266" y="4"/>
                  <a:pt x="267" y="4"/>
                </a:cubicBezTo>
                <a:cubicBezTo>
                  <a:pt x="271" y="4"/>
                  <a:pt x="271" y="4"/>
                  <a:pt x="271" y="4"/>
                </a:cubicBezTo>
                <a:cubicBezTo>
                  <a:pt x="272" y="4"/>
                  <a:pt x="273" y="3"/>
                  <a:pt x="273" y="2"/>
                </a:cubicBezTo>
                <a:cubicBezTo>
                  <a:pt x="273" y="1"/>
                  <a:pt x="272" y="0"/>
                  <a:pt x="271" y="0"/>
                </a:cubicBezTo>
                <a:moveTo>
                  <a:pt x="283" y="0"/>
                </a:moveTo>
                <a:cubicBezTo>
                  <a:pt x="279" y="0"/>
                  <a:pt x="279" y="0"/>
                  <a:pt x="279" y="0"/>
                </a:cubicBezTo>
                <a:cubicBezTo>
                  <a:pt x="278" y="0"/>
                  <a:pt x="277" y="1"/>
                  <a:pt x="277" y="2"/>
                </a:cubicBezTo>
                <a:cubicBezTo>
                  <a:pt x="277" y="3"/>
                  <a:pt x="278" y="4"/>
                  <a:pt x="279" y="4"/>
                </a:cubicBezTo>
                <a:cubicBezTo>
                  <a:pt x="283" y="4"/>
                  <a:pt x="283" y="4"/>
                  <a:pt x="283" y="4"/>
                </a:cubicBezTo>
                <a:cubicBezTo>
                  <a:pt x="284" y="4"/>
                  <a:pt x="285" y="3"/>
                  <a:pt x="285" y="2"/>
                </a:cubicBezTo>
                <a:cubicBezTo>
                  <a:pt x="285" y="1"/>
                  <a:pt x="284" y="0"/>
                  <a:pt x="283" y="0"/>
                </a:cubicBezTo>
                <a:moveTo>
                  <a:pt x="295" y="0"/>
                </a:moveTo>
                <a:cubicBezTo>
                  <a:pt x="291" y="0"/>
                  <a:pt x="291" y="0"/>
                  <a:pt x="291" y="0"/>
                </a:cubicBezTo>
                <a:cubicBezTo>
                  <a:pt x="290" y="0"/>
                  <a:pt x="289" y="1"/>
                  <a:pt x="289" y="2"/>
                </a:cubicBezTo>
                <a:cubicBezTo>
                  <a:pt x="289" y="3"/>
                  <a:pt x="290" y="4"/>
                  <a:pt x="291" y="4"/>
                </a:cubicBezTo>
                <a:cubicBezTo>
                  <a:pt x="295" y="4"/>
                  <a:pt x="295" y="4"/>
                  <a:pt x="295" y="4"/>
                </a:cubicBezTo>
                <a:cubicBezTo>
                  <a:pt x="297" y="4"/>
                  <a:pt x="297" y="3"/>
                  <a:pt x="297" y="2"/>
                </a:cubicBezTo>
                <a:cubicBezTo>
                  <a:pt x="297" y="1"/>
                  <a:pt x="297" y="0"/>
                  <a:pt x="295" y="0"/>
                </a:cubicBezTo>
                <a:moveTo>
                  <a:pt x="307" y="0"/>
                </a:moveTo>
                <a:cubicBezTo>
                  <a:pt x="303" y="0"/>
                  <a:pt x="303" y="0"/>
                  <a:pt x="303" y="0"/>
                </a:cubicBezTo>
                <a:cubicBezTo>
                  <a:pt x="302" y="0"/>
                  <a:pt x="301" y="1"/>
                  <a:pt x="301" y="2"/>
                </a:cubicBezTo>
                <a:cubicBezTo>
                  <a:pt x="301" y="3"/>
                  <a:pt x="302" y="4"/>
                  <a:pt x="303" y="4"/>
                </a:cubicBezTo>
                <a:cubicBezTo>
                  <a:pt x="307" y="4"/>
                  <a:pt x="307" y="4"/>
                  <a:pt x="307" y="4"/>
                </a:cubicBezTo>
                <a:cubicBezTo>
                  <a:pt x="309" y="4"/>
                  <a:pt x="309" y="3"/>
                  <a:pt x="309" y="2"/>
                </a:cubicBezTo>
                <a:cubicBezTo>
                  <a:pt x="309" y="1"/>
                  <a:pt x="309" y="0"/>
                  <a:pt x="307" y="0"/>
                </a:cubicBezTo>
                <a:moveTo>
                  <a:pt x="320" y="0"/>
                </a:moveTo>
                <a:cubicBezTo>
                  <a:pt x="316" y="0"/>
                  <a:pt x="316" y="0"/>
                  <a:pt x="316" y="0"/>
                </a:cubicBezTo>
                <a:cubicBezTo>
                  <a:pt x="314" y="0"/>
                  <a:pt x="313" y="1"/>
                  <a:pt x="313" y="2"/>
                </a:cubicBezTo>
                <a:cubicBezTo>
                  <a:pt x="313" y="3"/>
                  <a:pt x="314" y="4"/>
                  <a:pt x="316" y="4"/>
                </a:cubicBezTo>
                <a:cubicBezTo>
                  <a:pt x="320" y="4"/>
                  <a:pt x="320" y="4"/>
                  <a:pt x="320" y="4"/>
                </a:cubicBezTo>
                <a:cubicBezTo>
                  <a:pt x="321" y="4"/>
                  <a:pt x="322" y="3"/>
                  <a:pt x="322" y="2"/>
                </a:cubicBezTo>
                <a:cubicBezTo>
                  <a:pt x="322" y="1"/>
                  <a:pt x="321" y="0"/>
                  <a:pt x="320" y="0"/>
                </a:cubicBezTo>
                <a:moveTo>
                  <a:pt x="332" y="0"/>
                </a:moveTo>
                <a:cubicBezTo>
                  <a:pt x="328" y="0"/>
                  <a:pt x="328" y="0"/>
                  <a:pt x="328" y="0"/>
                </a:cubicBezTo>
                <a:cubicBezTo>
                  <a:pt x="326" y="0"/>
                  <a:pt x="326" y="1"/>
                  <a:pt x="326" y="2"/>
                </a:cubicBezTo>
                <a:cubicBezTo>
                  <a:pt x="326" y="3"/>
                  <a:pt x="326" y="4"/>
                  <a:pt x="328" y="4"/>
                </a:cubicBezTo>
                <a:cubicBezTo>
                  <a:pt x="332" y="4"/>
                  <a:pt x="332" y="4"/>
                  <a:pt x="332" y="4"/>
                </a:cubicBezTo>
                <a:cubicBezTo>
                  <a:pt x="333" y="4"/>
                  <a:pt x="334" y="3"/>
                  <a:pt x="334" y="2"/>
                </a:cubicBezTo>
                <a:cubicBezTo>
                  <a:pt x="334" y="1"/>
                  <a:pt x="333" y="0"/>
                  <a:pt x="332" y="0"/>
                </a:cubicBezTo>
                <a:moveTo>
                  <a:pt x="344" y="0"/>
                </a:moveTo>
                <a:cubicBezTo>
                  <a:pt x="340" y="0"/>
                  <a:pt x="340" y="0"/>
                  <a:pt x="340" y="0"/>
                </a:cubicBezTo>
                <a:cubicBezTo>
                  <a:pt x="339" y="0"/>
                  <a:pt x="338" y="1"/>
                  <a:pt x="338" y="2"/>
                </a:cubicBezTo>
                <a:cubicBezTo>
                  <a:pt x="338" y="3"/>
                  <a:pt x="339" y="4"/>
                  <a:pt x="340" y="4"/>
                </a:cubicBezTo>
                <a:cubicBezTo>
                  <a:pt x="344" y="4"/>
                  <a:pt x="344" y="4"/>
                  <a:pt x="344" y="4"/>
                </a:cubicBezTo>
                <a:cubicBezTo>
                  <a:pt x="345" y="4"/>
                  <a:pt x="346" y="3"/>
                  <a:pt x="346" y="2"/>
                </a:cubicBezTo>
                <a:cubicBezTo>
                  <a:pt x="346" y="1"/>
                  <a:pt x="345" y="0"/>
                  <a:pt x="344" y="0"/>
                </a:cubicBezTo>
                <a:moveTo>
                  <a:pt x="356" y="0"/>
                </a:moveTo>
                <a:cubicBezTo>
                  <a:pt x="352" y="0"/>
                  <a:pt x="352" y="0"/>
                  <a:pt x="352" y="0"/>
                </a:cubicBezTo>
                <a:cubicBezTo>
                  <a:pt x="351" y="0"/>
                  <a:pt x="350" y="1"/>
                  <a:pt x="350" y="2"/>
                </a:cubicBezTo>
                <a:cubicBezTo>
                  <a:pt x="350" y="3"/>
                  <a:pt x="351" y="4"/>
                  <a:pt x="352" y="4"/>
                </a:cubicBezTo>
                <a:cubicBezTo>
                  <a:pt x="356" y="4"/>
                  <a:pt x="356" y="4"/>
                  <a:pt x="356" y="4"/>
                </a:cubicBezTo>
                <a:cubicBezTo>
                  <a:pt x="357" y="4"/>
                  <a:pt x="358" y="3"/>
                  <a:pt x="358" y="2"/>
                </a:cubicBezTo>
                <a:cubicBezTo>
                  <a:pt x="358" y="1"/>
                  <a:pt x="357" y="0"/>
                  <a:pt x="356" y="0"/>
                </a:cubicBezTo>
                <a:moveTo>
                  <a:pt x="368" y="0"/>
                </a:moveTo>
                <a:cubicBezTo>
                  <a:pt x="364" y="0"/>
                  <a:pt x="364" y="0"/>
                  <a:pt x="364" y="0"/>
                </a:cubicBezTo>
                <a:cubicBezTo>
                  <a:pt x="363" y="0"/>
                  <a:pt x="362" y="1"/>
                  <a:pt x="362" y="2"/>
                </a:cubicBezTo>
                <a:cubicBezTo>
                  <a:pt x="362" y="3"/>
                  <a:pt x="363" y="4"/>
                  <a:pt x="364" y="4"/>
                </a:cubicBezTo>
                <a:cubicBezTo>
                  <a:pt x="368" y="4"/>
                  <a:pt x="368" y="4"/>
                  <a:pt x="368" y="4"/>
                </a:cubicBezTo>
                <a:cubicBezTo>
                  <a:pt x="369" y="4"/>
                  <a:pt x="370" y="3"/>
                  <a:pt x="370" y="2"/>
                </a:cubicBezTo>
                <a:cubicBezTo>
                  <a:pt x="370" y="1"/>
                  <a:pt x="369" y="0"/>
                  <a:pt x="368" y="0"/>
                </a:cubicBezTo>
                <a:moveTo>
                  <a:pt x="380" y="0"/>
                </a:moveTo>
                <a:cubicBezTo>
                  <a:pt x="376" y="0"/>
                  <a:pt x="376" y="0"/>
                  <a:pt x="376" y="0"/>
                </a:cubicBezTo>
                <a:cubicBezTo>
                  <a:pt x="375" y="0"/>
                  <a:pt x="374" y="1"/>
                  <a:pt x="374" y="2"/>
                </a:cubicBezTo>
                <a:cubicBezTo>
                  <a:pt x="374" y="3"/>
                  <a:pt x="375" y="4"/>
                  <a:pt x="376" y="4"/>
                </a:cubicBezTo>
                <a:cubicBezTo>
                  <a:pt x="380" y="4"/>
                  <a:pt x="380" y="4"/>
                  <a:pt x="380" y="4"/>
                </a:cubicBezTo>
                <a:cubicBezTo>
                  <a:pt x="381" y="4"/>
                  <a:pt x="382" y="3"/>
                  <a:pt x="382" y="2"/>
                </a:cubicBezTo>
                <a:cubicBezTo>
                  <a:pt x="382" y="1"/>
                  <a:pt x="381" y="0"/>
                  <a:pt x="380" y="0"/>
                </a:cubicBezTo>
                <a:moveTo>
                  <a:pt x="392" y="0"/>
                </a:moveTo>
                <a:cubicBezTo>
                  <a:pt x="388" y="0"/>
                  <a:pt x="388" y="0"/>
                  <a:pt x="388" y="0"/>
                </a:cubicBezTo>
                <a:cubicBezTo>
                  <a:pt x="387" y="0"/>
                  <a:pt x="386" y="1"/>
                  <a:pt x="386" y="2"/>
                </a:cubicBezTo>
                <a:cubicBezTo>
                  <a:pt x="386" y="3"/>
                  <a:pt x="387" y="4"/>
                  <a:pt x="388" y="4"/>
                </a:cubicBezTo>
                <a:cubicBezTo>
                  <a:pt x="392" y="4"/>
                  <a:pt x="392" y="4"/>
                  <a:pt x="392" y="4"/>
                </a:cubicBezTo>
                <a:cubicBezTo>
                  <a:pt x="393" y="4"/>
                  <a:pt x="394" y="3"/>
                  <a:pt x="394" y="2"/>
                </a:cubicBezTo>
                <a:cubicBezTo>
                  <a:pt x="394" y="1"/>
                  <a:pt x="393" y="0"/>
                  <a:pt x="392" y="0"/>
                </a:cubicBezTo>
                <a:moveTo>
                  <a:pt x="404" y="0"/>
                </a:moveTo>
                <a:cubicBezTo>
                  <a:pt x="400" y="0"/>
                  <a:pt x="400" y="0"/>
                  <a:pt x="400" y="0"/>
                </a:cubicBezTo>
                <a:cubicBezTo>
                  <a:pt x="399" y="0"/>
                  <a:pt x="398" y="1"/>
                  <a:pt x="398" y="2"/>
                </a:cubicBezTo>
                <a:cubicBezTo>
                  <a:pt x="398" y="3"/>
                  <a:pt x="399" y="4"/>
                  <a:pt x="400" y="4"/>
                </a:cubicBezTo>
                <a:cubicBezTo>
                  <a:pt x="404" y="4"/>
                  <a:pt x="404" y="4"/>
                  <a:pt x="404" y="4"/>
                </a:cubicBezTo>
                <a:cubicBezTo>
                  <a:pt x="405" y="4"/>
                  <a:pt x="406" y="3"/>
                  <a:pt x="406" y="2"/>
                </a:cubicBezTo>
                <a:cubicBezTo>
                  <a:pt x="406" y="1"/>
                  <a:pt x="405" y="0"/>
                  <a:pt x="404" y="0"/>
                </a:cubicBezTo>
                <a:moveTo>
                  <a:pt x="416" y="0"/>
                </a:moveTo>
                <a:cubicBezTo>
                  <a:pt x="412" y="0"/>
                  <a:pt x="412" y="0"/>
                  <a:pt x="412" y="0"/>
                </a:cubicBezTo>
                <a:cubicBezTo>
                  <a:pt x="411" y="0"/>
                  <a:pt x="410" y="1"/>
                  <a:pt x="410" y="2"/>
                </a:cubicBezTo>
                <a:cubicBezTo>
                  <a:pt x="410" y="3"/>
                  <a:pt x="411" y="4"/>
                  <a:pt x="412" y="4"/>
                </a:cubicBezTo>
                <a:cubicBezTo>
                  <a:pt x="416" y="4"/>
                  <a:pt x="416" y="4"/>
                  <a:pt x="416" y="4"/>
                </a:cubicBezTo>
                <a:cubicBezTo>
                  <a:pt x="417" y="4"/>
                  <a:pt x="418" y="3"/>
                  <a:pt x="418" y="2"/>
                </a:cubicBezTo>
                <a:cubicBezTo>
                  <a:pt x="418" y="1"/>
                  <a:pt x="417" y="0"/>
                  <a:pt x="416" y="0"/>
                </a:cubicBezTo>
                <a:moveTo>
                  <a:pt x="428" y="0"/>
                </a:moveTo>
                <a:cubicBezTo>
                  <a:pt x="424" y="0"/>
                  <a:pt x="424" y="0"/>
                  <a:pt x="424" y="0"/>
                </a:cubicBezTo>
                <a:cubicBezTo>
                  <a:pt x="423" y="0"/>
                  <a:pt x="422" y="1"/>
                  <a:pt x="422" y="2"/>
                </a:cubicBezTo>
                <a:cubicBezTo>
                  <a:pt x="422" y="3"/>
                  <a:pt x="423" y="4"/>
                  <a:pt x="424" y="4"/>
                </a:cubicBezTo>
                <a:cubicBezTo>
                  <a:pt x="428" y="4"/>
                  <a:pt x="428" y="4"/>
                  <a:pt x="428" y="4"/>
                </a:cubicBezTo>
                <a:cubicBezTo>
                  <a:pt x="429" y="4"/>
                  <a:pt x="430" y="3"/>
                  <a:pt x="430" y="2"/>
                </a:cubicBezTo>
                <a:cubicBezTo>
                  <a:pt x="430" y="1"/>
                  <a:pt x="429" y="0"/>
                  <a:pt x="428" y="0"/>
                </a:cubicBezTo>
                <a:moveTo>
                  <a:pt x="440" y="0"/>
                </a:moveTo>
                <a:cubicBezTo>
                  <a:pt x="436" y="0"/>
                  <a:pt x="436" y="0"/>
                  <a:pt x="436" y="0"/>
                </a:cubicBezTo>
                <a:cubicBezTo>
                  <a:pt x="435" y="0"/>
                  <a:pt x="434" y="1"/>
                  <a:pt x="434" y="2"/>
                </a:cubicBezTo>
                <a:cubicBezTo>
                  <a:pt x="434" y="3"/>
                  <a:pt x="435" y="4"/>
                  <a:pt x="436" y="4"/>
                </a:cubicBezTo>
                <a:cubicBezTo>
                  <a:pt x="440" y="4"/>
                  <a:pt x="440" y="4"/>
                  <a:pt x="440" y="4"/>
                </a:cubicBezTo>
                <a:cubicBezTo>
                  <a:pt x="441" y="4"/>
                  <a:pt x="442" y="3"/>
                  <a:pt x="442" y="2"/>
                </a:cubicBezTo>
                <a:cubicBezTo>
                  <a:pt x="442" y="1"/>
                  <a:pt x="441" y="0"/>
                  <a:pt x="440" y="0"/>
                </a:cubicBezTo>
                <a:moveTo>
                  <a:pt x="452" y="0"/>
                </a:moveTo>
                <a:cubicBezTo>
                  <a:pt x="448" y="0"/>
                  <a:pt x="448" y="0"/>
                  <a:pt x="448" y="0"/>
                </a:cubicBezTo>
                <a:cubicBezTo>
                  <a:pt x="447" y="0"/>
                  <a:pt x="446" y="1"/>
                  <a:pt x="446" y="2"/>
                </a:cubicBezTo>
                <a:cubicBezTo>
                  <a:pt x="446" y="3"/>
                  <a:pt x="447" y="4"/>
                  <a:pt x="448" y="4"/>
                </a:cubicBezTo>
                <a:cubicBezTo>
                  <a:pt x="452" y="4"/>
                  <a:pt x="452" y="4"/>
                  <a:pt x="452" y="4"/>
                </a:cubicBezTo>
                <a:cubicBezTo>
                  <a:pt x="453" y="4"/>
                  <a:pt x="454" y="3"/>
                  <a:pt x="454" y="2"/>
                </a:cubicBezTo>
                <a:cubicBezTo>
                  <a:pt x="454" y="1"/>
                  <a:pt x="453" y="0"/>
                  <a:pt x="452" y="0"/>
                </a:cubicBezTo>
                <a:moveTo>
                  <a:pt x="464" y="0"/>
                </a:moveTo>
                <a:cubicBezTo>
                  <a:pt x="460" y="0"/>
                  <a:pt x="460" y="0"/>
                  <a:pt x="460" y="0"/>
                </a:cubicBezTo>
                <a:cubicBezTo>
                  <a:pt x="459" y="0"/>
                  <a:pt x="458" y="1"/>
                  <a:pt x="458" y="2"/>
                </a:cubicBezTo>
                <a:cubicBezTo>
                  <a:pt x="458" y="3"/>
                  <a:pt x="459" y="4"/>
                  <a:pt x="460" y="4"/>
                </a:cubicBezTo>
                <a:cubicBezTo>
                  <a:pt x="464" y="4"/>
                  <a:pt x="464" y="4"/>
                  <a:pt x="464" y="4"/>
                </a:cubicBezTo>
                <a:cubicBezTo>
                  <a:pt x="465" y="4"/>
                  <a:pt x="466" y="3"/>
                  <a:pt x="466" y="2"/>
                </a:cubicBezTo>
                <a:cubicBezTo>
                  <a:pt x="466" y="1"/>
                  <a:pt x="465" y="0"/>
                  <a:pt x="464" y="0"/>
                </a:cubicBezTo>
                <a:moveTo>
                  <a:pt x="476" y="0"/>
                </a:moveTo>
                <a:cubicBezTo>
                  <a:pt x="472" y="0"/>
                  <a:pt x="472" y="0"/>
                  <a:pt x="472" y="0"/>
                </a:cubicBezTo>
                <a:cubicBezTo>
                  <a:pt x="471" y="0"/>
                  <a:pt x="470" y="1"/>
                  <a:pt x="470" y="2"/>
                </a:cubicBezTo>
                <a:cubicBezTo>
                  <a:pt x="470" y="3"/>
                  <a:pt x="471" y="4"/>
                  <a:pt x="472" y="4"/>
                </a:cubicBezTo>
                <a:cubicBezTo>
                  <a:pt x="476" y="4"/>
                  <a:pt x="476" y="4"/>
                  <a:pt x="476" y="4"/>
                </a:cubicBezTo>
                <a:cubicBezTo>
                  <a:pt x="477" y="4"/>
                  <a:pt x="478" y="3"/>
                  <a:pt x="478" y="2"/>
                </a:cubicBezTo>
                <a:cubicBezTo>
                  <a:pt x="478" y="1"/>
                  <a:pt x="477" y="0"/>
                  <a:pt x="476" y="0"/>
                </a:cubicBezTo>
                <a:moveTo>
                  <a:pt x="488" y="0"/>
                </a:moveTo>
                <a:cubicBezTo>
                  <a:pt x="484" y="0"/>
                  <a:pt x="484" y="0"/>
                  <a:pt x="484" y="0"/>
                </a:cubicBezTo>
                <a:cubicBezTo>
                  <a:pt x="483" y="0"/>
                  <a:pt x="482" y="1"/>
                  <a:pt x="482" y="2"/>
                </a:cubicBezTo>
                <a:cubicBezTo>
                  <a:pt x="482" y="3"/>
                  <a:pt x="483" y="4"/>
                  <a:pt x="484" y="4"/>
                </a:cubicBezTo>
                <a:cubicBezTo>
                  <a:pt x="488" y="4"/>
                  <a:pt x="488" y="4"/>
                  <a:pt x="488" y="4"/>
                </a:cubicBezTo>
                <a:cubicBezTo>
                  <a:pt x="490" y="4"/>
                  <a:pt x="490" y="3"/>
                  <a:pt x="490" y="2"/>
                </a:cubicBezTo>
                <a:cubicBezTo>
                  <a:pt x="490" y="1"/>
                  <a:pt x="490" y="0"/>
                  <a:pt x="488" y="0"/>
                </a:cubicBezTo>
                <a:moveTo>
                  <a:pt x="501" y="0"/>
                </a:moveTo>
                <a:cubicBezTo>
                  <a:pt x="496" y="0"/>
                  <a:pt x="496" y="0"/>
                  <a:pt x="496" y="0"/>
                </a:cubicBezTo>
                <a:cubicBezTo>
                  <a:pt x="495" y="0"/>
                  <a:pt x="494" y="1"/>
                  <a:pt x="494" y="2"/>
                </a:cubicBezTo>
                <a:cubicBezTo>
                  <a:pt x="494" y="3"/>
                  <a:pt x="495" y="4"/>
                  <a:pt x="496" y="4"/>
                </a:cubicBezTo>
                <a:cubicBezTo>
                  <a:pt x="501" y="4"/>
                  <a:pt x="501" y="4"/>
                  <a:pt x="501" y="4"/>
                </a:cubicBezTo>
                <a:cubicBezTo>
                  <a:pt x="502" y="4"/>
                  <a:pt x="503" y="3"/>
                  <a:pt x="503" y="2"/>
                </a:cubicBezTo>
                <a:cubicBezTo>
                  <a:pt x="503" y="1"/>
                  <a:pt x="502" y="0"/>
                  <a:pt x="501" y="0"/>
                </a:cubicBezTo>
                <a:moveTo>
                  <a:pt x="513" y="0"/>
                </a:moveTo>
                <a:cubicBezTo>
                  <a:pt x="509" y="0"/>
                  <a:pt x="509" y="0"/>
                  <a:pt x="509" y="0"/>
                </a:cubicBezTo>
                <a:cubicBezTo>
                  <a:pt x="507" y="0"/>
                  <a:pt x="507" y="1"/>
                  <a:pt x="507" y="2"/>
                </a:cubicBezTo>
                <a:cubicBezTo>
                  <a:pt x="507" y="3"/>
                  <a:pt x="507" y="4"/>
                  <a:pt x="509" y="4"/>
                </a:cubicBezTo>
                <a:cubicBezTo>
                  <a:pt x="513" y="4"/>
                  <a:pt x="513" y="4"/>
                  <a:pt x="513" y="4"/>
                </a:cubicBezTo>
                <a:cubicBezTo>
                  <a:pt x="514" y="4"/>
                  <a:pt x="515" y="3"/>
                  <a:pt x="515" y="2"/>
                </a:cubicBezTo>
                <a:cubicBezTo>
                  <a:pt x="515" y="1"/>
                  <a:pt x="514" y="0"/>
                  <a:pt x="513" y="0"/>
                </a:cubicBezTo>
                <a:moveTo>
                  <a:pt x="525" y="0"/>
                </a:moveTo>
                <a:cubicBezTo>
                  <a:pt x="521" y="0"/>
                  <a:pt x="521" y="0"/>
                  <a:pt x="521" y="0"/>
                </a:cubicBezTo>
                <a:cubicBezTo>
                  <a:pt x="520" y="0"/>
                  <a:pt x="519" y="1"/>
                  <a:pt x="519" y="2"/>
                </a:cubicBezTo>
                <a:cubicBezTo>
                  <a:pt x="519" y="3"/>
                  <a:pt x="520" y="4"/>
                  <a:pt x="521" y="4"/>
                </a:cubicBezTo>
                <a:cubicBezTo>
                  <a:pt x="525" y="4"/>
                  <a:pt x="525" y="4"/>
                  <a:pt x="525" y="4"/>
                </a:cubicBezTo>
                <a:cubicBezTo>
                  <a:pt x="526" y="4"/>
                  <a:pt x="527" y="3"/>
                  <a:pt x="527" y="2"/>
                </a:cubicBezTo>
                <a:cubicBezTo>
                  <a:pt x="527" y="1"/>
                  <a:pt x="526" y="0"/>
                  <a:pt x="525" y="0"/>
                </a:cubicBezTo>
                <a:moveTo>
                  <a:pt x="537" y="0"/>
                </a:moveTo>
                <a:cubicBezTo>
                  <a:pt x="533" y="0"/>
                  <a:pt x="533" y="0"/>
                  <a:pt x="533" y="0"/>
                </a:cubicBezTo>
                <a:cubicBezTo>
                  <a:pt x="532" y="0"/>
                  <a:pt x="531" y="1"/>
                  <a:pt x="531" y="2"/>
                </a:cubicBezTo>
                <a:cubicBezTo>
                  <a:pt x="531" y="3"/>
                  <a:pt x="532" y="4"/>
                  <a:pt x="533" y="4"/>
                </a:cubicBezTo>
                <a:cubicBezTo>
                  <a:pt x="537" y="4"/>
                  <a:pt x="537" y="4"/>
                  <a:pt x="537" y="4"/>
                </a:cubicBezTo>
                <a:cubicBezTo>
                  <a:pt x="538" y="4"/>
                  <a:pt x="539" y="3"/>
                  <a:pt x="539" y="2"/>
                </a:cubicBezTo>
                <a:cubicBezTo>
                  <a:pt x="539" y="1"/>
                  <a:pt x="538" y="0"/>
                  <a:pt x="537" y="0"/>
                </a:cubicBezTo>
                <a:moveTo>
                  <a:pt x="549" y="0"/>
                </a:moveTo>
                <a:cubicBezTo>
                  <a:pt x="545" y="0"/>
                  <a:pt x="545" y="0"/>
                  <a:pt x="545" y="0"/>
                </a:cubicBezTo>
                <a:cubicBezTo>
                  <a:pt x="544" y="0"/>
                  <a:pt x="543" y="1"/>
                  <a:pt x="543" y="2"/>
                </a:cubicBezTo>
                <a:cubicBezTo>
                  <a:pt x="543" y="3"/>
                  <a:pt x="544" y="4"/>
                  <a:pt x="545" y="4"/>
                </a:cubicBezTo>
                <a:cubicBezTo>
                  <a:pt x="549" y="4"/>
                  <a:pt x="549" y="4"/>
                  <a:pt x="549" y="4"/>
                </a:cubicBezTo>
                <a:cubicBezTo>
                  <a:pt x="550" y="4"/>
                  <a:pt x="551" y="3"/>
                  <a:pt x="551" y="2"/>
                </a:cubicBezTo>
                <a:cubicBezTo>
                  <a:pt x="551" y="1"/>
                  <a:pt x="550" y="0"/>
                  <a:pt x="549" y="0"/>
                </a:cubicBezTo>
                <a:moveTo>
                  <a:pt x="561" y="0"/>
                </a:moveTo>
                <a:cubicBezTo>
                  <a:pt x="557" y="0"/>
                  <a:pt x="557" y="0"/>
                  <a:pt x="557" y="0"/>
                </a:cubicBezTo>
                <a:cubicBezTo>
                  <a:pt x="556" y="0"/>
                  <a:pt x="555" y="1"/>
                  <a:pt x="555" y="2"/>
                </a:cubicBezTo>
                <a:cubicBezTo>
                  <a:pt x="555" y="3"/>
                  <a:pt x="556" y="4"/>
                  <a:pt x="557" y="4"/>
                </a:cubicBezTo>
                <a:cubicBezTo>
                  <a:pt x="561" y="4"/>
                  <a:pt x="561" y="4"/>
                  <a:pt x="561" y="4"/>
                </a:cubicBezTo>
                <a:cubicBezTo>
                  <a:pt x="562" y="4"/>
                  <a:pt x="563" y="3"/>
                  <a:pt x="563" y="2"/>
                </a:cubicBezTo>
                <a:cubicBezTo>
                  <a:pt x="563" y="1"/>
                  <a:pt x="562" y="0"/>
                  <a:pt x="561" y="0"/>
                </a:cubicBezTo>
                <a:moveTo>
                  <a:pt x="573" y="0"/>
                </a:moveTo>
                <a:cubicBezTo>
                  <a:pt x="569" y="0"/>
                  <a:pt x="569" y="0"/>
                  <a:pt x="569" y="0"/>
                </a:cubicBezTo>
                <a:cubicBezTo>
                  <a:pt x="568" y="0"/>
                  <a:pt x="567" y="1"/>
                  <a:pt x="567" y="2"/>
                </a:cubicBezTo>
                <a:cubicBezTo>
                  <a:pt x="567" y="3"/>
                  <a:pt x="568" y="4"/>
                  <a:pt x="569" y="4"/>
                </a:cubicBezTo>
                <a:cubicBezTo>
                  <a:pt x="573" y="4"/>
                  <a:pt x="573" y="4"/>
                  <a:pt x="573" y="4"/>
                </a:cubicBezTo>
                <a:cubicBezTo>
                  <a:pt x="574" y="4"/>
                  <a:pt x="575" y="3"/>
                  <a:pt x="575" y="2"/>
                </a:cubicBezTo>
                <a:cubicBezTo>
                  <a:pt x="575" y="1"/>
                  <a:pt x="574" y="0"/>
                  <a:pt x="573" y="0"/>
                </a:cubicBezTo>
                <a:moveTo>
                  <a:pt x="585" y="0"/>
                </a:moveTo>
                <a:cubicBezTo>
                  <a:pt x="581" y="0"/>
                  <a:pt x="581" y="0"/>
                  <a:pt x="581" y="0"/>
                </a:cubicBezTo>
                <a:cubicBezTo>
                  <a:pt x="580" y="0"/>
                  <a:pt x="579" y="1"/>
                  <a:pt x="579" y="2"/>
                </a:cubicBezTo>
                <a:cubicBezTo>
                  <a:pt x="579" y="3"/>
                  <a:pt x="580" y="4"/>
                  <a:pt x="581" y="4"/>
                </a:cubicBezTo>
                <a:cubicBezTo>
                  <a:pt x="585" y="4"/>
                  <a:pt x="585" y="4"/>
                  <a:pt x="585" y="4"/>
                </a:cubicBezTo>
                <a:cubicBezTo>
                  <a:pt x="586" y="4"/>
                  <a:pt x="587" y="3"/>
                  <a:pt x="587" y="2"/>
                </a:cubicBezTo>
                <a:cubicBezTo>
                  <a:pt x="587" y="1"/>
                  <a:pt x="586" y="0"/>
                  <a:pt x="585" y="0"/>
                </a:cubicBezTo>
                <a:moveTo>
                  <a:pt x="597" y="0"/>
                </a:moveTo>
                <a:cubicBezTo>
                  <a:pt x="593" y="0"/>
                  <a:pt x="593" y="0"/>
                  <a:pt x="593" y="0"/>
                </a:cubicBezTo>
                <a:cubicBezTo>
                  <a:pt x="592" y="0"/>
                  <a:pt x="591" y="1"/>
                  <a:pt x="591" y="2"/>
                </a:cubicBezTo>
                <a:cubicBezTo>
                  <a:pt x="591" y="3"/>
                  <a:pt x="592" y="4"/>
                  <a:pt x="593" y="4"/>
                </a:cubicBezTo>
                <a:cubicBezTo>
                  <a:pt x="597" y="4"/>
                  <a:pt x="597" y="4"/>
                  <a:pt x="597" y="4"/>
                </a:cubicBezTo>
                <a:cubicBezTo>
                  <a:pt x="598" y="4"/>
                  <a:pt x="599" y="3"/>
                  <a:pt x="599" y="2"/>
                </a:cubicBezTo>
                <a:cubicBezTo>
                  <a:pt x="599" y="1"/>
                  <a:pt x="598" y="0"/>
                  <a:pt x="597" y="0"/>
                </a:cubicBezTo>
                <a:moveTo>
                  <a:pt x="609" y="0"/>
                </a:moveTo>
                <a:cubicBezTo>
                  <a:pt x="605" y="0"/>
                  <a:pt x="605" y="0"/>
                  <a:pt x="605" y="0"/>
                </a:cubicBezTo>
                <a:cubicBezTo>
                  <a:pt x="604" y="0"/>
                  <a:pt x="603" y="1"/>
                  <a:pt x="603" y="2"/>
                </a:cubicBezTo>
                <a:cubicBezTo>
                  <a:pt x="603" y="3"/>
                  <a:pt x="604" y="4"/>
                  <a:pt x="605" y="4"/>
                </a:cubicBezTo>
                <a:cubicBezTo>
                  <a:pt x="609" y="4"/>
                  <a:pt x="609" y="4"/>
                  <a:pt x="609" y="4"/>
                </a:cubicBezTo>
                <a:cubicBezTo>
                  <a:pt x="610" y="4"/>
                  <a:pt x="611" y="3"/>
                  <a:pt x="611" y="2"/>
                </a:cubicBezTo>
                <a:cubicBezTo>
                  <a:pt x="611" y="1"/>
                  <a:pt x="610" y="0"/>
                  <a:pt x="609" y="0"/>
                </a:cubicBezTo>
                <a:moveTo>
                  <a:pt x="621" y="0"/>
                </a:moveTo>
                <a:cubicBezTo>
                  <a:pt x="617" y="0"/>
                  <a:pt x="617" y="0"/>
                  <a:pt x="617" y="0"/>
                </a:cubicBezTo>
                <a:cubicBezTo>
                  <a:pt x="616" y="0"/>
                  <a:pt x="615" y="1"/>
                  <a:pt x="615" y="2"/>
                </a:cubicBezTo>
                <a:cubicBezTo>
                  <a:pt x="615" y="3"/>
                  <a:pt x="616" y="4"/>
                  <a:pt x="617" y="4"/>
                </a:cubicBezTo>
                <a:cubicBezTo>
                  <a:pt x="621" y="4"/>
                  <a:pt x="621" y="4"/>
                  <a:pt x="621" y="4"/>
                </a:cubicBezTo>
                <a:cubicBezTo>
                  <a:pt x="622" y="4"/>
                  <a:pt x="623" y="3"/>
                  <a:pt x="623" y="2"/>
                </a:cubicBezTo>
                <a:cubicBezTo>
                  <a:pt x="623" y="1"/>
                  <a:pt x="622" y="0"/>
                  <a:pt x="621" y="0"/>
                </a:cubicBezTo>
                <a:moveTo>
                  <a:pt x="633" y="0"/>
                </a:moveTo>
                <a:cubicBezTo>
                  <a:pt x="629" y="0"/>
                  <a:pt x="629" y="0"/>
                  <a:pt x="629" y="0"/>
                </a:cubicBezTo>
                <a:cubicBezTo>
                  <a:pt x="628" y="0"/>
                  <a:pt x="627" y="1"/>
                  <a:pt x="627" y="2"/>
                </a:cubicBezTo>
                <a:cubicBezTo>
                  <a:pt x="627" y="3"/>
                  <a:pt x="628" y="4"/>
                  <a:pt x="629" y="4"/>
                </a:cubicBezTo>
                <a:cubicBezTo>
                  <a:pt x="633" y="4"/>
                  <a:pt x="633" y="4"/>
                  <a:pt x="633" y="4"/>
                </a:cubicBezTo>
                <a:cubicBezTo>
                  <a:pt x="634" y="4"/>
                  <a:pt x="635" y="3"/>
                  <a:pt x="635" y="2"/>
                </a:cubicBezTo>
                <a:cubicBezTo>
                  <a:pt x="635" y="1"/>
                  <a:pt x="634" y="0"/>
                  <a:pt x="633" y="0"/>
                </a:cubicBezTo>
                <a:moveTo>
                  <a:pt x="645" y="0"/>
                </a:moveTo>
                <a:cubicBezTo>
                  <a:pt x="641" y="0"/>
                  <a:pt x="641" y="0"/>
                  <a:pt x="641" y="0"/>
                </a:cubicBezTo>
                <a:cubicBezTo>
                  <a:pt x="640" y="0"/>
                  <a:pt x="639" y="1"/>
                  <a:pt x="639" y="2"/>
                </a:cubicBezTo>
                <a:cubicBezTo>
                  <a:pt x="639" y="3"/>
                  <a:pt x="640" y="4"/>
                  <a:pt x="641" y="4"/>
                </a:cubicBezTo>
                <a:cubicBezTo>
                  <a:pt x="645" y="4"/>
                  <a:pt x="645" y="4"/>
                  <a:pt x="645" y="4"/>
                </a:cubicBezTo>
                <a:cubicBezTo>
                  <a:pt x="646" y="4"/>
                  <a:pt x="647" y="3"/>
                  <a:pt x="647" y="2"/>
                </a:cubicBezTo>
                <a:cubicBezTo>
                  <a:pt x="647" y="1"/>
                  <a:pt x="646" y="0"/>
                  <a:pt x="645" y="0"/>
                </a:cubicBezTo>
                <a:moveTo>
                  <a:pt x="657" y="0"/>
                </a:moveTo>
                <a:cubicBezTo>
                  <a:pt x="653" y="0"/>
                  <a:pt x="653" y="0"/>
                  <a:pt x="653" y="0"/>
                </a:cubicBezTo>
                <a:cubicBezTo>
                  <a:pt x="652" y="0"/>
                  <a:pt x="651" y="1"/>
                  <a:pt x="651" y="2"/>
                </a:cubicBezTo>
                <a:cubicBezTo>
                  <a:pt x="651" y="3"/>
                  <a:pt x="652" y="4"/>
                  <a:pt x="653" y="4"/>
                </a:cubicBezTo>
                <a:cubicBezTo>
                  <a:pt x="657" y="4"/>
                  <a:pt x="657" y="4"/>
                  <a:pt x="657" y="4"/>
                </a:cubicBezTo>
                <a:cubicBezTo>
                  <a:pt x="658" y="4"/>
                  <a:pt x="659" y="3"/>
                  <a:pt x="659" y="2"/>
                </a:cubicBezTo>
                <a:cubicBezTo>
                  <a:pt x="659" y="1"/>
                  <a:pt x="658" y="0"/>
                  <a:pt x="657" y="0"/>
                </a:cubicBezTo>
                <a:moveTo>
                  <a:pt x="669" y="0"/>
                </a:moveTo>
                <a:cubicBezTo>
                  <a:pt x="665" y="0"/>
                  <a:pt x="665" y="0"/>
                  <a:pt x="665" y="0"/>
                </a:cubicBezTo>
                <a:cubicBezTo>
                  <a:pt x="664" y="0"/>
                  <a:pt x="663" y="1"/>
                  <a:pt x="663" y="2"/>
                </a:cubicBezTo>
                <a:cubicBezTo>
                  <a:pt x="663" y="3"/>
                  <a:pt x="664" y="4"/>
                  <a:pt x="665" y="4"/>
                </a:cubicBezTo>
                <a:cubicBezTo>
                  <a:pt x="669" y="4"/>
                  <a:pt x="669" y="4"/>
                  <a:pt x="669" y="4"/>
                </a:cubicBezTo>
                <a:cubicBezTo>
                  <a:pt x="671" y="4"/>
                  <a:pt x="671" y="3"/>
                  <a:pt x="671" y="2"/>
                </a:cubicBezTo>
                <a:cubicBezTo>
                  <a:pt x="671" y="1"/>
                  <a:pt x="671" y="0"/>
                  <a:pt x="669" y="0"/>
                </a:cubicBezTo>
                <a:moveTo>
                  <a:pt x="681" y="0"/>
                </a:moveTo>
                <a:cubicBezTo>
                  <a:pt x="677" y="0"/>
                  <a:pt x="677" y="0"/>
                  <a:pt x="677" y="0"/>
                </a:cubicBezTo>
                <a:cubicBezTo>
                  <a:pt x="676" y="0"/>
                  <a:pt x="675" y="1"/>
                  <a:pt x="675" y="2"/>
                </a:cubicBezTo>
                <a:cubicBezTo>
                  <a:pt x="675" y="3"/>
                  <a:pt x="676" y="4"/>
                  <a:pt x="677" y="4"/>
                </a:cubicBezTo>
                <a:cubicBezTo>
                  <a:pt x="681" y="4"/>
                  <a:pt x="681" y="4"/>
                  <a:pt x="681" y="4"/>
                </a:cubicBezTo>
                <a:cubicBezTo>
                  <a:pt x="683" y="4"/>
                  <a:pt x="684" y="3"/>
                  <a:pt x="684" y="2"/>
                </a:cubicBezTo>
                <a:cubicBezTo>
                  <a:pt x="684" y="1"/>
                  <a:pt x="683" y="0"/>
                  <a:pt x="681" y="0"/>
                </a:cubicBezTo>
                <a:moveTo>
                  <a:pt x="694" y="0"/>
                </a:moveTo>
                <a:cubicBezTo>
                  <a:pt x="690" y="0"/>
                  <a:pt x="690" y="0"/>
                  <a:pt x="690" y="0"/>
                </a:cubicBezTo>
                <a:cubicBezTo>
                  <a:pt x="688" y="0"/>
                  <a:pt x="688" y="1"/>
                  <a:pt x="688" y="2"/>
                </a:cubicBezTo>
                <a:cubicBezTo>
                  <a:pt x="688" y="3"/>
                  <a:pt x="688" y="4"/>
                  <a:pt x="690" y="4"/>
                </a:cubicBezTo>
                <a:cubicBezTo>
                  <a:pt x="694" y="4"/>
                  <a:pt x="694" y="4"/>
                  <a:pt x="694" y="4"/>
                </a:cubicBezTo>
                <a:cubicBezTo>
                  <a:pt x="695" y="4"/>
                  <a:pt x="696" y="3"/>
                  <a:pt x="696" y="2"/>
                </a:cubicBezTo>
                <a:cubicBezTo>
                  <a:pt x="696" y="1"/>
                  <a:pt x="695" y="0"/>
                  <a:pt x="694" y="0"/>
                </a:cubicBezTo>
                <a:moveTo>
                  <a:pt x="706" y="0"/>
                </a:moveTo>
                <a:cubicBezTo>
                  <a:pt x="702" y="0"/>
                  <a:pt x="702" y="0"/>
                  <a:pt x="702" y="0"/>
                </a:cubicBezTo>
                <a:cubicBezTo>
                  <a:pt x="700" y="0"/>
                  <a:pt x="700" y="1"/>
                  <a:pt x="700" y="2"/>
                </a:cubicBezTo>
                <a:cubicBezTo>
                  <a:pt x="700" y="3"/>
                  <a:pt x="700" y="4"/>
                  <a:pt x="702" y="4"/>
                </a:cubicBezTo>
                <a:cubicBezTo>
                  <a:pt x="706" y="4"/>
                  <a:pt x="706" y="4"/>
                  <a:pt x="706" y="4"/>
                </a:cubicBezTo>
                <a:cubicBezTo>
                  <a:pt x="707" y="4"/>
                  <a:pt x="708" y="3"/>
                  <a:pt x="708" y="2"/>
                </a:cubicBezTo>
                <a:cubicBezTo>
                  <a:pt x="708" y="1"/>
                  <a:pt x="707" y="0"/>
                  <a:pt x="706" y="0"/>
                </a:cubicBezTo>
                <a:moveTo>
                  <a:pt x="718" y="0"/>
                </a:moveTo>
                <a:cubicBezTo>
                  <a:pt x="714" y="0"/>
                  <a:pt x="714" y="0"/>
                  <a:pt x="714" y="0"/>
                </a:cubicBezTo>
                <a:cubicBezTo>
                  <a:pt x="713" y="0"/>
                  <a:pt x="712" y="1"/>
                  <a:pt x="712" y="2"/>
                </a:cubicBezTo>
                <a:cubicBezTo>
                  <a:pt x="712" y="3"/>
                  <a:pt x="713" y="4"/>
                  <a:pt x="714" y="4"/>
                </a:cubicBezTo>
                <a:cubicBezTo>
                  <a:pt x="718" y="4"/>
                  <a:pt x="718" y="4"/>
                  <a:pt x="718" y="4"/>
                </a:cubicBezTo>
                <a:cubicBezTo>
                  <a:pt x="719" y="4"/>
                  <a:pt x="720" y="3"/>
                  <a:pt x="720" y="2"/>
                </a:cubicBezTo>
                <a:cubicBezTo>
                  <a:pt x="720" y="1"/>
                  <a:pt x="719" y="0"/>
                  <a:pt x="718" y="0"/>
                </a:cubicBezTo>
                <a:moveTo>
                  <a:pt x="730" y="0"/>
                </a:moveTo>
                <a:cubicBezTo>
                  <a:pt x="726" y="0"/>
                  <a:pt x="726" y="0"/>
                  <a:pt x="726" y="0"/>
                </a:cubicBezTo>
                <a:cubicBezTo>
                  <a:pt x="725" y="0"/>
                  <a:pt x="724" y="1"/>
                  <a:pt x="724" y="2"/>
                </a:cubicBezTo>
                <a:cubicBezTo>
                  <a:pt x="724" y="3"/>
                  <a:pt x="725" y="4"/>
                  <a:pt x="726" y="4"/>
                </a:cubicBezTo>
                <a:cubicBezTo>
                  <a:pt x="730" y="4"/>
                  <a:pt x="730" y="4"/>
                  <a:pt x="730" y="4"/>
                </a:cubicBezTo>
                <a:cubicBezTo>
                  <a:pt x="731" y="4"/>
                  <a:pt x="732" y="3"/>
                  <a:pt x="732" y="2"/>
                </a:cubicBezTo>
                <a:cubicBezTo>
                  <a:pt x="732" y="1"/>
                  <a:pt x="731" y="0"/>
                  <a:pt x="730" y="0"/>
                </a:cubicBezTo>
                <a:moveTo>
                  <a:pt x="742" y="0"/>
                </a:moveTo>
                <a:cubicBezTo>
                  <a:pt x="738" y="0"/>
                  <a:pt x="738" y="0"/>
                  <a:pt x="738" y="0"/>
                </a:cubicBezTo>
                <a:cubicBezTo>
                  <a:pt x="737" y="0"/>
                  <a:pt x="736" y="1"/>
                  <a:pt x="736" y="2"/>
                </a:cubicBezTo>
                <a:cubicBezTo>
                  <a:pt x="736" y="3"/>
                  <a:pt x="737" y="4"/>
                  <a:pt x="738" y="4"/>
                </a:cubicBezTo>
                <a:cubicBezTo>
                  <a:pt x="742" y="4"/>
                  <a:pt x="742" y="4"/>
                  <a:pt x="742" y="4"/>
                </a:cubicBezTo>
                <a:cubicBezTo>
                  <a:pt x="743" y="4"/>
                  <a:pt x="744" y="3"/>
                  <a:pt x="744" y="2"/>
                </a:cubicBezTo>
                <a:cubicBezTo>
                  <a:pt x="744" y="1"/>
                  <a:pt x="743" y="0"/>
                  <a:pt x="742" y="0"/>
                </a:cubicBezTo>
                <a:moveTo>
                  <a:pt x="754" y="0"/>
                </a:moveTo>
                <a:cubicBezTo>
                  <a:pt x="750" y="0"/>
                  <a:pt x="750" y="0"/>
                  <a:pt x="750" y="0"/>
                </a:cubicBezTo>
                <a:cubicBezTo>
                  <a:pt x="749" y="0"/>
                  <a:pt x="748" y="1"/>
                  <a:pt x="748" y="2"/>
                </a:cubicBezTo>
                <a:cubicBezTo>
                  <a:pt x="748" y="3"/>
                  <a:pt x="749" y="4"/>
                  <a:pt x="750" y="4"/>
                </a:cubicBezTo>
                <a:cubicBezTo>
                  <a:pt x="754" y="4"/>
                  <a:pt x="754" y="4"/>
                  <a:pt x="754" y="4"/>
                </a:cubicBezTo>
                <a:cubicBezTo>
                  <a:pt x="755" y="4"/>
                  <a:pt x="756" y="3"/>
                  <a:pt x="756" y="2"/>
                </a:cubicBezTo>
                <a:cubicBezTo>
                  <a:pt x="756" y="1"/>
                  <a:pt x="755" y="0"/>
                  <a:pt x="754" y="0"/>
                </a:cubicBezTo>
                <a:moveTo>
                  <a:pt x="766" y="0"/>
                </a:moveTo>
                <a:cubicBezTo>
                  <a:pt x="762" y="0"/>
                  <a:pt x="762" y="0"/>
                  <a:pt x="762" y="0"/>
                </a:cubicBezTo>
                <a:cubicBezTo>
                  <a:pt x="761" y="0"/>
                  <a:pt x="760" y="1"/>
                  <a:pt x="760" y="2"/>
                </a:cubicBezTo>
                <a:cubicBezTo>
                  <a:pt x="760" y="3"/>
                  <a:pt x="761" y="4"/>
                  <a:pt x="762" y="4"/>
                </a:cubicBezTo>
                <a:cubicBezTo>
                  <a:pt x="766" y="4"/>
                  <a:pt x="766" y="4"/>
                  <a:pt x="766" y="4"/>
                </a:cubicBezTo>
                <a:cubicBezTo>
                  <a:pt x="767" y="4"/>
                  <a:pt x="768" y="3"/>
                  <a:pt x="768" y="2"/>
                </a:cubicBezTo>
                <a:cubicBezTo>
                  <a:pt x="768" y="1"/>
                  <a:pt x="767" y="0"/>
                  <a:pt x="766" y="0"/>
                </a:cubicBezTo>
                <a:moveTo>
                  <a:pt x="778" y="0"/>
                </a:moveTo>
                <a:cubicBezTo>
                  <a:pt x="774" y="0"/>
                  <a:pt x="774" y="0"/>
                  <a:pt x="774" y="0"/>
                </a:cubicBezTo>
                <a:cubicBezTo>
                  <a:pt x="773" y="0"/>
                  <a:pt x="772" y="1"/>
                  <a:pt x="772" y="2"/>
                </a:cubicBezTo>
                <a:cubicBezTo>
                  <a:pt x="772" y="3"/>
                  <a:pt x="773" y="4"/>
                  <a:pt x="774" y="4"/>
                </a:cubicBezTo>
                <a:cubicBezTo>
                  <a:pt x="778" y="4"/>
                  <a:pt x="778" y="4"/>
                  <a:pt x="778" y="4"/>
                </a:cubicBezTo>
                <a:cubicBezTo>
                  <a:pt x="779" y="4"/>
                  <a:pt x="780" y="3"/>
                  <a:pt x="780" y="2"/>
                </a:cubicBezTo>
                <a:cubicBezTo>
                  <a:pt x="780" y="1"/>
                  <a:pt x="779" y="0"/>
                  <a:pt x="778" y="0"/>
                </a:cubicBezTo>
                <a:moveTo>
                  <a:pt x="790" y="0"/>
                </a:moveTo>
                <a:cubicBezTo>
                  <a:pt x="786" y="0"/>
                  <a:pt x="786" y="0"/>
                  <a:pt x="786" y="0"/>
                </a:cubicBezTo>
                <a:cubicBezTo>
                  <a:pt x="785" y="0"/>
                  <a:pt x="784" y="1"/>
                  <a:pt x="784" y="2"/>
                </a:cubicBezTo>
                <a:cubicBezTo>
                  <a:pt x="784" y="3"/>
                  <a:pt x="785" y="4"/>
                  <a:pt x="786" y="4"/>
                </a:cubicBezTo>
                <a:cubicBezTo>
                  <a:pt x="790" y="4"/>
                  <a:pt x="790" y="4"/>
                  <a:pt x="790" y="4"/>
                </a:cubicBezTo>
                <a:cubicBezTo>
                  <a:pt x="791" y="4"/>
                  <a:pt x="792" y="3"/>
                  <a:pt x="792" y="2"/>
                </a:cubicBezTo>
                <a:cubicBezTo>
                  <a:pt x="792" y="1"/>
                  <a:pt x="791" y="0"/>
                  <a:pt x="790" y="0"/>
                </a:cubicBezTo>
                <a:moveTo>
                  <a:pt x="802" y="0"/>
                </a:moveTo>
                <a:cubicBezTo>
                  <a:pt x="798" y="0"/>
                  <a:pt x="798" y="0"/>
                  <a:pt x="798" y="0"/>
                </a:cubicBezTo>
                <a:cubicBezTo>
                  <a:pt x="797" y="0"/>
                  <a:pt x="796" y="1"/>
                  <a:pt x="796" y="2"/>
                </a:cubicBezTo>
                <a:cubicBezTo>
                  <a:pt x="796" y="3"/>
                  <a:pt x="797" y="4"/>
                  <a:pt x="798" y="4"/>
                </a:cubicBezTo>
                <a:cubicBezTo>
                  <a:pt x="802" y="4"/>
                  <a:pt x="802" y="4"/>
                  <a:pt x="802" y="4"/>
                </a:cubicBezTo>
                <a:cubicBezTo>
                  <a:pt x="803" y="4"/>
                  <a:pt x="804" y="3"/>
                  <a:pt x="804" y="2"/>
                </a:cubicBezTo>
                <a:cubicBezTo>
                  <a:pt x="804" y="1"/>
                  <a:pt x="803" y="0"/>
                  <a:pt x="802" y="0"/>
                </a:cubicBezTo>
                <a:moveTo>
                  <a:pt x="814" y="0"/>
                </a:moveTo>
                <a:cubicBezTo>
                  <a:pt x="810" y="0"/>
                  <a:pt x="810" y="0"/>
                  <a:pt x="810" y="0"/>
                </a:cubicBezTo>
                <a:cubicBezTo>
                  <a:pt x="809" y="0"/>
                  <a:pt x="808" y="1"/>
                  <a:pt x="808" y="2"/>
                </a:cubicBezTo>
                <a:cubicBezTo>
                  <a:pt x="808" y="3"/>
                  <a:pt x="809" y="4"/>
                  <a:pt x="810" y="4"/>
                </a:cubicBezTo>
                <a:cubicBezTo>
                  <a:pt x="814" y="4"/>
                  <a:pt x="814" y="4"/>
                  <a:pt x="814" y="4"/>
                </a:cubicBezTo>
                <a:cubicBezTo>
                  <a:pt x="815" y="4"/>
                  <a:pt x="816" y="3"/>
                  <a:pt x="816" y="2"/>
                </a:cubicBezTo>
                <a:cubicBezTo>
                  <a:pt x="816" y="1"/>
                  <a:pt x="815" y="0"/>
                  <a:pt x="814" y="0"/>
                </a:cubicBezTo>
                <a:moveTo>
                  <a:pt x="826" y="0"/>
                </a:moveTo>
                <a:cubicBezTo>
                  <a:pt x="822" y="0"/>
                  <a:pt x="822" y="0"/>
                  <a:pt x="822" y="0"/>
                </a:cubicBezTo>
                <a:cubicBezTo>
                  <a:pt x="821" y="0"/>
                  <a:pt x="820" y="1"/>
                  <a:pt x="820" y="2"/>
                </a:cubicBezTo>
                <a:cubicBezTo>
                  <a:pt x="820" y="3"/>
                  <a:pt x="821" y="4"/>
                  <a:pt x="822" y="4"/>
                </a:cubicBezTo>
                <a:cubicBezTo>
                  <a:pt x="826" y="4"/>
                  <a:pt x="826" y="4"/>
                  <a:pt x="826" y="4"/>
                </a:cubicBezTo>
                <a:cubicBezTo>
                  <a:pt x="827" y="4"/>
                  <a:pt x="828" y="3"/>
                  <a:pt x="828" y="2"/>
                </a:cubicBezTo>
                <a:cubicBezTo>
                  <a:pt x="828" y="1"/>
                  <a:pt x="827" y="0"/>
                  <a:pt x="826" y="0"/>
                </a:cubicBezTo>
                <a:moveTo>
                  <a:pt x="838" y="0"/>
                </a:moveTo>
                <a:cubicBezTo>
                  <a:pt x="834" y="0"/>
                  <a:pt x="834" y="0"/>
                  <a:pt x="834" y="0"/>
                </a:cubicBezTo>
                <a:cubicBezTo>
                  <a:pt x="833" y="0"/>
                  <a:pt x="832" y="1"/>
                  <a:pt x="832" y="2"/>
                </a:cubicBezTo>
                <a:cubicBezTo>
                  <a:pt x="832" y="3"/>
                  <a:pt x="833" y="4"/>
                  <a:pt x="834" y="4"/>
                </a:cubicBezTo>
                <a:cubicBezTo>
                  <a:pt x="838" y="4"/>
                  <a:pt x="838" y="4"/>
                  <a:pt x="838" y="4"/>
                </a:cubicBezTo>
                <a:cubicBezTo>
                  <a:pt x="839" y="4"/>
                  <a:pt x="840" y="3"/>
                  <a:pt x="840" y="2"/>
                </a:cubicBezTo>
                <a:cubicBezTo>
                  <a:pt x="840" y="1"/>
                  <a:pt x="839" y="0"/>
                  <a:pt x="838" y="0"/>
                </a:cubicBezTo>
                <a:moveTo>
                  <a:pt x="850" y="0"/>
                </a:moveTo>
                <a:cubicBezTo>
                  <a:pt x="846" y="0"/>
                  <a:pt x="846" y="0"/>
                  <a:pt x="846" y="0"/>
                </a:cubicBezTo>
                <a:cubicBezTo>
                  <a:pt x="845" y="0"/>
                  <a:pt x="844" y="1"/>
                  <a:pt x="844" y="2"/>
                </a:cubicBezTo>
                <a:cubicBezTo>
                  <a:pt x="844" y="3"/>
                  <a:pt x="845" y="4"/>
                  <a:pt x="846" y="4"/>
                </a:cubicBezTo>
                <a:cubicBezTo>
                  <a:pt x="850" y="4"/>
                  <a:pt x="850" y="4"/>
                  <a:pt x="850" y="4"/>
                </a:cubicBezTo>
                <a:cubicBezTo>
                  <a:pt x="852" y="4"/>
                  <a:pt x="852" y="3"/>
                  <a:pt x="852" y="2"/>
                </a:cubicBezTo>
                <a:cubicBezTo>
                  <a:pt x="852" y="1"/>
                  <a:pt x="852" y="0"/>
                  <a:pt x="850" y="0"/>
                </a:cubicBezTo>
                <a:moveTo>
                  <a:pt x="862" y="0"/>
                </a:moveTo>
                <a:cubicBezTo>
                  <a:pt x="858" y="0"/>
                  <a:pt x="858" y="0"/>
                  <a:pt x="858" y="0"/>
                </a:cubicBezTo>
                <a:cubicBezTo>
                  <a:pt x="857" y="0"/>
                  <a:pt x="856" y="1"/>
                  <a:pt x="856" y="2"/>
                </a:cubicBezTo>
                <a:cubicBezTo>
                  <a:pt x="856" y="3"/>
                  <a:pt x="857" y="4"/>
                  <a:pt x="858" y="4"/>
                </a:cubicBezTo>
                <a:cubicBezTo>
                  <a:pt x="862" y="4"/>
                  <a:pt x="862" y="4"/>
                  <a:pt x="862" y="4"/>
                </a:cubicBezTo>
                <a:cubicBezTo>
                  <a:pt x="864" y="4"/>
                  <a:pt x="864" y="3"/>
                  <a:pt x="864" y="2"/>
                </a:cubicBezTo>
                <a:cubicBezTo>
                  <a:pt x="864" y="1"/>
                  <a:pt x="864" y="0"/>
                  <a:pt x="862" y="0"/>
                </a:cubicBezTo>
                <a:moveTo>
                  <a:pt x="875" y="0"/>
                </a:moveTo>
                <a:cubicBezTo>
                  <a:pt x="871" y="0"/>
                  <a:pt x="871" y="0"/>
                  <a:pt x="871" y="0"/>
                </a:cubicBezTo>
                <a:cubicBezTo>
                  <a:pt x="869" y="0"/>
                  <a:pt x="869" y="1"/>
                  <a:pt x="869" y="2"/>
                </a:cubicBezTo>
                <a:cubicBezTo>
                  <a:pt x="869" y="3"/>
                  <a:pt x="869" y="4"/>
                  <a:pt x="871" y="4"/>
                </a:cubicBezTo>
                <a:cubicBezTo>
                  <a:pt x="875" y="4"/>
                  <a:pt x="875" y="4"/>
                  <a:pt x="875" y="4"/>
                </a:cubicBezTo>
                <a:cubicBezTo>
                  <a:pt x="876" y="4"/>
                  <a:pt x="877" y="3"/>
                  <a:pt x="877" y="2"/>
                </a:cubicBezTo>
                <a:cubicBezTo>
                  <a:pt x="877" y="1"/>
                  <a:pt x="876" y="0"/>
                  <a:pt x="875" y="0"/>
                </a:cubicBezTo>
                <a:moveTo>
                  <a:pt x="887" y="0"/>
                </a:moveTo>
                <a:cubicBezTo>
                  <a:pt x="883" y="0"/>
                  <a:pt x="883" y="0"/>
                  <a:pt x="883" y="0"/>
                </a:cubicBezTo>
                <a:cubicBezTo>
                  <a:pt x="881" y="0"/>
                  <a:pt x="881" y="1"/>
                  <a:pt x="881" y="2"/>
                </a:cubicBezTo>
                <a:cubicBezTo>
                  <a:pt x="881" y="3"/>
                  <a:pt x="881" y="4"/>
                  <a:pt x="883" y="4"/>
                </a:cubicBezTo>
                <a:cubicBezTo>
                  <a:pt x="887" y="4"/>
                  <a:pt x="887" y="4"/>
                  <a:pt x="887" y="4"/>
                </a:cubicBezTo>
                <a:cubicBezTo>
                  <a:pt x="888" y="4"/>
                  <a:pt x="889" y="3"/>
                  <a:pt x="889" y="2"/>
                </a:cubicBezTo>
                <a:cubicBezTo>
                  <a:pt x="889" y="1"/>
                  <a:pt x="888" y="0"/>
                  <a:pt x="887" y="0"/>
                </a:cubicBezTo>
                <a:moveTo>
                  <a:pt x="899" y="0"/>
                </a:moveTo>
                <a:cubicBezTo>
                  <a:pt x="895" y="0"/>
                  <a:pt x="895" y="0"/>
                  <a:pt x="895" y="0"/>
                </a:cubicBezTo>
                <a:cubicBezTo>
                  <a:pt x="894" y="0"/>
                  <a:pt x="893" y="1"/>
                  <a:pt x="893" y="2"/>
                </a:cubicBezTo>
                <a:cubicBezTo>
                  <a:pt x="893" y="3"/>
                  <a:pt x="894" y="4"/>
                  <a:pt x="895" y="4"/>
                </a:cubicBezTo>
                <a:cubicBezTo>
                  <a:pt x="899" y="4"/>
                  <a:pt x="899" y="4"/>
                  <a:pt x="899" y="4"/>
                </a:cubicBezTo>
                <a:cubicBezTo>
                  <a:pt x="900" y="4"/>
                  <a:pt x="901" y="3"/>
                  <a:pt x="901" y="2"/>
                </a:cubicBezTo>
                <a:cubicBezTo>
                  <a:pt x="901" y="1"/>
                  <a:pt x="900" y="0"/>
                  <a:pt x="899" y="0"/>
                </a:cubicBezTo>
                <a:moveTo>
                  <a:pt x="911" y="0"/>
                </a:moveTo>
                <a:cubicBezTo>
                  <a:pt x="907" y="0"/>
                  <a:pt x="907" y="0"/>
                  <a:pt x="907" y="0"/>
                </a:cubicBezTo>
                <a:cubicBezTo>
                  <a:pt x="906" y="0"/>
                  <a:pt x="905" y="1"/>
                  <a:pt x="905" y="2"/>
                </a:cubicBezTo>
                <a:cubicBezTo>
                  <a:pt x="905" y="3"/>
                  <a:pt x="906" y="4"/>
                  <a:pt x="907" y="4"/>
                </a:cubicBezTo>
                <a:cubicBezTo>
                  <a:pt x="911" y="4"/>
                  <a:pt x="911" y="4"/>
                  <a:pt x="911" y="4"/>
                </a:cubicBezTo>
                <a:cubicBezTo>
                  <a:pt x="912" y="4"/>
                  <a:pt x="913" y="3"/>
                  <a:pt x="913" y="2"/>
                </a:cubicBezTo>
                <a:cubicBezTo>
                  <a:pt x="913" y="1"/>
                  <a:pt x="912" y="0"/>
                  <a:pt x="911" y="0"/>
                </a:cubicBezTo>
                <a:moveTo>
                  <a:pt x="923" y="0"/>
                </a:moveTo>
                <a:cubicBezTo>
                  <a:pt x="919" y="0"/>
                  <a:pt x="919" y="0"/>
                  <a:pt x="919" y="0"/>
                </a:cubicBezTo>
                <a:cubicBezTo>
                  <a:pt x="918" y="0"/>
                  <a:pt x="917" y="1"/>
                  <a:pt x="917" y="2"/>
                </a:cubicBezTo>
                <a:cubicBezTo>
                  <a:pt x="917" y="3"/>
                  <a:pt x="918" y="4"/>
                  <a:pt x="919" y="4"/>
                </a:cubicBezTo>
                <a:cubicBezTo>
                  <a:pt x="923" y="4"/>
                  <a:pt x="923" y="4"/>
                  <a:pt x="923" y="4"/>
                </a:cubicBezTo>
                <a:cubicBezTo>
                  <a:pt x="924" y="4"/>
                  <a:pt x="925" y="3"/>
                  <a:pt x="925" y="2"/>
                </a:cubicBezTo>
                <a:cubicBezTo>
                  <a:pt x="925" y="1"/>
                  <a:pt x="924" y="0"/>
                  <a:pt x="923" y="0"/>
                </a:cubicBezTo>
                <a:moveTo>
                  <a:pt x="935" y="0"/>
                </a:moveTo>
                <a:cubicBezTo>
                  <a:pt x="931" y="0"/>
                  <a:pt x="931" y="0"/>
                  <a:pt x="931" y="0"/>
                </a:cubicBezTo>
                <a:cubicBezTo>
                  <a:pt x="930" y="0"/>
                  <a:pt x="929" y="1"/>
                  <a:pt x="929" y="2"/>
                </a:cubicBezTo>
                <a:cubicBezTo>
                  <a:pt x="929" y="3"/>
                  <a:pt x="930" y="4"/>
                  <a:pt x="931" y="4"/>
                </a:cubicBezTo>
                <a:cubicBezTo>
                  <a:pt x="935" y="4"/>
                  <a:pt x="935" y="4"/>
                  <a:pt x="935" y="4"/>
                </a:cubicBezTo>
                <a:cubicBezTo>
                  <a:pt x="936" y="4"/>
                  <a:pt x="937" y="3"/>
                  <a:pt x="937" y="2"/>
                </a:cubicBezTo>
                <a:cubicBezTo>
                  <a:pt x="937" y="1"/>
                  <a:pt x="936" y="0"/>
                  <a:pt x="935" y="0"/>
                </a:cubicBezTo>
                <a:moveTo>
                  <a:pt x="947" y="0"/>
                </a:moveTo>
                <a:cubicBezTo>
                  <a:pt x="943" y="0"/>
                  <a:pt x="943" y="0"/>
                  <a:pt x="943" y="0"/>
                </a:cubicBezTo>
                <a:cubicBezTo>
                  <a:pt x="942" y="0"/>
                  <a:pt x="941" y="1"/>
                  <a:pt x="941" y="2"/>
                </a:cubicBezTo>
                <a:cubicBezTo>
                  <a:pt x="941" y="3"/>
                  <a:pt x="942" y="4"/>
                  <a:pt x="943" y="4"/>
                </a:cubicBezTo>
                <a:cubicBezTo>
                  <a:pt x="947" y="4"/>
                  <a:pt x="947" y="4"/>
                  <a:pt x="947" y="4"/>
                </a:cubicBezTo>
                <a:cubicBezTo>
                  <a:pt x="948" y="4"/>
                  <a:pt x="949" y="3"/>
                  <a:pt x="949" y="2"/>
                </a:cubicBezTo>
                <a:cubicBezTo>
                  <a:pt x="949" y="1"/>
                  <a:pt x="948" y="0"/>
                  <a:pt x="947" y="0"/>
                </a:cubicBezTo>
                <a:moveTo>
                  <a:pt x="959" y="0"/>
                </a:moveTo>
                <a:cubicBezTo>
                  <a:pt x="955" y="0"/>
                  <a:pt x="955" y="0"/>
                  <a:pt x="955" y="0"/>
                </a:cubicBezTo>
                <a:cubicBezTo>
                  <a:pt x="954" y="0"/>
                  <a:pt x="953" y="1"/>
                  <a:pt x="953" y="2"/>
                </a:cubicBezTo>
                <a:cubicBezTo>
                  <a:pt x="953" y="3"/>
                  <a:pt x="954" y="4"/>
                  <a:pt x="955" y="4"/>
                </a:cubicBezTo>
                <a:cubicBezTo>
                  <a:pt x="959" y="4"/>
                  <a:pt x="959" y="4"/>
                  <a:pt x="959" y="4"/>
                </a:cubicBezTo>
                <a:cubicBezTo>
                  <a:pt x="960" y="4"/>
                  <a:pt x="961" y="3"/>
                  <a:pt x="961" y="2"/>
                </a:cubicBezTo>
                <a:cubicBezTo>
                  <a:pt x="961" y="1"/>
                  <a:pt x="960" y="0"/>
                  <a:pt x="959" y="0"/>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28" name="Shape 1228"/>
          <p:cNvSpPr/>
          <p:nvPr/>
        </p:nvSpPr>
        <p:spPr>
          <a:xfrm>
            <a:off x="5180094" y="1299196"/>
            <a:ext cx="694855" cy="748182"/>
          </a:xfrm>
          <a:custGeom>
            <a:pathLst>
              <a:path extrusionOk="0" h="202" w="189">
                <a:moveTo>
                  <a:pt x="91" y="22"/>
                </a:moveTo>
                <a:cubicBezTo>
                  <a:pt x="90" y="22"/>
                  <a:pt x="89" y="21"/>
                  <a:pt x="89" y="20"/>
                </a:cubicBezTo>
                <a:cubicBezTo>
                  <a:pt x="89" y="19"/>
                  <a:pt x="90" y="18"/>
                  <a:pt x="91" y="18"/>
                </a:cubicBezTo>
                <a:cubicBezTo>
                  <a:pt x="95" y="18"/>
                  <a:pt x="95" y="18"/>
                  <a:pt x="95" y="18"/>
                </a:cubicBezTo>
                <a:cubicBezTo>
                  <a:pt x="96" y="18"/>
                  <a:pt x="97" y="19"/>
                  <a:pt x="97" y="20"/>
                </a:cubicBezTo>
                <a:cubicBezTo>
                  <a:pt x="97" y="21"/>
                  <a:pt x="96" y="22"/>
                  <a:pt x="95" y="22"/>
                </a:cubicBezTo>
                <a:cubicBezTo>
                  <a:pt x="91" y="22"/>
                  <a:pt x="91" y="22"/>
                  <a:pt x="91" y="22"/>
                </a:cubicBezTo>
                <a:moveTo>
                  <a:pt x="103" y="22"/>
                </a:moveTo>
                <a:cubicBezTo>
                  <a:pt x="102" y="22"/>
                  <a:pt x="101" y="21"/>
                  <a:pt x="101" y="20"/>
                </a:cubicBezTo>
                <a:cubicBezTo>
                  <a:pt x="101" y="19"/>
                  <a:pt x="102" y="18"/>
                  <a:pt x="103" y="18"/>
                </a:cubicBezTo>
                <a:cubicBezTo>
                  <a:pt x="107" y="18"/>
                  <a:pt x="107" y="18"/>
                  <a:pt x="107" y="18"/>
                </a:cubicBezTo>
                <a:cubicBezTo>
                  <a:pt x="108" y="18"/>
                  <a:pt x="109" y="19"/>
                  <a:pt x="109" y="20"/>
                </a:cubicBezTo>
                <a:cubicBezTo>
                  <a:pt x="109" y="21"/>
                  <a:pt x="108" y="22"/>
                  <a:pt x="107" y="22"/>
                </a:cubicBezTo>
                <a:cubicBezTo>
                  <a:pt x="103" y="22"/>
                  <a:pt x="103" y="22"/>
                  <a:pt x="103" y="22"/>
                </a:cubicBezTo>
                <a:moveTo>
                  <a:pt x="42" y="0"/>
                </a:moveTo>
                <a:cubicBezTo>
                  <a:pt x="0" y="0"/>
                  <a:pt x="0" y="0"/>
                  <a:pt x="0" y="0"/>
                </a:cubicBezTo>
                <a:cubicBezTo>
                  <a:pt x="68" y="18"/>
                  <a:pt x="68" y="18"/>
                  <a:pt x="68" y="18"/>
                </a:cubicBezTo>
                <a:cubicBezTo>
                  <a:pt x="71" y="18"/>
                  <a:pt x="71" y="18"/>
                  <a:pt x="71" y="18"/>
                </a:cubicBezTo>
                <a:cubicBezTo>
                  <a:pt x="71" y="18"/>
                  <a:pt x="72" y="19"/>
                  <a:pt x="72" y="19"/>
                </a:cubicBezTo>
                <a:cubicBezTo>
                  <a:pt x="77" y="20"/>
                  <a:pt x="77" y="20"/>
                  <a:pt x="77" y="20"/>
                </a:cubicBezTo>
                <a:cubicBezTo>
                  <a:pt x="77" y="20"/>
                  <a:pt x="77" y="20"/>
                  <a:pt x="77" y="20"/>
                </a:cubicBezTo>
                <a:cubicBezTo>
                  <a:pt x="77" y="19"/>
                  <a:pt x="78" y="18"/>
                  <a:pt x="79" y="18"/>
                </a:cubicBezTo>
                <a:cubicBezTo>
                  <a:pt x="83" y="18"/>
                  <a:pt x="83" y="18"/>
                  <a:pt x="83" y="18"/>
                </a:cubicBezTo>
                <a:cubicBezTo>
                  <a:pt x="84" y="18"/>
                  <a:pt x="85" y="19"/>
                  <a:pt x="85" y="20"/>
                </a:cubicBezTo>
                <a:cubicBezTo>
                  <a:pt x="85" y="21"/>
                  <a:pt x="84" y="22"/>
                  <a:pt x="83" y="22"/>
                </a:cubicBezTo>
                <a:cubicBezTo>
                  <a:pt x="81" y="22"/>
                  <a:pt x="81" y="22"/>
                  <a:pt x="81" y="22"/>
                </a:cubicBezTo>
                <a:cubicBezTo>
                  <a:pt x="178" y="48"/>
                  <a:pt x="178" y="48"/>
                  <a:pt x="178" y="48"/>
                </a:cubicBezTo>
                <a:cubicBezTo>
                  <a:pt x="178" y="67"/>
                  <a:pt x="178" y="67"/>
                  <a:pt x="178" y="67"/>
                </a:cubicBezTo>
                <a:cubicBezTo>
                  <a:pt x="178" y="70"/>
                  <a:pt x="178" y="70"/>
                  <a:pt x="178" y="70"/>
                </a:cubicBezTo>
                <a:cubicBezTo>
                  <a:pt x="178" y="180"/>
                  <a:pt x="178" y="180"/>
                  <a:pt x="178" y="180"/>
                </a:cubicBezTo>
                <a:cubicBezTo>
                  <a:pt x="179" y="180"/>
                  <a:pt x="179" y="180"/>
                  <a:pt x="179" y="180"/>
                </a:cubicBezTo>
                <a:cubicBezTo>
                  <a:pt x="180" y="180"/>
                  <a:pt x="181" y="181"/>
                  <a:pt x="181" y="182"/>
                </a:cubicBezTo>
                <a:cubicBezTo>
                  <a:pt x="181" y="183"/>
                  <a:pt x="180" y="184"/>
                  <a:pt x="179" y="184"/>
                </a:cubicBezTo>
                <a:cubicBezTo>
                  <a:pt x="178" y="184"/>
                  <a:pt x="178" y="184"/>
                  <a:pt x="178" y="184"/>
                </a:cubicBezTo>
                <a:cubicBezTo>
                  <a:pt x="178" y="202"/>
                  <a:pt x="178" y="202"/>
                  <a:pt x="178" y="202"/>
                </a:cubicBezTo>
                <a:cubicBezTo>
                  <a:pt x="189" y="202"/>
                  <a:pt x="189" y="202"/>
                  <a:pt x="189" y="202"/>
                </a:cubicBezTo>
                <a:cubicBezTo>
                  <a:pt x="189" y="184"/>
                  <a:pt x="189" y="184"/>
                  <a:pt x="189" y="184"/>
                </a:cubicBezTo>
                <a:cubicBezTo>
                  <a:pt x="187" y="184"/>
                  <a:pt x="187" y="184"/>
                  <a:pt x="187" y="184"/>
                </a:cubicBezTo>
                <a:cubicBezTo>
                  <a:pt x="186" y="184"/>
                  <a:pt x="185" y="183"/>
                  <a:pt x="185" y="182"/>
                </a:cubicBezTo>
                <a:cubicBezTo>
                  <a:pt x="185" y="181"/>
                  <a:pt x="186" y="180"/>
                  <a:pt x="187" y="180"/>
                </a:cubicBezTo>
                <a:cubicBezTo>
                  <a:pt x="189" y="180"/>
                  <a:pt x="189" y="180"/>
                  <a:pt x="189" y="180"/>
                </a:cubicBezTo>
                <a:cubicBezTo>
                  <a:pt x="189" y="40"/>
                  <a:pt x="189" y="40"/>
                  <a:pt x="189" y="40"/>
                </a:cubicBezTo>
                <a:cubicBezTo>
                  <a:pt x="121" y="21"/>
                  <a:pt x="121" y="21"/>
                  <a:pt x="121" y="21"/>
                </a:cubicBezTo>
                <a:cubicBezTo>
                  <a:pt x="120" y="21"/>
                  <a:pt x="120" y="22"/>
                  <a:pt x="119" y="22"/>
                </a:cubicBezTo>
                <a:cubicBezTo>
                  <a:pt x="115" y="22"/>
                  <a:pt x="115" y="22"/>
                  <a:pt x="115" y="22"/>
                </a:cubicBezTo>
                <a:cubicBezTo>
                  <a:pt x="114" y="22"/>
                  <a:pt x="113" y="21"/>
                  <a:pt x="113" y="20"/>
                </a:cubicBezTo>
                <a:cubicBezTo>
                  <a:pt x="113" y="20"/>
                  <a:pt x="113" y="19"/>
                  <a:pt x="113" y="19"/>
                </a:cubicBezTo>
                <a:cubicBezTo>
                  <a:pt x="42" y="0"/>
                  <a:pt x="42" y="0"/>
                  <a:pt x="42" y="0"/>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29" name="Shape 1229"/>
          <p:cNvSpPr/>
          <p:nvPr/>
        </p:nvSpPr>
        <p:spPr>
          <a:xfrm>
            <a:off x="5430565" y="1365450"/>
            <a:ext cx="444385" cy="615675"/>
          </a:xfrm>
          <a:custGeom>
            <a:pathLst>
              <a:path extrusionOk="0" h="166" w="121">
                <a:moveTo>
                  <a:pt x="111" y="162"/>
                </a:moveTo>
                <a:cubicBezTo>
                  <a:pt x="110" y="162"/>
                  <a:pt x="110" y="162"/>
                  <a:pt x="110" y="162"/>
                </a:cubicBezTo>
                <a:cubicBezTo>
                  <a:pt x="110" y="166"/>
                  <a:pt x="110" y="166"/>
                  <a:pt x="110" y="166"/>
                </a:cubicBezTo>
                <a:cubicBezTo>
                  <a:pt x="111" y="166"/>
                  <a:pt x="111" y="166"/>
                  <a:pt x="111" y="166"/>
                </a:cubicBezTo>
                <a:cubicBezTo>
                  <a:pt x="112" y="166"/>
                  <a:pt x="113" y="165"/>
                  <a:pt x="113" y="164"/>
                </a:cubicBezTo>
                <a:cubicBezTo>
                  <a:pt x="113" y="163"/>
                  <a:pt x="112" y="162"/>
                  <a:pt x="111" y="162"/>
                </a:cubicBezTo>
                <a:moveTo>
                  <a:pt x="121" y="162"/>
                </a:moveTo>
                <a:cubicBezTo>
                  <a:pt x="119" y="162"/>
                  <a:pt x="119" y="162"/>
                  <a:pt x="119" y="162"/>
                </a:cubicBezTo>
                <a:cubicBezTo>
                  <a:pt x="118" y="162"/>
                  <a:pt x="117" y="163"/>
                  <a:pt x="117" y="164"/>
                </a:cubicBezTo>
                <a:cubicBezTo>
                  <a:pt x="117" y="165"/>
                  <a:pt x="118" y="166"/>
                  <a:pt x="119" y="166"/>
                </a:cubicBezTo>
                <a:cubicBezTo>
                  <a:pt x="121" y="166"/>
                  <a:pt x="121" y="166"/>
                  <a:pt x="121" y="166"/>
                </a:cubicBezTo>
                <a:cubicBezTo>
                  <a:pt x="121" y="162"/>
                  <a:pt x="121" y="162"/>
                  <a:pt x="121" y="162"/>
                </a:cubicBezTo>
                <a:moveTo>
                  <a:pt x="45" y="1"/>
                </a:moveTo>
                <a:cubicBezTo>
                  <a:pt x="45" y="1"/>
                  <a:pt x="45" y="2"/>
                  <a:pt x="45" y="2"/>
                </a:cubicBezTo>
                <a:cubicBezTo>
                  <a:pt x="45" y="3"/>
                  <a:pt x="46" y="4"/>
                  <a:pt x="47" y="4"/>
                </a:cubicBezTo>
                <a:cubicBezTo>
                  <a:pt x="51" y="4"/>
                  <a:pt x="51" y="4"/>
                  <a:pt x="51" y="4"/>
                </a:cubicBezTo>
                <a:cubicBezTo>
                  <a:pt x="52" y="4"/>
                  <a:pt x="52" y="3"/>
                  <a:pt x="53" y="3"/>
                </a:cubicBezTo>
                <a:cubicBezTo>
                  <a:pt x="45" y="1"/>
                  <a:pt x="45" y="1"/>
                  <a:pt x="45" y="1"/>
                </a:cubicBezTo>
                <a:moveTo>
                  <a:pt x="3" y="0"/>
                </a:moveTo>
                <a:cubicBezTo>
                  <a:pt x="0" y="0"/>
                  <a:pt x="0" y="0"/>
                  <a:pt x="0" y="0"/>
                </a:cubicBezTo>
                <a:cubicBezTo>
                  <a:pt x="4" y="1"/>
                  <a:pt x="4" y="1"/>
                  <a:pt x="4" y="1"/>
                </a:cubicBezTo>
                <a:cubicBezTo>
                  <a:pt x="4" y="1"/>
                  <a:pt x="3" y="0"/>
                  <a:pt x="3" y="0"/>
                </a:cubicBezTo>
                <a:moveTo>
                  <a:pt x="15" y="0"/>
                </a:moveTo>
                <a:cubicBezTo>
                  <a:pt x="11" y="0"/>
                  <a:pt x="11" y="0"/>
                  <a:pt x="11" y="0"/>
                </a:cubicBezTo>
                <a:cubicBezTo>
                  <a:pt x="10" y="0"/>
                  <a:pt x="9" y="1"/>
                  <a:pt x="9" y="2"/>
                </a:cubicBezTo>
                <a:cubicBezTo>
                  <a:pt x="9" y="2"/>
                  <a:pt x="9" y="2"/>
                  <a:pt x="9" y="2"/>
                </a:cubicBezTo>
                <a:cubicBezTo>
                  <a:pt x="13" y="4"/>
                  <a:pt x="13" y="4"/>
                  <a:pt x="13" y="4"/>
                </a:cubicBezTo>
                <a:cubicBezTo>
                  <a:pt x="15" y="4"/>
                  <a:pt x="15" y="4"/>
                  <a:pt x="15" y="4"/>
                </a:cubicBezTo>
                <a:cubicBezTo>
                  <a:pt x="16" y="4"/>
                  <a:pt x="17" y="3"/>
                  <a:pt x="17" y="2"/>
                </a:cubicBezTo>
                <a:cubicBezTo>
                  <a:pt x="17" y="1"/>
                  <a:pt x="16" y="0"/>
                  <a:pt x="15" y="0"/>
                </a:cubicBezTo>
                <a:moveTo>
                  <a:pt x="27" y="0"/>
                </a:moveTo>
                <a:cubicBezTo>
                  <a:pt x="23" y="0"/>
                  <a:pt x="23" y="0"/>
                  <a:pt x="23" y="0"/>
                </a:cubicBezTo>
                <a:cubicBezTo>
                  <a:pt x="22" y="0"/>
                  <a:pt x="21" y="1"/>
                  <a:pt x="21" y="2"/>
                </a:cubicBezTo>
                <a:cubicBezTo>
                  <a:pt x="21" y="3"/>
                  <a:pt x="22" y="4"/>
                  <a:pt x="23" y="4"/>
                </a:cubicBezTo>
                <a:cubicBezTo>
                  <a:pt x="27" y="4"/>
                  <a:pt x="27" y="4"/>
                  <a:pt x="27" y="4"/>
                </a:cubicBezTo>
                <a:cubicBezTo>
                  <a:pt x="28" y="4"/>
                  <a:pt x="29" y="3"/>
                  <a:pt x="29" y="2"/>
                </a:cubicBezTo>
                <a:cubicBezTo>
                  <a:pt x="29" y="1"/>
                  <a:pt x="28" y="0"/>
                  <a:pt x="27" y="0"/>
                </a:cubicBezTo>
                <a:moveTo>
                  <a:pt x="39" y="0"/>
                </a:moveTo>
                <a:cubicBezTo>
                  <a:pt x="35" y="0"/>
                  <a:pt x="35" y="0"/>
                  <a:pt x="35" y="0"/>
                </a:cubicBezTo>
                <a:cubicBezTo>
                  <a:pt x="34" y="0"/>
                  <a:pt x="33" y="1"/>
                  <a:pt x="33" y="2"/>
                </a:cubicBezTo>
                <a:cubicBezTo>
                  <a:pt x="33" y="3"/>
                  <a:pt x="34" y="4"/>
                  <a:pt x="35" y="4"/>
                </a:cubicBezTo>
                <a:cubicBezTo>
                  <a:pt x="39" y="4"/>
                  <a:pt x="39" y="4"/>
                  <a:pt x="39" y="4"/>
                </a:cubicBezTo>
                <a:cubicBezTo>
                  <a:pt x="40" y="4"/>
                  <a:pt x="41" y="3"/>
                  <a:pt x="41" y="2"/>
                </a:cubicBezTo>
                <a:cubicBezTo>
                  <a:pt x="41" y="1"/>
                  <a:pt x="40" y="0"/>
                  <a:pt x="39" y="0"/>
                </a:cubicBezTo>
              </a:path>
            </a:pathLst>
          </a:custGeom>
          <a:solidFill>
            <a:srgbClr val="D1931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30" name="Shape 1230"/>
          <p:cNvSpPr/>
          <p:nvPr/>
        </p:nvSpPr>
        <p:spPr>
          <a:xfrm>
            <a:off x="5180094" y="1299196"/>
            <a:ext cx="654457" cy="930783"/>
          </a:xfrm>
          <a:custGeom>
            <a:pathLst>
              <a:path extrusionOk="0" h="576" w="405">
                <a:moveTo>
                  <a:pt x="405" y="576"/>
                </a:moveTo>
                <a:lnTo>
                  <a:pt x="0" y="463"/>
                </a:lnTo>
                <a:lnTo>
                  <a:pt x="0" y="0"/>
                </a:lnTo>
                <a:lnTo>
                  <a:pt x="405" y="110"/>
                </a:lnTo>
                <a:lnTo>
                  <a:pt x="405" y="576"/>
                </a:lnTo>
                <a:close/>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31" name="Shape 1231"/>
          <p:cNvSpPr/>
          <p:nvPr/>
        </p:nvSpPr>
        <p:spPr>
          <a:xfrm>
            <a:off x="5180094" y="1299196"/>
            <a:ext cx="654457" cy="930783"/>
          </a:xfrm>
          <a:custGeom>
            <a:pathLst>
              <a:path extrusionOk="0" h="576" w="405">
                <a:moveTo>
                  <a:pt x="405" y="576"/>
                </a:moveTo>
                <a:lnTo>
                  <a:pt x="0" y="463"/>
                </a:lnTo>
                <a:lnTo>
                  <a:pt x="0" y="0"/>
                </a:lnTo>
                <a:lnTo>
                  <a:pt x="405" y="110"/>
                </a:lnTo>
                <a:lnTo>
                  <a:pt x="405" y="576"/>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32" name="Shape 1232"/>
          <p:cNvSpPr/>
          <p:nvPr/>
        </p:nvSpPr>
        <p:spPr>
          <a:xfrm>
            <a:off x="5180094" y="1370297"/>
            <a:ext cx="478318" cy="106652"/>
          </a:xfrm>
          <a:custGeom>
            <a:pathLst>
              <a:path extrusionOk="0" h="29" w="130">
                <a:moveTo>
                  <a:pt x="125" y="27"/>
                </a:moveTo>
                <a:cubicBezTo>
                  <a:pt x="124" y="27"/>
                  <a:pt x="123" y="28"/>
                  <a:pt x="123" y="29"/>
                </a:cubicBezTo>
                <a:cubicBezTo>
                  <a:pt x="123" y="29"/>
                  <a:pt x="123" y="29"/>
                  <a:pt x="123" y="29"/>
                </a:cubicBezTo>
                <a:cubicBezTo>
                  <a:pt x="130" y="29"/>
                  <a:pt x="130" y="29"/>
                  <a:pt x="130" y="29"/>
                </a:cubicBezTo>
                <a:cubicBezTo>
                  <a:pt x="130" y="29"/>
                  <a:pt x="129" y="28"/>
                  <a:pt x="129" y="28"/>
                </a:cubicBezTo>
                <a:cubicBezTo>
                  <a:pt x="125" y="27"/>
                  <a:pt x="125" y="27"/>
                  <a:pt x="125" y="27"/>
                </a:cubicBezTo>
                <a:cubicBezTo>
                  <a:pt x="125" y="27"/>
                  <a:pt x="125" y="27"/>
                  <a:pt x="125" y="27"/>
                </a:cubicBezTo>
                <a:moveTo>
                  <a:pt x="114" y="25"/>
                </a:moveTo>
                <a:cubicBezTo>
                  <a:pt x="113" y="25"/>
                  <a:pt x="113" y="26"/>
                  <a:pt x="112" y="26"/>
                </a:cubicBezTo>
                <a:cubicBezTo>
                  <a:pt x="112" y="27"/>
                  <a:pt x="113" y="28"/>
                  <a:pt x="114" y="29"/>
                </a:cubicBezTo>
                <a:cubicBezTo>
                  <a:pt x="116" y="29"/>
                  <a:pt x="116" y="29"/>
                  <a:pt x="116" y="29"/>
                </a:cubicBezTo>
                <a:cubicBezTo>
                  <a:pt x="119" y="29"/>
                  <a:pt x="119" y="29"/>
                  <a:pt x="119" y="29"/>
                </a:cubicBezTo>
                <a:cubicBezTo>
                  <a:pt x="119" y="29"/>
                  <a:pt x="119" y="28"/>
                  <a:pt x="119" y="28"/>
                </a:cubicBezTo>
                <a:cubicBezTo>
                  <a:pt x="120" y="27"/>
                  <a:pt x="119" y="26"/>
                  <a:pt x="118" y="26"/>
                </a:cubicBezTo>
                <a:cubicBezTo>
                  <a:pt x="114" y="25"/>
                  <a:pt x="114" y="25"/>
                  <a:pt x="114" y="25"/>
                </a:cubicBezTo>
                <a:cubicBezTo>
                  <a:pt x="114" y="25"/>
                  <a:pt x="114" y="25"/>
                  <a:pt x="114" y="25"/>
                </a:cubicBezTo>
                <a:moveTo>
                  <a:pt x="103" y="23"/>
                </a:moveTo>
                <a:cubicBezTo>
                  <a:pt x="103" y="23"/>
                  <a:pt x="102" y="23"/>
                  <a:pt x="102" y="24"/>
                </a:cubicBezTo>
                <a:cubicBezTo>
                  <a:pt x="101" y="25"/>
                  <a:pt x="102" y="26"/>
                  <a:pt x="103" y="26"/>
                </a:cubicBezTo>
                <a:cubicBezTo>
                  <a:pt x="107" y="27"/>
                  <a:pt x="107" y="27"/>
                  <a:pt x="107" y="27"/>
                </a:cubicBezTo>
                <a:cubicBezTo>
                  <a:pt x="107" y="27"/>
                  <a:pt x="107" y="27"/>
                  <a:pt x="107" y="27"/>
                </a:cubicBezTo>
                <a:cubicBezTo>
                  <a:pt x="108" y="27"/>
                  <a:pt x="108" y="26"/>
                  <a:pt x="109" y="26"/>
                </a:cubicBezTo>
                <a:cubicBezTo>
                  <a:pt x="109" y="25"/>
                  <a:pt x="108" y="24"/>
                  <a:pt x="107" y="23"/>
                </a:cubicBezTo>
                <a:cubicBezTo>
                  <a:pt x="104" y="23"/>
                  <a:pt x="104" y="23"/>
                  <a:pt x="104" y="23"/>
                </a:cubicBezTo>
                <a:cubicBezTo>
                  <a:pt x="104" y="23"/>
                  <a:pt x="103" y="23"/>
                  <a:pt x="103" y="23"/>
                </a:cubicBezTo>
                <a:moveTo>
                  <a:pt x="93" y="20"/>
                </a:moveTo>
                <a:cubicBezTo>
                  <a:pt x="92" y="20"/>
                  <a:pt x="91" y="21"/>
                  <a:pt x="91" y="22"/>
                </a:cubicBezTo>
                <a:cubicBezTo>
                  <a:pt x="91" y="23"/>
                  <a:pt x="91" y="24"/>
                  <a:pt x="92" y="24"/>
                </a:cubicBezTo>
                <a:cubicBezTo>
                  <a:pt x="96" y="25"/>
                  <a:pt x="96" y="25"/>
                  <a:pt x="96" y="25"/>
                </a:cubicBezTo>
                <a:cubicBezTo>
                  <a:pt x="96" y="25"/>
                  <a:pt x="96" y="25"/>
                  <a:pt x="96" y="25"/>
                </a:cubicBezTo>
                <a:cubicBezTo>
                  <a:pt x="97" y="25"/>
                  <a:pt x="98" y="24"/>
                  <a:pt x="98" y="23"/>
                </a:cubicBezTo>
                <a:cubicBezTo>
                  <a:pt x="98" y="22"/>
                  <a:pt x="98" y="21"/>
                  <a:pt x="97" y="21"/>
                </a:cubicBezTo>
                <a:cubicBezTo>
                  <a:pt x="93" y="20"/>
                  <a:pt x="93" y="20"/>
                  <a:pt x="93" y="20"/>
                </a:cubicBezTo>
                <a:cubicBezTo>
                  <a:pt x="93" y="20"/>
                  <a:pt x="93" y="20"/>
                  <a:pt x="93" y="20"/>
                </a:cubicBezTo>
                <a:moveTo>
                  <a:pt x="82" y="18"/>
                </a:moveTo>
                <a:cubicBezTo>
                  <a:pt x="81" y="18"/>
                  <a:pt x="80" y="18"/>
                  <a:pt x="80" y="19"/>
                </a:cubicBezTo>
                <a:cubicBezTo>
                  <a:pt x="80" y="20"/>
                  <a:pt x="80" y="21"/>
                  <a:pt x="81" y="21"/>
                </a:cubicBezTo>
                <a:cubicBezTo>
                  <a:pt x="85" y="22"/>
                  <a:pt x="85" y="22"/>
                  <a:pt x="85" y="22"/>
                </a:cubicBezTo>
                <a:cubicBezTo>
                  <a:pt x="85" y="22"/>
                  <a:pt x="85" y="22"/>
                  <a:pt x="85" y="22"/>
                </a:cubicBezTo>
                <a:cubicBezTo>
                  <a:pt x="86" y="22"/>
                  <a:pt x="87" y="22"/>
                  <a:pt x="87" y="21"/>
                </a:cubicBezTo>
                <a:cubicBezTo>
                  <a:pt x="87" y="20"/>
                  <a:pt x="87" y="19"/>
                  <a:pt x="86" y="19"/>
                </a:cubicBezTo>
                <a:cubicBezTo>
                  <a:pt x="82" y="18"/>
                  <a:pt x="82" y="18"/>
                  <a:pt x="82" y="18"/>
                </a:cubicBezTo>
                <a:cubicBezTo>
                  <a:pt x="82" y="18"/>
                  <a:pt x="82" y="18"/>
                  <a:pt x="82" y="18"/>
                </a:cubicBezTo>
                <a:moveTo>
                  <a:pt x="71" y="15"/>
                </a:moveTo>
                <a:cubicBezTo>
                  <a:pt x="70" y="15"/>
                  <a:pt x="69" y="16"/>
                  <a:pt x="69" y="17"/>
                </a:cubicBezTo>
                <a:cubicBezTo>
                  <a:pt x="69" y="18"/>
                  <a:pt x="70" y="19"/>
                  <a:pt x="71" y="19"/>
                </a:cubicBezTo>
                <a:cubicBezTo>
                  <a:pt x="74" y="20"/>
                  <a:pt x="74" y="20"/>
                  <a:pt x="74" y="20"/>
                </a:cubicBezTo>
                <a:cubicBezTo>
                  <a:pt x="75" y="20"/>
                  <a:pt x="75" y="20"/>
                  <a:pt x="75" y="20"/>
                </a:cubicBezTo>
                <a:cubicBezTo>
                  <a:pt x="75" y="20"/>
                  <a:pt x="76" y="19"/>
                  <a:pt x="76" y="18"/>
                </a:cubicBezTo>
                <a:cubicBezTo>
                  <a:pt x="77" y="17"/>
                  <a:pt x="76" y="16"/>
                  <a:pt x="75" y="16"/>
                </a:cubicBezTo>
                <a:cubicBezTo>
                  <a:pt x="71" y="15"/>
                  <a:pt x="71" y="15"/>
                  <a:pt x="71" y="15"/>
                </a:cubicBezTo>
                <a:cubicBezTo>
                  <a:pt x="71" y="15"/>
                  <a:pt x="71" y="15"/>
                  <a:pt x="71" y="15"/>
                </a:cubicBezTo>
                <a:moveTo>
                  <a:pt x="60" y="13"/>
                </a:moveTo>
                <a:cubicBezTo>
                  <a:pt x="59" y="13"/>
                  <a:pt x="59" y="14"/>
                  <a:pt x="59" y="14"/>
                </a:cubicBezTo>
                <a:cubicBezTo>
                  <a:pt x="58" y="15"/>
                  <a:pt x="59" y="16"/>
                  <a:pt x="60" y="17"/>
                </a:cubicBezTo>
                <a:cubicBezTo>
                  <a:pt x="63" y="17"/>
                  <a:pt x="63" y="17"/>
                  <a:pt x="63" y="17"/>
                </a:cubicBezTo>
                <a:cubicBezTo>
                  <a:pt x="64" y="17"/>
                  <a:pt x="64" y="17"/>
                  <a:pt x="64" y="17"/>
                </a:cubicBezTo>
                <a:cubicBezTo>
                  <a:pt x="65" y="17"/>
                  <a:pt x="65" y="17"/>
                  <a:pt x="66" y="16"/>
                </a:cubicBezTo>
                <a:cubicBezTo>
                  <a:pt x="66" y="15"/>
                  <a:pt x="65" y="14"/>
                  <a:pt x="64" y="14"/>
                </a:cubicBezTo>
                <a:cubicBezTo>
                  <a:pt x="61" y="13"/>
                  <a:pt x="61" y="13"/>
                  <a:pt x="61" y="13"/>
                </a:cubicBezTo>
                <a:cubicBezTo>
                  <a:pt x="61" y="13"/>
                  <a:pt x="60" y="13"/>
                  <a:pt x="60" y="13"/>
                </a:cubicBezTo>
                <a:moveTo>
                  <a:pt x="50" y="11"/>
                </a:moveTo>
                <a:cubicBezTo>
                  <a:pt x="49" y="11"/>
                  <a:pt x="48" y="11"/>
                  <a:pt x="48" y="12"/>
                </a:cubicBezTo>
                <a:cubicBezTo>
                  <a:pt x="48" y="13"/>
                  <a:pt x="48" y="14"/>
                  <a:pt x="49" y="14"/>
                </a:cubicBezTo>
                <a:cubicBezTo>
                  <a:pt x="53" y="15"/>
                  <a:pt x="53" y="15"/>
                  <a:pt x="53" y="15"/>
                </a:cubicBezTo>
                <a:cubicBezTo>
                  <a:pt x="53" y="15"/>
                  <a:pt x="53" y="15"/>
                  <a:pt x="53" y="15"/>
                </a:cubicBezTo>
                <a:cubicBezTo>
                  <a:pt x="54" y="15"/>
                  <a:pt x="55" y="14"/>
                  <a:pt x="55" y="14"/>
                </a:cubicBezTo>
                <a:cubicBezTo>
                  <a:pt x="55" y="13"/>
                  <a:pt x="54" y="12"/>
                  <a:pt x="53" y="11"/>
                </a:cubicBezTo>
                <a:cubicBezTo>
                  <a:pt x="50" y="11"/>
                  <a:pt x="50" y="11"/>
                  <a:pt x="50" y="11"/>
                </a:cubicBezTo>
                <a:cubicBezTo>
                  <a:pt x="50" y="11"/>
                  <a:pt x="50" y="11"/>
                  <a:pt x="50" y="11"/>
                </a:cubicBezTo>
                <a:moveTo>
                  <a:pt x="39" y="8"/>
                </a:moveTo>
                <a:cubicBezTo>
                  <a:pt x="38" y="8"/>
                  <a:pt x="37" y="9"/>
                  <a:pt x="37" y="10"/>
                </a:cubicBezTo>
                <a:cubicBezTo>
                  <a:pt x="37" y="11"/>
                  <a:pt x="37" y="12"/>
                  <a:pt x="38" y="12"/>
                </a:cubicBezTo>
                <a:cubicBezTo>
                  <a:pt x="42" y="13"/>
                  <a:pt x="42" y="13"/>
                  <a:pt x="42" y="13"/>
                </a:cubicBezTo>
                <a:cubicBezTo>
                  <a:pt x="42" y="13"/>
                  <a:pt x="42" y="13"/>
                  <a:pt x="42" y="13"/>
                </a:cubicBezTo>
                <a:cubicBezTo>
                  <a:pt x="43" y="13"/>
                  <a:pt x="44" y="12"/>
                  <a:pt x="44" y="11"/>
                </a:cubicBezTo>
                <a:cubicBezTo>
                  <a:pt x="44" y="10"/>
                  <a:pt x="44" y="9"/>
                  <a:pt x="43" y="9"/>
                </a:cubicBezTo>
                <a:cubicBezTo>
                  <a:pt x="39" y="8"/>
                  <a:pt x="39" y="8"/>
                  <a:pt x="39" y="8"/>
                </a:cubicBezTo>
                <a:cubicBezTo>
                  <a:pt x="39" y="8"/>
                  <a:pt x="39" y="8"/>
                  <a:pt x="39" y="8"/>
                </a:cubicBezTo>
                <a:moveTo>
                  <a:pt x="28" y="6"/>
                </a:moveTo>
                <a:cubicBezTo>
                  <a:pt x="27" y="6"/>
                  <a:pt x="26" y="6"/>
                  <a:pt x="26" y="7"/>
                </a:cubicBezTo>
                <a:cubicBezTo>
                  <a:pt x="26" y="8"/>
                  <a:pt x="27" y="9"/>
                  <a:pt x="28" y="9"/>
                </a:cubicBezTo>
                <a:cubicBezTo>
                  <a:pt x="31" y="10"/>
                  <a:pt x="31" y="10"/>
                  <a:pt x="31" y="10"/>
                </a:cubicBezTo>
                <a:cubicBezTo>
                  <a:pt x="32" y="10"/>
                  <a:pt x="32" y="10"/>
                  <a:pt x="32" y="10"/>
                </a:cubicBezTo>
                <a:cubicBezTo>
                  <a:pt x="32" y="10"/>
                  <a:pt x="33" y="10"/>
                  <a:pt x="33" y="9"/>
                </a:cubicBezTo>
                <a:cubicBezTo>
                  <a:pt x="34" y="8"/>
                  <a:pt x="33" y="7"/>
                  <a:pt x="32" y="7"/>
                </a:cubicBezTo>
                <a:cubicBezTo>
                  <a:pt x="28" y="6"/>
                  <a:pt x="28" y="6"/>
                  <a:pt x="28" y="6"/>
                </a:cubicBezTo>
                <a:cubicBezTo>
                  <a:pt x="28" y="6"/>
                  <a:pt x="28" y="6"/>
                  <a:pt x="28" y="6"/>
                </a:cubicBezTo>
                <a:moveTo>
                  <a:pt x="17" y="3"/>
                </a:moveTo>
                <a:cubicBezTo>
                  <a:pt x="16" y="3"/>
                  <a:pt x="16" y="4"/>
                  <a:pt x="15" y="5"/>
                </a:cubicBezTo>
                <a:cubicBezTo>
                  <a:pt x="15" y="6"/>
                  <a:pt x="16" y="7"/>
                  <a:pt x="17" y="7"/>
                </a:cubicBezTo>
                <a:cubicBezTo>
                  <a:pt x="20" y="8"/>
                  <a:pt x="20" y="8"/>
                  <a:pt x="20" y="8"/>
                </a:cubicBezTo>
                <a:cubicBezTo>
                  <a:pt x="21" y="8"/>
                  <a:pt x="21" y="8"/>
                  <a:pt x="21" y="8"/>
                </a:cubicBezTo>
                <a:cubicBezTo>
                  <a:pt x="22" y="8"/>
                  <a:pt x="22" y="7"/>
                  <a:pt x="23" y="6"/>
                </a:cubicBezTo>
                <a:cubicBezTo>
                  <a:pt x="23" y="5"/>
                  <a:pt x="22" y="5"/>
                  <a:pt x="21" y="4"/>
                </a:cubicBezTo>
                <a:cubicBezTo>
                  <a:pt x="18" y="4"/>
                  <a:pt x="18" y="4"/>
                  <a:pt x="18" y="4"/>
                </a:cubicBezTo>
                <a:cubicBezTo>
                  <a:pt x="17" y="3"/>
                  <a:pt x="17" y="3"/>
                  <a:pt x="17" y="3"/>
                </a:cubicBezTo>
                <a:moveTo>
                  <a:pt x="6" y="1"/>
                </a:moveTo>
                <a:cubicBezTo>
                  <a:pt x="6" y="1"/>
                  <a:pt x="5" y="2"/>
                  <a:pt x="5" y="2"/>
                </a:cubicBezTo>
                <a:cubicBezTo>
                  <a:pt x="4" y="3"/>
                  <a:pt x="5" y="4"/>
                  <a:pt x="6" y="5"/>
                </a:cubicBezTo>
                <a:cubicBezTo>
                  <a:pt x="10" y="5"/>
                  <a:pt x="10" y="5"/>
                  <a:pt x="10" y="5"/>
                </a:cubicBezTo>
                <a:cubicBezTo>
                  <a:pt x="10" y="5"/>
                  <a:pt x="10" y="5"/>
                  <a:pt x="10" y="5"/>
                </a:cubicBezTo>
                <a:cubicBezTo>
                  <a:pt x="11" y="5"/>
                  <a:pt x="12" y="5"/>
                  <a:pt x="12" y="4"/>
                </a:cubicBezTo>
                <a:cubicBezTo>
                  <a:pt x="12" y="3"/>
                  <a:pt x="11" y="2"/>
                  <a:pt x="10" y="2"/>
                </a:cubicBezTo>
                <a:cubicBezTo>
                  <a:pt x="7" y="1"/>
                  <a:pt x="7" y="1"/>
                  <a:pt x="7" y="1"/>
                </a:cubicBezTo>
                <a:cubicBezTo>
                  <a:pt x="7" y="1"/>
                  <a:pt x="7" y="1"/>
                  <a:pt x="6" y="1"/>
                </a:cubicBezTo>
                <a:moveTo>
                  <a:pt x="0" y="0"/>
                </a:moveTo>
                <a:cubicBezTo>
                  <a:pt x="0" y="3"/>
                  <a:pt x="0" y="3"/>
                  <a:pt x="0" y="3"/>
                </a:cubicBezTo>
                <a:cubicBezTo>
                  <a:pt x="1" y="3"/>
                  <a:pt x="1" y="2"/>
                  <a:pt x="1" y="2"/>
                </a:cubicBezTo>
                <a:cubicBezTo>
                  <a:pt x="1" y="1"/>
                  <a:pt x="1" y="0"/>
                  <a:pt x="0" y="0"/>
                </a:cubicBezTo>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33" name="Shape 1233"/>
          <p:cNvSpPr/>
          <p:nvPr/>
        </p:nvSpPr>
        <p:spPr>
          <a:xfrm>
            <a:off x="4747022" y="1476950"/>
            <a:ext cx="1087529" cy="753029"/>
          </a:xfrm>
          <a:custGeom>
            <a:pathLst>
              <a:path extrusionOk="0" h="466" w="673">
                <a:moveTo>
                  <a:pt x="0" y="466"/>
                </a:moveTo>
                <a:lnTo>
                  <a:pt x="98" y="227"/>
                </a:lnTo>
                <a:lnTo>
                  <a:pt x="0" y="0"/>
                </a:lnTo>
                <a:lnTo>
                  <a:pt x="673" y="0"/>
                </a:lnTo>
                <a:lnTo>
                  <a:pt x="673" y="466"/>
                </a:lnTo>
                <a:lnTo>
                  <a:pt x="0" y="466"/>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34" name="Shape 1234"/>
          <p:cNvSpPr/>
          <p:nvPr/>
        </p:nvSpPr>
        <p:spPr>
          <a:xfrm>
            <a:off x="4747022" y="1476950"/>
            <a:ext cx="1087529" cy="753029"/>
          </a:xfrm>
          <a:custGeom>
            <a:pathLst>
              <a:path extrusionOk="0" h="466" w="673">
                <a:moveTo>
                  <a:pt x="0" y="466"/>
                </a:moveTo>
                <a:lnTo>
                  <a:pt x="98" y="227"/>
                </a:lnTo>
                <a:lnTo>
                  <a:pt x="0" y="0"/>
                </a:lnTo>
                <a:lnTo>
                  <a:pt x="673" y="0"/>
                </a:lnTo>
                <a:lnTo>
                  <a:pt x="673" y="466"/>
                </a:lnTo>
                <a:lnTo>
                  <a:pt x="0" y="466"/>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35" name="Shape 1235"/>
          <p:cNvSpPr/>
          <p:nvPr/>
        </p:nvSpPr>
        <p:spPr>
          <a:xfrm>
            <a:off x="4784188" y="1548051"/>
            <a:ext cx="1050362" cy="610826"/>
          </a:xfrm>
          <a:custGeom>
            <a:pathLst>
              <a:path extrusionOk="0" h="165" w="286">
                <a:moveTo>
                  <a:pt x="5" y="162"/>
                </a:moveTo>
                <a:cubicBezTo>
                  <a:pt x="2" y="162"/>
                  <a:pt x="2" y="162"/>
                  <a:pt x="2" y="162"/>
                </a:cubicBezTo>
                <a:cubicBezTo>
                  <a:pt x="1" y="162"/>
                  <a:pt x="0" y="162"/>
                  <a:pt x="0" y="163"/>
                </a:cubicBezTo>
                <a:cubicBezTo>
                  <a:pt x="0" y="164"/>
                  <a:pt x="1" y="165"/>
                  <a:pt x="2" y="165"/>
                </a:cubicBezTo>
                <a:cubicBezTo>
                  <a:pt x="5" y="165"/>
                  <a:pt x="5" y="165"/>
                  <a:pt x="5" y="165"/>
                </a:cubicBezTo>
                <a:cubicBezTo>
                  <a:pt x="6" y="165"/>
                  <a:pt x="7" y="164"/>
                  <a:pt x="7" y="163"/>
                </a:cubicBezTo>
                <a:cubicBezTo>
                  <a:pt x="7" y="162"/>
                  <a:pt x="6" y="162"/>
                  <a:pt x="5" y="162"/>
                </a:cubicBezTo>
                <a:moveTo>
                  <a:pt x="16" y="162"/>
                </a:moveTo>
                <a:cubicBezTo>
                  <a:pt x="13" y="162"/>
                  <a:pt x="13" y="162"/>
                  <a:pt x="13" y="162"/>
                </a:cubicBezTo>
                <a:cubicBezTo>
                  <a:pt x="12" y="162"/>
                  <a:pt x="11" y="162"/>
                  <a:pt x="11" y="163"/>
                </a:cubicBezTo>
                <a:cubicBezTo>
                  <a:pt x="11" y="164"/>
                  <a:pt x="12" y="165"/>
                  <a:pt x="13" y="165"/>
                </a:cubicBezTo>
                <a:cubicBezTo>
                  <a:pt x="16" y="165"/>
                  <a:pt x="16" y="165"/>
                  <a:pt x="16" y="165"/>
                </a:cubicBezTo>
                <a:cubicBezTo>
                  <a:pt x="17" y="165"/>
                  <a:pt x="18" y="164"/>
                  <a:pt x="18" y="163"/>
                </a:cubicBezTo>
                <a:cubicBezTo>
                  <a:pt x="18" y="162"/>
                  <a:pt x="17" y="162"/>
                  <a:pt x="16" y="162"/>
                </a:cubicBezTo>
                <a:moveTo>
                  <a:pt x="27" y="162"/>
                </a:moveTo>
                <a:cubicBezTo>
                  <a:pt x="23" y="162"/>
                  <a:pt x="23" y="162"/>
                  <a:pt x="23" y="162"/>
                </a:cubicBezTo>
                <a:cubicBezTo>
                  <a:pt x="22" y="162"/>
                  <a:pt x="22" y="162"/>
                  <a:pt x="22" y="163"/>
                </a:cubicBezTo>
                <a:cubicBezTo>
                  <a:pt x="22" y="164"/>
                  <a:pt x="22" y="165"/>
                  <a:pt x="23" y="165"/>
                </a:cubicBezTo>
                <a:cubicBezTo>
                  <a:pt x="27" y="165"/>
                  <a:pt x="27" y="165"/>
                  <a:pt x="27" y="165"/>
                </a:cubicBezTo>
                <a:cubicBezTo>
                  <a:pt x="28" y="165"/>
                  <a:pt x="29" y="164"/>
                  <a:pt x="29" y="163"/>
                </a:cubicBezTo>
                <a:cubicBezTo>
                  <a:pt x="29" y="162"/>
                  <a:pt x="28" y="162"/>
                  <a:pt x="27" y="162"/>
                </a:cubicBezTo>
                <a:moveTo>
                  <a:pt x="38" y="162"/>
                </a:moveTo>
                <a:cubicBezTo>
                  <a:pt x="34" y="162"/>
                  <a:pt x="34" y="162"/>
                  <a:pt x="34" y="162"/>
                </a:cubicBezTo>
                <a:cubicBezTo>
                  <a:pt x="33" y="162"/>
                  <a:pt x="32" y="162"/>
                  <a:pt x="32" y="163"/>
                </a:cubicBezTo>
                <a:cubicBezTo>
                  <a:pt x="32" y="164"/>
                  <a:pt x="33" y="165"/>
                  <a:pt x="34" y="165"/>
                </a:cubicBezTo>
                <a:cubicBezTo>
                  <a:pt x="38" y="165"/>
                  <a:pt x="38" y="165"/>
                  <a:pt x="38" y="165"/>
                </a:cubicBezTo>
                <a:cubicBezTo>
                  <a:pt x="39" y="165"/>
                  <a:pt x="39" y="164"/>
                  <a:pt x="39" y="163"/>
                </a:cubicBezTo>
                <a:cubicBezTo>
                  <a:pt x="39" y="162"/>
                  <a:pt x="39" y="162"/>
                  <a:pt x="38" y="162"/>
                </a:cubicBezTo>
                <a:moveTo>
                  <a:pt x="48" y="162"/>
                </a:moveTo>
                <a:cubicBezTo>
                  <a:pt x="45" y="162"/>
                  <a:pt x="45" y="162"/>
                  <a:pt x="45" y="162"/>
                </a:cubicBezTo>
                <a:cubicBezTo>
                  <a:pt x="44" y="162"/>
                  <a:pt x="43" y="162"/>
                  <a:pt x="43" y="163"/>
                </a:cubicBezTo>
                <a:cubicBezTo>
                  <a:pt x="43" y="164"/>
                  <a:pt x="44" y="165"/>
                  <a:pt x="45" y="165"/>
                </a:cubicBezTo>
                <a:cubicBezTo>
                  <a:pt x="48" y="165"/>
                  <a:pt x="48" y="165"/>
                  <a:pt x="48" y="165"/>
                </a:cubicBezTo>
                <a:cubicBezTo>
                  <a:pt x="49" y="165"/>
                  <a:pt x="50" y="164"/>
                  <a:pt x="50" y="163"/>
                </a:cubicBezTo>
                <a:cubicBezTo>
                  <a:pt x="50" y="162"/>
                  <a:pt x="49" y="162"/>
                  <a:pt x="48" y="162"/>
                </a:cubicBezTo>
                <a:moveTo>
                  <a:pt x="59" y="162"/>
                </a:moveTo>
                <a:cubicBezTo>
                  <a:pt x="56" y="162"/>
                  <a:pt x="56" y="162"/>
                  <a:pt x="56" y="162"/>
                </a:cubicBezTo>
                <a:cubicBezTo>
                  <a:pt x="55" y="162"/>
                  <a:pt x="54" y="162"/>
                  <a:pt x="54" y="163"/>
                </a:cubicBezTo>
                <a:cubicBezTo>
                  <a:pt x="54" y="164"/>
                  <a:pt x="55" y="165"/>
                  <a:pt x="56" y="165"/>
                </a:cubicBezTo>
                <a:cubicBezTo>
                  <a:pt x="59" y="165"/>
                  <a:pt x="59" y="165"/>
                  <a:pt x="59" y="165"/>
                </a:cubicBezTo>
                <a:cubicBezTo>
                  <a:pt x="60" y="165"/>
                  <a:pt x="61" y="164"/>
                  <a:pt x="61" y="163"/>
                </a:cubicBezTo>
                <a:cubicBezTo>
                  <a:pt x="61" y="162"/>
                  <a:pt x="60" y="162"/>
                  <a:pt x="59" y="162"/>
                </a:cubicBezTo>
                <a:moveTo>
                  <a:pt x="70" y="162"/>
                </a:moveTo>
                <a:cubicBezTo>
                  <a:pt x="66" y="162"/>
                  <a:pt x="66" y="162"/>
                  <a:pt x="66" y="162"/>
                </a:cubicBezTo>
                <a:cubicBezTo>
                  <a:pt x="65" y="162"/>
                  <a:pt x="65" y="162"/>
                  <a:pt x="65" y="163"/>
                </a:cubicBezTo>
                <a:cubicBezTo>
                  <a:pt x="65" y="164"/>
                  <a:pt x="65" y="165"/>
                  <a:pt x="66" y="165"/>
                </a:cubicBezTo>
                <a:cubicBezTo>
                  <a:pt x="70" y="165"/>
                  <a:pt x="70" y="165"/>
                  <a:pt x="70" y="165"/>
                </a:cubicBezTo>
                <a:cubicBezTo>
                  <a:pt x="71" y="165"/>
                  <a:pt x="72" y="164"/>
                  <a:pt x="72" y="163"/>
                </a:cubicBezTo>
                <a:cubicBezTo>
                  <a:pt x="72" y="162"/>
                  <a:pt x="71" y="162"/>
                  <a:pt x="70" y="162"/>
                </a:cubicBezTo>
                <a:moveTo>
                  <a:pt x="81" y="162"/>
                </a:moveTo>
                <a:cubicBezTo>
                  <a:pt x="77" y="162"/>
                  <a:pt x="77" y="162"/>
                  <a:pt x="77" y="162"/>
                </a:cubicBezTo>
                <a:cubicBezTo>
                  <a:pt x="76" y="162"/>
                  <a:pt x="75" y="162"/>
                  <a:pt x="75" y="163"/>
                </a:cubicBezTo>
                <a:cubicBezTo>
                  <a:pt x="75" y="164"/>
                  <a:pt x="76" y="165"/>
                  <a:pt x="77" y="165"/>
                </a:cubicBezTo>
                <a:cubicBezTo>
                  <a:pt x="81" y="165"/>
                  <a:pt x="81" y="165"/>
                  <a:pt x="81" y="165"/>
                </a:cubicBezTo>
                <a:cubicBezTo>
                  <a:pt x="82" y="165"/>
                  <a:pt x="82" y="164"/>
                  <a:pt x="82" y="163"/>
                </a:cubicBezTo>
                <a:cubicBezTo>
                  <a:pt x="82" y="162"/>
                  <a:pt x="82" y="162"/>
                  <a:pt x="81" y="162"/>
                </a:cubicBezTo>
                <a:moveTo>
                  <a:pt x="91" y="162"/>
                </a:moveTo>
                <a:cubicBezTo>
                  <a:pt x="88" y="162"/>
                  <a:pt x="88" y="162"/>
                  <a:pt x="88" y="162"/>
                </a:cubicBezTo>
                <a:cubicBezTo>
                  <a:pt x="87" y="162"/>
                  <a:pt x="86" y="162"/>
                  <a:pt x="86" y="163"/>
                </a:cubicBezTo>
                <a:cubicBezTo>
                  <a:pt x="86" y="164"/>
                  <a:pt x="87" y="165"/>
                  <a:pt x="88" y="165"/>
                </a:cubicBezTo>
                <a:cubicBezTo>
                  <a:pt x="91" y="165"/>
                  <a:pt x="91" y="165"/>
                  <a:pt x="91" y="165"/>
                </a:cubicBezTo>
                <a:cubicBezTo>
                  <a:pt x="92" y="165"/>
                  <a:pt x="93" y="164"/>
                  <a:pt x="93" y="163"/>
                </a:cubicBezTo>
                <a:cubicBezTo>
                  <a:pt x="93" y="162"/>
                  <a:pt x="92" y="162"/>
                  <a:pt x="91" y="162"/>
                </a:cubicBezTo>
                <a:moveTo>
                  <a:pt x="102" y="162"/>
                </a:moveTo>
                <a:cubicBezTo>
                  <a:pt x="99" y="162"/>
                  <a:pt x="99" y="162"/>
                  <a:pt x="99" y="162"/>
                </a:cubicBezTo>
                <a:cubicBezTo>
                  <a:pt x="98" y="162"/>
                  <a:pt x="97" y="162"/>
                  <a:pt x="97" y="163"/>
                </a:cubicBezTo>
                <a:cubicBezTo>
                  <a:pt x="97" y="164"/>
                  <a:pt x="98" y="165"/>
                  <a:pt x="99" y="165"/>
                </a:cubicBezTo>
                <a:cubicBezTo>
                  <a:pt x="102" y="165"/>
                  <a:pt x="102" y="165"/>
                  <a:pt x="102" y="165"/>
                </a:cubicBezTo>
                <a:cubicBezTo>
                  <a:pt x="103" y="165"/>
                  <a:pt x="104" y="164"/>
                  <a:pt x="104" y="163"/>
                </a:cubicBezTo>
                <a:cubicBezTo>
                  <a:pt x="104" y="162"/>
                  <a:pt x="103" y="162"/>
                  <a:pt x="102" y="162"/>
                </a:cubicBezTo>
                <a:moveTo>
                  <a:pt x="113" y="162"/>
                </a:moveTo>
                <a:cubicBezTo>
                  <a:pt x="109" y="162"/>
                  <a:pt x="109" y="162"/>
                  <a:pt x="109" y="162"/>
                </a:cubicBezTo>
                <a:cubicBezTo>
                  <a:pt x="108" y="162"/>
                  <a:pt x="108" y="162"/>
                  <a:pt x="108" y="163"/>
                </a:cubicBezTo>
                <a:cubicBezTo>
                  <a:pt x="108" y="164"/>
                  <a:pt x="108" y="165"/>
                  <a:pt x="109" y="165"/>
                </a:cubicBezTo>
                <a:cubicBezTo>
                  <a:pt x="113" y="165"/>
                  <a:pt x="113" y="165"/>
                  <a:pt x="113" y="165"/>
                </a:cubicBezTo>
                <a:cubicBezTo>
                  <a:pt x="114" y="165"/>
                  <a:pt x="115" y="164"/>
                  <a:pt x="115" y="163"/>
                </a:cubicBezTo>
                <a:cubicBezTo>
                  <a:pt x="115" y="162"/>
                  <a:pt x="114" y="162"/>
                  <a:pt x="113" y="162"/>
                </a:cubicBezTo>
                <a:moveTo>
                  <a:pt x="124" y="162"/>
                </a:moveTo>
                <a:cubicBezTo>
                  <a:pt x="120" y="162"/>
                  <a:pt x="120" y="162"/>
                  <a:pt x="120" y="162"/>
                </a:cubicBezTo>
                <a:cubicBezTo>
                  <a:pt x="119" y="162"/>
                  <a:pt x="118" y="162"/>
                  <a:pt x="118" y="163"/>
                </a:cubicBezTo>
                <a:cubicBezTo>
                  <a:pt x="118" y="164"/>
                  <a:pt x="119" y="165"/>
                  <a:pt x="120" y="165"/>
                </a:cubicBezTo>
                <a:cubicBezTo>
                  <a:pt x="124" y="165"/>
                  <a:pt x="124" y="165"/>
                  <a:pt x="124" y="165"/>
                </a:cubicBezTo>
                <a:cubicBezTo>
                  <a:pt x="125" y="165"/>
                  <a:pt x="125" y="164"/>
                  <a:pt x="125" y="163"/>
                </a:cubicBezTo>
                <a:cubicBezTo>
                  <a:pt x="125" y="162"/>
                  <a:pt x="125" y="162"/>
                  <a:pt x="124" y="162"/>
                </a:cubicBezTo>
                <a:moveTo>
                  <a:pt x="134" y="162"/>
                </a:moveTo>
                <a:cubicBezTo>
                  <a:pt x="131" y="162"/>
                  <a:pt x="131" y="162"/>
                  <a:pt x="131" y="162"/>
                </a:cubicBezTo>
                <a:cubicBezTo>
                  <a:pt x="130" y="162"/>
                  <a:pt x="129" y="162"/>
                  <a:pt x="129" y="163"/>
                </a:cubicBezTo>
                <a:cubicBezTo>
                  <a:pt x="129" y="164"/>
                  <a:pt x="130" y="165"/>
                  <a:pt x="131" y="165"/>
                </a:cubicBezTo>
                <a:cubicBezTo>
                  <a:pt x="134" y="165"/>
                  <a:pt x="134" y="165"/>
                  <a:pt x="134" y="165"/>
                </a:cubicBezTo>
                <a:cubicBezTo>
                  <a:pt x="135" y="165"/>
                  <a:pt x="136" y="164"/>
                  <a:pt x="136" y="163"/>
                </a:cubicBezTo>
                <a:cubicBezTo>
                  <a:pt x="136" y="162"/>
                  <a:pt x="135" y="162"/>
                  <a:pt x="134" y="162"/>
                </a:cubicBezTo>
                <a:moveTo>
                  <a:pt x="145" y="162"/>
                </a:moveTo>
                <a:cubicBezTo>
                  <a:pt x="142" y="162"/>
                  <a:pt x="142" y="162"/>
                  <a:pt x="142" y="162"/>
                </a:cubicBezTo>
                <a:cubicBezTo>
                  <a:pt x="141" y="162"/>
                  <a:pt x="140" y="162"/>
                  <a:pt x="140" y="163"/>
                </a:cubicBezTo>
                <a:cubicBezTo>
                  <a:pt x="140" y="164"/>
                  <a:pt x="141" y="165"/>
                  <a:pt x="142" y="165"/>
                </a:cubicBezTo>
                <a:cubicBezTo>
                  <a:pt x="145" y="165"/>
                  <a:pt x="145" y="165"/>
                  <a:pt x="145" y="165"/>
                </a:cubicBezTo>
                <a:cubicBezTo>
                  <a:pt x="146" y="165"/>
                  <a:pt x="147" y="164"/>
                  <a:pt x="147" y="163"/>
                </a:cubicBezTo>
                <a:cubicBezTo>
                  <a:pt x="147" y="162"/>
                  <a:pt x="146" y="162"/>
                  <a:pt x="145" y="162"/>
                </a:cubicBezTo>
                <a:moveTo>
                  <a:pt x="156" y="162"/>
                </a:moveTo>
                <a:cubicBezTo>
                  <a:pt x="152" y="162"/>
                  <a:pt x="152" y="162"/>
                  <a:pt x="152" y="162"/>
                </a:cubicBezTo>
                <a:cubicBezTo>
                  <a:pt x="151" y="162"/>
                  <a:pt x="151" y="162"/>
                  <a:pt x="151" y="163"/>
                </a:cubicBezTo>
                <a:cubicBezTo>
                  <a:pt x="151" y="164"/>
                  <a:pt x="151" y="165"/>
                  <a:pt x="152" y="165"/>
                </a:cubicBezTo>
                <a:cubicBezTo>
                  <a:pt x="156" y="165"/>
                  <a:pt x="156" y="165"/>
                  <a:pt x="156" y="165"/>
                </a:cubicBezTo>
                <a:cubicBezTo>
                  <a:pt x="157" y="165"/>
                  <a:pt x="158" y="164"/>
                  <a:pt x="158" y="163"/>
                </a:cubicBezTo>
                <a:cubicBezTo>
                  <a:pt x="158" y="162"/>
                  <a:pt x="157" y="162"/>
                  <a:pt x="156" y="162"/>
                </a:cubicBezTo>
                <a:moveTo>
                  <a:pt x="167" y="162"/>
                </a:moveTo>
                <a:cubicBezTo>
                  <a:pt x="163" y="162"/>
                  <a:pt x="163" y="162"/>
                  <a:pt x="163" y="162"/>
                </a:cubicBezTo>
                <a:cubicBezTo>
                  <a:pt x="162" y="162"/>
                  <a:pt x="161" y="162"/>
                  <a:pt x="161" y="163"/>
                </a:cubicBezTo>
                <a:cubicBezTo>
                  <a:pt x="161" y="164"/>
                  <a:pt x="162" y="165"/>
                  <a:pt x="163" y="165"/>
                </a:cubicBezTo>
                <a:cubicBezTo>
                  <a:pt x="167" y="165"/>
                  <a:pt x="167" y="165"/>
                  <a:pt x="167" y="165"/>
                </a:cubicBezTo>
                <a:cubicBezTo>
                  <a:pt x="168" y="165"/>
                  <a:pt x="168" y="164"/>
                  <a:pt x="168" y="163"/>
                </a:cubicBezTo>
                <a:cubicBezTo>
                  <a:pt x="168" y="162"/>
                  <a:pt x="168" y="162"/>
                  <a:pt x="167" y="162"/>
                </a:cubicBezTo>
                <a:moveTo>
                  <a:pt x="177" y="162"/>
                </a:moveTo>
                <a:cubicBezTo>
                  <a:pt x="174" y="162"/>
                  <a:pt x="174" y="162"/>
                  <a:pt x="174" y="162"/>
                </a:cubicBezTo>
                <a:cubicBezTo>
                  <a:pt x="173" y="162"/>
                  <a:pt x="172" y="162"/>
                  <a:pt x="172" y="163"/>
                </a:cubicBezTo>
                <a:cubicBezTo>
                  <a:pt x="172" y="164"/>
                  <a:pt x="173" y="165"/>
                  <a:pt x="174" y="165"/>
                </a:cubicBezTo>
                <a:cubicBezTo>
                  <a:pt x="177" y="165"/>
                  <a:pt x="177" y="165"/>
                  <a:pt x="177" y="165"/>
                </a:cubicBezTo>
                <a:cubicBezTo>
                  <a:pt x="178" y="165"/>
                  <a:pt x="179" y="164"/>
                  <a:pt x="179" y="163"/>
                </a:cubicBezTo>
                <a:cubicBezTo>
                  <a:pt x="179" y="162"/>
                  <a:pt x="178" y="162"/>
                  <a:pt x="177" y="162"/>
                </a:cubicBezTo>
                <a:moveTo>
                  <a:pt x="188" y="162"/>
                </a:moveTo>
                <a:cubicBezTo>
                  <a:pt x="185" y="162"/>
                  <a:pt x="185" y="162"/>
                  <a:pt x="185" y="162"/>
                </a:cubicBezTo>
                <a:cubicBezTo>
                  <a:pt x="184" y="162"/>
                  <a:pt x="183" y="162"/>
                  <a:pt x="183" y="163"/>
                </a:cubicBezTo>
                <a:cubicBezTo>
                  <a:pt x="183" y="164"/>
                  <a:pt x="184" y="165"/>
                  <a:pt x="185" y="165"/>
                </a:cubicBezTo>
                <a:cubicBezTo>
                  <a:pt x="188" y="165"/>
                  <a:pt x="188" y="165"/>
                  <a:pt x="188" y="165"/>
                </a:cubicBezTo>
                <a:cubicBezTo>
                  <a:pt x="189" y="165"/>
                  <a:pt x="190" y="164"/>
                  <a:pt x="190" y="163"/>
                </a:cubicBezTo>
                <a:cubicBezTo>
                  <a:pt x="190" y="162"/>
                  <a:pt x="189" y="162"/>
                  <a:pt x="188" y="162"/>
                </a:cubicBezTo>
                <a:moveTo>
                  <a:pt x="199" y="162"/>
                </a:moveTo>
                <a:cubicBezTo>
                  <a:pt x="195" y="162"/>
                  <a:pt x="195" y="162"/>
                  <a:pt x="195" y="162"/>
                </a:cubicBezTo>
                <a:cubicBezTo>
                  <a:pt x="194" y="162"/>
                  <a:pt x="194" y="162"/>
                  <a:pt x="194" y="163"/>
                </a:cubicBezTo>
                <a:cubicBezTo>
                  <a:pt x="194" y="164"/>
                  <a:pt x="194" y="165"/>
                  <a:pt x="195" y="165"/>
                </a:cubicBezTo>
                <a:cubicBezTo>
                  <a:pt x="199" y="165"/>
                  <a:pt x="199" y="165"/>
                  <a:pt x="199" y="165"/>
                </a:cubicBezTo>
                <a:cubicBezTo>
                  <a:pt x="200" y="165"/>
                  <a:pt x="201" y="164"/>
                  <a:pt x="201" y="163"/>
                </a:cubicBezTo>
                <a:cubicBezTo>
                  <a:pt x="201" y="162"/>
                  <a:pt x="200" y="162"/>
                  <a:pt x="199" y="162"/>
                </a:cubicBezTo>
                <a:moveTo>
                  <a:pt x="210" y="162"/>
                </a:moveTo>
                <a:cubicBezTo>
                  <a:pt x="206" y="162"/>
                  <a:pt x="206" y="162"/>
                  <a:pt x="206" y="162"/>
                </a:cubicBezTo>
                <a:cubicBezTo>
                  <a:pt x="205" y="162"/>
                  <a:pt x="204" y="162"/>
                  <a:pt x="204" y="163"/>
                </a:cubicBezTo>
                <a:cubicBezTo>
                  <a:pt x="204" y="164"/>
                  <a:pt x="205" y="165"/>
                  <a:pt x="206" y="165"/>
                </a:cubicBezTo>
                <a:cubicBezTo>
                  <a:pt x="210" y="165"/>
                  <a:pt x="210" y="165"/>
                  <a:pt x="210" y="165"/>
                </a:cubicBezTo>
                <a:cubicBezTo>
                  <a:pt x="211" y="165"/>
                  <a:pt x="211" y="164"/>
                  <a:pt x="211" y="163"/>
                </a:cubicBezTo>
                <a:cubicBezTo>
                  <a:pt x="211" y="162"/>
                  <a:pt x="211" y="162"/>
                  <a:pt x="210" y="162"/>
                </a:cubicBezTo>
                <a:moveTo>
                  <a:pt x="220" y="162"/>
                </a:moveTo>
                <a:cubicBezTo>
                  <a:pt x="217" y="162"/>
                  <a:pt x="217" y="162"/>
                  <a:pt x="217" y="162"/>
                </a:cubicBezTo>
                <a:cubicBezTo>
                  <a:pt x="216" y="162"/>
                  <a:pt x="215" y="162"/>
                  <a:pt x="215" y="163"/>
                </a:cubicBezTo>
                <a:cubicBezTo>
                  <a:pt x="215" y="164"/>
                  <a:pt x="216" y="165"/>
                  <a:pt x="217" y="165"/>
                </a:cubicBezTo>
                <a:cubicBezTo>
                  <a:pt x="220" y="165"/>
                  <a:pt x="220" y="165"/>
                  <a:pt x="220" y="165"/>
                </a:cubicBezTo>
                <a:cubicBezTo>
                  <a:pt x="221" y="165"/>
                  <a:pt x="222" y="164"/>
                  <a:pt x="222" y="163"/>
                </a:cubicBezTo>
                <a:cubicBezTo>
                  <a:pt x="222" y="162"/>
                  <a:pt x="221" y="162"/>
                  <a:pt x="220" y="162"/>
                </a:cubicBezTo>
                <a:moveTo>
                  <a:pt x="231" y="162"/>
                </a:moveTo>
                <a:cubicBezTo>
                  <a:pt x="228" y="162"/>
                  <a:pt x="228" y="162"/>
                  <a:pt x="228" y="162"/>
                </a:cubicBezTo>
                <a:cubicBezTo>
                  <a:pt x="227" y="162"/>
                  <a:pt x="226" y="162"/>
                  <a:pt x="226" y="163"/>
                </a:cubicBezTo>
                <a:cubicBezTo>
                  <a:pt x="226" y="164"/>
                  <a:pt x="227" y="165"/>
                  <a:pt x="228" y="165"/>
                </a:cubicBezTo>
                <a:cubicBezTo>
                  <a:pt x="231" y="165"/>
                  <a:pt x="231" y="165"/>
                  <a:pt x="231" y="165"/>
                </a:cubicBezTo>
                <a:cubicBezTo>
                  <a:pt x="232" y="165"/>
                  <a:pt x="233" y="164"/>
                  <a:pt x="233" y="163"/>
                </a:cubicBezTo>
                <a:cubicBezTo>
                  <a:pt x="233" y="162"/>
                  <a:pt x="232" y="162"/>
                  <a:pt x="231" y="162"/>
                </a:cubicBezTo>
                <a:moveTo>
                  <a:pt x="242" y="162"/>
                </a:moveTo>
                <a:cubicBezTo>
                  <a:pt x="238" y="162"/>
                  <a:pt x="238" y="162"/>
                  <a:pt x="238" y="162"/>
                </a:cubicBezTo>
                <a:cubicBezTo>
                  <a:pt x="237" y="162"/>
                  <a:pt x="237" y="162"/>
                  <a:pt x="237" y="163"/>
                </a:cubicBezTo>
                <a:cubicBezTo>
                  <a:pt x="237" y="164"/>
                  <a:pt x="237" y="165"/>
                  <a:pt x="238" y="165"/>
                </a:cubicBezTo>
                <a:cubicBezTo>
                  <a:pt x="242" y="165"/>
                  <a:pt x="242" y="165"/>
                  <a:pt x="242" y="165"/>
                </a:cubicBezTo>
                <a:cubicBezTo>
                  <a:pt x="243" y="165"/>
                  <a:pt x="244" y="164"/>
                  <a:pt x="244" y="163"/>
                </a:cubicBezTo>
                <a:cubicBezTo>
                  <a:pt x="244" y="162"/>
                  <a:pt x="243" y="162"/>
                  <a:pt x="242" y="162"/>
                </a:cubicBezTo>
                <a:moveTo>
                  <a:pt x="253" y="162"/>
                </a:moveTo>
                <a:cubicBezTo>
                  <a:pt x="249" y="162"/>
                  <a:pt x="249" y="162"/>
                  <a:pt x="249" y="162"/>
                </a:cubicBezTo>
                <a:cubicBezTo>
                  <a:pt x="248" y="162"/>
                  <a:pt x="247" y="162"/>
                  <a:pt x="247" y="163"/>
                </a:cubicBezTo>
                <a:cubicBezTo>
                  <a:pt x="247" y="164"/>
                  <a:pt x="248" y="165"/>
                  <a:pt x="249" y="165"/>
                </a:cubicBezTo>
                <a:cubicBezTo>
                  <a:pt x="253" y="165"/>
                  <a:pt x="253" y="165"/>
                  <a:pt x="253" y="165"/>
                </a:cubicBezTo>
                <a:cubicBezTo>
                  <a:pt x="254" y="165"/>
                  <a:pt x="254" y="164"/>
                  <a:pt x="254" y="163"/>
                </a:cubicBezTo>
                <a:cubicBezTo>
                  <a:pt x="254" y="162"/>
                  <a:pt x="254" y="162"/>
                  <a:pt x="253" y="162"/>
                </a:cubicBezTo>
                <a:moveTo>
                  <a:pt x="263" y="162"/>
                </a:moveTo>
                <a:cubicBezTo>
                  <a:pt x="260" y="162"/>
                  <a:pt x="260" y="162"/>
                  <a:pt x="260" y="162"/>
                </a:cubicBezTo>
                <a:cubicBezTo>
                  <a:pt x="259" y="162"/>
                  <a:pt x="258" y="162"/>
                  <a:pt x="258" y="163"/>
                </a:cubicBezTo>
                <a:cubicBezTo>
                  <a:pt x="258" y="164"/>
                  <a:pt x="259" y="165"/>
                  <a:pt x="260" y="165"/>
                </a:cubicBezTo>
                <a:cubicBezTo>
                  <a:pt x="263" y="165"/>
                  <a:pt x="263" y="165"/>
                  <a:pt x="263" y="165"/>
                </a:cubicBezTo>
                <a:cubicBezTo>
                  <a:pt x="264" y="165"/>
                  <a:pt x="265" y="164"/>
                  <a:pt x="265" y="163"/>
                </a:cubicBezTo>
                <a:cubicBezTo>
                  <a:pt x="265" y="162"/>
                  <a:pt x="264" y="162"/>
                  <a:pt x="263" y="162"/>
                </a:cubicBezTo>
                <a:moveTo>
                  <a:pt x="274" y="162"/>
                </a:moveTo>
                <a:cubicBezTo>
                  <a:pt x="271" y="162"/>
                  <a:pt x="271" y="162"/>
                  <a:pt x="271" y="162"/>
                </a:cubicBezTo>
                <a:cubicBezTo>
                  <a:pt x="270" y="162"/>
                  <a:pt x="269" y="162"/>
                  <a:pt x="269" y="163"/>
                </a:cubicBezTo>
                <a:cubicBezTo>
                  <a:pt x="269" y="164"/>
                  <a:pt x="270" y="165"/>
                  <a:pt x="271" y="165"/>
                </a:cubicBezTo>
                <a:cubicBezTo>
                  <a:pt x="274" y="165"/>
                  <a:pt x="274" y="165"/>
                  <a:pt x="274" y="165"/>
                </a:cubicBezTo>
                <a:cubicBezTo>
                  <a:pt x="275" y="165"/>
                  <a:pt x="276" y="164"/>
                  <a:pt x="276" y="163"/>
                </a:cubicBezTo>
                <a:cubicBezTo>
                  <a:pt x="276" y="162"/>
                  <a:pt x="275" y="162"/>
                  <a:pt x="274" y="162"/>
                </a:cubicBezTo>
                <a:moveTo>
                  <a:pt x="285" y="162"/>
                </a:moveTo>
                <a:cubicBezTo>
                  <a:pt x="281" y="162"/>
                  <a:pt x="281" y="162"/>
                  <a:pt x="281" y="162"/>
                </a:cubicBezTo>
                <a:cubicBezTo>
                  <a:pt x="280" y="162"/>
                  <a:pt x="279" y="162"/>
                  <a:pt x="279" y="163"/>
                </a:cubicBezTo>
                <a:cubicBezTo>
                  <a:pt x="279" y="164"/>
                  <a:pt x="280" y="165"/>
                  <a:pt x="281" y="165"/>
                </a:cubicBezTo>
                <a:cubicBezTo>
                  <a:pt x="285" y="165"/>
                  <a:pt x="285" y="165"/>
                  <a:pt x="285" y="165"/>
                </a:cubicBezTo>
                <a:cubicBezTo>
                  <a:pt x="286" y="165"/>
                  <a:pt x="286" y="165"/>
                  <a:pt x="286" y="165"/>
                </a:cubicBezTo>
                <a:cubicBezTo>
                  <a:pt x="286" y="162"/>
                  <a:pt x="286" y="162"/>
                  <a:pt x="286" y="162"/>
                </a:cubicBezTo>
                <a:cubicBezTo>
                  <a:pt x="285" y="162"/>
                  <a:pt x="285" y="162"/>
                  <a:pt x="285" y="162"/>
                </a:cubicBezTo>
                <a:moveTo>
                  <a:pt x="5" y="0"/>
                </a:moveTo>
                <a:cubicBezTo>
                  <a:pt x="2" y="0"/>
                  <a:pt x="2" y="0"/>
                  <a:pt x="2" y="0"/>
                </a:cubicBezTo>
                <a:cubicBezTo>
                  <a:pt x="1" y="0"/>
                  <a:pt x="0" y="0"/>
                  <a:pt x="0" y="1"/>
                </a:cubicBezTo>
                <a:cubicBezTo>
                  <a:pt x="0" y="2"/>
                  <a:pt x="1" y="3"/>
                  <a:pt x="2" y="3"/>
                </a:cubicBezTo>
                <a:cubicBezTo>
                  <a:pt x="5" y="3"/>
                  <a:pt x="5" y="3"/>
                  <a:pt x="5" y="3"/>
                </a:cubicBezTo>
                <a:cubicBezTo>
                  <a:pt x="6" y="3"/>
                  <a:pt x="7" y="2"/>
                  <a:pt x="7" y="1"/>
                </a:cubicBezTo>
                <a:cubicBezTo>
                  <a:pt x="7" y="0"/>
                  <a:pt x="6" y="0"/>
                  <a:pt x="5" y="0"/>
                </a:cubicBezTo>
                <a:moveTo>
                  <a:pt x="16" y="0"/>
                </a:moveTo>
                <a:cubicBezTo>
                  <a:pt x="13" y="0"/>
                  <a:pt x="13" y="0"/>
                  <a:pt x="13" y="0"/>
                </a:cubicBezTo>
                <a:cubicBezTo>
                  <a:pt x="12" y="0"/>
                  <a:pt x="11" y="0"/>
                  <a:pt x="11" y="1"/>
                </a:cubicBezTo>
                <a:cubicBezTo>
                  <a:pt x="11" y="2"/>
                  <a:pt x="12" y="3"/>
                  <a:pt x="13" y="3"/>
                </a:cubicBezTo>
                <a:cubicBezTo>
                  <a:pt x="16" y="3"/>
                  <a:pt x="16" y="3"/>
                  <a:pt x="16" y="3"/>
                </a:cubicBezTo>
                <a:cubicBezTo>
                  <a:pt x="17" y="3"/>
                  <a:pt x="18" y="2"/>
                  <a:pt x="18" y="1"/>
                </a:cubicBezTo>
                <a:cubicBezTo>
                  <a:pt x="18" y="0"/>
                  <a:pt x="17" y="0"/>
                  <a:pt x="16" y="0"/>
                </a:cubicBezTo>
                <a:moveTo>
                  <a:pt x="27" y="0"/>
                </a:moveTo>
                <a:cubicBezTo>
                  <a:pt x="23" y="0"/>
                  <a:pt x="23" y="0"/>
                  <a:pt x="23" y="0"/>
                </a:cubicBezTo>
                <a:cubicBezTo>
                  <a:pt x="22" y="0"/>
                  <a:pt x="22" y="0"/>
                  <a:pt x="22" y="1"/>
                </a:cubicBezTo>
                <a:cubicBezTo>
                  <a:pt x="22" y="2"/>
                  <a:pt x="22" y="3"/>
                  <a:pt x="23" y="3"/>
                </a:cubicBezTo>
                <a:cubicBezTo>
                  <a:pt x="27" y="3"/>
                  <a:pt x="27" y="3"/>
                  <a:pt x="27" y="3"/>
                </a:cubicBezTo>
                <a:cubicBezTo>
                  <a:pt x="28" y="3"/>
                  <a:pt x="29" y="2"/>
                  <a:pt x="29" y="1"/>
                </a:cubicBezTo>
                <a:cubicBezTo>
                  <a:pt x="29" y="0"/>
                  <a:pt x="28" y="0"/>
                  <a:pt x="27" y="0"/>
                </a:cubicBezTo>
                <a:moveTo>
                  <a:pt x="38" y="0"/>
                </a:moveTo>
                <a:cubicBezTo>
                  <a:pt x="34" y="0"/>
                  <a:pt x="34" y="0"/>
                  <a:pt x="34" y="0"/>
                </a:cubicBezTo>
                <a:cubicBezTo>
                  <a:pt x="33" y="0"/>
                  <a:pt x="32" y="0"/>
                  <a:pt x="32" y="1"/>
                </a:cubicBezTo>
                <a:cubicBezTo>
                  <a:pt x="32" y="2"/>
                  <a:pt x="33" y="3"/>
                  <a:pt x="34" y="3"/>
                </a:cubicBezTo>
                <a:cubicBezTo>
                  <a:pt x="38" y="3"/>
                  <a:pt x="38" y="3"/>
                  <a:pt x="38" y="3"/>
                </a:cubicBezTo>
                <a:cubicBezTo>
                  <a:pt x="39" y="3"/>
                  <a:pt x="39" y="2"/>
                  <a:pt x="39" y="1"/>
                </a:cubicBezTo>
                <a:cubicBezTo>
                  <a:pt x="39" y="0"/>
                  <a:pt x="39" y="0"/>
                  <a:pt x="38" y="0"/>
                </a:cubicBezTo>
                <a:moveTo>
                  <a:pt x="48" y="0"/>
                </a:moveTo>
                <a:cubicBezTo>
                  <a:pt x="45" y="0"/>
                  <a:pt x="45" y="0"/>
                  <a:pt x="45" y="0"/>
                </a:cubicBezTo>
                <a:cubicBezTo>
                  <a:pt x="44" y="0"/>
                  <a:pt x="43" y="0"/>
                  <a:pt x="43" y="1"/>
                </a:cubicBezTo>
                <a:cubicBezTo>
                  <a:pt x="43" y="2"/>
                  <a:pt x="44" y="3"/>
                  <a:pt x="45" y="3"/>
                </a:cubicBezTo>
                <a:cubicBezTo>
                  <a:pt x="48" y="3"/>
                  <a:pt x="48" y="3"/>
                  <a:pt x="48" y="3"/>
                </a:cubicBezTo>
                <a:cubicBezTo>
                  <a:pt x="49" y="3"/>
                  <a:pt x="50" y="2"/>
                  <a:pt x="50" y="1"/>
                </a:cubicBezTo>
                <a:cubicBezTo>
                  <a:pt x="50" y="0"/>
                  <a:pt x="49" y="0"/>
                  <a:pt x="48" y="0"/>
                </a:cubicBezTo>
                <a:moveTo>
                  <a:pt x="59" y="0"/>
                </a:moveTo>
                <a:cubicBezTo>
                  <a:pt x="56" y="0"/>
                  <a:pt x="56" y="0"/>
                  <a:pt x="56" y="0"/>
                </a:cubicBezTo>
                <a:cubicBezTo>
                  <a:pt x="55" y="0"/>
                  <a:pt x="54" y="0"/>
                  <a:pt x="54" y="1"/>
                </a:cubicBezTo>
                <a:cubicBezTo>
                  <a:pt x="54" y="2"/>
                  <a:pt x="55" y="3"/>
                  <a:pt x="56" y="3"/>
                </a:cubicBezTo>
                <a:cubicBezTo>
                  <a:pt x="59" y="3"/>
                  <a:pt x="59" y="3"/>
                  <a:pt x="59" y="3"/>
                </a:cubicBezTo>
                <a:cubicBezTo>
                  <a:pt x="60" y="3"/>
                  <a:pt x="61" y="2"/>
                  <a:pt x="61" y="1"/>
                </a:cubicBezTo>
                <a:cubicBezTo>
                  <a:pt x="61" y="0"/>
                  <a:pt x="60" y="0"/>
                  <a:pt x="59" y="0"/>
                </a:cubicBezTo>
                <a:moveTo>
                  <a:pt x="70" y="0"/>
                </a:moveTo>
                <a:cubicBezTo>
                  <a:pt x="66" y="0"/>
                  <a:pt x="66" y="0"/>
                  <a:pt x="66" y="0"/>
                </a:cubicBezTo>
                <a:cubicBezTo>
                  <a:pt x="65" y="0"/>
                  <a:pt x="65" y="0"/>
                  <a:pt x="65" y="1"/>
                </a:cubicBezTo>
                <a:cubicBezTo>
                  <a:pt x="65" y="2"/>
                  <a:pt x="65" y="3"/>
                  <a:pt x="66" y="3"/>
                </a:cubicBezTo>
                <a:cubicBezTo>
                  <a:pt x="70" y="3"/>
                  <a:pt x="70" y="3"/>
                  <a:pt x="70" y="3"/>
                </a:cubicBezTo>
                <a:cubicBezTo>
                  <a:pt x="71" y="3"/>
                  <a:pt x="72" y="2"/>
                  <a:pt x="72" y="1"/>
                </a:cubicBezTo>
                <a:cubicBezTo>
                  <a:pt x="72" y="0"/>
                  <a:pt x="71" y="0"/>
                  <a:pt x="70" y="0"/>
                </a:cubicBezTo>
                <a:moveTo>
                  <a:pt x="81" y="0"/>
                </a:moveTo>
                <a:cubicBezTo>
                  <a:pt x="77" y="0"/>
                  <a:pt x="77" y="0"/>
                  <a:pt x="77" y="0"/>
                </a:cubicBezTo>
                <a:cubicBezTo>
                  <a:pt x="76" y="0"/>
                  <a:pt x="75" y="0"/>
                  <a:pt x="75" y="1"/>
                </a:cubicBezTo>
                <a:cubicBezTo>
                  <a:pt x="75" y="2"/>
                  <a:pt x="76" y="3"/>
                  <a:pt x="77" y="3"/>
                </a:cubicBezTo>
                <a:cubicBezTo>
                  <a:pt x="81" y="3"/>
                  <a:pt x="81" y="3"/>
                  <a:pt x="81" y="3"/>
                </a:cubicBezTo>
                <a:cubicBezTo>
                  <a:pt x="82" y="3"/>
                  <a:pt x="82" y="2"/>
                  <a:pt x="82" y="1"/>
                </a:cubicBezTo>
                <a:cubicBezTo>
                  <a:pt x="82" y="0"/>
                  <a:pt x="82" y="0"/>
                  <a:pt x="81" y="0"/>
                </a:cubicBezTo>
                <a:moveTo>
                  <a:pt x="91" y="0"/>
                </a:moveTo>
                <a:cubicBezTo>
                  <a:pt x="88" y="0"/>
                  <a:pt x="88" y="0"/>
                  <a:pt x="88" y="0"/>
                </a:cubicBezTo>
                <a:cubicBezTo>
                  <a:pt x="87" y="0"/>
                  <a:pt x="86" y="0"/>
                  <a:pt x="86" y="1"/>
                </a:cubicBezTo>
                <a:cubicBezTo>
                  <a:pt x="86" y="2"/>
                  <a:pt x="87" y="3"/>
                  <a:pt x="88" y="3"/>
                </a:cubicBezTo>
                <a:cubicBezTo>
                  <a:pt x="91" y="3"/>
                  <a:pt x="91" y="3"/>
                  <a:pt x="91" y="3"/>
                </a:cubicBezTo>
                <a:cubicBezTo>
                  <a:pt x="92" y="3"/>
                  <a:pt x="93" y="2"/>
                  <a:pt x="93" y="1"/>
                </a:cubicBezTo>
                <a:cubicBezTo>
                  <a:pt x="93" y="0"/>
                  <a:pt x="92" y="0"/>
                  <a:pt x="91" y="0"/>
                </a:cubicBezTo>
                <a:moveTo>
                  <a:pt x="102" y="0"/>
                </a:moveTo>
                <a:cubicBezTo>
                  <a:pt x="99" y="0"/>
                  <a:pt x="99" y="0"/>
                  <a:pt x="99" y="0"/>
                </a:cubicBezTo>
                <a:cubicBezTo>
                  <a:pt x="98" y="0"/>
                  <a:pt x="97" y="0"/>
                  <a:pt x="97" y="1"/>
                </a:cubicBezTo>
                <a:cubicBezTo>
                  <a:pt x="97" y="2"/>
                  <a:pt x="98" y="3"/>
                  <a:pt x="99" y="3"/>
                </a:cubicBezTo>
                <a:cubicBezTo>
                  <a:pt x="102" y="3"/>
                  <a:pt x="102" y="3"/>
                  <a:pt x="102" y="3"/>
                </a:cubicBezTo>
                <a:cubicBezTo>
                  <a:pt x="103" y="3"/>
                  <a:pt x="104" y="2"/>
                  <a:pt x="104" y="1"/>
                </a:cubicBezTo>
                <a:cubicBezTo>
                  <a:pt x="104" y="0"/>
                  <a:pt x="103" y="0"/>
                  <a:pt x="102" y="0"/>
                </a:cubicBezTo>
                <a:moveTo>
                  <a:pt x="113" y="0"/>
                </a:moveTo>
                <a:cubicBezTo>
                  <a:pt x="109" y="0"/>
                  <a:pt x="109" y="0"/>
                  <a:pt x="109" y="0"/>
                </a:cubicBezTo>
                <a:cubicBezTo>
                  <a:pt x="108" y="0"/>
                  <a:pt x="108" y="0"/>
                  <a:pt x="108" y="1"/>
                </a:cubicBezTo>
                <a:cubicBezTo>
                  <a:pt x="108" y="2"/>
                  <a:pt x="108" y="3"/>
                  <a:pt x="109" y="3"/>
                </a:cubicBezTo>
                <a:cubicBezTo>
                  <a:pt x="113" y="3"/>
                  <a:pt x="113" y="3"/>
                  <a:pt x="113" y="3"/>
                </a:cubicBezTo>
                <a:cubicBezTo>
                  <a:pt x="114" y="3"/>
                  <a:pt x="115" y="2"/>
                  <a:pt x="115" y="1"/>
                </a:cubicBezTo>
                <a:cubicBezTo>
                  <a:pt x="115" y="0"/>
                  <a:pt x="114" y="0"/>
                  <a:pt x="113" y="0"/>
                </a:cubicBezTo>
                <a:moveTo>
                  <a:pt x="124" y="0"/>
                </a:moveTo>
                <a:cubicBezTo>
                  <a:pt x="120" y="0"/>
                  <a:pt x="120" y="0"/>
                  <a:pt x="120" y="0"/>
                </a:cubicBezTo>
                <a:cubicBezTo>
                  <a:pt x="119" y="0"/>
                  <a:pt x="118" y="0"/>
                  <a:pt x="118" y="1"/>
                </a:cubicBezTo>
                <a:cubicBezTo>
                  <a:pt x="118" y="2"/>
                  <a:pt x="119" y="3"/>
                  <a:pt x="120" y="3"/>
                </a:cubicBezTo>
                <a:cubicBezTo>
                  <a:pt x="124" y="3"/>
                  <a:pt x="124" y="3"/>
                  <a:pt x="124" y="3"/>
                </a:cubicBezTo>
                <a:cubicBezTo>
                  <a:pt x="125" y="3"/>
                  <a:pt x="125" y="2"/>
                  <a:pt x="125" y="1"/>
                </a:cubicBezTo>
                <a:cubicBezTo>
                  <a:pt x="125" y="0"/>
                  <a:pt x="125" y="0"/>
                  <a:pt x="124" y="0"/>
                </a:cubicBezTo>
                <a:moveTo>
                  <a:pt x="134" y="0"/>
                </a:moveTo>
                <a:cubicBezTo>
                  <a:pt x="131" y="0"/>
                  <a:pt x="131" y="0"/>
                  <a:pt x="131" y="0"/>
                </a:cubicBezTo>
                <a:cubicBezTo>
                  <a:pt x="130" y="0"/>
                  <a:pt x="129" y="0"/>
                  <a:pt x="129" y="1"/>
                </a:cubicBezTo>
                <a:cubicBezTo>
                  <a:pt x="129" y="2"/>
                  <a:pt x="130" y="3"/>
                  <a:pt x="131" y="3"/>
                </a:cubicBezTo>
                <a:cubicBezTo>
                  <a:pt x="134" y="3"/>
                  <a:pt x="134" y="3"/>
                  <a:pt x="134" y="3"/>
                </a:cubicBezTo>
                <a:cubicBezTo>
                  <a:pt x="135" y="3"/>
                  <a:pt x="136" y="2"/>
                  <a:pt x="136" y="1"/>
                </a:cubicBezTo>
                <a:cubicBezTo>
                  <a:pt x="136" y="0"/>
                  <a:pt x="135" y="0"/>
                  <a:pt x="134" y="0"/>
                </a:cubicBezTo>
                <a:moveTo>
                  <a:pt x="145" y="0"/>
                </a:moveTo>
                <a:cubicBezTo>
                  <a:pt x="142" y="0"/>
                  <a:pt x="142" y="0"/>
                  <a:pt x="142" y="0"/>
                </a:cubicBezTo>
                <a:cubicBezTo>
                  <a:pt x="141" y="0"/>
                  <a:pt x="140" y="0"/>
                  <a:pt x="140" y="1"/>
                </a:cubicBezTo>
                <a:cubicBezTo>
                  <a:pt x="140" y="2"/>
                  <a:pt x="141" y="3"/>
                  <a:pt x="142" y="3"/>
                </a:cubicBezTo>
                <a:cubicBezTo>
                  <a:pt x="145" y="3"/>
                  <a:pt x="145" y="3"/>
                  <a:pt x="145" y="3"/>
                </a:cubicBezTo>
                <a:cubicBezTo>
                  <a:pt x="146" y="3"/>
                  <a:pt x="147" y="2"/>
                  <a:pt x="147" y="1"/>
                </a:cubicBezTo>
                <a:cubicBezTo>
                  <a:pt x="147" y="0"/>
                  <a:pt x="146" y="0"/>
                  <a:pt x="145" y="0"/>
                </a:cubicBezTo>
                <a:moveTo>
                  <a:pt x="156" y="0"/>
                </a:moveTo>
                <a:cubicBezTo>
                  <a:pt x="152" y="0"/>
                  <a:pt x="152" y="0"/>
                  <a:pt x="152" y="0"/>
                </a:cubicBezTo>
                <a:cubicBezTo>
                  <a:pt x="151" y="0"/>
                  <a:pt x="151" y="0"/>
                  <a:pt x="151" y="1"/>
                </a:cubicBezTo>
                <a:cubicBezTo>
                  <a:pt x="151" y="2"/>
                  <a:pt x="151" y="3"/>
                  <a:pt x="152" y="3"/>
                </a:cubicBezTo>
                <a:cubicBezTo>
                  <a:pt x="156" y="3"/>
                  <a:pt x="156" y="3"/>
                  <a:pt x="156" y="3"/>
                </a:cubicBezTo>
                <a:cubicBezTo>
                  <a:pt x="157" y="3"/>
                  <a:pt x="158" y="2"/>
                  <a:pt x="158" y="1"/>
                </a:cubicBezTo>
                <a:cubicBezTo>
                  <a:pt x="158" y="0"/>
                  <a:pt x="157" y="0"/>
                  <a:pt x="156" y="0"/>
                </a:cubicBezTo>
                <a:moveTo>
                  <a:pt x="167" y="0"/>
                </a:moveTo>
                <a:cubicBezTo>
                  <a:pt x="163" y="0"/>
                  <a:pt x="163" y="0"/>
                  <a:pt x="163" y="0"/>
                </a:cubicBezTo>
                <a:cubicBezTo>
                  <a:pt x="162" y="0"/>
                  <a:pt x="161" y="0"/>
                  <a:pt x="161" y="1"/>
                </a:cubicBezTo>
                <a:cubicBezTo>
                  <a:pt x="161" y="2"/>
                  <a:pt x="162" y="3"/>
                  <a:pt x="163" y="3"/>
                </a:cubicBezTo>
                <a:cubicBezTo>
                  <a:pt x="167" y="3"/>
                  <a:pt x="167" y="3"/>
                  <a:pt x="167" y="3"/>
                </a:cubicBezTo>
                <a:cubicBezTo>
                  <a:pt x="168" y="3"/>
                  <a:pt x="168" y="2"/>
                  <a:pt x="168" y="1"/>
                </a:cubicBezTo>
                <a:cubicBezTo>
                  <a:pt x="168" y="0"/>
                  <a:pt x="168" y="0"/>
                  <a:pt x="167" y="0"/>
                </a:cubicBezTo>
                <a:moveTo>
                  <a:pt x="177" y="0"/>
                </a:moveTo>
                <a:cubicBezTo>
                  <a:pt x="174" y="0"/>
                  <a:pt x="174" y="0"/>
                  <a:pt x="174" y="0"/>
                </a:cubicBezTo>
                <a:cubicBezTo>
                  <a:pt x="173" y="0"/>
                  <a:pt x="172" y="0"/>
                  <a:pt x="172" y="1"/>
                </a:cubicBezTo>
                <a:cubicBezTo>
                  <a:pt x="172" y="2"/>
                  <a:pt x="173" y="3"/>
                  <a:pt x="174" y="3"/>
                </a:cubicBezTo>
                <a:cubicBezTo>
                  <a:pt x="177" y="3"/>
                  <a:pt x="177" y="3"/>
                  <a:pt x="177" y="3"/>
                </a:cubicBezTo>
                <a:cubicBezTo>
                  <a:pt x="178" y="3"/>
                  <a:pt x="179" y="2"/>
                  <a:pt x="179" y="1"/>
                </a:cubicBezTo>
                <a:cubicBezTo>
                  <a:pt x="179" y="0"/>
                  <a:pt x="178" y="0"/>
                  <a:pt x="177" y="0"/>
                </a:cubicBezTo>
                <a:moveTo>
                  <a:pt x="188" y="0"/>
                </a:moveTo>
                <a:cubicBezTo>
                  <a:pt x="185" y="0"/>
                  <a:pt x="185" y="0"/>
                  <a:pt x="185" y="0"/>
                </a:cubicBezTo>
                <a:cubicBezTo>
                  <a:pt x="184" y="0"/>
                  <a:pt x="183" y="0"/>
                  <a:pt x="183" y="1"/>
                </a:cubicBezTo>
                <a:cubicBezTo>
                  <a:pt x="183" y="2"/>
                  <a:pt x="184" y="3"/>
                  <a:pt x="185" y="3"/>
                </a:cubicBezTo>
                <a:cubicBezTo>
                  <a:pt x="188" y="3"/>
                  <a:pt x="188" y="3"/>
                  <a:pt x="188" y="3"/>
                </a:cubicBezTo>
                <a:cubicBezTo>
                  <a:pt x="189" y="3"/>
                  <a:pt x="190" y="2"/>
                  <a:pt x="190" y="1"/>
                </a:cubicBezTo>
                <a:cubicBezTo>
                  <a:pt x="190" y="0"/>
                  <a:pt x="189" y="0"/>
                  <a:pt x="188" y="0"/>
                </a:cubicBezTo>
                <a:moveTo>
                  <a:pt x="199" y="0"/>
                </a:moveTo>
                <a:cubicBezTo>
                  <a:pt x="195" y="0"/>
                  <a:pt x="195" y="0"/>
                  <a:pt x="195" y="0"/>
                </a:cubicBezTo>
                <a:cubicBezTo>
                  <a:pt x="194" y="0"/>
                  <a:pt x="194" y="0"/>
                  <a:pt x="194" y="1"/>
                </a:cubicBezTo>
                <a:cubicBezTo>
                  <a:pt x="194" y="2"/>
                  <a:pt x="194" y="3"/>
                  <a:pt x="195" y="3"/>
                </a:cubicBezTo>
                <a:cubicBezTo>
                  <a:pt x="199" y="3"/>
                  <a:pt x="199" y="3"/>
                  <a:pt x="199" y="3"/>
                </a:cubicBezTo>
                <a:cubicBezTo>
                  <a:pt x="200" y="3"/>
                  <a:pt x="201" y="2"/>
                  <a:pt x="201" y="1"/>
                </a:cubicBezTo>
                <a:cubicBezTo>
                  <a:pt x="201" y="0"/>
                  <a:pt x="200" y="0"/>
                  <a:pt x="199" y="0"/>
                </a:cubicBezTo>
                <a:moveTo>
                  <a:pt x="210" y="0"/>
                </a:moveTo>
                <a:cubicBezTo>
                  <a:pt x="206" y="0"/>
                  <a:pt x="206" y="0"/>
                  <a:pt x="206" y="0"/>
                </a:cubicBezTo>
                <a:cubicBezTo>
                  <a:pt x="205" y="0"/>
                  <a:pt x="204" y="0"/>
                  <a:pt x="204" y="1"/>
                </a:cubicBezTo>
                <a:cubicBezTo>
                  <a:pt x="204" y="2"/>
                  <a:pt x="205" y="3"/>
                  <a:pt x="206" y="3"/>
                </a:cubicBezTo>
                <a:cubicBezTo>
                  <a:pt x="210" y="3"/>
                  <a:pt x="210" y="3"/>
                  <a:pt x="210" y="3"/>
                </a:cubicBezTo>
                <a:cubicBezTo>
                  <a:pt x="211" y="3"/>
                  <a:pt x="211" y="2"/>
                  <a:pt x="211" y="1"/>
                </a:cubicBezTo>
                <a:cubicBezTo>
                  <a:pt x="211" y="0"/>
                  <a:pt x="211" y="0"/>
                  <a:pt x="210" y="0"/>
                </a:cubicBezTo>
                <a:moveTo>
                  <a:pt x="220" y="0"/>
                </a:moveTo>
                <a:cubicBezTo>
                  <a:pt x="217" y="0"/>
                  <a:pt x="217" y="0"/>
                  <a:pt x="217" y="0"/>
                </a:cubicBezTo>
                <a:cubicBezTo>
                  <a:pt x="216" y="0"/>
                  <a:pt x="215" y="0"/>
                  <a:pt x="215" y="1"/>
                </a:cubicBezTo>
                <a:cubicBezTo>
                  <a:pt x="215" y="2"/>
                  <a:pt x="216" y="3"/>
                  <a:pt x="217" y="3"/>
                </a:cubicBezTo>
                <a:cubicBezTo>
                  <a:pt x="220" y="3"/>
                  <a:pt x="220" y="3"/>
                  <a:pt x="220" y="3"/>
                </a:cubicBezTo>
                <a:cubicBezTo>
                  <a:pt x="221" y="3"/>
                  <a:pt x="222" y="2"/>
                  <a:pt x="222" y="1"/>
                </a:cubicBezTo>
                <a:cubicBezTo>
                  <a:pt x="222" y="0"/>
                  <a:pt x="221" y="0"/>
                  <a:pt x="220" y="0"/>
                </a:cubicBezTo>
                <a:moveTo>
                  <a:pt x="231" y="0"/>
                </a:moveTo>
                <a:cubicBezTo>
                  <a:pt x="228" y="0"/>
                  <a:pt x="228" y="0"/>
                  <a:pt x="228" y="0"/>
                </a:cubicBezTo>
                <a:cubicBezTo>
                  <a:pt x="227" y="0"/>
                  <a:pt x="226" y="0"/>
                  <a:pt x="226" y="1"/>
                </a:cubicBezTo>
                <a:cubicBezTo>
                  <a:pt x="226" y="2"/>
                  <a:pt x="227" y="3"/>
                  <a:pt x="228" y="3"/>
                </a:cubicBezTo>
                <a:cubicBezTo>
                  <a:pt x="231" y="3"/>
                  <a:pt x="231" y="3"/>
                  <a:pt x="231" y="3"/>
                </a:cubicBezTo>
                <a:cubicBezTo>
                  <a:pt x="232" y="3"/>
                  <a:pt x="233" y="2"/>
                  <a:pt x="233" y="1"/>
                </a:cubicBezTo>
                <a:cubicBezTo>
                  <a:pt x="233" y="0"/>
                  <a:pt x="232" y="0"/>
                  <a:pt x="231" y="0"/>
                </a:cubicBezTo>
                <a:moveTo>
                  <a:pt x="242" y="0"/>
                </a:moveTo>
                <a:cubicBezTo>
                  <a:pt x="238" y="0"/>
                  <a:pt x="238" y="0"/>
                  <a:pt x="238" y="0"/>
                </a:cubicBezTo>
                <a:cubicBezTo>
                  <a:pt x="237" y="0"/>
                  <a:pt x="237" y="0"/>
                  <a:pt x="237" y="1"/>
                </a:cubicBezTo>
                <a:cubicBezTo>
                  <a:pt x="237" y="2"/>
                  <a:pt x="237" y="3"/>
                  <a:pt x="238" y="3"/>
                </a:cubicBezTo>
                <a:cubicBezTo>
                  <a:pt x="242" y="3"/>
                  <a:pt x="242" y="3"/>
                  <a:pt x="242" y="3"/>
                </a:cubicBezTo>
                <a:cubicBezTo>
                  <a:pt x="243" y="3"/>
                  <a:pt x="244" y="2"/>
                  <a:pt x="244" y="1"/>
                </a:cubicBezTo>
                <a:cubicBezTo>
                  <a:pt x="244" y="0"/>
                  <a:pt x="243" y="0"/>
                  <a:pt x="242" y="0"/>
                </a:cubicBezTo>
                <a:moveTo>
                  <a:pt x="253" y="0"/>
                </a:moveTo>
                <a:cubicBezTo>
                  <a:pt x="249" y="0"/>
                  <a:pt x="249" y="0"/>
                  <a:pt x="249" y="0"/>
                </a:cubicBezTo>
                <a:cubicBezTo>
                  <a:pt x="248" y="0"/>
                  <a:pt x="247" y="0"/>
                  <a:pt x="247" y="1"/>
                </a:cubicBezTo>
                <a:cubicBezTo>
                  <a:pt x="247" y="2"/>
                  <a:pt x="248" y="3"/>
                  <a:pt x="249" y="3"/>
                </a:cubicBezTo>
                <a:cubicBezTo>
                  <a:pt x="253" y="3"/>
                  <a:pt x="253" y="3"/>
                  <a:pt x="253" y="3"/>
                </a:cubicBezTo>
                <a:cubicBezTo>
                  <a:pt x="254" y="3"/>
                  <a:pt x="254" y="2"/>
                  <a:pt x="254" y="1"/>
                </a:cubicBezTo>
                <a:cubicBezTo>
                  <a:pt x="254" y="0"/>
                  <a:pt x="254" y="0"/>
                  <a:pt x="253" y="0"/>
                </a:cubicBezTo>
                <a:moveTo>
                  <a:pt x="263" y="0"/>
                </a:moveTo>
                <a:cubicBezTo>
                  <a:pt x="260" y="0"/>
                  <a:pt x="260" y="0"/>
                  <a:pt x="260" y="0"/>
                </a:cubicBezTo>
                <a:cubicBezTo>
                  <a:pt x="259" y="0"/>
                  <a:pt x="258" y="0"/>
                  <a:pt x="258" y="1"/>
                </a:cubicBezTo>
                <a:cubicBezTo>
                  <a:pt x="258" y="2"/>
                  <a:pt x="259" y="3"/>
                  <a:pt x="260" y="3"/>
                </a:cubicBezTo>
                <a:cubicBezTo>
                  <a:pt x="263" y="3"/>
                  <a:pt x="263" y="3"/>
                  <a:pt x="263" y="3"/>
                </a:cubicBezTo>
                <a:cubicBezTo>
                  <a:pt x="264" y="3"/>
                  <a:pt x="265" y="2"/>
                  <a:pt x="265" y="1"/>
                </a:cubicBezTo>
                <a:cubicBezTo>
                  <a:pt x="265" y="0"/>
                  <a:pt x="264" y="0"/>
                  <a:pt x="263" y="0"/>
                </a:cubicBezTo>
                <a:moveTo>
                  <a:pt x="274" y="0"/>
                </a:moveTo>
                <a:cubicBezTo>
                  <a:pt x="271" y="0"/>
                  <a:pt x="271" y="0"/>
                  <a:pt x="271" y="0"/>
                </a:cubicBezTo>
                <a:cubicBezTo>
                  <a:pt x="270" y="0"/>
                  <a:pt x="269" y="0"/>
                  <a:pt x="269" y="1"/>
                </a:cubicBezTo>
                <a:cubicBezTo>
                  <a:pt x="269" y="2"/>
                  <a:pt x="270" y="3"/>
                  <a:pt x="271" y="3"/>
                </a:cubicBezTo>
                <a:cubicBezTo>
                  <a:pt x="274" y="3"/>
                  <a:pt x="274" y="3"/>
                  <a:pt x="274" y="3"/>
                </a:cubicBezTo>
                <a:cubicBezTo>
                  <a:pt x="275" y="3"/>
                  <a:pt x="276" y="2"/>
                  <a:pt x="276" y="1"/>
                </a:cubicBezTo>
                <a:cubicBezTo>
                  <a:pt x="276" y="0"/>
                  <a:pt x="275" y="0"/>
                  <a:pt x="274" y="0"/>
                </a:cubicBezTo>
                <a:moveTo>
                  <a:pt x="285" y="0"/>
                </a:moveTo>
                <a:cubicBezTo>
                  <a:pt x="281" y="0"/>
                  <a:pt x="281" y="0"/>
                  <a:pt x="281" y="0"/>
                </a:cubicBezTo>
                <a:cubicBezTo>
                  <a:pt x="280" y="0"/>
                  <a:pt x="279" y="0"/>
                  <a:pt x="279" y="1"/>
                </a:cubicBezTo>
                <a:cubicBezTo>
                  <a:pt x="279" y="2"/>
                  <a:pt x="280" y="3"/>
                  <a:pt x="281" y="3"/>
                </a:cubicBezTo>
                <a:cubicBezTo>
                  <a:pt x="285" y="3"/>
                  <a:pt x="285" y="3"/>
                  <a:pt x="285" y="3"/>
                </a:cubicBezTo>
                <a:cubicBezTo>
                  <a:pt x="286" y="3"/>
                  <a:pt x="286" y="3"/>
                  <a:pt x="286" y="3"/>
                </a:cubicBezTo>
                <a:cubicBezTo>
                  <a:pt x="286" y="0"/>
                  <a:pt x="286" y="0"/>
                  <a:pt x="286" y="0"/>
                </a:cubicBezTo>
                <a:cubicBezTo>
                  <a:pt x="285" y="0"/>
                  <a:pt x="285" y="0"/>
                  <a:pt x="285" y="0"/>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36" name="Shape 1236"/>
          <p:cNvSpPr/>
          <p:nvPr/>
        </p:nvSpPr>
        <p:spPr>
          <a:xfrm>
            <a:off x="5176653" y="1685196"/>
            <a:ext cx="336535" cy="336535"/>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37" name="Shape 1237"/>
          <p:cNvSpPr txBox="1"/>
          <p:nvPr/>
        </p:nvSpPr>
        <p:spPr>
          <a:xfrm>
            <a:off x="5216333" y="1703422"/>
            <a:ext cx="257175"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1</a:t>
            </a:r>
            <a:endParaRPr sz="1100"/>
          </a:p>
        </p:txBody>
      </p:sp>
      <p:sp>
        <p:nvSpPr>
          <p:cNvPr id="1238" name="Shape 1238"/>
          <p:cNvSpPr/>
          <p:nvPr/>
        </p:nvSpPr>
        <p:spPr>
          <a:xfrm>
            <a:off x="6027872" y="1530129"/>
            <a:ext cx="507206" cy="278606"/>
          </a:xfrm>
          <a:custGeom>
            <a:pathLst>
              <a:path extrusionOk="0" h="75" w="134">
                <a:moveTo>
                  <a:pt x="100" y="60"/>
                </a:moveTo>
                <a:cubicBezTo>
                  <a:pt x="91" y="53"/>
                  <a:pt x="81" y="48"/>
                  <a:pt x="79" y="47"/>
                </a:cubicBezTo>
                <a:cubicBezTo>
                  <a:pt x="79" y="47"/>
                  <a:pt x="79" y="47"/>
                  <a:pt x="79" y="46"/>
                </a:cubicBezTo>
                <a:cubicBezTo>
                  <a:pt x="79" y="32"/>
                  <a:pt x="79" y="32"/>
                  <a:pt x="79" y="32"/>
                </a:cubicBezTo>
                <a:cubicBezTo>
                  <a:pt x="80" y="31"/>
                  <a:pt x="82" y="29"/>
                  <a:pt x="82" y="27"/>
                </a:cubicBezTo>
                <a:cubicBezTo>
                  <a:pt x="82" y="13"/>
                  <a:pt x="82" y="13"/>
                  <a:pt x="82" y="13"/>
                </a:cubicBezTo>
                <a:cubicBezTo>
                  <a:pt x="82" y="6"/>
                  <a:pt x="76" y="0"/>
                  <a:pt x="69" y="0"/>
                </a:cubicBezTo>
                <a:cubicBezTo>
                  <a:pt x="66" y="0"/>
                  <a:pt x="66" y="0"/>
                  <a:pt x="66" y="0"/>
                </a:cubicBezTo>
                <a:cubicBezTo>
                  <a:pt x="58" y="0"/>
                  <a:pt x="53" y="6"/>
                  <a:pt x="53" y="13"/>
                </a:cubicBezTo>
                <a:cubicBezTo>
                  <a:pt x="53" y="27"/>
                  <a:pt x="53" y="27"/>
                  <a:pt x="53" y="27"/>
                </a:cubicBezTo>
                <a:cubicBezTo>
                  <a:pt x="53" y="29"/>
                  <a:pt x="54" y="31"/>
                  <a:pt x="55" y="32"/>
                </a:cubicBezTo>
                <a:cubicBezTo>
                  <a:pt x="55" y="46"/>
                  <a:pt x="55" y="46"/>
                  <a:pt x="55" y="46"/>
                </a:cubicBezTo>
                <a:cubicBezTo>
                  <a:pt x="55" y="47"/>
                  <a:pt x="55" y="47"/>
                  <a:pt x="55" y="47"/>
                </a:cubicBezTo>
                <a:cubicBezTo>
                  <a:pt x="53" y="48"/>
                  <a:pt x="44" y="53"/>
                  <a:pt x="35" y="60"/>
                </a:cubicBezTo>
                <a:cubicBezTo>
                  <a:pt x="33" y="61"/>
                  <a:pt x="32" y="63"/>
                  <a:pt x="32" y="65"/>
                </a:cubicBezTo>
                <a:cubicBezTo>
                  <a:pt x="32" y="75"/>
                  <a:pt x="32" y="75"/>
                  <a:pt x="32" y="75"/>
                </a:cubicBezTo>
                <a:cubicBezTo>
                  <a:pt x="102" y="75"/>
                  <a:pt x="102" y="75"/>
                  <a:pt x="102" y="75"/>
                </a:cubicBezTo>
                <a:cubicBezTo>
                  <a:pt x="102" y="65"/>
                  <a:pt x="102" y="65"/>
                  <a:pt x="102" y="65"/>
                </a:cubicBezTo>
                <a:cubicBezTo>
                  <a:pt x="102" y="63"/>
                  <a:pt x="101" y="61"/>
                  <a:pt x="100" y="60"/>
                </a:cubicBezTo>
                <a:close/>
                <a:moveTo>
                  <a:pt x="132" y="50"/>
                </a:moveTo>
                <a:cubicBezTo>
                  <a:pt x="124" y="44"/>
                  <a:pt x="116" y="40"/>
                  <a:pt x="114" y="39"/>
                </a:cubicBezTo>
                <a:cubicBezTo>
                  <a:pt x="114" y="39"/>
                  <a:pt x="114" y="39"/>
                  <a:pt x="114" y="39"/>
                </a:cubicBezTo>
                <a:cubicBezTo>
                  <a:pt x="114" y="27"/>
                  <a:pt x="114" y="27"/>
                  <a:pt x="114" y="27"/>
                </a:cubicBezTo>
                <a:cubicBezTo>
                  <a:pt x="116" y="26"/>
                  <a:pt x="117" y="25"/>
                  <a:pt x="117" y="23"/>
                </a:cubicBezTo>
                <a:cubicBezTo>
                  <a:pt x="117" y="11"/>
                  <a:pt x="117" y="11"/>
                  <a:pt x="117" y="11"/>
                </a:cubicBezTo>
                <a:cubicBezTo>
                  <a:pt x="117" y="5"/>
                  <a:pt x="112" y="0"/>
                  <a:pt x="106" y="0"/>
                </a:cubicBezTo>
                <a:cubicBezTo>
                  <a:pt x="103" y="0"/>
                  <a:pt x="103" y="0"/>
                  <a:pt x="103" y="0"/>
                </a:cubicBezTo>
                <a:cubicBezTo>
                  <a:pt x="97" y="0"/>
                  <a:pt x="92" y="5"/>
                  <a:pt x="92" y="11"/>
                </a:cubicBezTo>
                <a:cubicBezTo>
                  <a:pt x="92" y="23"/>
                  <a:pt x="92" y="23"/>
                  <a:pt x="92" y="23"/>
                </a:cubicBezTo>
                <a:cubicBezTo>
                  <a:pt x="92" y="25"/>
                  <a:pt x="93" y="26"/>
                  <a:pt x="95" y="27"/>
                </a:cubicBezTo>
                <a:cubicBezTo>
                  <a:pt x="95" y="39"/>
                  <a:pt x="95" y="39"/>
                  <a:pt x="95" y="39"/>
                </a:cubicBezTo>
                <a:cubicBezTo>
                  <a:pt x="95" y="39"/>
                  <a:pt x="95" y="39"/>
                  <a:pt x="94" y="39"/>
                </a:cubicBezTo>
                <a:cubicBezTo>
                  <a:pt x="93" y="40"/>
                  <a:pt x="90" y="42"/>
                  <a:pt x="86" y="44"/>
                </a:cubicBezTo>
                <a:cubicBezTo>
                  <a:pt x="90" y="47"/>
                  <a:pt x="97" y="51"/>
                  <a:pt x="103" y="56"/>
                </a:cubicBezTo>
                <a:cubicBezTo>
                  <a:pt x="105" y="58"/>
                  <a:pt x="107" y="60"/>
                  <a:pt x="107" y="63"/>
                </a:cubicBezTo>
                <a:cubicBezTo>
                  <a:pt x="134" y="63"/>
                  <a:pt x="134" y="63"/>
                  <a:pt x="134" y="63"/>
                </a:cubicBezTo>
                <a:cubicBezTo>
                  <a:pt x="134" y="55"/>
                  <a:pt x="134" y="55"/>
                  <a:pt x="134" y="55"/>
                </a:cubicBezTo>
                <a:cubicBezTo>
                  <a:pt x="134" y="53"/>
                  <a:pt x="133" y="51"/>
                  <a:pt x="132" y="50"/>
                </a:cubicBezTo>
                <a:close/>
                <a:moveTo>
                  <a:pt x="40" y="39"/>
                </a:moveTo>
                <a:cubicBezTo>
                  <a:pt x="40" y="39"/>
                  <a:pt x="40" y="39"/>
                  <a:pt x="40" y="39"/>
                </a:cubicBezTo>
                <a:cubicBezTo>
                  <a:pt x="40" y="27"/>
                  <a:pt x="40" y="27"/>
                  <a:pt x="40" y="27"/>
                </a:cubicBezTo>
                <a:cubicBezTo>
                  <a:pt x="41" y="26"/>
                  <a:pt x="42" y="25"/>
                  <a:pt x="42" y="23"/>
                </a:cubicBezTo>
                <a:cubicBezTo>
                  <a:pt x="42" y="11"/>
                  <a:pt x="42" y="11"/>
                  <a:pt x="42" y="11"/>
                </a:cubicBezTo>
                <a:cubicBezTo>
                  <a:pt x="42" y="5"/>
                  <a:pt x="37" y="0"/>
                  <a:pt x="31" y="0"/>
                </a:cubicBezTo>
                <a:cubicBezTo>
                  <a:pt x="28" y="0"/>
                  <a:pt x="28" y="0"/>
                  <a:pt x="28" y="0"/>
                </a:cubicBezTo>
                <a:cubicBezTo>
                  <a:pt x="22" y="0"/>
                  <a:pt x="18" y="5"/>
                  <a:pt x="18" y="11"/>
                </a:cubicBezTo>
                <a:cubicBezTo>
                  <a:pt x="18" y="23"/>
                  <a:pt x="18" y="23"/>
                  <a:pt x="18" y="23"/>
                </a:cubicBezTo>
                <a:cubicBezTo>
                  <a:pt x="18" y="25"/>
                  <a:pt x="19" y="26"/>
                  <a:pt x="20" y="27"/>
                </a:cubicBezTo>
                <a:cubicBezTo>
                  <a:pt x="20" y="39"/>
                  <a:pt x="20" y="39"/>
                  <a:pt x="20" y="39"/>
                </a:cubicBezTo>
                <a:cubicBezTo>
                  <a:pt x="20" y="39"/>
                  <a:pt x="20" y="39"/>
                  <a:pt x="20" y="39"/>
                </a:cubicBezTo>
                <a:cubicBezTo>
                  <a:pt x="18" y="40"/>
                  <a:pt x="10" y="44"/>
                  <a:pt x="3" y="50"/>
                </a:cubicBezTo>
                <a:cubicBezTo>
                  <a:pt x="1" y="51"/>
                  <a:pt x="0" y="53"/>
                  <a:pt x="0" y="55"/>
                </a:cubicBezTo>
                <a:cubicBezTo>
                  <a:pt x="0" y="63"/>
                  <a:pt x="0" y="63"/>
                  <a:pt x="0" y="63"/>
                </a:cubicBezTo>
                <a:cubicBezTo>
                  <a:pt x="27" y="63"/>
                  <a:pt x="27" y="63"/>
                  <a:pt x="27" y="63"/>
                </a:cubicBezTo>
                <a:cubicBezTo>
                  <a:pt x="28" y="60"/>
                  <a:pt x="29" y="58"/>
                  <a:pt x="31" y="56"/>
                </a:cubicBezTo>
                <a:cubicBezTo>
                  <a:pt x="38" y="51"/>
                  <a:pt x="44" y="47"/>
                  <a:pt x="49" y="44"/>
                </a:cubicBezTo>
                <a:cubicBezTo>
                  <a:pt x="44" y="42"/>
                  <a:pt x="41" y="40"/>
                  <a:pt x="40" y="39"/>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39" name="Shape 1239"/>
          <p:cNvSpPr/>
          <p:nvPr/>
        </p:nvSpPr>
        <p:spPr>
          <a:xfrm>
            <a:off x="6648429" y="1403975"/>
            <a:ext cx="651862" cy="5309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dk1"/>
                </a:solidFill>
                <a:latin typeface="Montserrat"/>
                <a:ea typeface="Montserrat"/>
                <a:cs typeface="Montserrat"/>
                <a:sym typeface="Montserrat"/>
              </a:rPr>
              <a:t>5K</a:t>
            </a:r>
            <a:endParaRPr sz="1100"/>
          </a:p>
        </p:txBody>
      </p:sp>
      <p:sp>
        <p:nvSpPr>
          <p:cNvPr id="1240" name="Shape 1240"/>
          <p:cNvSpPr/>
          <p:nvPr/>
        </p:nvSpPr>
        <p:spPr>
          <a:xfrm>
            <a:off x="7308549" y="1416500"/>
            <a:ext cx="1405500" cy="53100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Your sample text is</a:t>
            </a:r>
            <a:endParaRPr sz="1100"/>
          </a:p>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here to give you more</a:t>
            </a:r>
            <a:endParaRPr sz="1100"/>
          </a:p>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confort to write.</a:t>
            </a:r>
            <a:endParaRPr sz="1100"/>
          </a:p>
        </p:txBody>
      </p:sp>
      <p:sp>
        <p:nvSpPr>
          <p:cNvPr id="1241" name="Shape 1241"/>
          <p:cNvSpPr/>
          <p:nvPr/>
        </p:nvSpPr>
        <p:spPr>
          <a:xfrm>
            <a:off x="5180094" y="2354809"/>
            <a:ext cx="3963906" cy="748182"/>
          </a:xfrm>
          <a:prstGeom prst="rect">
            <a:avLst/>
          </a:pr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2" name="Shape 1242"/>
          <p:cNvSpPr/>
          <p:nvPr/>
        </p:nvSpPr>
        <p:spPr>
          <a:xfrm>
            <a:off x="5180094" y="2354809"/>
            <a:ext cx="3963906" cy="7481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3" name="Shape 1243"/>
          <p:cNvSpPr/>
          <p:nvPr/>
        </p:nvSpPr>
        <p:spPr>
          <a:xfrm>
            <a:off x="5595391" y="2421063"/>
            <a:ext cx="3534065" cy="615674"/>
          </a:xfrm>
          <a:custGeom>
            <a:pathLst>
              <a:path extrusionOk="0" h="166" w="961">
                <a:moveTo>
                  <a:pt x="78" y="162"/>
                </a:moveTo>
                <a:cubicBezTo>
                  <a:pt x="76" y="162"/>
                  <a:pt x="76" y="162"/>
                  <a:pt x="76" y="162"/>
                </a:cubicBezTo>
                <a:cubicBezTo>
                  <a:pt x="76" y="166"/>
                  <a:pt x="76" y="166"/>
                  <a:pt x="76" y="166"/>
                </a:cubicBezTo>
                <a:cubicBezTo>
                  <a:pt x="78" y="166"/>
                  <a:pt x="78" y="166"/>
                  <a:pt x="78" y="166"/>
                </a:cubicBezTo>
                <a:cubicBezTo>
                  <a:pt x="79" y="166"/>
                  <a:pt x="80" y="165"/>
                  <a:pt x="80" y="164"/>
                </a:cubicBezTo>
                <a:cubicBezTo>
                  <a:pt x="80" y="163"/>
                  <a:pt x="79" y="162"/>
                  <a:pt x="78" y="162"/>
                </a:cubicBezTo>
                <a:moveTo>
                  <a:pt x="90" y="162"/>
                </a:moveTo>
                <a:cubicBezTo>
                  <a:pt x="86" y="162"/>
                  <a:pt x="86" y="162"/>
                  <a:pt x="86" y="162"/>
                </a:cubicBezTo>
                <a:cubicBezTo>
                  <a:pt x="85" y="162"/>
                  <a:pt x="84" y="163"/>
                  <a:pt x="84" y="164"/>
                </a:cubicBezTo>
                <a:cubicBezTo>
                  <a:pt x="84" y="165"/>
                  <a:pt x="85" y="166"/>
                  <a:pt x="86" y="166"/>
                </a:cubicBezTo>
                <a:cubicBezTo>
                  <a:pt x="90" y="166"/>
                  <a:pt x="90" y="166"/>
                  <a:pt x="90" y="166"/>
                </a:cubicBezTo>
                <a:cubicBezTo>
                  <a:pt x="91" y="166"/>
                  <a:pt x="92" y="165"/>
                  <a:pt x="92" y="164"/>
                </a:cubicBezTo>
                <a:cubicBezTo>
                  <a:pt x="92" y="163"/>
                  <a:pt x="91" y="162"/>
                  <a:pt x="90" y="162"/>
                </a:cubicBezTo>
                <a:moveTo>
                  <a:pt x="102" y="162"/>
                </a:moveTo>
                <a:cubicBezTo>
                  <a:pt x="98" y="162"/>
                  <a:pt x="98" y="162"/>
                  <a:pt x="98" y="162"/>
                </a:cubicBezTo>
                <a:cubicBezTo>
                  <a:pt x="97" y="162"/>
                  <a:pt x="96" y="163"/>
                  <a:pt x="96" y="164"/>
                </a:cubicBezTo>
                <a:cubicBezTo>
                  <a:pt x="96" y="165"/>
                  <a:pt x="97" y="166"/>
                  <a:pt x="98" y="166"/>
                </a:cubicBezTo>
                <a:cubicBezTo>
                  <a:pt x="102" y="166"/>
                  <a:pt x="102" y="166"/>
                  <a:pt x="102" y="166"/>
                </a:cubicBezTo>
                <a:cubicBezTo>
                  <a:pt x="103" y="166"/>
                  <a:pt x="104" y="165"/>
                  <a:pt x="104" y="164"/>
                </a:cubicBezTo>
                <a:cubicBezTo>
                  <a:pt x="104" y="163"/>
                  <a:pt x="103" y="162"/>
                  <a:pt x="102" y="162"/>
                </a:cubicBezTo>
                <a:moveTo>
                  <a:pt x="114" y="162"/>
                </a:moveTo>
                <a:cubicBezTo>
                  <a:pt x="110" y="162"/>
                  <a:pt x="110" y="162"/>
                  <a:pt x="110" y="162"/>
                </a:cubicBezTo>
                <a:cubicBezTo>
                  <a:pt x="109" y="162"/>
                  <a:pt x="108" y="163"/>
                  <a:pt x="108" y="164"/>
                </a:cubicBezTo>
                <a:cubicBezTo>
                  <a:pt x="108" y="165"/>
                  <a:pt x="109" y="166"/>
                  <a:pt x="110" y="166"/>
                </a:cubicBezTo>
                <a:cubicBezTo>
                  <a:pt x="114" y="166"/>
                  <a:pt x="114" y="166"/>
                  <a:pt x="114" y="166"/>
                </a:cubicBezTo>
                <a:cubicBezTo>
                  <a:pt x="116" y="166"/>
                  <a:pt x="116" y="165"/>
                  <a:pt x="116" y="164"/>
                </a:cubicBezTo>
                <a:cubicBezTo>
                  <a:pt x="116" y="163"/>
                  <a:pt x="116" y="162"/>
                  <a:pt x="114" y="162"/>
                </a:cubicBezTo>
                <a:moveTo>
                  <a:pt x="126" y="162"/>
                </a:moveTo>
                <a:cubicBezTo>
                  <a:pt x="122" y="162"/>
                  <a:pt x="122" y="162"/>
                  <a:pt x="122" y="162"/>
                </a:cubicBezTo>
                <a:cubicBezTo>
                  <a:pt x="121" y="162"/>
                  <a:pt x="120" y="163"/>
                  <a:pt x="120" y="164"/>
                </a:cubicBezTo>
                <a:cubicBezTo>
                  <a:pt x="120" y="165"/>
                  <a:pt x="121" y="166"/>
                  <a:pt x="122" y="166"/>
                </a:cubicBezTo>
                <a:cubicBezTo>
                  <a:pt x="126" y="166"/>
                  <a:pt x="126" y="166"/>
                  <a:pt x="126" y="166"/>
                </a:cubicBezTo>
                <a:cubicBezTo>
                  <a:pt x="128" y="166"/>
                  <a:pt x="129" y="165"/>
                  <a:pt x="129" y="164"/>
                </a:cubicBezTo>
                <a:cubicBezTo>
                  <a:pt x="129" y="163"/>
                  <a:pt x="128" y="162"/>
                  <a:pt x="126" y="162"/>
                </a:cubicBezTo>
                <a:moveTo>
                  <a:pt x="139" y="162"/>
                </a:moveTo>
                <a:cubicBezTo>
                  <a:pt x="135" y="162"/>
                  <a:pt x="135" y="162"/>
                  <a:pt x="135" y="162"/>
                </a:cubicBezTo>
                <a:cubicBezTo>
                  <a:pt x="133" y="162"/>
                  <a:pt x="133" y="163"/>
                  <a:pt x="133" y="164"/>
                </a:cubicBezTo>
                <a:cubicBezTo>
                  <a:pt x="133" y="165"/>
                  <a:pt x="133" y="166"/>
                  <a:pt x="135" y="166"/>
                </a:cubicBezTo>
                <a:cubicBezTo>
                  <a:pt x="139" y="166"/>
                  <a:pt x="139" y="166"/>
                  <a:pt x="139" y="166"/>
                </a:cubicBezTo>
                <a:cubicBezTo>
                  <a:pt x="140" y="166"/>
                  <a:pt x="141" y="165"/>
                  <a:pt x="141" y="164"/>
                </a:cubicBezTo>
                <a:cubicBezTo>
                  <a:pt x="141" y="163"/>
                  <a:pt x="140" y="162"/>
                  <a:pt x="139" y="162"/>
                </a:cubicBezTo>
                <a:moveTo>
                  <a:pt x="151" y="162"/>
                </a:moveTo>
                <a:cubicBezTo>
                  <a:pt x="147" y="162"/>
                  <a:pt x="147" y="162"/>
                  <a:pt x="147" y="162"/>
                </a:cubicBezTo>
                <a:cubicBezTo>
                  <a:pt x="145" y="162"/>
                  <a:pt x="145" y="163"/>
                  <a:pt x="145" y="164"/>
                </a:cubicBezTo>
                <a:cubicBezTo>
                  <a:pt x="145" y="165"/>
                  <a:pt x="145" y="166"/>
                  <a:pt x="147" y="166"/>
                </a:cubicBezTo>
                <a:cubicBezTo>
                  <a:pt x="151" y="166"/>
                  <a:pt x="151" y="166"/>
                  <a:pt x="151" y="166"/>
                </a:cubicBezTo>
                <a:cubicBezTo>
                  <a:pt x="152" y="166"/>
                  <a:pt x="153" y="165"/>
                  <a:pt x="153" y="164"/>
                </a:cubicBezTo>
                <a:cubicBezTo>
                  <a:pt x="153" y="163"/>
                  <a:pt x="152" y="162"/>
                  <a:pt x="151" y="162"/>
                </a:cubicBezTo>
                <a:moveTo>
                  <a:pt x="163" y="162"/>
                </a:moveTo>
                <a:cubicBezTo>
                  <a:pt x="159" y="162"/>
                  <a:pt x="159" y="162"/>
                  <a:pt x="159" y="162"/>
                </a:cubicBezTo>
                <a:cubicBezTo>
                  <a:pt x="158" y="162"/>
                  <a:pt x="157" y="163"/>
                  <a:pt x="157" y="164"/>
                </a:cubicBezTo>
                <a:cubicBezTo>
                  <a:pt x="157" y="165"/>
                  <a:pt x="158" y="166"/>
                  <a:pt x="159" y="166"/>
                </a:cubicBezTo>
                <a:cubicBezTo>
                  <a:pt x="163" y="166"/>
                  <a:pt x="163" y="166"/>
                  <a:pt x="163" y="166"/>
                </a:cubicBezTo>
                <a:cubicBezTo>
                  <a:pt x="164" y="166"/>
                  <a:pt x="165" y="165"/>
                  <a:pt x="165" y="164"/>
                </a:cubicBezTo>
                <a:cubicBezTo>
                  <a:pt x="165" y="163"/>
                  <a:pt x="164" y="162"/>
                  <a:pt x="163" y="162"/>
                </a:cubicBezTo>
                <a:moveTo>
                  <a:pt x="175" y="162"/>
                </a:moveTo>
                <a:cubicBezTo>
                  <a:pt x="171" y="162"/>
                  <a:pt x="171" y="162"/>
                  <a:pt x="171" y="162"/>
                </a:cubicBezTo>
                <a:cubicBezTo>
                  <a:pt x="170" y="162"/>
                  <a:pt x="169" y="163"/>
                  <a:pt x="169" y="164"/>
                </a:cubicBezTo>
                <a:cubicBezTo>
                  <a:pt x="169" y="165"/>
                  <a:pt x="170" y="166"/>
                  <a:pt x="171" y="166"/>
                </a:cubicBezTo>
                <a:cubicBezTo>
                  <a:pt x="175" y="166"/>
                  <a:pt x="175" y="166"/>
                  <a:pt x="175" y="166"/>
                </a:cubicBezTo>
                <a:cubicBezTo>
                  <a:pt x="176" y="166"/>
                  <a:pt x="177" y="165"/>
                  <a:pt x="177" y="164"/>
                </a:cubicBezTo>
                <a:cubicBezTo>
                  <a:pt x="177" y="163"/>
                  <a:pt x="176" y="162"/>
                  <a:pt x="175" y="162"/>
                </a:cubicBezTo>
                <a:moveTo>
                  <a:pt x="187" y="162"/>
                </a:moveTo>
                <a:cubicBezTo>
                  <a:pt x="183" y="162"/>
                  <a:pt x="183" y="162"/>
                  <a:pt x="183" y="162"/>
                </a:cubicBezTo>
                <a:cubicBezTo>
                  <a:pt x="182" y="162"/>
                  <a:pt x="181" y="163"/>
                  <a:pt x="181" y="164"/>
                </a:cubicBezTo>
                <a:cubicBezTo>
                  <a:pt x="181" y="165"/>
                  <a:pt x="182" y="166"/>
                  <a:pt x="183" y="166"/>
                </a:cubicBezTo>
                <a:cubicBezTo>
                  <a:pt x="187" y="166"/>
                  <a:pt x="187" y="166"/>
                  <a:pt x="187" y="166"/>
                </a:cubicBezTo>
                <a:cubicBezTo>
                  <a:pt x="188" y="166"/>
                  <a:pt x="189" y="165"/>
                  <a:pt x="189" y="164"/>
                </a:cubicBezTo>
                <a:cubicBezTo>
                  <a:pt x="189" y="163"/>
                  <a:pt x="188" y="162"/>
                  <a:pt x="187" y="162"/>
                </a:cubicBezTo>
                <a:moveTo>
                  <a:pt x="199" y="162"/>
                </a:moveTo>
                <a:cubicBezTo>
                  <a:pt x="195" y="162"/>
                  <a:pt x="195" y="162"/>
                  <a:pt x="195" y="162"/>
                </a:cubicBezTo>
                <a:cubicBezTo>
                  <a:pt x="194" y="162"/>
                  <a:pt x="193" y="163"/>
                  <a:pt x="193" y="164"/>
                </a:cubicBezTo>
                <a:cubicBezTo>
                  <a:pt x="193" y="165"/>
                  <a:pt x="194" y="166"/>
                  <a:pt x="195" y="166"/>
                </a:cubicBezTo>
                <a:cubicBezTo>
                  <a:pt x="199" y="166"/>
                  <a:pt x="199" y="166"/>
                  <a:pt x="199" y="166"/>
                </a:cubicBezTo>
                <a:cubicBezTo>
                  <a:pt x="200" y="166"/>
                  <a:pt x="201" y="165"/>
                  <a:pt x="201" y="164"/>
                </a:cubicBezTo>
                <a:cubicBezTo>
                  <a:pt x="201" y="163"/>
                  <a:pt x="200" y="162"/>
                  <a:pt x="199" y="162"/>
                </a:cubicBezTo>
                <a:moveTo>
                  <a:pt x="211" y="162"/>
                </a:moveTo>
                <a:cubicBezTo>
                  <a:pt x="207" y="162"/>
                  <a:pt x="207" y="162"/>
                  <a:pt x="207" y="162"/>
                </a:cubicBezTo>
                <a:cubicBezTo>
                  <a:pt x="206" y="162"/>
                  <a:pt x="205" y="163"/>
                  <a:pt x="205" y="164"/>
                </a:cubicBezTo>
                <a:cubicBezTo>
                  <a:pt x="205" y="165"/>
                  <a:pt x="206" y="166"/>
                  <a:pt x="207" y="166"/>
                </a:cubicBezTo>
                <a:cubicBezTo>
                  <a:pt x="211" y="166"/>
                  <a:pt x="211" y="166"/>
                  <a:pt x="211" y="166"/>
                </a:cubicBezTo>
                <a:cubicBezTo>
                  <a:pt x="212" y="166"/>
                  <a:pt x="213" y="165"/>
                  <a:pt x="213" y="164"/>
                </a:cubicBezTo>
                <a:cubicBezTo>
                  <a:pt x="213" y="163"/>
                  <a:pt x="212" y="162"/>
                  <a:pt x="211" y="162"/>
                </a:cubicBezTo>
                <a:moveTo>
                  <a:pt x="223" y="162"/>
                </a:moveTo>
                <a:cubicBezTo>
                  <a:pt x="219" y="162"/>
                  <a:pt x="219" y="162"/>
                  <a:pt x="219" y="162"/>
                </a:cubicBezTo>
                <a:cubicBezTo>
                  <a:pt x="218" y="162"/>
                  <a:pt x="217" y="163"/>
                  <a:pt x="217" y="164"/>
                </a:cubicBezTo>
                <a:cubicBezTo>
                  <a:pt x="217" y="165"/>
                  <a:pt x="218" y="166"/>
                  <a:pt x="219" y="166"/>
                </a:cubicBezTo>
                <a:cubicBezTo>
                  <a:pt x="223" y="166"/>
                  <a:pt x="223" y="166"/>
                  <a:pt x="223" y="166"/>
                </a:cubicBezTo>
                <a:cubicBezTo>
                  <a:pt x="224" y="166"/>
                  <a:pt x="225" y="165"/>
                  <a:pt x="225" y="164"/>
                </a:cubicBezTo>
                <a:cubicBezTo>
                  <a:pt x="225" y="163"/>
                  <a:pt x="224" y="162"/>
                  <a:pt x="223" y="162"/>
                </a:cubicBezTo>
                <a:moveTo>
                  <a:pt x="235" y="162"/>
                </a:moveTo>
                <a:cubicBezTo>
                  <a:pt x="231" y="162"/>
                  <a:pt x="231" y="162"/>
                  <a:pt x="231" y="162"/>
                </a:cubicBezTo>
                <a:cubicBezTo>
                  <a:pt x="230" y="162"/>
                  <a:pt x="229" y="163"/>
                  <a:pt x="229" y="164"/>
                </a:cubicBezTo>
                <a:cubicBezTo>
                  <a:pt x="229" y="165"/>
                  <a:pt x="230" y="166"/>
                  <a:pt x="231" y="166"/>
                </a:cubicBezTo>
                <a:cubicBezTo>
                  <a:pt x="235" y="166"/>
                  <a:pt x="235" y="166"/>
                  <a:pt x="235" y="166"/>
                </a:cubicBezTo>
                <a:cubicBezTo>
                  <a:pt x="236" y="166"/>
                  <a:pt x="237" y="165"/>
                  <a:pt x="237" y="164"/>
                </a:cubicBezTo>
                <a:cubicBezTo>
                  <a:pt x="237" y="163"/>
                  <a:pt x="236" y="162"/>
                  <a:pt x="235" y="162"/>
                </a:cubicBezTo>
                <a:moveTo>
                  <a:pt x="247" y="162"/>
                </a:moveTo>
                <a:cubicBezTo>
                  <a:pt x="243" y="162"/>
                  <a:pt x="243" y="162"/>
                  <a:pt x="243" y="162"/>
                </a:cubicBezTo>
                <a:cubicBezTo>
                  <a:pt x="242" y="162"/>
                  <a:pt x="241" y="163"/>
                  <a:pt x="241" y="164"/>
                </a:cubicBezTo>
                <a:cubicBezTo>
                  <a:pt x="241" y="165"/>
                  <a:pt x="242" y="166"/>
                  <a:pt x="243" y="166"/>
                </a:cubicBezTo>
                <a:cubicBezTo>
                  <a:pt x="247" y="166"/>
                  <a:pt x="247" y="166"/>
                  <a:pt x="247" y="166"/>
                </a:cubicBezTo>
                <a:cubicBezTo>
                  <a:pt x="248" y="166"/>
                  <a:pt x="249" y="165"/>
                  <a:pt x="249" y="164"/>
                </a:cubicBezTo>
                <a:cubicBezTo>
                  <a:pt x="249" y="163"/>
                  <a:pt x="248" y="162"/>
                  <a:pt x="247" y="162"/>
                </a:cubicBezTo>
                <a:moveTo>
                  <a:pt x="259" y="162"/>
                </a:moveTo>
                <a:cubicBezTo>
                  <a:pt x="255" y="162"/>
                  <a:pt x="255" y="162"/>
                  <a:pt x="255" y="162"/>
                </a:cubicBezTo>
                <a:cubicBezTo>
                  <a:pt x="254" y="162"/>
                  <a:pt x="253" y="163"/>
                  <a:pt x="253" y="164"/>
                </a:cubicBezTo>
                <a:cubicBezTo>
                  <a:pt x="253" y="165"/>
                  <a:pt x="254" y="166"/>
                  <a:pt x="255" y="166"/>
                </a:cubicBezTo>
                <a:cubicBezTo>
                  <a:pt x="259" y="166"/>
                  <a:pt x="259" y="166"/>
                  <a:pt x="259" y="166"/>
                </a:cubicBezTo>
                <a:cubicBezTo>
                  <a:pt x="260" y="166"/>
                  <a:pt x="261" y="165"/>
                  <a:pt x="261" y="164"/>
                </a:cubicBezTo>
                <a:cubicBezTo>
                  <a:pt x="261" y="163"/>
                  <a:pt x="260" y="162"/>
                  <a:pt x="259" y="162"/>
                </a:cubicBezTo>
                <a:moveTo>
                  <a:pt x="271" y="162"/>
                </a:moveTo>
                <a:cubicBezTo>
                  <a:pt x="267" y="162"/>
                  <a:pt x="267" y="162"/>
                  <a:pt x="267" y="162"/>
                </a:cubicBezTo>
                <a:cubicBezTo>
                  <a:pt x="266" y="162"/>
                  <a:pt x="265" y="163"/>
                  <a:pt x="265" y="164"/>
                </a:cubicBezTo>
                <a:cubicBezTo>
                  <a:pt x="265" y="165"/>
                  <a:pt x="266" y="166"/>
                  <a:pt x="267" y="166"/>
                </a:cubicBezTo>
                <a:cubicBezTo>
                  <a:pt x="271" y="166"/>
                  <a:pt x="271" y="166"/>
                  <a:pt x="271" y="166"/>
                </a:cubicBezTo>
                <a:cubicBezTo>
                  <a:pt x="272" y="166"/>
                  <a:pt x="273" y="165"/>
                  <a:pt x="273" y="164"/>
                </a:cubicBezTo>
                <a:cubicBezTo>
                  <a:pt x="273" y="163"/>
                  <a:pt x="272" y="162"/>
                  <a:pt x="271" y="162"/>
                </a:cubicBezTo>
                <a:moveTo>
                  <a:pt x="283" y="162"/>
                </a:moveTo>
                <a:cubicBezTo>
                  <a:pt x="279" y="162"/>
                  <a:pt x="279" y="162"/>
                  <a:pt x="279" y="162"/>
                </a:cubicBezTo>
                <a:cubicBezTo>
                  <a:pt x="278" y="162"/>
                  <a:pt x="277" y="163"/>
                  <a:pt x="277" y="164"/>
                </a:cubicBezTo>
                <a:cubicBezTo>
                  <a:pt x="277" y="165"/>
                  <a:pt x="278" y="166"/>
                  <a:pt x="279" y="166"/>
                </a:cubicBezTo>
                <a:cubicBezTo>
                  <a:pt x="283" y="166"/>
                  <a:pt x="283" y="166"/>
                  <a:pt x="283" y="166"/>
                </a:cubicBezTo>
                <a:cubicBezTo>
                  <a:pt x="284" y="166"/>
                  <a:pt x="285" y="165"/>
                  <a:pt x="285" y="164"/>
                </a:cubicBezTo>
                <a:cubicBezTo>
                  <a:pt x="285" y="163"/>
                  <a:pt x="284" y="162"/>
                  <a:pt x="283" y="162"/>
                </a:cubicBezTo>
                <a:moveTo>
                  <a:pt x="295" y="162"/>
                </a:moveTo>
                <a:cubicBezTo>
                  <a:pt x="291" y="162"/>
                  <a:pt x="291" y="162"/>
                  <a:pt x="291" y="162"/>
                </a:cubicBezTo>
                <a:cubicBezTo>
                  <a:pt x="290" y="162"/>
                  <a:pt x="289" y="163"/>
                  <a:pt x="289" y="164"/>
                </a:cubicBezTo>
                <a:cubicBezTo>
                  <a:pt x="289" y="165"/>
                  <a:pt x="290" y="166"/>
                  <a:pt x="291" y="166"/>
                </a:cubicBezTo>
                <a:cubicBezTo>
                  <a:pt x="295" y="166"/>
                  <a:pt x="295" y="166"/>
                  <a:pt x="295" y="166"/>
                </a:cubicBezTo>
                <a:cubicBezTo>
                  <a:pt x="297" y="166"/>
                  <a:pt x="297" y="165"/>
                  <a:pt x="297" y="164"/>
                </a:cubicBezTo>
                <a:cubicBezTo>
                  <a:pt x="297" y="163"/>
                  <a:pt x="297" y="162"/>
                  <a:pt x="295" y="162"/>
                </a:cubicBezTo>
                <a:moveTo>
                  <a:pt x="307" y="162"/>
                </a:moveTo>
                <a:cubicBezTo>
                  <a:pt x="303" y="162"/>
                  <a:pt x="303" y="162"/>
                  <a:pt x="303" y="162"/>
                </a:cubicBezTo>
                <a:cubicBezTo>
                  <a:pt x="302" y="162"/>
                  <a:pt x="301" y="163"/>
                  <a:pt x="301" y="164"/>
                </a:cubicBezTo>
                <a:cubicBezTo>
                  <a:pt x="301" y="165"/>
                  <a:pt x="302" y="166"/>
                  <a:pt x="303" y="166"/>
                </a:cubicBezTo>
                <a:cubicBezTo>
                  <a:pt x="307" y="166"/>
                  <a:pt x="307" y="166"/>
                  <a:pt x="307" y="166"/>
                </a:cubicBezTo>
                <a:cubicBezTo>
                  <a:pt x="309" y="166"/>
                  <a:pt x="309" y="165"/>
                  <a:pt x="309" y="164"/>
                </a:cubicBezTo>
                <a:cubicBezTo>
                  <a:pt x="309" y="163"/>
                  <a:pt x="309" y="162"/>
                  <a:pt x="307" y="162"/>
                </a:cubicBezTo>
                <a:moveTo>
                  <a:pt x="320" y="162"/>
                </a:moveTo>
                <a:cubicBezTo>
                  <a:pt x="316" y="162"/>
                  <a:pt x="316" y="162"/>
                  <a:pt x="316" y="162"/>
                </a:cubicBezTo>
                <a:cubicBezTo>
                  <a:pt x="314" y="162"/>
                  <a:pt x="313" y="163"/>
                  <a:pt x="313" y="164"/>
                </a:cubicBezTo>
                <a:cubicBezTo>
                  <a:pt x="313" y="165"/>
                  <a:pt x="314" y="166"/>
                  <a:pt x="316" y="166"/>
                </a:cubicBezTo>
                <a:cubicBezTo>
                  <a:pt x="320" y="166"/>
                  <a:pt x="320" y="166"/>
                  <a:pt x="320" y="166"/>
                </a:cubicBezTo>
                <a:cubicBezTo>
                  <a:pt x="321" y="166"/>
                  <a:pt x="322" y="165"/>
                  <a:pt x="322" y="164"/>
                </a:cubicBezTo>
                <a:cubicBezTo>
                  <a:pt x="322" y="163"/>
                  <a:pt x="321" y="162"/>
                  <a:pt x="320" y="162"/>
                </a:cubicBezTo>
                <a:moveTo>
                  <a:pt x="332" y="162"/>
                </a:moveTo>
                <a:cubicBezTo>
                  <a:pt x="328" y="162"/>
                  <a:pt x="328" y="162"/>
                  <a:pt x="328" y="162"/>
                </a:cubicBezTo>
                <a:cubicBezTo>
                  <a:pt x="326" y="162"/>
                  <a:pt x="326" y="163"/>
                  <a:pt x="326" y="164"/>
                </a:cubicBezTo>
                <a:cubicBezTo>
                  <a:pt x="326" y="165"/>
                  <a:pt x="326" y="166"/>
                  <a:pt x="328" y="166"/>
                </a:cubicBezTo>
                <a:cubicBezTo>
                  <a:pt x="332" y="166"/>
                  <a:pt x="332" y="166"/>
                  <a:pt x="332" y="166"/>
                </a:cubicBezTo>
                <a:cubicBezTo>
                  <a:pt x="333" y="166"/>
                  <a:pt x="334" y="165"/>
                  <a:pt x="334" y="164"/>
                </a:cubicBezTo>
                <a:cubicBezTo>
                  <a:pt x="334" y="163"/>
                  <a:pt x="333" y="162"/>
                  <a:pt x="332" y="162"/>
                </a:cubicBezTo>
                <a:moveTo>
                  <a:pt x="344" y="162"/>
                </a:moveTo>
                <a:cubicBezTo>
                  <a:pt x="340" y="162"/>
                  <a:pt x="340" y="162"/>
                  <a:pt x="340" y="162"/>
                </a:cubicBezTo>
                <a:cubicBezTo>
                  <a:pt x="339" y="162"/>
                  <a:pt x="338" y="163"/>
                  <a:pt x="338" y="164"/>
                </a:cubicBezTo>
                <a:cubicBezTo>
                  <a:pt x="338" y="165"/>
                  <a:pt x="339" y="166"/>
                  <a:pt x="340" y="166"/>
                </a:cubicBezTo>
                <a:cubicBezTo>
                  <a:pt x="344" y="166"/>
                  <a:pt x="344" y="166"/>
                  <a:pt x="344" y="166"/>
                </a:cubicBezTo>
                <a:cubicBezTo>
                  <a:pt x="345" y="166"/>
                  <a:pt x="346" y="165"/>
                  <a:pt x="346" y="164"/>
                </a:cubicBezTo>
                <a:cubicBezTo>
                  <a:pt x="346" y="163"/>
                  <a:pt x="345" y="162"/>
                  <a:pt x="344" y="162"/>
                </a:cubicBezTo>
                <a:moveTo>
                  <a:pt x="356" y="162"/>
                </a:moveTo>
                <a:cubicBezTo>
                  <a:pt x="352" y="162"/>
                  <a:pt x="352" y="162"/>
                  <a:pt x="352" y="162"/>
                </a:cubicBezTo>
                <a:cubicBezTo>
                  <a:pt x="351" y="162"/>
                  <a:pt x="350" y="163"/>
                  <a:pt x="350" y="164"/>
                </a:cubicBezTo>
                <a:cubicBezTo>
                  <a:pt x="350" y="165"/>
                  <a:pt x="351" y="166"/>
                  <a:pt x="352" y="166"/>
                </a:cubicBezTo>
                <a:cubicBezTo>
                  <a:pt x="356" y="166"/>
                  <a:pt x="356" y="166"/>
                  <a:pt x="356" y="166"/>
                </a:cubicBezTo>
                <a:cubicBezTo>
                  <a:pt x="357" y="166"/>
                  <a:pt x="358" y="165"/>
                  <a:pt x="358" y="164"/>
                </a:cubicBezTo>
                <a:cubicBezTo>
                  <a:pt x="358" y="163"/>
                  <a:pt x="357" y="162"/>
                  <a:pt x="356" y="162"/>
                </a:cubicBezTo>
                <a:moveTo>
                  <a:pt x="368" y="162"/>
                </a:moveTo>
                <a:cubicBezTo>
                  <a:pt x="364" y="162"/>
                  <a:pt x="364" y="162"/>
                  <a:pt x="364" y="162"/>
                </a:cubicBezTo>
                <a:cubicBezTo>
                  <a:pt x="363" y="162"/>
                  <a:pt x="362" y="163"/>
                  <a:pt x="362" y="164"/>
                </a:cubicBezTo>
                <a:cubicBezTo>
                  <a:pt x="362" y="165"/>
                  <a:pt x="363" y="166"/>
                  <a:pt x="364" y="166"/>
                </a:cubicBezTo>
                <a:cubicBezTo>
                  <a:pt x="368" y="166"/>
                  <a:pt x="368" y="166"/>
                  <a:pt x="368" y="166"/>
                </a:cubicBezTo>
                <a:cubicBezTo>
                  <a:pt x="369" y="166"/>
                  <a:pt x="370" y="165"/>
                  <a:pt x="370" y="164"/>
                </a:cubicBezTo>
                <a:cubicBezTo>
                  <a:pt x="370" y="163"/>
                  <a:pt x="369" y="162"/>
                  <a:pt x="368" y="162"/>
                </a:cubicBezTo>
                <a:moveTo>
                  <a:pt x="380" y="162"/>
                </a:moveTo>
                <a:cubicBezTo>
                  <a:pt x="376" y="162"/>
                  <a:pt x="376" y="162"/>
                  <a:pt x="376" y="162"/>
                </a:cubicBezTo>
                <a:cubicBezTo>
                  <a:pt x="375" y="162"/>
                  <a:pt x="374" y="163"/>
                  <a:pt x="374" y="164"/>
                </a:cubicBezTo>
                <a:cubicBezTo>
                  <a:pt x="374" y="165"/>
                  <a:pt x="375" y="166"/>
                  <a:pt x="376" y="166"/>
                </a:cubicBezTo>
                <a:cubicBezTo>
                  <a:pt x="380" y="166"/>
                  <a:pt x="380" y="166"/>
                  <a:pt x="380" y="166"/>
                </a:cubicBezTo>
                <a:cubicBezTo>
                  <a:pt x="381" y="166"/>
                  <a:pt x="382" y="165"/>
                  <a:pt x="382" y="164"/>
                </a:cubicBezTo>
                <a:cubicBezTo>
                  <a:pt x="382" y="163"/>
                  <a:pt x="381" y="162"/>
                  <a:pt x="380" y="162"/>
                </a:cubicBezTo>
                <a:moveTo>
                  <a:pt x="392" y="162"/>
                </a:moveTo>
                <a:cubicBezTo>
                  <a:pt x="388" y="162"/>
                  <a:pt x="388" y="162"/>
                  <a:pt x="388" y="162"/>
                </a:cubicBezTo>
                <a:cubicBezTo>
                  <a:pt x="387" y="162"/>
                  <a:pt x="386" y="163"/>
                  <a:pt x="386" y="164"/>
                </a:cubicBezTo>
                <a:cubicBezTo>
                  <a:pt x="386" y="165"/>
                  <a:pt x="387" y="166"/>
                  <a:pt x="388" y="166"/>
                </a:cubicBezTo>
                <a:cubicBezTo>
                  <a:pt x="392" y="166"/>
                  <a:pt x="392" y="166"/>
                  <a:pt x="392" y="166"/>
                </a:cubicBezTo>
                <a:cubicBezTo>
                  <a:pt x="393" y="166"/>
                  <a:pt x="394" y="165"/>
                  <a:pt x="394" y="164"/>
                </a:cubicBezTo>
                <a:cubicBezTo>
                  <a:pt x="394" y="163"/>
                  <a:pt x="393" y="162"/>
                  <a:pt x="392" y="162"/>
                </a:cubicBezTo>
                <a:moveTo>
                  <a:pt x="404" y="162"/>
                </a:moveTo>
                <a:cubicBezTo>
                  <a:pt x="400" y="162"/>
                  <a:pt x="400" y="162"/>
                  <a:pt x="400" y="162"/>
                </a:cubicBezTo>
                <a:cubicBezTo>
                  <a:pt x="399" y="162"/>
                  <a:pt x="398" y="163"/>
                  <a:pt x="398" y="164"/>
                </a:cubicBezTo>
                <a:cubicBezTo>
                  <a:pt x="398" y="165"/>
                  <a:pt x="399" y="166"/>
                  <a:pt x="400" y="166"/>
                </a:cubicBezTo>
                <a:cubicBezTo>
                  <a:pt x="404" y="166"/>
                  <a:pt x="404" y="166"/>
                  <a:pt x="404" y="166"/>
                </a:cubicBezTo>
                <a:cubicBezTo>
                  <a:pt x="405" y="166"/>
                  <a:pt x="406" y="165"/>
                  <a:pt x="406" y="164"/>
                </a:cubicBezTo>
                <a:cubicBezTo>
                  <a:pt x="406" y="163"/>
                  <a:pt x="405" y="162"/>
                  <a:pt x="404" y="162"/>
                </a:cubicBezTo>
                <a:moveTo>
                  <a:pt x="416" y="162"/>
                </a:moveTo>
                <a:cubicBezTo>
                  <a:pt x="412" y="162"/>
                  <a:pt x="412" y="162"/>
                  <a:pt x="412" y="162"/>
                </a:cubicBezTo>
                <a:cubicBezTo>
                  <a:pt x="411" y="162"/>
                  <a:pt x="410" y="163"/>
                  <a:pt x="410" y="164"/>
                </a:cubicBezTo>
                <a:cubicBezTo>
                  <a:pt x="410" y="165"/>
                  <a:pt x="411" y="166"/>
                  <a:pt x="412" y="166"/>
                </a:cubicBezTo>
                <a:cubicBezTo>
                  <a:pt x="416" y="166"/>
                  <a:pt x="416" y="166"/>
                  <a:pt x="416" y="166"/>
                </a:cubicBezTo>
                <a:cubicBezTo>
                  <a:pt x="417" y="166"/>
                  <a:pt x="418" y="165"/>
                  <a:pt x="418" y="164"/>
                </a:cubicBezTo>
                <a:cubicBezTo>
                  <a:pt x="418" y="163"/>
                  <a:pt x="417" y="162"/>
                  <a:pt x="416" y="162"/>
                </a:cubicBezTo>
                <a:moveTo>
                  <a:pt x="428" y="162"/>
                </a:moveTo>
                <a:cubicBezTo>
                  <a:pt x="424" y="162"/>
                  <a:pt x="424" y="162"/>
                  <a:pt x="424" y="162"/>
                </a:cubicBezTo>
                <a:cubicBezTo>
                  <a:pt x="423" y="162"/>
                  <a:pt x="422" y="163"/>
                  <a:pt x="422" y="164"/>
                </a:cubicBezTo>
                <a:cubicBezTo>
                  <a:pt x="422" y="165"/>
                  <a:pt x="423" y="166"/>
                  <a:pt x="424" y="166"/>
                </a:cubicBezTo>
                <a:cubicBezTo>
                  <a:pt x="428" y="166"/>
                  <a:pt x="428" y="166"/>
                  <a:pt x="428" y="166"/>
                </a:cubicBezTo>
                <a:cubicBezTo>
                  <a:pt x="429" y="166"/>
                  <a:pt x="430" y="165"/>
                  <a:pt x="430" y="164"/>
                </a:cubicBezTo>
                <a:cubicBezTo>
                  <a:pt x="430" y="163"/>
                  <a:pt x="429" y="162"/>
                  <a:pt x="428" y="162"/>
                </a:cubicBezTo>
                <a:moveTo>
                  <a:pt x="440" y="162"/>
                </a:moveTo>
                <a:cubicBezTo>
                  <a:pt x="436" y="162"/>
                  <a:pt x="436" y="162"/>
                  <a:pt x="436" y="162"/>
                </a:cubicBezTo>
                <a:cubicBezTo>
                  <a:pt x="435" y="162"/>
                  <a:pt x="434" y="163"/>
                  <a:pt x="434" y="164"/>
                </a:cubicBezTo>
                <a:cubicBezTo>
                  <a:pt x="434" y="165"/>
                  <a:pt x="435" y="166"/>
                  <a:pt x="436" y="166"/>
                </a:cubicBezTo>
                <a:cubicBezTo>
                  <a:pt x="440" y="166"/>
                  <a:pt x="440" y="166"/>
                  <a:pt x="440" y="166"/>
                </a:cubicBezTo>
                <a:cubicBezTo>
                  <a:pt x="441" y="166"/>
                  <a:pt x="442" y="165"/>
                  <a:pt x="442" y="164"/>
                </a:cubicBezTo>
                <a:cubicBezTo>
                  <a:pt x="442" y="163"/>
                  <a:pt x="441" y="162"/>
                  <a:pt x="440" y="162"/>
                </a:cubicBezTo>
                <a:moveTo>
                  <a:pt x="452" y="162"/>
                </a:moveTo>
                <a:cubicBezTo>
                  <a:pt x="448" y="162"/>
                  <a:pt x="448" y="162"/>
                  <a:pt x="448" y="162"/>
                </a:cubicBezTo>
                <a:cubicBezTo>
                  <a:pt x="447" y="162"/>
                  <a:pt x="446" y="163"/>
                  <a:pt x="446" y="164"/>
                </a:cubicBezTo>
                <a:cubicBezTo>
                  <a:pt x="446" y="165"/>
                  <a:pt x="447" y="166"/>
                  <a:pt x="448" y="166"/>
                </a:cubicBezTo>
                <a:cubicBezTo>
                  <a:pt x="452" y="166"/>
                  <a:pt x="452" y="166"/>
                  <a:pt x="452" y="166"/>
                </a:cubicBezTo>
                <a:cubicBezTo>
                  <a:pt x="453" y="166"/>
                  <a:pt x="454" y="165"/>
                  <a:pt x="454" y="164"/>
                </a:cubicBezTo>
                <a:cubicBezTo>
                  <a:pt x="454" y="163"/>
                  <a:pt x="453" y="162"/>
                  <a:pt x="452" y="162"/>
                </a:cubicBezTo>
                <a:moveTo>
                  <a:pt x="464" y="162"/>
                </a:moveTo>
                <a:cubicBezTo>
                  <a:pt x="460" y="162"/>
                  <a:pt x="460" y="162"/>
                  <a:pt x="460" y="162"/>
                </a:cubicBezTo>
                <a:cubicBezTo>
                  <a:pt x="459" y="162"/>
                  <a:pt x="458" y="163"/>
                  <a:pt x="458" y="164"/>
                </a:cubicBezTo>
                <a:cubicBezTo>
                  <a:pt x="458" y="165"/>
                  <a:pt x="459" y="166"/>
                  <a:pt x="460" y="166"/>
                </a:cubicBezTo>
                <a:cubicBezTo>
                  <a:pt x="464" y="166"/>
                  <a:pt x="464" y="166"/>
                  <a:pt x="464" y="166"/>
                </a:cubicBezTo>
                <a:cubicBezTo>
                  <a:pt x="465" y="166"/>
                  <a:pt x="466" y="165"/>
                  <a:pt x="466" y="164"/>
                </a:cubicBezTo>
                <a:cubicBezTo>
                  <a:pt x="466" y="163"/>
                  <a:pt x="465" y="162"/>
                  <a:pt x="464" y="162"/>
                </a:cubicBezTo>
                <a:moveTo>
                  <a:pt x="476" y="162"/>
                </a:moveTo>
                <a:cubicBezTo>
                  <a:pt x="472" y="162"/>
                  <a:pt x="472" y="162"/>
                  <a:pt x="472" y="162"/>
                </a:cubicBezTo>
                <a:cubicBezTo>
                  <a:pt x="471" y="162"/>
                  <a:pt x="470" y="163"/>
                  <a:pt x="470" y="164"/>
                </a:cubicBezTo>
                <a:cubicBezTo>
                  <a:pt x="470" y="165"/>
                  <a:pt x="471" y="166"/>
                  <a:pt x="472" y="166"/>
                </a:cubicBezTo>
                <a:cubicBezTo>
                  <a:pt x="476" y="166"/>
                  <a:pt x="476" y="166"/>
                  <a:pt x="476" y="166"/>
                </a:cubicBezTo>
                <a:cubicBezTo>
                  <a:pt x="477" y="166"/>
                  <a:pt x="478" y="165"/>
                  <a:pt x="478" y="164"/>
                </a:cubicBezTo>
                <a:cubicBezTo>
                  <a:pt x="478" y="163"/>
                  <a:pt x="477" y="162"/>
                  <a:pt x="476" y="162"/>
                </a:cubicBezTo>
                <a:moveTo>
                  <a:pt x="488" y="162"/>
                </a:moveTo>
                <a:cubicBezTo>
                  <a:pt x="484" y="162"/>
                  <a:pt x="484" y="162"/>
                  <a:pt x="484" y="162"/>
                </a:cubicBezTo>
                <a:cubicBezTo>
                  <a:pt x="483" y="162"/>
                  <a:pt x="482" y="163"/>
                  <a:pt x="482" y="164"/>
                </a:cubicBezTo>
                <a:cubicBezTo>
                  <a:pt x="482" y="165"/>
                  <a:pt x="483" y="166"/>
                  <a:pt x="484" y="166"/>
                </a:cubicBezTo>
                <a:cubicBezTo>
                  <a:pt x="488" y="166"/>
                  <a:pt x="488" y="166"/>
                  <a:pt x="488" y="166"/>
                </a:cubicBezTo>
                <a:cubicBezTo>
                  <a:pt x="490" y="166"/>
                  <a:pt x="490" y="165"/>
                  <a:pt x="490" y="164"/>
                </a:cubicBezTo>
                <a:cubicBezTo>
                  <a:pt x="490" y="163"/>
                  <a:pt x="490" y="162"/>
                  <a:pt x="488" y="162"/>
                </a:cubicBezTo>
                <a:moveTo>
                  <a:pt x="501" y="162"/>
                </a:moveTo>
                <a:cubicBezTo>
                  <a:pt x="496" y="162"/>
                  <a:pt x="496" y="162"/>
                  <a:pt x="496" y="162"/>
                </a:cubicBezTo>
                <a:cubicBezTo>
                  <a:pt x="495" y="162"/>
                  <a:pt x="494" y="163"/>
                  <a:pt x="494" y="164"/>
                </a:cubicBezTo>
                <a:cubicBezTo>
                  <a:pt x="494" y="165"/>
                  <a:pt x="495" y="166"/>
                  <a:pt x="496" y="166"/>
                </a:cubicBezTo>
                <a:cubicBezTo>
                  <a:pt x="501" y="166"/>
                  <a:pt x="501" y="166"/>
                  <a:pt x="501" y="166"/>
                </a:cubicBezTo>
                <a:cubicBezTo>
                  <a:pt x="502" y="166"/>
                  <a:pt x="503" y="165"/>
                  <a:pt x="503" y="164"/>
                </a:cubicBezTo>
                <a:cubicBezTo>
                  <a:pt x="503" y="163"/>
                  <a:pt x="502" y="162"/>
                  <a:pt x="501" y="162"/>
                </a:cubicBezTo>
                <a:moveTo>
                  <a:pt x="513" y="162"/>
                </a:moveTo>
                <a:cubicBezTo>
                  <a:pt x="509" y="162"/>
                  <a:pt x="509" y="162"/>
                  <a:pt x="509" y="162"/>
                </a:cubicBezTo>
                <a:cubicBezTo>
                  <a:pt x="507" y="162"/>
                  <a:pt x="507" y="163"/>
                  <a:pt x="507" y="164"/>
                </a:cubicBezTo>
                <a:cubicBezTo>
                  <a:pt x="507" y="165"/>
                  <a:pt x="507" y="166"/>
                  <a:pt x="509" y="166"/>
                </a:cubicBezTo>
                <a:cubicBezTo>
                  <a:pt x="513" y="166"/>
                  <a:pt x="513" y="166"/>
                  <a:pt x="513" y="166"/>
                </a:cubicBezTo>
                <a:cubicBezTo>
                  <a:pt x="514" y="166"/>
                  <a:pt x="515" y="165"/>
                  <a:pt x="515" y="164"/>
                </a:cubicBezTo>
                <a:cubicBezTo>
                  <a:pt x="515" y="163"/>
                  <a:pt x="514" y="162"/>
                  <a:pt x="513" y="162"/>
                </a:cubicBezTo>
                <a:moveTo>
                  <a:pt x="525" y="162"/>
                </a:moveTo>
                <a:cubicBezTo>
                  <a:pt x="521" y="162"/>
                  <a:pt x="521" y="162"/>
                  <a:pt x="521" y="162"/>
                </a:cubicBezTo>
                <a:cubicBezTo>
                  <a:pt x="520" y="162"/>
                  <a:pt x="519" y="163"/>
                  <a:pt x="519" y="164"/>
                </a:cubicBezTo>
                <a:cubicBezTo>
                  <a:pt x="519" y="165"/>
                  <a:pt x="520" y="166"/>
                  <a:pt x="521" y="166"/>
                </a:cubicBezTo>
                <a:cubicBezTo>
                  <a:pt x="525" y="166"/>
                  <a:pt x="525" y="166"/>
                  <a:pt x="525" y="166"/>
                </a:cubicBezTo>
                <a:cubicBezTo>
                  <a:pt x="526" y="166"/>
                  <a:pt x="527" y="165"/>
                  <a:pt x="527" y="164"/>
                </a:cubicBezTo>
                <a:cubicBezTo>
                  <a:pt x="527" y="163"/>
                  <a:pt x="526" y="162"/>
                  <a:pt x="525" y="162"/>
                </a:cubicBezTo>
                <a:moveTo>
                  <a:pt x="537" y="162"/>
                </a:moveTo>
                <a:cubicBezTo>
                  <a:pt x="533" y="162"/>
                  <a:pt x="533" y="162"/>
                  <a:pt x="533" y="162"/>
                </a:cubicBezTo>
                <a:cubicBezTo>
                  <a:pt x="532" y="162"/>
                  <a:pt x="531" y="163"/>
                  <a:pt x="531" y="164"/>
                </a:cubicBezTo>
                <a:cubicBezTo>
                  <a:pt x="531" y="165"/>
                  <a:pt x="532" y="166"/>
                  <a:pt x="533" y="166"/>
                </a:cubicBezTo>
                <a:cubicBezTo>
                  <a:pt x="537" y="166"/>
                  <a:pt x="537" y="166"/>
                  <a:pt x="537" y="166"/>
                </a:cubicBezTo>
                <a:cubicBezTo>
                  <a:pt x="538" y="166"/>
                  <a:pt x="539" y="165"/>
                  <a:pt x="539" y="164"/>
                </a:cubicBezTo>
                <a:cubicBezTo>
                  <a:pt x="539" y="163"/>
                  <a:pt x="538" y="162"/>
                  <a:pt x="537" y="162"/>
                </a:cubicBezTo>
                <a:moveTo>
                  <a:pt x="549" y="162"/>
                </a:moveTo>
                <a:cubicBezTo>
                  <a:pt x="545" y="162"/>
                  <a:pt x="545" y="162"/>
                  <a:pt x="545" y="162"/>
                </a:cubicBezTo>
                <a:cubicBezTo>
                  <a:pt x="544" y="162"/>
                  <a:pt x="543" y="163"/>
                  <a:pt x="543" y="164"/>
                </a:cubicBezTo>
                <a:cubicBezTo>
                  <a:pt x="543" y="165"/>
                  <a:pt x="544" y="166"/>
                  <a:pt x="545" y="166"/>
                </a:cubicBezTo>
                <a:cubicBezTo>
                  <a:pt x="549" y="166"/>
                  <a:pt x="549" y="166"/>
                  <a:pt x="549" y="166"/>
                </a:cubicBezTo>
                <a:cubicBezTo>
                  <a:pt x="550" y="166"/>
                  <a:pt x="551" y="165"/>
                  <a:pt x="551" y="164"/>
                </a:cubicBezTo>
                <a:cubicBezTo>
                  <a:pt x="551" y="163"/>
                  <a:pt x="550" y="162"/>
                  <a:pt x="549" y="162"/>
                </a:cubicBezTo>
                <a:moveTo>
                  <a:pt x="561" y="162"/>
                </a:moveTo>
                <a:cubicBezTo>
                  <a:pt x="557" y="162"/>
                  <a:pt x="557" y="162"/>
                  <a:pt x="557" y="162"/>
                </a:cubicBezTo>
                <a:cubicBezTo>
                  <a:pt x="556" y="162"/>
                  <a:pt x="555" y="163"/>
                  <a:pt x="555" y="164"/>
                </a:cubicBezTo>
                <a:cubicBezTo>
                  <a:pt x="555" y="165"/>
                  <a:pt x="556" y="166"/>
                  <a:pt x="557" y="166"/>
                </a:cubicBezTo>
                <a:cubicBezTo>
                  <a:pt x="561" y="166"/>
                  <a:pt x="561" y="166"/>
                  <a:pt x="561" y="166"/>
                </a:cubicBezTo>
                <a:cubicBezTo>
                  <a:pt x="562" y="166"/>
                  <a:pt x="563" y="165"/>
                  <a:pt x="563" y="164"/>
                </a:cubicBezTo>
                <a:cubicBezTo>
                  <a:pt x="563" y="163"/>
                  <a:pt x="562" y="162"/>
                  <a:pt x="561" y="162"/>
                </a:cubicBezTo>
                <a:moveTo>
                  <a:pt x="573" y="162"/>
                </a:moveTo>
                <a:cubicBezTo>
                  <a:pt x="569" y="162"/>
                  <a:pt x="569" y="162"/>
                  <a:pt x="569" y="162"/>
                </a:cubicBezTo>
                <a:cubicBezTo>
                  <a:pt x="568" y="162"/>
                  <a:pt x="567" y="163"/>
                  <a:pt x="567" y="164"/>
                </a:cubicBezTo>
                <a:cubicBezTo>
                  <a:pt x="567" y="165"/>
                  <a:pt x="568" y="166"/>
                  <a:pt x="569" y="166"/>
                </a:cubicBezTo>
                <a:cubicBezTo>
                  <a:pt x="573" y="166"/>
                  <a:pt x="573" y="166"/>
                  <a:pt x="573" y="166"/>
                </a:cubicBezTo>
                <a:cubicBezTo>
                  <a:pt x="574" y="166"/>
                  <a:pt x="575" y="165"/>
                  <a:pt x="575" y="164"/>
                </a:cubicBezTo>
                <a:cubicBezTo>
                  <a:pt x="575" y="163"/>
                  <a:pt x="574" y="162"/>
                  <a:pt x="573" y="162"/>
                </a:cubicBezTo>
                <a:moveTo>
                  <a:pt x="585" y="162"/>
                </a:moveTo>
                <a:cubicBezTo>
                  <a:pt x="581" y="162"/>
                  <a:pt x="581" y="162"/>
                  <a:pt x="581" y="162"/>
                </a:cubicBezTo>
                <a:cubicBezTo>
                  <a:pt x="580" y="162"/>
                  <a:pt x="579" y="163"/>
                  <a:pt x="579" y="164"/>
                </a:cubicBezTo>
                <a:cubicBezTo>
                  <a:pt x="579" y="165"/>
                  <a:pt x="580" y="166"/>
                  <a:pt x="581" y="166"/>
                </a:cubicBezTo>
                <a:cubicBezTo>
                  <a:pt x="585" y="166"/>
                  <a:pt x="585" y="166"/>
                  <a:pt x="585" y="166"/>
                </a:cubicBezTo>
                <a:cubicBezTo>
                  <a:pt x="586" y="166"/>
                  <a:pt x="587" y="165"/>
                  <a:pt x="587" y="164"/>
                </a:cubicBezTo>
                <a:cubicBezTo>
                  <a:pt x="587" y="163"/>
                  <a:pt x="586" y="162"/>
                  <a:pt x="585" y="162"/>
                </a:cubicBezTo>
                <a:moveTo>
                  <a:pt x="597" y="162"/>
                </a:moveTo>
                <a:cubicBezTo>
                  <a:pt x="593" y="162"/>
                  <a:pt x="593" y="162"/>
                  <a:pt x="593" y="162"/>
                </a:cubicBezTo>
                <a:cubicBezTo>
                  <a:pt x="592" y="162"/>
                  <a:pt x="591" y="163"/>
                  <a:pt x="591" y="164"/>
                </a:cubicBezTo>
                <a:cubicBezTo>
                  <a:pt x="591" y="165"/>
                  <a:pt x="592" y="166"/>
                  <a:pt x="593" y="166"/>
                </a:cubicBezTo>
                <a:cubicBezTo>
                  <a:pt x="597" y="166"/>
                  <a:pt x="597" y="166"/>
                  <a:pt x="597" y="166"/>
                </a:cubicBezTo>
                <a:cubicBezTo>
                  <a:pt x="598" y="166"/>
                  <a:pt x="599" y="165"/>
                  <a:pt x="599" y="164"/>
                </a:cubicBezTo>
                <a:cubicBezTo>
                  <a:pt x="599" y="163"/>
                  <a:pt x="598" y="162"/>
                  <a:pt x="597" y="162"/>
                </a:cubicBezTo>
                <a:moveTo>
                  <a:pt x="609" y="162"/>
                </a:moveTo>
                <a:cubicBezTo>
                  <a:pt x="605" y="162"/>
                  <a:pt x="605" y="162"/>
                  <a:pt x="605" y="162"/>
                </a:cubicBezTo>
                <a:cubicBezTo>
                  <a:pt x="604" y="162"/>
                  <a:pt x="603" y="163"/>
                  <a:pt x="603" y="164"/>
                </a:cubicBezTo>
                <a:cubicBezTo>
                  <a:pt x="603" y="165"/>
                  <a:pt x="604" y="166"/>
                  <a:pt x="605" y="166"/>
                </a:cubicBezTo>
                <a:cubicBezTo>
                  <a:pt x="609" y="166"/>
                  <a:pt x="609" y="166"/>
                  <a:pt x="609" y="166"/>
                </a:cubicBezTo>
                <a:cubicBezTo>
                  <a:pt x="610" y="166"/>
                  <a:pt x="611" y="165"/>
                  <a:pt x="611" y="164"/>
                </a:cubicBezTo>
                <a:cubicBezTo>
                  <a:pt x="611" y="163"/>
                  <a:pt x="610" y="162"/>
                  <a:pt x="609" y="162"/>
                </a:cubicBezTo>
                <a:moveTo>
                  <a:pt x="621" y="162"/>
                </a:moveTo>
                <a:cubicBezTo>
                  <a:pt x="617" y="162"/>
                  <a:pt x="617" y="162"/>
                  <a:pt x="617" y="162"/>
                </a:cubicBezTo>
                <a:cubicBezTo>
                  <a:pt x="616" y="162"/>
                  <a:pt x="615" y="163"/>
                  <a:pt x="615" y="164"/>
                </a:cubicBezTo>
                <a:cubicBezTo>
                  <a:pt x="615" y="165"/>
                  <a:pt x="616" y="166"/>
                  <a:pt x="617" y="166"/>
                </a:cubicBezTo>
                <a:cubicBezTo>
                  <a:pt x="621" y="166"/>
                  <a:pt x="621" y="166"/>
                  <a:pt x="621" y="166"/>
                </a:cubicBezTo>
                <a:cubicBezTo>
                  <a:pt x="622" y="166"/>
                  <a:pt x="623" y="165"/>
                  <a:pt x="623" y="164"/>
                </a:cubicBezTo>
                <a:cubicBezTo>
                  <a:pt x="623" y="163"/>
                  <a:pt x="622" y="162"/>
                  <a:pt x="621" y="162"/>
                </a:cubicBezTo>
                <a:moveTo>
                  <a:pt x="633" y="162"/>
                </a:moveTo>
                <a:cubicBezTo>
                  <a:pt x="629" y="162"/>
                  <a:pt x="629" y="162"/>
                  <a:pt x="629" y="162"/>
                </a:cubicBezTo>
                <a:cubicBezTo>
                  <a:pt x="628" y="162"/>
                  <a:pt x="627" y="163"/>
                  <a:pt x="627" y="164"/>
                </a:cubicBezTo>
                <a:cubicBezTo>
                  <a:pt x="627" y="165"/>
                  <a:pt x="628" y="166"/>
                  <a:pt x="629" y="166"/>
                </a:cubicBezTo>
                <a:cubicBezTo>
                  <a:pt x="633" y="166"/>
                  <a:pt x="633" y="166"/>
                  <a:pt x="633" y="166"/>
                </a:cubicBezTo>
                <a:cubicBezTo>
                  <a:pt x="634" y="166"/>
                  <a:pt x="635" y="165"/>
                  <a:pt x="635" y="164"/>
                </a:cubicBezTo>
                <a:cubicBezTo>
                  <a:pt x="635" y="163"/>
                  <a:pt x="634" y="162"/>
                  <a:pt x="633" y="162"/>
                </a:cubicBezTo>
                <a:moveTo>
                  <a:pt x="645" y="162"/>
                </a:moveTo>
                <a:cubicBezTo>
                  <a:pt x="641" y="162"/>
                  <a:pt x="641" y="162"/>
                  <a:pt x="641" y="162"/>
                </a:cubicBezTo>
                <a:cubicBezTo>
                  <a:pt x="640" y="162"/>
                  <a:pt x="639" y="163"/>
                  <a:pt x="639" y="164"/>
                </a:cubicBezTo>
                <a:cubicBezTo>
                  <a:pt x="639" y="165"/>
                  <a:pt x="640" y="166"/>
                  <a:pt x="641" y="166"/>
                </a:cubicBezTo>
                <a:cubicBezTo>
                  <a:pt x="645" y="166"/>
                  <a:pt x="645" y="166"/>
                  <a:pt x="645" y="166"/>
                </a:cubicBezTo>
                <a:cubicBezTo>
                  <a:pt x="646" y="166"/>
                  <a:pt x="647" y="165"/>
                  <a:pt x="647" y="164"/>
                </a:cubicBezTo>
                <a:cubicBezTo>
                  <a:pt x="647" y="163"/>
                  <a:pt x="646" y="162"/>
                  <a:pt x="645" y="162"/>
                </a:cubicBezTo>
                <a:moveTo>
                  <a:pt x="657" y="162"/>
                </a:moveTo>
                <a:cubicBezTo>
                  <a:pt x="653" y="162"/>
                  <a:pt x="653" y="162"/>
                  <a:pt x="653" y="162"/>
                </a:cubicBezTo>
                <a:cubicBezTo>
                  <a:pt x="652" y="162"/>
                  <a:pt x="651" y="163"/>
                  <a:pt x="651" y="164"/>
                </a:cubicBezTo>
                <a:cubicBezTo>
                  <a:pt x="651" y="165"/>
                  <a:pt x="652" y="166"/>
                  <a:pt x="653" y="166"/>
                </a:cubicBezTo>
                <a:cubicBezTo>
                  <a:pt x="657" y="166"/>
                  <a:pt x="657" y="166"/>
                  <a:pt x="657" y="166"/>
                </a:cubicBezTo>
                <a:cubicBezTo>
                  <a:pt x="658" y="166"/>
                  <a:pt x="659" y="165"/>
                  <a:pt x="659" y="164"/>
                </a:cubicBezTo>
                <a:cubicBezTo>
                  <a:pt x="659" y="163"/>
                  <a:pt x="658" y="162"/>
                  <a:pt x="657" y="162"/>
                </a:cubicBezTo>
                <a:moveTo>
                  <a:pt x="669" y="162"/>
                </a:moveTo>
                <a:cubicBezTo>
                  <a:pt x="665" y="162"/>
                  <a:pt x="665" y="162"/>
                  <a:pt x="665" y="162"/>
                </a:cubicBezTo>
                <a:cubicBezTo>
                  <a:pt x="664" y="162"/>
                  <a:pt x="663" y="163"/>
                  <a:pt x="663" y="164"/>
                </a:cubicBezTo>
                <a:cubicBezTo>
                  <a:pt x="663" y="165"/>
                  <a:pt x="664" y="166"/>
                  <a:pt x="665" y="166"/>
                </a:cubicBezTo>
                <a:cubicBezTo>
                  <a:pt x="669" y="166"/>
                  <a:pt x="669" y="166"/>
                  <a:pt x="669" y="166"/>
                </a:cubicBezTo>
                <a:cubicBezTo>
                  <a:pt x="671" y="166"/>
                  <a:pt x="671" y="165"/>
                  <a:pt x="671" y="164"/>
                </a:cubicBezTo>
                <a:cubicBezTo>
                  <a:pt x="671" y="163"/>
                  <a:pt x="671" y="162"/>
                  <a:pt x="669" y="162"/>
                </a:cubicBezTo>
                <a:moveTo>
                  <a:pt x="681" y="162"/>
                </a:moveTo>
                <a:cubicBezTo>
                  <a:pt x="677" y="162"/>
                  <a:pt x="677" y="162"/>
                  <a:pt x="677" y="162"/>
                </a:cubicBezTo>
                <a:cubicBezTo>
                  <a:pt x="676" y="162"/>
                  <a:pt x="675" y="163"/>
                  <a:pt x="675" y="164"/>
                </a:cubicBezTo>
                <a:cubicBezTo>
                  <a:pt x="675" y="165"/>
                  <a:pt x="676" y="166"/>
                  <a:pt x="677" y="166"/>
                </a:cubicBezTo>
                <a:cubicBezTo>
                  <a:pt x="681" y="166"/>
                  <a:pt x="681" y="166"/>
                  <a:pt x="681" y="166"/>
                </a:cubicBezTo>
                <a:cubicBezTo>
                  <a:pt x="683" y="166"/>
                  <a:pt x="684" y="165"/>
                  <a:pt x="684" y="164"/>
                </a:cubicBezTo>
                <a:cubicBezTo>
                  <a:pt x="684" y="163"/>
                  <a:pt x="683" y="162"/>
                  <a:pt x="681" y="162"/>
                </a:cubicBezTo>
                <a:moveTo>
                  <a:pt x="694" y="162"/>
                </a:moveTo>
                <a:cubicBezTo>
                  <a:pt x="690" y="162"/>
                  <a:pt x="690" y="162"/>
                  <a:pt x="690" y="162"/>
                </a:cubicBezTo>
                <a:cubicBezTo>
                  <a:pt x="688" y="162"/>
                  <a:pt x="688" y="163"/>
                  <a:pt x="688" y="164"/>
                </a:cubicBezTo>
                <a:cubicBezTo>
                  <a:pt x="688" y="165"/>
                  <a:pt x="688" y="166"/>
                  <a:pt x="690" y="166"/>
                </a:cubicBezTo>
                <a:cubicBezTo>
                  <a:pt x="694" y="166"/>
                  <a:pt x="694" y="166"/>
                  <a:pt x="694" y="166"/>
                </a:cubicBezTo>
                <a:cubicBezTo>
                  <a:pt x="695" y="166"/>
                  <a:pt x="696" y="165"/>
                  <a:pt x="696" y="164"/>
                </a:cubicBezTo>
                <a:cubicBezTo>
                  <a:pt x="696" y="163"/>
                  <a:pt x="695" y="162"/>
                  <a:pt x="694" y="162"/>
                </a:cubicBezTo>
                <a:moveTo>
                  <a:pt x="706" y="162"/>
                </a:moveTo>
                <a:cubicBezTo>
                  <a:pt x="702" y="162"/>
                  <a:pt x="702" y="162"/>
                  <a:pt x="702" y="162"/>
                </a:cubicBezTo>
                <a:cubicBezTo>
                  <a:pt x="700" y="162"/>
                  <a:pt x="700" y="163"/>
                  <a:pt x="700" y="164"/>
                </a:cubicBezTo>
                <a:cubicBezTo>
                  <a:pt x="700" y="165"/>
                  <a:pt x="700" y="166"/>
                  <a:pt x="702" y="166"/>
                </a:cubicBezTo>
                <a:cubicBezTo>
                  <a:pt x="706" y="166"/>
                  <a:pt x="706" y="166"/>
                  <a:pt x="706" y="166"/>
                </a:cubicBezTo>
                <a:cubicBezTo>
                  <a:pt x="707" y="166"/>
                  <a:pt x="708" y="165"/>
                  <a:pt x="708" y="164"/>
                </a:cubicBezTo>
                <a:cubicBezTo>
                  <a:pt x="708" y="163"/>
                  <a:pt x="707" y="162"/>
                  <a:pt x="706" y="162"/>
                </a:cubicBezTo>
                <a:moveTo>
                  <a:pt x="718" y="162"/>
                </a:moveTo>
                <a:cubicBezTo>
                  <a:pt x="714" y="162"/>
                  <a:pt x="714" y="162"/>
                  <a:pt x="714" y="162"/>
                </a:cubicBezTo>
                <a:cubicBezTo>
                  <a:pt x="713" y="162"/>
                  <a:pt x="712" y="163"/>
                  <a:pt x="712" y="164"/>
                </a:cubicBezTo>
                <a:cubicBezTo>
                  <a:pt x="712" y="165"/>
                  <a:pt x="713" y="166"/>
                  <a:pt x="714" y="166"/>
                </a:cubicBezTo>
                <a:cubicBezTo>
                  <a:pt x="718" y="166"/>
                  <a:pt x="718" y="166"/>
                  <a:pt x="718" y="166"/>
                </a:cubicBezTo>
                <a:cubicBezTo>
                  <a:pt x="719" y="166"/>
                  <a:pt x="720" y="165"/>
                  <a:pt x="720" y="164"/>
                </a:cubicBezTo>
                <a:cubicBezTo>
                  <a:pt x="720" y="163"/>
                  <a:pt x="719" y="162"/>
                  <a:pt x="718" y="162"/>
                </a:cubicBezTo>
                <a:moveTo>
                  <a:pt x="730" y="162"/>
                </a:moveTo>
                <a:cubicBezTo>
                  <a:pt x="726" y="162"/>
                  <a:pt x="726" y="162"/>
                  <a:pt x="726" y="162"/>
                </a:cubicBezTo>
                <a:cubicBezTo>
                  <a:pt x="725" y="162"/>
                  <a:pt x="724" y="163"/>
                  <a:pt x="724" y="164"/>
                </a:cubicBezTo>
                <a:cubicBezTo>
                  <a:pt x="724" y="165"/>
                  <a:pt x="725" y="166"/>
                  <a:pt x="726" y="166"/>
                </a:cubicBezTo>
                <a:cubicBezTo>
                  <a:pt x="730" y="166"/>
                  <a:pt x="730" y="166"/>
                  <a:pt x="730" y="166"/>
                </a:cubicBezTo>
                <a:cubicBezTo>
                  <a:pt x="731" y="166"/>
                  <a:pt x="732" y="165"/>
                  <a:pt x="732" y="164"/>
                </a:cubicBezTo>
                <a:cubicBezTo>
                  <a:pt x="732" y="163"/>
                  <a:pt x="731" y="162"/>
                  <a:pt x="730" y="162"/>
                </a:cubicBezTo>
                <a:moveTo>
                  <a:pt x="742" y="162"/>
                </a:moveTo>
                <a:cubicBezTo>
                  <a:pt x="738" y="162"/>
                  <a:pt x="738" y="162"/>
                  <a:pt x="738" y="162"/>
                </a:cubicBezTo>
                <a:cubicBezTo>
                  <a:pt x="737" y="162"/>
                  <a:pt x="736" y="163"/>
                  <a:pt x="736" y="164"/>
                </a:cubicBezTo>
                <a:cubicBezTo>
                  <a:pt x="736" y="165"/>
                  <a:pt x="737" y="166"/>
                  <a:pt x="738" y="166"/>
                </a:cubicBezTo>
                <a:cubicBezTo>
                  <a:pt x="742" y="166"/>
                  <a:pt x="742" y="166"/>
                  <a:pt x="742" y="166"/>
                </a:cubicBezTo>
                <a:cubicBezTo>
                  <a:pt x="743" y="166"/>
                  <a:pt x="744" y="165"/>
                  <a:pt x="744" y="164"/>
                </a:cubicBezTo>
                <a:cubicBezTo>
                  <a:pt x="744" y="163"/>
                  <a:pt x="743" y="162"/>
                  <a:pt x="742" y="162"/>
                </a:cubicBezTo>
                <a:moveTo>
                  <a:pt x="754" y="162"/>
                </a:moveTo>
                <a:cubicBezTo>
                  <a:pt x="750" y="162"/>
                  <a:pt x="750" y="162"/>
                  <a:pt x="750" y="162"/>
                </a:cubicBezTo>
                <a:cubicBezTo>
                  <a:pt x="749" y="162"/>
                  <a:pt x="748" y="163"/>
                  <a:pt x="748" y="164"/>
                </a:cubicBezTo>
                <a:cubicBezTo>
                  <a:pt x="748" y="165"/>
                  <a:pt x="749" y="166"/>
                  <a:pt x="750" y="166"/>
                </a:cubicBezTo>
                <a:cubicBezTo>
                  <a:pt x="754" y="166"/>
                  <a:pt x="754" y="166"/>
                  <a:pt x="754" y="166"/>
                </a:cubicBezTo>
                <a:cubicBezTo>
                  <a:pt x="755" y="166"/>
                  <a:pt x="756" y="165"/>
                  <a:pt x="756" y="164"/>
                </a:cubicBezTo>
                <a:cubicBezTo>
                  <a:pt x="756" y="163"/>
                  <a:pt x="755" y="162"/>
                  <a:pt x="754" y="162"/>
                </a:cubicBezTo>
                <a:moveTo>
                  <a:pt x="766" y="162"/>
                </a:moveTo>
                <a:cubicBezTo>
                  <a:pt x="762" y="162"/>
                  <a:pt x="762" y="162"/>
                  <a:pt x="762" y="162"/>
                </a:cubicBezTo>
                <a:cubicBezTo>
                  <a:pt x="761" y="162"/>
                  <a:pt x="760" y="163"/>
                  <a:pt x="760" y="164"/>
                </a:cubicBezTo>
                <a:cubicBezTo>
                  <a:pt x="760" y="165"/>
                  <a:pt x="761" y="166"/>
                  <a:pt x="762" y="166"/>
                </a:cubicBezTo>
                <a:cubicBezTo>
                  <a:pt x="766" y="166"/>
                  <a:pt x="766" y="166"/>
                  <a:pt x="766" y="166"/>
                </a:cubicBezTo>
                <a:cubicBezTo>
                  <a:pt x="767" y="166"/>
                  <a:pt x="768" y="165"/>
                  <a:pt x="768" y="164"/>
                </a:cubicBezTo>
                <a:cubicBezTo>
                  <a:pt x="768" y="163"/>
                  <a:pt x="767" y="162"/>
                  <a:pt x="766" y="162"/>
                </a:cubicBezTo>
                <a:moveTo>
                  <a:pt x="778" y="162"/>
                </a:moveTo>
                <a:cubicBezTo>
                  <a:pt x="774" y="162"/>
                  <a:pt x="774" y="162"/>
                  <a:pt x="774" y="162"/>
                </a:cubicBezTo>
                <a:cubicBezTo>
                  <a:pt x="773" y="162"/>
                  <a:pt x="772" y="163"/>
                  <a:pt x="772" y="164"/>
                </a:cubicBezTo>
                <a:cubicBezTo>
                  <a:pt x="772" y="165"/>
                  <a:pt x="773" y="166"/>
                  <a:pt x="774" y="166"/>
                </a:cubicBezTo>
                <a:cubicBezTo>
                  <a:pt x="778" y="166"/>
                  <a:pt x="778" y="166"/>
                  <a:pt x="778" y="166"/>
                </a:cubicBezTo>
                <a:cubicBezTo>
                  <a:pt x="779" y="166"/>
                  <a:pt x="780" y="165"/>
                  <a:pt x="780" y="164"/>
                </a:cubicBezTo>
                <a:cubicBezTo>
                  <a:pt x="780" y="163"/>
                  <a:pt x="779" y="162"/>
                  <a:pt x="778" y="162"/>
                </a:cubicBezTo>
                <a:moveTo>
                  <a:pt x="790" y="162"/>
                </a:moveTo>
                <a:cubicBezTo>
                  <a:pt x="786" y="162"/>
                  <a:pt x="786" y="162"/>
                  <a:pt x="786" y="162"/>
                </a:cubicBezTo>
                <a:cubicBezTo>
                  <a:pt x="785" y="162"/>
                  <a:pt x="784" y="163"/>
                  <a:pt x="784" y="164"/>
                </a:cubicBezTo>
                <a:cubicBezTo>
                  <a:pt x="784" y="165"/>
                  <a:pt x="785" y="166"/>
                  <a:pt x="786" y="166"/>
                </a:cubicBezTo>
                <a:cubicBezTo>
                  <a:pt x="790" y="166"/>
                  <a:pt x="790" y="166"/>
                  <a:pt x="790" y="166"/>
                </a:cubicBezTo>
                <a:cubicBezTo>
                  <a:pt x="791" y="166"/>
                  <a:pt x="792" y="165"/>
                  <a:pt x="792" y="164"/>
                </a:cubicBezTo>
                <a:cubicBezTo>
                  <a:pt x="792" y="163"/>
                  <a:pt x="791" y="162"/>
                  <a:pt x="790" y="162"/>
                </a:cubicBezTo>
                <a:moveTo>
                  <a:pt x="802" y="162"/>
                </a:moveTo>
                <a:cubicBezTo>
                  <a:pt x="798" y="162"/>
                  <a:pt x="798" y="162"/>
                  <a:pt x="798" y="162"/>
                </a:cubicBezTo>
                <a:cubicBezTo>
                  <a:pt x="797" y="162"/>
                  <a:pt x="796" y="163"/>
                  <a:pt x="796" y="164"/>
                </a:cubicBezTo>
                <a:cubicBezTo>
                  <a:pt x="796" y="165"/>
                  <a:pt x="797" y="166"/>
                  <a:pt x="798" y="166"/>
                </a:cubicBezTo>
                <a:cubicBezTo>
                  <a:pt x="802" y="166"/>
                  <a:pt x="802" y="166"/>
                  <a:pt x="802" y="166"/>
                </a:cubicBezTo>
                <a:cubicBezTo>
                  <a:pt x="803" y="166"/>
                  <a:pt x="804" y="165"/>
                  <a:pt x="804" y="164"/>
                </a:cubicBezTo>
                <a:cubicBezTo>
                  <a:pt x="804" y="163"/>
                  <a:pt x="803" y="162"/>
                  <a:pt x="802" y="162"/>
                </a:cubicBezTo>
                <a:moveTo>
                  <a:pt x="814" y="162"/>
                </a:moveTo>
                <a:cubicBezTo>
                  <a:pt x="810" y="162"/>
                  <a:pt x="810" y="162"/>
                  <a:pt x="810" y="162"/>
                </a:cubicBezTo>
                <a:cubicBezTo>
                  <a:pt x="809" y="162"/>
                  <a:pt x="808" y="163"/>
                  <a:pt x="808" y="164"/>
                </a:cubicBezTo>
                <a:cubicBezTo>
                  <a:pt x="808" y="165"/>
                  <a:pt x="809" y="166"/>
                  <a:pt x="810" y="166"/>
                </a:cubicBezTo>
                <a:cubicBezTo>
                  <a:pt x="814" y="166"/>
                  <a:pt x="814" y="166"/>
                  <a:pt x="814" y="166"/>
                </a:cubicBezTo>
                <a:cubicBezTo>
                  <a:pt x="815" y="166"/>
                  <a:pt x="816" y="165"/>
                  <a:pt x="816" y="164"/>
                </a:cubicBezTo>
                <a:cubicBezTo>
                  <a:pt x="816" y="163"/>
                  <a:pt x="815" y="162"/>
                  <a:pt x="814" y="162"/>
                </a:cubicBezTo>
                <a:moveTo>
                  <a:pt x="826" y="162"/>
                </a:moveTo>
                <a:cubicBezTo>
                  <a:pt x="822" y="162"/>
                  <a:pt x="822" y="162"/>
                  <a:pt x="822" y="162"/>
                </a:cubicBezTo>
                <a:cubicBezTo>
                  <a:pt x="821" y="162"/>
                  <a:pt x="820" y="163"/>
                  <a:pt x="820" y="164"/>
                </a:cubicBezTo>
                <a:cubicBezTo>
                  <a:pt x="820" y="165"/>
                  <a:pt x="821" y="166"/>
                  <a:pt x="822" y="166"/>
                </a:cubicBezTo>
                <a:cubicBezTo>
                  <a:pt x="826" y="166"/>
                  <a:pt x="826" y="166"/>
                  <a:pt x="826" y="166"/>
                </a:cubicBezTo>
                <a:cubicBezTo>
                  <a:pt x="827" y="166"/>
                  <a:pt x="828" y="165"/>
                  <a:pt x="828" y="164"/>
                </a:cubicBezTo>
                <a:cubicBezTo>
                  <a:pt x="828" y="163"/>
                  <a:pt x="827" y="162"/>
                  <a:pt x="826" y="162"/>
                </a:cubicBezTo>
                <a:moveTo>
                  <a:pt x="838" y="162"/>
                </a:moveTo>
                <a:cubicBezTo>
                  <a:pt x="834" y="162"/>
                  <a:pt x="834" y="162"/>
                  <a:pt x="834" y="162"/>
                </a:cubicBezTo>
                <a:cubicBezTo>
                  <a:pt x="833" y="162"/>
                  <a:pt x="832" y="163"/>
                  <a:pt x="832" y="164"/>
                </a:cubicBezTo>
                <a:cubicBezTo>
                  <a:pt x="832" y="165"/>
                  <a:pt x="833" y="166"/>
                  <a:pt x="834" y="166"/>
                </a:cubicBezTo>
                <a:cubicBezTo>
                  <a:pt x="838" y="166"/>
                  <a:pt x="838" y="166"/>
                  <a:pt x="838" y="166"/>
                </a:cubicBezTo>
                <a:cubicBezTo>
                  <a:pt x="839" y="166"/>
                  <a:pt x="840" y="165"/>
                  <a:pt x="840" y="164"/>
                </a:cubicBezTo>
                <a:cubicBezTo>
                  <a:pt x="840" y="163"/>
                  <a:pt x="839" y="162"/>
                  <a:pt x="838" y="162"/>
                </a:cubicBezTo>
                <a:moveTo>
                  <a:pt x="850" y="162"/>
                </a:moveTo>
                <a:cubicBezTo>
                  <a:pt x="846" y="162"/>
                  <a:pt x="846" y="162"/>
                  <a:pt x="846" y="162"/>
                </a:cubicBezTo>
                <a:cubicBezTo>
                  <a:pt x="845" y="162"/>
                  <a:pt x="844" y="163"/>
                  <a:pt x="844" y="164"/>
                </a:cubicBezTo>
                <a:cubicBezTo>
                  <a:pt x="844" y="165"/>
                  <a:pt x="845" y="166"/>
                  <a:pt x="846" y="166"/>
                </a:cubicBezTo>
                <a:cubicBezTo>
                  <a:pt x="850" y="166"/>
                  <a:pt x="850" y="166"/>
                  <a:pt x="850" y="166"/>
                </a:cubicBezTo>
                <a:cubicBezTo>
                  <a:pt x="852" y="166"/>
                  <a:pt x="852" y="165"/>
                  <a:pt x="852" y="164"/>
                </a:cubicBezTo>
                <a:cubicBezTo>
                  <a:pt x="852" y="163"/>
                  <a:pt x="852" y="162"/>
                  <a:pt x="850" y="162"/>
                </a:cubicBezTo>
                <a:moveTo>
                  <a:pt x="862" y="162"/>
                </a:moveTo>
                <a:cubicBezTo>
                  <a:pt x="858" y="162"/>
                  <a:pt x="858" y="162"/>
                  <a:pt x="858" y="162"/>
                </a:cubicBezTo>
                <a:cubicBezTo>
                  <a:pt x="857" y="162"/>
                  <a:pt x="856" y="163"/>
                  <a:pt x="856" y="164"/>
                </a:cubicBezTo>
                <a:cubicBezTo>
                  <a:pt x="856" y="165"/>
                  <a:pt x="857" y="166"/>
                  <a:pt x="858" y="166"/>
                </a:cubicBezTo>
                <a:cubicBezTo>
                  <a:pt x="862" y="166"/>
                  <a:pt x="862" y="166"/>
                  <a:pt x="862" y="166"/>
                </a:cubicBezTo>
                <a:cubicBezTo>
                  <a:pt x="864" y="166"/>
                  <a:pt x="864" y="165"/>
                  <a:pt x="864" y="164"/>
                </a:cubicBezTo>
                <a:cubicBezTo>
                  <a:pt x="864" y="163"/>
                  <a:pt x="864" y="162"/>
                  <a:pt x="862" y="162"/>
                </a:cubicBezTo>
                <a:moveTo>
                  <a:pt x="875" y="162"/>
                </a:moveTo>
                <a:cubicBezTo>
                  <a:pt x="871" y="162"/>
                  <a:pt x="871" y="162"/>
                  <a:pt x="871" y="162"/>
                </a:cubicBezTo>
                <a:cubicBezTo>
                  <a:pt x="869" y="162"/>
                  <a:pt x="869" y="163"/>
                  <a:pt x="869" y="164"/>
                </a:cubicBezTo>
                <a:cubicBezTo>
                  <a:pt x="869" y="165"/>
                  <a:pt x="869" y="166"/>
                  <a:pt x="871" y="166"/>
                </a:cubicBezTo>
                <a:cubicBezTo>
                  <a:pt x="875" y="166"/>
                  <a:pt x="875" y="166"/>
                  <a:pt x="875" y="166"/>
                </a:cubicBezTo>
                <a:cubicBezTo>
                  <a:pt x="876" y="166"/>
                  <a:pt x="877" y="165"/>
                  <a:pt x="877" y="164"/>
                </a:cubicBezTo>
                <a:cubicBezTo>
                  <a:pt x="877" y="163"/>
                  <a:pt x="876" y="162"/>
                  <a:pt x="875" y="162"/>
                </a:cubicBezTo>
                <a:moveTo>
                  <a:pt x="887" y="162"/>
                </a:moveTo>
                <a:cubicBezTo>
                  <a:pt x="883" y="162"/>
                  <a:pt x="883" y="162"/>
                  <a:pt x="883" y="162"/>
                </a:cubicBezTo>
                <a:cubicBezTo>
                  <a:pt x="881" y="162"/>
                  <a:pt x="881" y="163"/>
                  <a:pt x="881" y="164"/>
                </a:cubicBezTo>
                <a:cubicBezTo>
                  <a:pt x="881" y="165"/>
                  <a:pt x="881" y="166"/>
                  <a:pt x="883" y="166"/>
                </a:cubicBezTo>
                <a:cubicBezTo>
                  <a:pt x="887" y="166"/>
                  <a:pt x="887" y="166"/>
                  <a:pt x="887" y="166"/>
                </a:cubicBezTo>
                <a:cubicBezTo>
                  <a:pt x="888" y="166"/>
                  <a:pt x="889" y="165"/>
                  <a:pt x="889" y="164"/>
                </a:cubicBezTo>
                <a:cubicBezTo>
                  <a:pt x="889" y="163"/>
                  <a:pt x="888" y="162"/>
                  <a:pt x="887" y="162"/>
                </a:cubicBezTo>
                <a:moveTo>
                  <a:pt x="899" y="162"/>
                </a:moveTo>
                <a:cubicBezTo>
                  <a:pt x="895" y="162"/>
                  <a:pt x="895" y="162"/>
                  <a:pt x="895" y="162"/>
                </a:cubicBezTo>
                <a:cubicBezTo>
                  <a:pt x="894" y="162"/>
                  <a:pt x="893" y="163"/>
                  <a:pt x="893" y="164"/>
                </a:cubicBezTo>
                <a:cubicBezTo>
                  <a:pt x="893" y="165"/>
                  <a:pt x="894" y="166"/>
                  <a:pt x="895" y="166"/>
                </a:cubicBezTo>
                <a:cubicBezTo>
                  <a:pt x="899" y="166"/>
                  <a:pt x="899" y="166"/>
                  <a:pt x="899" y="166"/>
                </a:cubicBezTo>
                <a:cubicBezTo>
                  <a:pt x="900" y="166"/>
                  <a:pt x="901" y="165"/>
                  <a:pt x="901" y="164"/>
                </a:cubicBezTo>
                <a:cubicBezTo>
                  <a:pt x="901" y="163"/>
                  <a:pt x="900" y="162"/>
                  <a:pt x="899" y="162"/>
                </a:cubicBezTo>
                <a:moveTo>
                  <a:pt x="911" y="162"/>
                </a:moveTo>
                <a:cubicBezTo>
                  <a:pt x="907" y="162"/>
                  <a:pt x="907" y="162"/>
                  <a:pt x="907" y="162"/>
                </a:cubicBezTo>
                <a:cubicBezTo>
                  <a:pt x="906" y="162"/>
                  <a:pt x="905" y="163"/>
                  <a:pt x="905" y="164"/>
                </a:cubicBezTo>
                <a:cubicBezTo>
                  <a:pt x="905" y="165"/>
                  <a:pt x="906" y="166"/>
                  <a:pt x="907" y="166"/>
                </a:cubicBezTo>
                <a:cubicBezTo>
                  <a:pt x="911" y="166"/>
                  <a:pt x="911" y="166"/>
                  <a:pt x="911" y="166"/>
                </a:cubicBezTo>
                <a:cubicBezTo>
                  <a:pt x="912" y="166"/>
                  <a:pt x="913" y="165"/>
                  <a:pt x="913" y="164"/>
                </a:cubicBezTo>
                <a:cubicBezTo>
                  <a:pt x="913" y="163"/>
                  <a:pt x="912" y="162"/>
                  <a:pt x="911" y="162"/>
                </a:cubicBezTo>
                <a:moveTo>
                  <a:pt x="923" y="162"/>
                </a:moveTo>
                <a:cubicBezTo>
                  <a:pt x="919" y="162"/>
                  <a:pt x="919" y="162"/>
                  <a:pt x="919" y="162"/>
                </a:cubicBezTo>
                <a:cubicBezTo>
                  <a:pt x="918" y="162"/>
                  <a:pt x="917" y="163"/>
                  <a:pt x="917" y="164"/>
                </a:cubicBezTo>
                <a:cubicBezTo>
                  <a:pt x="917" y="165"/>
                  <a:pt x="918" y="166"/>
                  <a:pt x="919" y="166"/>
                </a:cubicBezTo>
                <a:cubicBezTo>
                  <a:pt x="923" y="166"/>
                  <a:pt x="923" y="166"/>
                  <a:pt x="923" y="166"/>
                </a:cubicBezTo>
                <a:cubicBezTo>
                  <a:pt x="924" y="166"/>
                  <a:pt x="925" y="165"/>
                  <a:pt x="925" y="164"/>
                </a:cubicBezTo>
                <a:cubicBezTo>
                  <a:pt x="925" y="163"/>
                  <a:pt x="924" y="162"/>
                  <a:pt x="923" y="162"/>
                </a:cubicBezTo>
                <a:moveTo>
                  <a:pt x="935" y="162"/>
                </a:moveTo>
                <a:cubicBezTo>
                  <a:pt x="931" y="162"/>
                  <a:pt x="931" y="162"/>
                  <a:pt x="931" y="162"/>
                </a:cubicBezTo>
                <a:cubicBezTo>
                  <a:pt x="930" y="162"/>
                  <a:pt x="929" y="163"/>
                  <a:pt x="929" y="164"/>
                </a:cubicBezTo>
                <a:cubicBezTo>
                  <a:pt x="929" y="165"/>
                  <a:pt x="930" y="166"/>
                  <a:pt x="931" y="166"/>
                </a:cubicBezTo>
                <a:cubicBezTo>
                  <a:pt x="935" y="166"/>
                  <a:pt x="935" y="166"/>
                  <a:pt x="935" y="166"/>
                </a:cubicBezTo>
                <a:cubicBezTo>
                  <a:pt x="936" y="166"/>
                  <a:pt x="937" y="165"/>
                  <a:pt x="937" y="164"/>
                </a:cubicBezTo>
                <a:cubicBezTo>
                  <a:pt x="937" y="163"/>
                  <a:pt x="936" y="162"/>
                  <a:pt x="935" y="162"/>
                </a:cubicBezTo>
                <a:moveTo>
                  <a:pt x="947" y="162"/>
                </a:moveTo>
                <a:cubicBezTo>
                  <a:pt x="943" y="162"/>
                  <a:pt x="943" y="162"/>
                  <a:pt x="943" y="162"/>
                </a:cubicBezTo>
                <a:cubicBezTo>
                  <a:pt x="942" y="162"/>
                  <a:pt x="941" y="163"/>
                  <a:pt x="941" y="164"/>
                </a:cubicBezTo>
                <a:cubicBezTo>
                  <a:pt x="941" y="165"/>
                  <a:pt x="942" y="166"/>
                  <a:pt x="943" y="166"/>
                </a:cubicBezTo>
                <a:cubicBezTo>
                  <a:pt x="947" y="166"/>
                  <a:pt x="947" y="166"/>
                  <a:pt x="947" y="166"/>
                </a:cubicBezTo>
                <a:cubicBezTo>
                  <a:pt x="948" y="166"/>
                  <a:pt x="949" y="165"/>
                  <a:pt x="949" y="164"/>
                </a:cubicBezTo>
                <a:cubicBezTo>
                  <a:pt x="949" y="163"/>
                  <a:pt x="948" y="162"/>
                  <a:pt x="947" y="162"/>
                </a:cubicBezTo>
                <a:moveTo>
                  <a:pt x="959" y="162"/>
                </a:moveTo>
                <a:cubicBezTo>
                  <a:pt x="955" y="162"/>
                  <a:pt x="955" y="162"/>
                  <a:pt x="955" y="162"/>
                </a:cubicBezTo>
                <a:cubicBezTo>
                  <a:pt x="954" y="162"/>
                  <a:pt x="953" y="163"/>
                  <a:pt x="953" y="164"/>
                </a:cubicBezTo>
                <a:cubicBezTo>
                  <a:pt x="953" y="165"/>
                  <a:pt x="954" y="166"/>
                  <a:pt x="955" y="166"/>
                </a:cubicBezTo>
                <a:cubicBezTo>
                  <a:pt x="959" y="166"/>
                  <a:pt x="959" y="166"/>
                  <a:pt x="959" y="166"/>
                </a:cubicBezTo>
                <a:cubicBezTo>
                  <a:pt x="960" y="166"/>
                  <a:pt x="961" y="165"/>
                  <a:pt x="961" y="164"/>
                </a:cubicBezTo>
                <a:cubicBezTo>
                  <a:pt x="961" y="163"/>
                  <a:pt x="960" y="162"/>
                  <a:pt x="959" y="162"/>
                </a:cubicBezTo>
                <a:moveTo>
                  <a:pt x="6" y="0"/>
                </a:moveTo>
                <a:cubicBezTo>
                  <a:pt x="2" y="0"/>
                  <a:pt x="2" y="0"/>
                  <a:pt x="2" y="0"/>
                </a:cubicBezTo>
                <a:cubicBezTo>
                  <a:pt x="1" y="0"/>
                  <a:pt x="1" y="0"/>
                  <a:pt x="0" y="1"/>
                </a:cubicBezTo>
                <a:cubicBezTo>
                  <a:pt x="8" y="3"/>
                  <a:pt x="8" y="3"/>
                  <a:pt x="8" y="3"/>
                </a:cubicBezTo>
                <a:cubicBezTo>
                  <a:pt x="8" y="3"/>
                  <a:pt x="8" y="2"/>
                  <a:pt x="8" y="2"/>
                </a:cubicBezTo>
                <a:cubicBezTo>
                  <a:pt x="8" y="1"/>
                  <a:pt x="7" y="0"/>
                  <a:pt x="6" y="0"/>
                </a:cubicBezTo>
                <a:moveTo>
                  <a:pt x="18" y="0"/>
                </a:moveTo>
                <a:cubicBezTo>
                  <a:pt x="14" y="0"/>
                  <a:pt x="14" y="0"/>
                  <a:pt x="14" y="0"/>
                </a:cubicBezTo>
                <a:cubicBezTo>
                  <a:pt x="13" y="0"/>
                  <a:pt x="12" y="1"/>
                  <a:pt x="12" y="2"/>
                </a:cubicBezTo>
                <a:cubicBezTo>
                  <a:pt x="12" y="3"/>
                  <a:pt x="13" y="4"/>
                  <a:pt x="14" y="4"/>
                </a:cubicBezTo>
                <a:cubicBezTo>
                  <a:pt x="18" y="4"/>
                  <a:pt x="18" y="4"/>
                  <a:pt x="18" y="4"/>
                </a:cubicBezTo>
                <a:cubicBezTo>
                  <a:pt x="19" y="4"/>
                  <a:pt x="20" y="3"/>
                  <a:pt x="20" y="2"/>
                </a:cubicBezTo>
                <a:cubicBezTo>
                  <a:pt x="20" y="1"/>
                  <a:pt x="19" y="0"/>
                  <a:pt x="18" y="0"/>
                </a:cubicBezTo>
                <a:moveTo>
                  <a:pt x="30" y="0"/>
                </a:moveTo>
                <a:cubicBezTo>
                  <a:pt x="26" y="0"/>
                  <a:pt x="26" y="0"/>
                  <a:pt x="26" y="0"/>
                </a:cubicBezTo>
                <a:cubicBezTo>
                  <a:pt x="25" y="0"/>
                  <a:pt x="24" y="1"/>
                  <a:pt x="24" y="2"/>
                </a:cubicBezTo>
                <a:cubicBezTo>
                  <a:pt x="24" y="3"/>
                  <a:pt x="25" y="4"/>
                  <a:pt x="26" y="4"/>
                </a:cubicBezTo>
                <a:cubicBezTo>
                  <a:pt x="30" y="4"/>
                  <a:pt x="30" y="4"/>
                  <a:pt x="30" y="4"/>
                </a:cubicBezTo>
                <a:cubicBezTo>
                  <a:pt x="31" y="4"/>
                  <a:pt x="32" y="3"/>
                  <a:pt x="32" y="2"/>
                </a:cubicBezTo>
                <a:cubicBezTo>
                  <a:pt x="32" y="1"/>
                  <a:pt x="31" y="0"/>
                  <a:pt x="30" y="0"/>
                </a:cubicBezTo>
                <a:moveTo>
                  <a:pt x="42" y="0"/>
                </a:moveTo>
                <a:cubicBezTo>
                  <a:pt x="38" y="0"/>
                  <a:pt x="38" y="0"/>
                  <a:pt x="38" y="0"/>
                </a:cubicBezTo>
                <a:cubicBezTo>
                  <a:pt x="37" y="0"/>
                  <a:pt x="36" y="1"/>
                  <a:pt x="36" y="2"/>
                </a:cubicBezTo>
                <a:cubicBezTo>
                  <a:pt x="36" y="3"/>
                  <a:pt x="37" y="4"/>
                  <a:pt x="38" y="4"/>
                </a:cubicBezTo>
                <a:cubicBezTo>
                  <a:pt x="42" y="4"/>
                  <a:pt x="42" y="4"/>
                  <a:pt x="42" y="4"/>
                </a:cubicBezTo>
                <a:cubicBezTo>
                  <a:pt x="43" y="4"/>
                  <a:pt x="44" y="3"/>
                  <a:pt x="44" y="2"/>
                </a:cubicBezTo>
                <a:cubicBezTo>
                  <a:pt x="44" y="1"/>
                  <a:pt x="43" y="0"/>
                  <a:pt x="42" y="0"/>
                </a:cubicBezTo>
                <a:moveTo>
                  <a:pt x="54" y="0"/>
                </a:moveTo>
                <a:cubicBezTo>
                  <a:pt x="50" y="0"/>
                  <a:pt x="50" y="0"/>
                  <a:pt x="50" y="0"/>
                </a:cubicBezTo>
                <a:cubicBezTo>
                  <a:pt x="49" y="0"/>
                  <a:pt x="48" y="1"/>
                  <a:pt x="48" y="2"/>
                </a:cubicBezTo>
                <a:cubicBezTo>
                  <a:pt x="48" y="3"/>
                  <a:pt x="49" y="4"/>
                  <a:pt x="50" y="4"/>
                </a:cubicBezTo>
                <a:cubicBezTo>
                  <a:pt x="54" y="4"/>
                  <a:pt x="54" y="4"/>
                  <a:pt x="54" y="4"/>
                </a:cubicBezTo>
                <a:cubicBezTo>
                  <a:pt x="55" y="4"/>
                  <a:pt x="56" y="3"/>
                  <a:pt x="56" y="2"/>
                </a:cubicBezTo>
                <a:cubicBezTo>
                  <a:pt x="56" y="1"/>
                  <a:pt x="55" y="0"/>
                  <a:pt x="54" y="0"/>
                </a:cubicBezTo>
                <a:moveTo>
                  <a:pt x="66" y="0"/>
                </a:moveTo>
                <a:cubicBezTo>
                  <a:pt x="62" y="0"/>
                  <a:pt x="62" y="0"/>
                  <a:pt x="62" y="0"/>
                </a:cubicBezTo>
                <a:cubicBezTo>
                  <a:pt x="61" y="0"/>
                  <a:pt x="60" y="1"/>
                  <a:pt x="60" y="2"/>
                </a:cubicBezTo>
                <a:cubicBezTo>
                  <a:pt x="60" y="3"/>
                  <a:pt x="61" y="4"/>
                  <a:pt x="62" y="4"/>
                </a:cubicBezTo>
                <a:cubicBezTo>
                  <a:pt x="66" y="4"/>
                  <a:pt x="66" y="4"/>
                  <a:pt x="66" y="4"/>
                </a:cubicBezTo>
                <a:cubicBezTo>
                  <a:pt x="67" y="4"/>
                  <a:pt x="68" y="3"/>
                  <a:pt x="68" y="2"/>
                </a:cubicBezTo>
                <a:cubicBezTo>
                  <a:pt x="68" y="1"/>
                  <a:pt x="67" y="0"/>
                  <a:pt x="66" y="0"/>
                </a:cubicBezTo>
                <a:moveTo>
                  <a:pt x="78" y="0"/>
                </a:moveTo>
                <a:cubicBezTo>
                  <a:pt x="74" y="0"/>
                  <a:pt x="74" y="0"/>
                  <a:pt x="74" y="0"/>
                </a:cubicBezTo>
                <a:cubicBezTo>
                  <a:pt x="73" y="0"/>
                  <a:pt x="72" y="1"/>
                  <a:pt x="72" y="2"/>
                </a:cubicBezTo>
                <a:cubicBezTo>
                  <a:pt x="72" y="3"/>
                  <a:pt x="73" y="4"/>
                  <a:pt x="74" y="4"/>
                </a:cubicBezTo>
                <a:cubicBezTo>
                  <a:pt x="78" y="4"/>
                  <a:pt x="78" y="4"/>
                  <a:pt x="78" y="4"/>
                </a:cubicBezTo>
                <a:cubicBezTo>
                  <a:pt x="79" y="4"/>
                  <a:pt x="80" y="3"/>
                  <a:pt x="80" y="2"/>
                </a:cubicBezTo>
                <a:cubicBezTo>
                  <a:pt x="80" y="1"/>
                  <a:pt x="79" y="0"/>
                  <a:pt x="78" y="0"/>
                </a:cubicBezTo>
                <a:moveTo>
                  <a:pt x="90" y="0"/>
                </a:moveTo>
                <a:cubicBezTo>
                  <a:pt x="86" y="0"/>
                  <a:pt x="86" y="0"/>
                  <a:pt x="86" y="0"/>
                </a:cubicBezTo>
                <a:cubicBezTo>
                  <a:pt x="85" y="0"/>
                  <a:pt x="84" y="1"/>
                  <a:pt x="84" y="2"/>
                </a:cubicBezTo>
                <a:cubicBezTo>
                  <a:pt x="84" y="3"/>
                  <a:pt x="85" y="4"/>
                  <a:pt x="86" y="4"/>
                </a:cubicBezTo>
                <a:cubicBezTo>
                  <a:pt x="90" y="4"/>
                  <a:pt x="90" y="4"/>
                  <a:pt x="90" y="4"/>
                </a:cubicBezTo>
                <a:cubicBezTo>
                  <a:pt x="91" y="4"/>
                  <a:pt x="92" y="3"/>
                  <a:pt x="92" y="2"/>
                </a:cubicBezTo>
                <a:cubicBezTo>
                  <a:pt x="92" y="1"/>
                  <a:pt x="91" y="0"/>
                  <a:pt x="90" y="0"/>
                </a:cubicBezTo>
                <a:moveTo>
                  <a:pt x="102" y="0"/>
                </a:moveTo>
                <a:cubicBezTo>
                  <a:pt x="98" y="0"/>
                  <a:pt x="98" y="0"/>
                  <a:pt x="98" y="0"/>
                </a:cubicBezTo>
                <a:cubicBezTo>
                  <a:pt x="97" y="0"/>
                  <a:pt x="96" y="1"/>
                  <a:pt x="96" y="2"/>
                </a:cubicBezTo>
                <a:cubicBezTo>
                  <a:pt x="96" y="3"/>
                  <a:pt x="97" y="4"/>
                  <a:pt x="98" y="4"/>
                </a:cubicBezTo>
                <a:cubicBezTo>
                  <a:pt x="102" y="4"/>
                  <a:pt x="102" y="4"/>
                  <a:pt x="102" y="4"/>
                </a:cubicBezTo>
                <a:cubicBezTo>
                  <a:pt x="103" y="4"/>
                  <a:pt x="104" y="3"/>
                  <a:pt x="104" y="2"/>
                </a:cubicBezTo>
                <a:cubicBezTo>
                  <a:pt x="104" y="1"/>
                  <a:pt x="103" y="0"/>
                  <a:pt x="102" y="0"/>
                </a:cubicBezTo>
                <a:moveTo>
                  <a:pt x="114" y="0"/>
                </a:moveTo>
                <a:cubicBezTo>
                  <a:pt x="110" y="0"/>
                  <a:pt x="110" y="0"/>
                  <a:pt x="110" y="0"/>
                </a:cubicBezTo>
                <a:cubicBezTo>
                  <a:pt x="109" y="0"/>
                  <a:pt x="108" y="1"/>
                  <a:pt x="108" y="2"/>
                </a:cubicBezTo>
                <a:cubicBezTo>
                  <a:pt x="108" y="3"/>
                  <a:pt x="109" y="4"/>
                  <a:pt x="110" y="4"/>
                </a:cubicBezTo>
                <a:cubicBezTo>
                  <a:pt x="114" y="4"/>
                  <a:pt x="114" y="4"/>
                  <a:pt x="114" y="4"/>
                </a:cubicBezTo>
                <a:cubicBezTo>
                  <a:pt x="116" y="4"/>
                  <a:pt x="116" y="3"/>
                  <a:pt x="116" y="2"/>
                </a:cubicBezTo>
                <a:cubicBezTo>
                  <a:pt x="116" y="1"/>
                  <a:pt x="116" y="0"/>
                  <a:pt x="114" y="0"/>
                </a:cubicBezTo>
                <a:moveTo>
                  <a:pt x="126" y="0"/>
                </a:moveTo>
                <a:cubicBezTo>
                  <a:pt x="122" y="0"/>
                  <a:pt x="122" y="0"/>
                  <a:pt x="122" y="0"/>
                </a:cubicBezTo>
                <a:cubicBezTo>
                  <a:pt x="121" y="0"/>
                  <a:pt x="120" y="1"/>
                  <a:pt x="120" y="2"/>
                </a:cubicBezTo>
                <a:cubicBezTo>
                  <a:pt x="120" y="3"/>
                  <a:pt x="121" y="4"/>
                  <a:pt x="122" y="4"/>
                </a:cubicBezTo>
                <a:cubicBezTo>
                  <a:pt x="126" y="4"/>
                  <a:pt x="126" y="4"/>
                  <a:pt x="126" y="4"/>
                </a:cubicBezTo>
                <a:cubicBezTo>
                  <a:pt x="128" y="4"/>
                  <a:pt x="129" y="3"/>
                  <a:pt x="129" y="2"/>
                </a:cubicBezTo>
                <a:cubicBezTo>
                  <a:pt x="129" y="1"/>
                  <a:pt x="128" y="0"/>
                  <a:pt x="126" y="0"/>
                </a:cubicBezTo>
                <a:moveTo>
                  <a:pt x="139" y="0"/>
                </a:moveTo>
                <a:cubicBezTo>
                  <a:pt x="135" y="0"/>
                  <a:pt x="135" y="0"/>
                  <a:pt x="135" y="0"/>
                </a:cubicBezTo>
                <a:cubicBezTo>
                  <a:pt x="133" y="0"/>
                  <a:pt x="133" y="1"/>
                  <a:pt x="133" y="2"/>
                </a:cubicBezTo>
                <a:cubicBezTo>
                  <a:pt x="133" y="3"/>
                  <a:pt x="133" y="4"/>
                  <a:pt x="135" y="4"/>
                </a:cubicBezTo>
                <a:cubicBezTo>
                  <a:pt x="139" y="4"/>
                  <a:pt x="139" y="4"/>
                  <a:pt x="139" y="4"/>
                </a:cubicBezTo>
                <a:cubicBezTo>
                  <a:pt x="140" y="4"/>
                  <a:pt x="141" y="3"/>
                  <a:pt x="141" y="2"/>
                </a:cubicBezTo>
                <a:cubicBezTo>
                  <a:pt x="141" y="1"/>
                  <a:pt x="140" y="0"/>
                  <a:pt x="139" y="0"/>
                </a:cubicBezTo>
                <a:moveTo>
                  <a:pt x="151" y="0"/>
                </a:moveTo>
                <a:cubicBezTo>
                  <a:pt x="147" y="0"/>
                  <a:pt x="147" y="0"/>
                  <a:pt x="147" y="0"/>
                </a:cubicBezTo>
                <a:cubicBezTo>
                  <a:pt x="145" y="0"/>
                  <a:pt x="145" y="1"/>
                  <a:pt x="145" y="2"/>
                </a:cubicBezTo>
                <a:cubicBezTo>
                  <a:pt x="145" y="3"/>
                  <a:pt x="145" y="4"/>
                  <a:pt x="147" y="4"/>
                </a:cubicBezTo>
                <a:cubicBezTo>
                  <a:pt x="151" y="4"/>
                  <a:pt x="151" y="4"/>
                  <a:pt x="151" y="4"/>
                </a:cubicBezTo>
                <a:cubicBezTo>
                  <a:pt x="152" y="4"/>
                  <a:pt x="153" y="3"/>
                  <a:pt x="153" y="2"/>
                </a:cubicBezTo>
                <a:cubicBezTo>
                  <a:pt x="153" y="1"/>
                  <a:pt x="152" y="0"/>
                  <a:pt x="151" y="0"/>
                </a:cubicBezTo>
                <a:moveTo>
                  <a:pt x="163" y="0"/>
                </a:moveTo>
                <a:cubicBezTo>
                  <a:pt x="159" y="0"/>
                  <a:pt x="159" y="0"/>
                  <a:pt x="159" y="0"/>
                </a:cubicBezTo>
                <a:cubicBezTo>
                  <a:pt x="158" y="0"/>
                  <a:pt x="157" y="1"/>
                  <a:pt x="157" y="2"/>
                </a:cubicBezTo>
                <a:cubicBezTo>
                  <a:pt x="157" y="3"/>
                  <a:pt x="158" y="4"/>
                  <a:pt x="159" y="4"/>
                </a:cubicBezTo>
                <a:cubicBezTo>
                  <a:pt x="163" y="4"/>
                  <a:pt x="163" y="4"/>
                  <a:pt x="163" y="4"/>
                </a:cubicBezTo>
                <a:cubicBezTo>
                  <a:pt x="164" y="4"/>
                  <a:pt x="165" y="3"/>
                  <a:pt x="165" y="2"/>
                </a:cubicBezTo>
                <a:cubicBezTo>
                  <a:pt x="165" y="1"/>
                  <a:pt x="164" y="0"/>
                  <a:pt x="163" y="0"/>
                </a:cubicBezTo>
                <a:moveTo>
                  <a:pt x="175" y="0"/>
                </a:moveTo>
                <a:cubicBezTo>
                  <a:pt x="171" y="0"/>
                  <a:pt x="171" y="0"/>
                  <a:pt x="171" y="0"/>
                </a:cubicBezTo>
                <a:cubicBezTo>
                  <a:pt x="170" y="0"/>
                  <a:pt x="169" y="1"/>
                  <a:pt x="169" y="2"/>
                </a:cubicBezTo>
                <a:cubicBezTo>
                  <a:pt x="169" y="3"/>
                  <a:pt x="170" y="4"/>
                  <a:pt x="171" y="4"/>
                </a:cubicBezTo>
                <a:cubicBezTo>
                  <a:pt x="175" y="4"/>
                  <a:pt x="175" y="4"/>
                  <a:pt x="175" y="4"/>
                </a:cubicBezTo>
                <a:cubicBezTo>
                  <a:pt x="176" y="4"/>
                  <a:pt x="177" y="3"/>
                  <a:pt x="177" y="2"/>
                </a:cubicBezTo>
                <a:cubicBezTo>
                  <a:pt x="177" y="1"/>
                  <a:pt x="176" y="0"/>
                  <a:pt x="175" y="0"/>
                </a:cubicBezTo>
                <a:moveTo>
                  <a:pt x="187" y="0"/>
                </a:moveTo>
                <a:cubicBezTo>
                  <a:pt x="183" y="0"/>
                  <a:pt x="183" y="0"/>
                  <a:pt x="183" y="0"/>
                </a:cubicBezTo>
                <a:cubicBezTo>
                  <a:pt x="182" y="0"/>
                  <a:pt x="181" y="1"/>
                  <a:pt x="181" y="2"/>
                </a:cubicBezTo>
                <a:cubicBezTo>
                  <a:pt x="181" y="3"/>
                  <a:pt x="182" y="4"/>
                  <a:pt x="183" y="4"/>
                </a:cubicBezTo>
                <a:cubicBezTo>
                  <a:pt x="187" y="4"/>
                  <a:pt x="187" y="4"/>
                  <a:pt x="187" y="4"/>
                </a:cubicBezTo>
                <a:cubicBezTo>
                  <a:pt x="188" y="4"/>
                  <a:pt x="189" y="3"/>
                  <a:pt x="189" y="2"/>
                </a:cubicBezTo>
                <a:cubicBezTo>
                  <a:pt x="189" y="1"/>
                  <a:pt x="188" y="0"/>
                  <a:pt x="187" y="0"/>
                </a:cubicBezTo>
                <a:moveTo>
                  <a:pt x="199" y="0"/>
                </a:moveTo>
                <a:cubicBezTo>
                  <a:pt x="195" y="0"/>
                  <a:pt x="195" y="0"/>
                  <a:pt x="195" y="0"/>
                </a:cubicBezTo>
                <a:cubicBezTo>
                  <a:pt x="194" y="0"/>
                  <a:pt x="193" y="1"/>
                  <a:pt x="193" y="2"/>
                </a:cubicBezTo>
                <a:cubicBezTo>
                  <a:pt x="193" y="3"/>
                  <a:pt x="194" y="4"/>
                  <a:pt x="195" y="4"/>
                </a:cubicBezTo>
                <a:cubicBezTo>
                  <a:pt x="199" y="4"/>
                  <a:pt x="199" y="4"/>
                  <a:pt x="199" y="4"/>
                </a:cubicBezTo>
                <a:cubicBezTo>
                  <a:pt x="200" y="4"/>
                  <a:pt x="201" y="3"/>
                  <a:pt x="201" y="2"/>
                </a:cubicBezTo>
                <a:cubicBezTo>
                  <a:pt x="201" y="1"/>
                  <a:pt x="200" y="0"/>
                  <a:pt x="199" y="0"/>
                </a:cubicBezTo>
                <a:moveTo>
                  <a:pt x="211" y="0"/>
                </a:moveTo>
                <a:cubicBezTo>
                  <a:pt x="207" y="0"/>
                  <a:pt x="207" y="0"/>
                  <a:pt x="207" y="0"/>
                </a:cubicBezTo>
                <a:cubicBezTo>
                  <a:pt x="206" y="0"/>
                  <a:pt x="205" y="1"/>
                  <a:pt x="205" y="2"/>
                </a:cubicBezTo>
                <a:cubicBezTo>
                  <a:pt x="205" y="3"/>
                  <a:pt x="206" y="4"/>
                  <a:pt x="207" y="4"/>
                </a:cubicBezTo>
                <a:cubicBezTo>
                  <a:pt x="211" y="4"/>
                  <a:pt x="211" y="4"/>
                  <a:pt x="211" y="4"/>
                </a:cubicBezTo>
                <a:cubicBezTo>
                  <a:pt x="212" y="4"/>
                  <a:pt x="213" y="3"/>
                  <a:pt x="213" y="2"/>
                </a:cubicBezTo>
                <a:cubicBezTo>
                  <a:pt x="213" y="1"/>
                  <a:pt x="212" y="0"/>
                  <a:pt x="211" y="0"/>
                </a:cubicBezTo>
                <a:moveTo>
                  <a:pt x="223" y="0"/>
                </a:moveTo>
                <a:cubicBezTo>
                  <a:pt x="219" y="0"/>
                  <a:pt x="219" y="0"/>
                  <a:pt x="219" y="0"/>
                </a:cubicBezTo>
                <a:cubicBezTo>
                  <a:pt x="218" y="0"/>
                  <a:pt x="217" y="1"/>
                  <a:pt x="217" y="2"/>
                </a:cubicBezTo>
                <a:cubicBezTo>
                  <a:pt x="217" y="3"/>
                  <a:pt x="218" y="4"/>
                  <a:pt x="219" y="4"/>
                </a:cubicBezTo>
                <a:cubicBezTo>
                  <a:pt x="223" y="4"/>
                  <a:pt x="223" y="4"/>
                  <a:pt x="223" y="4"/>
                </a:cubicBezTo>
                <a:cubicBezTo>
                  <a:pt x="224" y="4"/>
                  <a:pt x="225" y="3"/>
                  <a:pt x="225" y="2"/>
                </a:cubicBezTo>
                <a:cubicBezTo>
                  <a:pt x="225" y="1"/>
                  <a:pt x="224" y="0"/>
                  <a:pt x="223" y="0"/>
                </a:cubicBezTo>
                <a:moveTo>
                  <a:pt x="235" y="0"/>
                </a:moveTo>
                <a:cubicBezTo>
                  <a:pt x="231" y="0"/>
                  <a:pt x="231" y="0"/>
                  <a:pt x="231" y="0"/>
                </a:cubicBezTo>
                <a:cubicBezTo>
                  <a:pt x="230" y="0"/>
                  <a:pt x="229" y="1"/>
                  <a:pt x="229" y="2"/>
                </a:cubicBezTo>
                <a:cubicBezTo>
                  <a:pt x="229" y="3"/>
                  <a:pt x="230" y="4"/>
                  <a:pt x="231" y="4"/>
                </a:cubicBezTo>
                <a:cubicBezTo>
                  <a:pt x="235" y="4"/>
                  <a:pt x="235" y="4"/>
                  <a:pt x="235" y="4"/>
                </a:cubicBezTo>
                <a:cubicBezTo>
                  <a:pt x="236" y="4"/>
                  <a:pt x="237" y="3"/>
                  <a:pt x="237" y="2"/>
                </a:cubicBezTo>
                <a:cubicBezTo>
                  <a:pt x="237" y="1"/>
                  <a:pt x="236" y="0"/>
                  <a:pt x="235" y="0"/>
                </a:cubicBezTo>
                <a:moveTo>
                  <a:pt x="247" y="0"/>
                </a:moveTo>
                <a:cubicBezTo>
                  <a:pt x="243" y="0"/>
                  <a:pt x="243" y="0"/>
                  <a:pt x="243" y="0"/>
                </a:cubicBezTo>
                <a:cubicBezTo>
                  <a:pt x="242" y="0"/>
                  <a:pt x="241" y="1"/>
                  <a:pt x="241" y="2"/>
                </a:cubicBezTo>
                <a:cubicBezTo>
                  <a:pt x="241" y="3"/>
                  <a:pt x="242" y="4"/>
                  <a:pt x="243" y="4"/>
                </a:cubicBezTo>
                <a:cubicBezTo>
                  <a:pt x="247" y="4"/>
                  <a:pt x="247" y="4"/>
                  <a:pt x="247" y="4"/>
                </a:cubicBezTo>
                <a:cubicBezTo>
                  <a:pt x="248" y="4"/>
                  <a:pt x="249" y="3"/>
                  <a:pt x="249" y="2"/>
                </a:cubicBezTo>
                <a:cubicBezTo>
                  <a:pt x="249" y="1"/>
                  <a:pt x="248" y="0"/>
                  <a:pt x="247" y="0"/>
                </a:cubicBezTo>
                <a:moveTo>
                  <a:pt x="259" y="0"/>
                </a:moveTo>
                <a:cubicBezTo>
                  <a:pt x="255" y="0"/>
                  <a:pt x="255" y="0"/>
                  <a:pt x="255" y="0"/>
                </a:cubicBezTo>
                <a:cubicBezTo>
                  <a:pt x="254" y="0"/>
                  <a:pt x="253" y="1"/>
                  <a:pt x="253" y="2"/>
                </a:cubicBezTo>
                <a:cubicBezTo>
                  <a:pt x="253" y="3"/>
                  <a:pt x="254" y="4"/>
                  <a:pt x="255" y="4"/>
                </a:cubicBezTo>
                <a:cubicBezTo>
                  <a:pt x="259" y="4"/>
                  <a:pt x="259" y="4"/>
                  <a:pt x="259" y="4"/>
                </a:cubicBezTo>
                <a:cubicBezTo>
                  <a:pt x="260" y="4"/>
                  <a:pt x="261" y="3"/>
                  <a:pt x="261" y="2"/>
                </a:cubicBezTo>
                <a:cubicBezTo>
                  <a:pt x="261" y="1"/>
                  <a:pt x="260" y="0"/>
                  <a:pt x="259" y="0"/>
                </a:cubicBezTo>
                <a:moveTo>
                  <a:pt x="271" y="0"/>
                </a:moveTo>
                <a:cubicBezTo>
                  <a:pt x="267" y="0"/>
                  <a:pt x="267" y="0"/>
                  <a:pt x="267" y="0"/>
                </a:cubicBezTo>
                <a:cubicBezTo>
                  <a:pt x="266" y="0"/>
                  <a:pt x="265" y="1"/>
                  <a:pt x="265" y="2"/>
                </a:cubicBezTo>
                <a:cubicBezTo>
                  <a:pt x="265" y="3"/>
                  <a:pt x="266" y="4"/>
                  <a:pt x="267" y="4"/>
                </a:cubicBezTo>
                <a:cubicBezTo>
                  <a:pt x="271" y="4"/>
                  <a:pt x="271" y="4"/>
                  <a:pt x="271" y="4"/>
                </a:cubicBezTo>
                <a:cubicBezTo>
                  <a:pt x="272" y="4"/>
                  <a:pt x="273" y="3"/>
                  <a:pt x="273" y="2"/>
                </a:cubicBezTo>
                <a:cubicBezTo>
                  <a:pt x="273" y="1"/>
                  <a:pt x="272" y="0"/>
                  <a:pt x="271" y="0"/>
                </a:cubicBezTo>
                <a:moveTo>
                  <a:pt x="283" y="0"/>
                </a:moveTo>
                <a:cubicBezTo>
                  <a:pt x="279" y="0"/>
                  <a:pt x="279" y="0"/>
                  <a:pt x="279" y="0"/>
                </a:cubicBezTo>
                <a:cubicBezTo>
                  <a:pt x="278" y="0"/>
                  <a:pt x="277" y="1"/>
                  <a:pt x="277" y="2"/>
                </a:cubicBezTo>
                <a:cubicBezTo>
                  <a:pt x="277" y="3"/>
                  <a:pt x="278" y="4"/>
                  <a:pt x="279" y="4"/>
                </a:cubicBezTo>
                <a:cubicBezTo>
                  <a:pt x="283" y="4"/>
                  <a:pt x="283" y="4"/>
                  <a:pt x="283" y="4"/>
                </a:cubicBezTo>
                <a:cubicBezTo>
                  <a:pt x="284" y="4"/>
                  <a:pt x="285" y="3"/>
                  <a:pt x="285" y="2"/>
                </a:cubicBezTo>
                <a:cubicBezTo>
                  <a:pt x="285" y="1"/>
                  <a:pt x="284" y="0"/>
                  <a:pt x="283" y="0"/>
                </a:cubicBezTo>
                <a:moveTo>
                  <a:pt x="295" y="0"/>
                </a:moveTo>
                <a:cubicBezTo>
                  <a:pt x="291" y="0"/>
                  <a:pt x="291" y="0"/>
                  <a:pt x="291" y="0"/>
                </a:cubicBezTo>
                <a:cubicBezTo>
                  <a:pt x="290" y="0"/>
                  <a:pt x="289" y="1"/>
                  <a:pt x="289" y="2"/>
                </a:cubicBezTo>
                <a:cubicBezTo>
                  <a:pt x="289" y="3"/>
                  <a:pt x="290" y="4"/>
                  <a:pt x="291" y="4"/>
                </a:cubicBezTo>
                <a:cubicBezTo>
                  <a:pt x="295" y="4"/>
                  <a:pt x="295" y="4"/>
                  <a:pt x="295" y="4"/>
                </a:cubicBezTo>
                <a:cubicBezTo>
                  <a:pt x="297" y="4"/>
                  <a:pt x="297" y="3"/>
                  <a:pt x="297" y="2"/>
                </a:cubicBezTo>
                <a:cubicBezTo>
                  <a:pt x="297" y="1"/>
                  <a:pt x="297" y="0"/>
                  <a:pt x="295" y="0"/>
                </a:cubicBezTo>
                <a:moveTo>
                  <a:pt x="307" y="0"/>
                </a:moveTo>
                <a:cubicBezTo>
                  <a:pt x="303" y="0"/>
                  <a:pt x="303" y="0"/>
                  <a:pt x="303" y="0"/>
                </a:cubicBezTo>
                <a:cubicBezTo>
                  <a:pt x="302" y="0"/>
                  <a:pt x="301" y="1"/>
                  <a:pt x="301" y="2"/>
                </a:cubicBezTo>
                <a:cubicBezTo>
                  <a:pt x="301" y="3"/>
                  <a:pt x="302" y="4"/>
                  <a:pt x="303" y="4"/>
                </a:cubicBezTo>
                <a:cubicBezTo>
                  <a:pt x="307" y="4"/>
                  <a:pt x="307" y="4"/>
                  <a:pt x="307" y="4"/>
                </a:cubicBezTo>
                <a:cubicBezTo>
                  <a:pt x="309" y="4"/>
                  <a:pt x="309" y="3"/>
                  <a:pt x="309" y="2"/>
                </a:cubicBezTo>
                <a:cubicBezTo>
                  <a:pt x="309" y="1"/>
                  <a:pt x="309" y="0"/>
                  <a:pt x="307" y="0"/>
                </a:cubicBezTo>
                <a:moveTo>
                  <a:pt x="320" y="0"/>
                </a:moveTo>
                <a:cubicBezTo>
                  <a:pt x="316" y="0"/>
                  <a:pt x="316" y="0"/>
                  <a:pt x="316" y="0"/>
                </a:cubicBezTo>
                <a:cubicBezTo>
                  <a:pt x="314" y="0"/>
                  <a:pt x="313" y="1"/>
                  <a:pt x="313" y="2"/>
                </a:cubicBezTo>
                <a:cubicBezTo>
                  <a:pt x="313" y="3"/>
                  <a:pt x="314" y="4"/>
                  <a:pt x="316" y="4"/>
                </a:cubicBezTo>
                <a:cubicBezTo>
                  <a:pt x="320" y="4"/>
                  <a:pt x="320" y="4"/>
                  <a:pt x="320" y="4"/>
                </a:cubicBezTo>
                <a:cubicBezTo>
                  <a:pt x="321" y="4"/>
                  <a:pt x="322" y="3"/>
                  <a:pt x="322" y="2"/>
                </a:cubicBezTo>
                <a:cubicBezTo>
                  <a:pt x="322" y="1"/>
                  <a:pt x="321" y="0"/>
                  <a:pt x="320" y="0"/>
                </a:cubicBezTo>
                <a:moveTo>
                  <a:pt x="332" y="0"/>
                </a:moveTo>
                <a:cubicBezTo>
                  <a:pt x="328" y="0"/>
                  <a:pt x="328" y="0"/>
                  <a:pt x="328" y="0"/>
                </a:cubicBezTo>
                <a:cubicBezTo>
                  <a:pt x="326" y="0"/>
                  <a:pt x="326" y="1"/>
                  <a:pt x="326" y="2"/>
                </a:cubicBezTo>
                <a:cubicBezTo>
                  <a:pt x="326" y="3"/>
                  <a:pt x="326" y="4"/>
                  <a:pt x="328" y="4"/>
                </a:cubicBezTo>
                <a:cubicBezTo>
                  <a:pt x="332" y="4"/>
                  <a:pt x="332" y="4"/>
                  <a:pt x="332" y="4"/>
                </a:cubicBezTo>
                <a:cubicBezTo>
                  <a:pt x="333" y="4"/>
                  <a:pt x="334" y="3"/>
                  <a:pt x="334" y="2"/>
                </a:cubicBezTo>
                <a:cubicBezTo>
                  <a:pt x="334" y="1"/>
                  <a:pt x="333" y="0"/>
                  <a:pt x="332" y="0"/>
                </a:cubicBezTo>
                <a:moveTo>
                  <a:pt x="344" y="0"/>
                </a:moveTo>
                <a:cubicBezTo>
                  <a:pt x="340" y="0"/>
                  <a:pt x="340" y="0"/>
                  <a:pt x="340" y="0"/>
                </a:cubicBezTo>
                <a:cubicBezTo>
                  <a:pt x="339" y="0"/>
                  <a:pt x="338" y="1"/>
                  <a:pt x="338" y="2"/>
                </a:cubicBezTo>
                <a:cubicBezTo>
                  <a:pt x="338" y="3"/>
                  <a:pt x="339" y="4"/>
                  <a:pt x="340" y="4"/>
                </a:cubicBezTo>
                <a:cubicBezTo>
                  <a:pt x="344" y="4"/>
                  <a:pt x="344" y="4"/>
                  <a:pt x="344" y="4"/>
                </a:cubicBezTo>
                <a:cubicBezTo>
                  <a:pt x="345" y="4"/>
                  <a:pt x="346" y="3"/>
                  <a:pt x="346" y="2"/>
                </a:cubicBezTo>
                <a:cubicBezTo>
                  <a:pt x="346" y="1"/>
                  <a:pt x="345" y="0"/>
                  <a:pt x="344" y="0"/>
                </a:cubicBezTo>
                <a:moveTo>
                  <a:pt x="356" y="0"/>
                </a:moveTo>
                <a:cubicBezTo>
                  <a:pt x="352" y="0"/>
                  <a:pt x="352" y="0"/>
                  <a:pt x="352" y="0"/>
                </a:cubicBezTo>
                <a:cubicBezTo>
                  <a:pt x="351" y="0"/>
                  <a:pt x="350" y="1"/>
                  <a:pt x="350" y="2"/>
                </a:cubicBezTo>
                <a:cubicBezTo>
                  <a:pt x="350" y="3"/>
                  <a:pt x="351" y="4"/>
                  <a:pt x="352" y="4"/>
                </a:cubicBezTo>
                <a:cubicBezTo>
                  <a:pt x="356" y="4"/>
                  <a:pt x="356" y="4"/>
                  <a:pt x="356" y="4"/>
                </a:cubicBezTo>
                <a:cubicBezTo>
                  <a:pt x="357" y="4"/>
                  <a:pt x="358" y="3"/>
                  <a:pt x="358" y="2"/>
                </a:cubicBezTo>
                <a:cubicBezTo>
                  <a:pt x="358" y="1"/>
                  <a:pt x="357" y="0"/>
                  <a:pt x="356" y="0"/>
                </a:cubicBezTo>
                <a:moveTo>
                  <a:pt x="368" y="0"/>
                </a:moveTo>
                <a:cubicBezTo>
                  <a:pt x="364" y="0"/>
                  <a:pt x="364" y="0"/>
                  <a:pt x="364" y="0"/>
                </a:cubicBezTo>
                <a:cubicBezTo>
                  <a:pt x="363" y="0"/>
                  <a:pt x="362" y="1"/>
                  <a:pt x="362" y="2"/>
                </a:cubicBezTo>
                <a:cubicBezTo>
                  <a:pt x="362" y="3"/>
                  <a:pt x="363" y="4"/>
                  <a:pt x="364" y="4"/>
                </a:cubicBezTo>
                <a:cubicBezTo>
                  <a:pt x="368" y="4"/>
                  <a:pt x="368" y="4"/>
                  <a:pt x="368" y="4"/>
                </a:cubicBezTo>
                <a:cubicBezTo>
                  <a:pt x="369" y="4"/>
                  <a:pt x="370" y="3"/>
                  <a:pt x="370" y="2"/>
                </a:cubicBezTo>
                <a:cubicBezTo>
                  <a:pt x="370" y="1"/>
                  <a:pt x="369" y="0"/>
                  <a:pt x="368" y="0"/>
                </a:cubicBezTo>
                <a:moveTo>
                  <a:pt x="380" y="0"/>
                </a:moveTo>
                <a:cubicBezTo>
                  <a:pt x="376" y="0"/>
                  <a:pt x="376" y="0"/>
                  <a:pt x="376" y="0"/>
                </a:cubicBezTo>
                <a:cubicBezTo>
                  <a:pt x="375" y="0"/>
                  <a:pt x="374" y="1"/>
                  <a:pt x="374" y="2"/>
                </a:cubicBezTo>
                <a:cubicBezTo>
                  <a:pt x="374" y="3"/>
                  <a:pt x="375" y="4"/>
                  <a:pt x="376" y="4"/>
                </a:cubicBezTo>
                <a:cubicBezTo>
                  <a:pt x="380" y="4"/>
                  <a:pt x="380" y="4"/>
                  <a:pt x="380" y="4"/>
                </a:cubicBezTo>
                <a:cubicBezTo>
                  <a:pt x="381" y="4"/>
                  <a:pt x="382" y="3"/>
                  <a:pt x="382" y="2"/>
                </a:cubicBezTo>
                <a:cubicBezTo>
                  <a:pt x="382" y="1"/>
                  <a:pt x="381" y="0"/>
                  <a:pt x="380" y="0"/>
                </a:cubicBezTo>
                <a:moveTo>
                  <a:pt x="392" y="0"/>
                </a:moveTo>
                <a:cubicBezTo>
                  <a:pt x="388" y="0"/>
                  <a:pt x="388" y="0"/>
                  <a:pt x="388" y="0"/>
                </a:cubicBezTo>
                <a:cubicBezTo>
                  <a:pt x="387" y="0"/>
                  <a:pt x="386" y="1"/>
                  <a:pt x="386" y="2"/>
                </a:cubicBezTo>
                <a:cubicBezTo>
                  <a:pt x="386" y="3"/>
                  <a:pt x="387" y="4"/>
                  <a:pt x="388" y="4"/>
                </a:cubicBezTo>
                <a:cubicBezTo>
                  <a:pt x="392" y="4"/>
                  <a:pt x="392" y="4"/>
                  <a:pt x="392" y="4"/>
                </a:cubicBezTo>
                <a:cubicBezTo>
                  <a:pt x="393" y="4"/>
                  <a:pt x="394" y="3"/>
                  <a:pt x="394" y="2"/>
                </a:cubicBezTo>
                <a:cubicBezTo>
                  <a:pt x="394" y="1"/>
                  <a:pt x="393" y="0"/>
                  <a:pt x="392" y="0"/>
                </a:cubicBezTo>
                <a:moveTo>
                  <a:pt x="404" y="0"/>
                </a:moveTo>
                <a:cubicBezTo>
                  <a:pt x="400" y="0"/>
                  <a:pt x="400" y="0"/>
                  <a:pt x="400" y="0"/>
                </a:cubicBezTo>
                <a:cubicBezTo>
                  <a:pt x="399" y="0"/>
                  <a:pt x="398" y="1"/>
                  <a:pt x="398" y="2"/>
                </a:cubicBezTo>
                <a:cubicBezTo>
                  <a:pt x="398" y="3"/>
                  <a:pt x="399" y="4"/>
                  <a:pt x="400" y="4"/>
                </a:cubicBezTo>
                <a:cubicBezTo>
                  <a:pt x="404" y="4"/>
                  <a:pt x="404" y="4"/>
                  <a:pt x="404" y="4"/>
                </a:cubicBezTo>
                <a:cubicBezTo>
                  <a:pt x="405" y="4"/>
                  <a:pt x="406" y="3"/>
                  <a:pt x="406" y="2"/>
                </a:cubicBezTo>
                <a:cubicBezTo>
                  <a:pt x="406" y="1"/>
                  <a:pt x="405" y="0"/>
                  <a:pt x="404" y="0"/>
                </a:cubicBezTo>
                <a:moveTo>
                  <a:pt x="416" y="0"/>
                </a:moveTo>
                <a:cubicBezTo>
                  <a:pt x="412" y="0"/>
                  <a:pt x="412" y="0"/>
                  <a:pt x="412" y="0"/>
                </a:cubicBezTo>
                <a:cubicBezTo>
                  <a:pt x="411" y="0"/>
                  <a:pt x="410" y="1"/>
                  <a:pt x="410" y="2"/>
                </a:cubicBezTo>
                <a:cubicBezTo>
                  <a:pt x="410" y="3"/>
                  <a:pt x="411" y="4"/>
                  <a:pt x="412" y="4"/>
                </a:cubicBezTo>
                <a:cubicBezTo>
                  <a:pt x="416" y="4"/>
                  <a:pt x="416" y="4"/>
                  <a:pt x="416" y="4"/>
                </a:cubicBezTo>
                <a:cubicBezTo>
                  <a:pt x="417" y="4"/>
                  <a:pt x="418" y="3"/>
                  <a:pt x="418" y="2"/>
                </a:cubicBezTo>
                <a:cubicBezTo>
                  <a:pt x="418" y="1"/>
                  <a:pt x="417" y="0"/>
                  <a:pt x="416" y="0"/>
                </a:cubicBezTo>
                <a:moveTo>
                  <a:pt x="428" y="0"/>
                </a:moveTo>
                <a:cubicBezTo>
                  <a:pt x="424" y="0"/>
                  <a:pt x="424" y="0"/>
                  <a:pt x="424" y="0"/>
                </a:cubicBezTo>
                <a:cubicBezTo>
                  <a:pt x="423" y="0"/>
                  <a:pt x="422" y="1"/>
                  <a:pt x="422" y="2"/>
                </a:cubicBezTo>
                <a:cubicBezTo>
                  <a:pt x="422" y="3"/>
                  <a:pt x="423" y="4"/>
                  <a:pt x="424" y="4"/>
                </a:cubicBezTo>
                <a:cubicBezTo>
                  <a:pt x="428" y="4"/>
                  <a:pt x="428" y="4"/>
                  <a:pt x="428" y="4"/>
                </a:cubicBezTo>
                <a:cubicBezTo>
                  <a:pt x="429" y="4"/>
                  <a:pt x="430" y="3"/>
                  <a:pt x="430" y="2"/>
                </a:cubicBezTo>
                <a:cubicBezTo>
                  <a:pt x="430" y="1"/>
                  <a:pt x="429" y="0"/>
                  <a:pt x="428" y="0"/>
                </a:cubicBezTo>
                <a:moveTo>
                  <a:pt x="440" y="0"/>
                </a:moveTo>
                <a:cubicBezTo>
                  <a:pt x="436" y="0"/>
                  <a:pt x="436" y="0"/>
                  <a:pt x="436" y="0"/>
                </a:cubicBezTo>
                <a:cubicBezTo>
                  <a:pt x="435" y="0"/>
                  <a:pt x="434" y="1"/>
                  <a:pt x="434" y="2"/>
                </a:cubicBezTo>
                <a:cubicBezTo>
                  <a:pt x="434" y="3"/>
                  <a:pt x="435" y="4"/>
                  <a:pt x="436" y="4"/>
                </a:cubicBezTo>
                <a:cubicBezTo>
                  <a:pt x="440" y="4"/>
                  <a:pt x="440" y="4"/>
                  <a:pt x="440" y="4"/>
                </a:cubicBezTo>
                <a:cubicBezTo>
                  <a:pt x="441" y="4"/>
                  <a:pt x="442" y="3"/>
                  <a:pt x="442" y="2"/>
                </a:cubicBezTo>
                <a:cubicBezTo>
                  <a:pt x="442" y="1"/>
                  <a:pt x="441" y="0"/>
                  <a:pt x="440" y="0"/>
                </a:cubicBezTo>
                <a:moveTo>
                  <a:pt x="452" y="0"/>
                </a:moveTo>
                <a:cubicBezTo>
                  <a:pt x="448" y="0"/>
                  <a:pt x="448" y="0"/>
                  <a:pt x="448" y="0"/>
                </a:cubicBezTo>
                <a:cubicBezTo>
                  <a:pt x="447" y="0"/>
                  <a:pt x="446" y="1"/>
                  <a:pt x="446" y="2"/>
                </a:cubicBezTo>
                <a:cubicBezTo>
                  <a:pt x="446" y="3"/>
                  <a:pt x="447" y="4"/>
                  <a:pt x="448" y="4"/>
                </a:cubicBezTo>
                <a:cubicBezTo>
                  <a:pt x="452" y="4"/>
                  <a:pt x="452" y="4"/>
                  <a:pt x="452" y="4"/>
                </a:cubicBezTo>
                <a:cubicBezTo>
                  <a:pt x="453" y="4"/>
                  <a:pt x="454" y="3"/>
                  <a:pt x="454" y="2"/>
                </a:cubicBezTo>
                <a:cubicBezTo>
                  <a:pt x="454" y="1"/>
                  <a:pt x="453" y="0"/>
                  <a:pt x="452" y="0"/>
                </a:cubicBezTo>
                <a:moveTo>
                  <a:pt x="464" y="0"/>
                </a:moveTo>
                <a:cubicBezTo>
                  <a:pt x="460" y="0"/>
                  <a:pt x="460" y="0"/>
                  <a:pt x="460" y="0"/>
                </a:cubicBezTo>
                <a:cubicBezTo>
                  <a:pt x="459" y="0"/>
                  <a:pt x="458" y="1"/>
                  <a:pt x="458" y="2"/>
                </a:cubicBezTo>
                <a:cubicBezTo>
                  <a:pt x="458" y="3"/>
                  <a:pt x="459" y="4"/>
                  <a:pt x="460" y="4"/>
                </a:cubicBezTo>
                <a:cubicBezTo>
                  <a:pt x="464" y="4"/>
                  <a:pt x="464" y="4"/>
                  <a:pt x="464" y="4"/>
                </a:cubicBezTo>
                <a:cubicBezTo>
                  <a:pt x="465" y="4"/>
                  <a:pt x="466" y="3"/>
                  <a:pt x="466" y="2"/>
                </a:cubicBezTo>
                <a:cubicBezTo>
                  <a:pt x="466" y="1"/>
                  <a:pt x="465" y="0"/>
                  <a:pt x="464" y="0"/>
                </a:cubicBezTo>
                <a:moveTo>
                  <a:pt x="476" y="0"/>
                </a:moveTo>
                <a:cubicBezTo>
                  <a:pt x="472" y="0"/>
                  <a:pt x="472" y="0"/>
                  <a:pt x="472" y="0"/>
                </a:cubicBezTo>
                <a:cubicBezTo>
                  <a:pt x="471" y="0"/>
                  <a:pt x="470" y="1"/>
                  <a:pt x="470" y="2"/>
                </a:cubicBezTo>
                <a:cubicBezTo>
                  <a:pt x="470" y="3"/>
                  <a:pt x="471" y="4"/>
                  <a:pt x="472" y="4"/>
                </a:cubicBezTo>
                <a:cubicBezTo>
                  <a:pt x="476" y="4"/>
                  <a:pt x="476" y="4"/>
                  <a:pt x="476" y="4"/>
                </a:cubicBezTo>
                <a:cubicBezTo>
                  <a:pt x="477" y="4"/>
                  <a:pt x="478" y="3"/>
                  <a:pt x="478" y="2"/>
                </a:cubicBezTo>
                <a:cubicBezTo>
                  <a:pt x="478" y="1"/>
                  <a:pt x="477" y="0"/>
                  <a:pt x="476" y="0"/>
                </a:cubicBezTo>
                <a:moveTo>
                  <a:pt x="488" y="0"/>
                </a:moveTo>
                <a:cubicBezTo>
                  <a:pt x="484" y="0"/>
                  <a:pt x="484" y="0"/>
                  <a:pt x="484" y="0"/>
                </a:cubicBezTo>
                <a:cubicBezTo>
                  <a:pt x="483" y="0"/>
                  <a:pt x="482" y="1"/>
                  <a:pt x="482" y="2"/>
                </a:cubicBezTo>
                <a:cubicBezTo>
                  <a:pt x="482" y="3"/>
                  <a:pt x="483" y="4"/>
                  <a:pt x="484" y="4"/>
                </a:cubicBezTo>
                <a:cubicBezTo>
                  <a:pt x="488" y="4"/>
                  <a:pt x="488" y="4"/>
                  <a:pt x="488" y="4"/>
                </a:cubicBezTo>
                <a:cubicBezTo>
                  <a:pt x="490" y="4"/>
                  <a:pt x="490" y="3"/>
                  <a:pt x="490" y="2"/>
                </a:cubicBezTo>
                <a:cubicBezTo>
                  <a:pt x="490" y="1"/>
                  <a:pt x="490" y="0"/>
                  <a:pt x="488" y="0"/>
                </a:cubicBezTo>
                <a:moveTo>
                  <a:pt x="501" y="0"/>
                </a:moveTo>
                <a:cubicBezTo>
                  <a:pt x="496" y="0"/>
                  <a:pt x="496" y="0"/>
                  <a:pt x="496" y="0"/>
                </a:cubicBezTo>
                <a:cubicBezTo>
                  <a:pt x="495" y="0"/>
                  <a:pt x="494" y="1"/>
                  <a:pt x="494" y="2"/>
                </a:cubicBezTo>
                <a:cubicBezTo>
                  <a:pt x="494" y="3"/>
                  <a:pt x="495" y="4"/>
                  <a:pt x="496" y="4"/>
                </a:cubicBezTo>
                <a:cubicBezTo>
                  <a:pt x="501" y="4"/>
                  <a:pt x="501" y="4"/>
                  <a:pt x="501" y="4"/>
                </a:cubicBezTo>
                <a:cubicBezTo>
                  <a:pt x="502" y="4"/>
                  <a:pt x="503" y="3"/>
                  <a:pt x="503" y="2"/>
                </a:cubicBezTo>
                <a:cubicBezTo>
                  <a:pt x="503" y="1"/>
                  <a:pt x="502" y="0"/>
                  <a:pt x="501" y="0"/>
                </a:cubicBezTo>
                <a:moveTo>
                  <a:pt x="513" y="0"/>
                </a:moveTo>
                <a:cubicBezTo>
                  <a:pt x="509" y="0"/>
                  <a:pt x="509" y="0"/>
                  <a:pt x="509" y="0"/>
                </a:cubicBezTo>
                <a:cubicBezTo>
                  <a:pt x="507" y="0"/>
                  <a:pt x="507" y="1"/>
                  <a:pt x="507" y="2"/>
                </a:cubicBezTo>
                <a:cubicBezTo>
                  <a:pt x="507" y="3"/>
                  <a:pt x="507" y="4"/>
                  <a:pt x="509" y="4"/>
                </a:cubicBezTo>
                <a:cubicBezTo>
                  <a:pt x="513" y="4"/>
                  <a:pt x="513" y="4"/>
                  <a:pt x="513" y="4"/>
                </a:cubicBezTo>
                <a:cubicBezTo>
                  <a:pt x="514" y="4"/>
                  <a:pt x="515" y="3"/>
                  <a:pt x="515" y="2"/>
                </a:cubicBezTo>
                <a:cubicBezTo>
                  <a:pt x="515" y="1"/>
                  <a:pt x="514" y="0"/>
                  <a:pt x="513" y="0"/>
                </a:cubicBezTo>
                <a:moveTo>
                  <a:pt x="525" y="0"/>
                </a:moveTo>
                <a:cubicBezTo>
                  <a:pt x="521" y="0"/>
                  <a:pt x="521" y="0"/>
                  <a:pt x="521" y="0"/>
                </a:cubicBezTo>
                <a:cubicBezTo>
                  <a:pt x="520" y="0"/>
                  <a:pt x="519" y="1"/>
                  <a:pt x="519" y="2"/>
                </a:cubicBezTo>
                <a:cubicBezTo>
                  <a:pt x="519" y="3"/>
                  <a:pt x="520" y="4"/>
                  <a:pt x="521" y="4"/>
                </a:cubicBezTo>
                <a:cubicBezTo>
                  <a:pt x="525" y="4"/>
                  <a:pt x="525" y="4"/>
                  <a:pt x="525" y="4"/>
                </a:cubicBezTo>
                <a:cubicBezTo>
                  <a:pt x="526" y="4"/>
                  <a:pt x="527" y="3"/>
                  <a:pt x="527" y="2"/>
                </a:cubicBezTo>
                <a:cubicBezTo>
                  <a:pt x="527" y="1"/>
                  <a:pt x="526" y="0"/>
                  <a:pt x="525" y="0"/>
                </a:cubicBezTo>
                <a:moveTo>
                  <a:pt x="537" y="0"/>
                </a:moveTo>
                <a:cubicBezTo>
                  <a:pt x="533" y="0"/>
                  <a:pt x="533" y="0"/>
                  <a:pt x="533" y="0"/>
                </a:cubicBezTo>
                <a:cubicBezTo>
                  <a:pt x="532" y="0"/>
                  <a:pt x="531" y="1"/>
                  <a:pt x="531" y="2"/>
                </a:cubicBezTo>
                <a:cubicBezTo>
                  <a:pt x="531" y="3"/>
                  <a:pt x="532" y="4"/>
                  <a:pt x="533" y="4"/>
                </a:cubicBezTo>
                <a:cubicBezTo>
                  <a:pt x="537" y="4"/>
                  <a:pt x="537" y="4"/>
                  <a:pt x="537" y="4"/>
                </a:cubicBezTo>
                <a:cubicBezTo>
                  <a:pt x="538" y="4"/>
                  <a:pt x="539" y="3"/>
                  <a:pt x="539" y="2"/>
                </a:cubicBezTo>
                <a:cubicBezTo>
                  <a:pt x="539" y="1"/>
                  <a:pt x="538" y="0"/>
                  <a:pt x="537" y="0"/>
                </a:cubicBezTo>
                <a:moveTo>
                  <a:pt x="549" y="0"/>
                </a:moveTo>
                <a:cubicBezTo>
                  <a:pt x="545" y="0"/>
                  <a:pt x="545" y="0"/>
                  <a:pt x="545" y="0"/>
                </a:cubicBezTo>
                <a:cubicBezTo>
                  <a:pt x="544" y="0"/>
                  <a:pt x="543" y="1"/>
                  <a:pt x="543" y="2"/>
                </a:cubicBezTo>
                <a:cubicBezTo>
                  <a:pt x="543" y="3"/>
                  <a:pt x="544" y="4"/>
                  <a:pt x="545" y="4"/>
                </a:cubicBezTo>
                <a:cubicBezTo>
                  <a:pt x="549" y="4"/>
                  <a:pt x="549" y="4"/>
                  <a:pt x="549" y="4"/>
                </a:cubicBezTo>
                <a:cubicBezTo>
                  <a:pt x="550" y="4"/>
                  <a:pt x="551" y="3"/>
                  <a:pt x="551" y="2"/>
                </a:cubicBezTo>
                <a:cubicBezTo>
                  <a:pt x="551" y="1"/>
                  <a:pt x="550" y="0"/>
                  <a:pt x="549" y="0"/>
                </a:cubicBezTo>
                <a:moveTo>
                  <a:pt x="561" y="0"/>
                </a:moveTo>
                <a:cubicBezTo>
                  <a:pt x="557" y="0"/>
                  <a:pt x="557" y="0"/>
                  <a:pt x="557" y="0"/>
                </a:cubicBezTo>
                <a:cubicBezTo>
                  <a:pt x="556" y="0"/>
                  <a:pt x="555" y="1"/>
                  <a:pt x="555" y="2"/>
                </a:cubicBezTo>
                <a:cubicBezTo>
                  <a:pt x="555" y="3"/>
                  <a:pt x="556" y="4"/>
                  <a:pt x="557" y="4"/>
                </a:cubicBezTo>
                <a:cubicBezTo>
                  <a:pt x="561" y="4"/>
                  <a:pt x="561" y="4"/>
                  <a:pt x="561" y="4"/>
                </a:cubicBezTo>
                <a:cubicBezTo>
                  <a:pt x="562" y="4"/>
                  <a:pt x="563" y="3"/>
                  <a:pt x="563" y="2"/>
                </a:cubicBezTo>
                <a:cubicBezTo>
                  <a:pt x="563" y="1"/>
                  <a:pt x="562" y="0"/>
                  <a:pt x="561" y="0"/>
                </a:cubicBezTo>
                <a:moveTo>
                  <a:pt x="573" y="0"/>
                </a:moveTo>
                <a:cubicBezTo>
                  <a:pt x="569" y="0"/>
                  <a:pt x="569" y="0"/>
                  <a:pt x="569" y="0"/>
                </a:cubicBezTo>
                <a:cubicBezTo>
                  <a:pt x="568" y="0"/>
                  <a:pt x="567" y="1"/>
                  <a:pt x="567" y="2"/>
                </a:cubicBezTo>
                <a:cubicBezTo>
                  <a:pt x="567" y="3"/>
                  <a:pt x="568" y="4"/>
                  <a:pt x="569" y="4"/>
                </a:cubicBezTo>
                <a:cubicBezTo>
                  <a:pt x="573" y="4"/>
                  <a:pt x="573" y="4"/>
                  <a:pt x="573" y="4"/>
                </a:cubicBezTo>
                <a:cubicBezTo>
                  <a:pt x="574" y="4"/>
                  <a:pt x="575" y="3"/>
                  <a:pt x="575" y="2"/>
                </a:cubicBezTo>
                <a:cubicBezTo>
                  <a:pt x="575" y="1"/>
                  <a:pt x="574" y="0"/>
                  <a:pt x="573" y="0"/>
                </a:cubicBezTo>
                <a:moveTo>
                  <a:pt x="585" y="0"/>
                </a:moveTo>
                <a:cubicBezTo>
                  <a:pt x="581" y="0"/>
                  <a:pt x="581" y="0"/>
                  <a:pt x="581" y="0"/>
                </a:cubicBezTo>
                <a:cubicBezTo>
                  <a:pt x="580" y="0"/>
                  <a:pt x="579" y="1"/>
                  <a:pt x="579" y="2"/>
                </a:cubicBezTo>
                <a:cubicBezTo>
                  <a:pt x="579" y="3"/>
                  <a:pt x="580" y="4"/>
                  <a:pt x="581" y="4"/>
                </a:cubicBezTo>
                <a:cubicBezTo>
                  <a:pt x="585" y="4"/>
                  <a:pt x="585" y="4"/>
                  <a:pt x="585" y="4"/>
                </a:cubicBezTo>
                <a:cubicBezTo>
                  <a:pt x="586" y="4"/>
                  <a:pt x="587" y="3"/>
                  <a:pt x="587" y="2"/>
                </a:cubicBezTo>
                <a:cubicBezTo>
                  <a:pt x="587" y="1"/>
                  <a:pt x="586" y="0"/>
                  <a:pt x="585" y="0"/>
                </a:cubicBezTo>
                <a:moveTo>
                  <a:pt x="597" y="0"/>
                </a:moveTo>
                <a:cubicBezTo>
                  <a:pt x="593" y="0"/>
                  <a:pt x="593" y="0"/>
                  <a:pt x="593" y="0"/>
                </a:cubicBezTo>
                <a:cubicBezTo>
                  <a:pt x="592" y="0"/>
                  <a:pt x="591" y="1"/>
                  <a:pt x="591" y="2"/>
                </a:cubicBezTo>
                <a:cubicBezTo>
                  <a:pt x="591" y="3"/>
                  <a:pt x="592" y="4"/>
                  <a:pt x="593" y="4"/>
                </a:cubicBezTo>
                <a:cubicBezTo>
                  <a:pt x="597" y="4"/>
                  <a:pt x="597" y="4"/>
                  <a:pt x="597" y="4"/>
                </a:cubicBezTo>
                <a:cubicBezTo>
                  <a:pt x="598" y="4"/>
                  <a:pt x="599" y="3"/>
                  <a:pt x="599" y="2"/>
                </a:cubicBezTo>
                <a:cubicBezTo>
                  <a:pt x="599" y="1"/>
                  <a:pt x="598" y="0"/>
                  <a:pt x="597" y="0"/>
                </a:cubicBezTo>
                <a:moveTo>
                  <a:pt x="609" y="0"/>
                </a:moveTo>
                <a:cubicBezTo>
                  <a:pt x="605" y="0"/>
                  <a:pt x="605" y="0"/>
                  <a:pt x="605" y="0"/>
                </a:cubicBezTo>
                <a:cubicBezTo>
                  <a:pt x="604" y="0"/>
                  <a:pt x="603" y="1"/>
                  <a:pt x="603" y="2"/>
                </a:cubicBezTo>
                <a:cubicBezTo>
                  <a:pt x="603" y="3"/>
                  <a:pt x="604" y="4"/>
                  <a:pt x="605" y="4"/>
                </a:cubicBezTo>
                <a:cubicBezTo>
                  <a:pt x="609" y="4"/>
                  <a:pt x="609" y="4"/>
                  <a:pt x="609" y="4"/>
                </a:cubicBezTo>
                <a:cubicBezTo>
                  <a:pt x="610" y="4"/>
                  <a:pt x="611" y="3"/>
                  <a:pt x="611" y="2"/>
                </a:cubicBezTo>
                <a:cubicBezTo>
                  <a:pt x="611" y="1"/>
                  <a:pt x="610" y="0"/>
                  <a:pt x="609" y="0"/>
                </a:cubicBezTo>
                <a:moveTo>
                  <a:pt x="621" y="0"/>
                </a:moveTo>
                <a:cubicBezTo>
                  <a:pt x="617" y="0"/>
                  <a:pt x="617" y="0"/>
                  <a:pt x="617" y="0"/>
                </a:cubicBezTo>
                <a:cubicBezTo>
                  <a:pt x="616" y="0"/>
                  <a:pt x="615" y="1"/>
                  <a:pt x="615" y="2"/>
                </a:cubicBezTo>
                <a:cubicBezTo>
                  <a:pt x="615" y="3"/>
                  <a:pt x="616" y="4"/>
                  <a:pt x="617" y="4"/>
                </a:cubicBezTo>
                <a:cubicBezTo>
                  <a:pt x="621" y="4"/>
                  <a:pt x="621" y="4"/>
                  <a:pt x="621" y="4"/>
                </a:cubicBezTo>
                <a:cubicBezTo>
                  <a:pt x="622" y="4"/>
                  <a:pt x="623" y="3"/>
                  <a:pt x="623" y="2"/>
                </a:cubicBezTo>
                <a:cubicBezTo>
                  <a:pt x="623" y="1"/>
                  <a:pt x="622" y="0"/>
                  <a:pt x="621" y="0"/>
                </a:cubicBezTo>
                <a:moveTo>
                  <a:pt x="633" y="0"/>
                </a:moveTo>
                <a:cubicBezTo>
                  <a:pt x="629" y="0"/>
                  <a:pt x="629" y="0"/>
                  <a:pt x="629" y="0"/>
                </a:cubicBezTo>
                <a:cubicBezTo>
                  <a:pt x="628" y="0"/>
                  <a:pt x="627" y="1"/>
                  <a:pt x="627" y="2"/>
                </a:cubicBezTo>
                <a:cubicBezTo>
                  <a:pt x="627" y="3"/>
                  <a:pt x="628" y="4"/>
                  <a:pt x="629" y="4"/>
                </a:cubicBezTo>
                <a:cubicBezTo>
                  <a:pt x="633" y="4"/>
                  <a:pt x="633" y="4"/>
                  <a:pt x="633" y="4"/>
                </a:cubicBezTo>
                <a:cubicBezTo>
                  <a:pt x="634" y="4"/>
                  <a:pt x="635" y="3"/>
                  <a:pt x="635" y="2"/>
                </a:cubicBezTo>
                <a:cubicBezTo>
                  <a:pt x="635" y="1"/>
                  <a:pt x="634" y="0"/>
                  <a:pt x="633" y="0"/>
                </a:cubicBezTo>
                <a:moveTo>
                  <a:pt x="645" y="0"/>
                </a:moveTo>
                <a:cubicBezTo>
                  <a:pt x="641" y="0"/>
                  <a:pt x="641" y="0"/>
                  <a:pt x="641" y="0"/>
                </a:cubicBezTo>
                <a:cubicBezTo>
                  <a:pt x="640" y="0"/>
                  <a:pt x="639" y="1"/>
                  <a:pt x="639" y="2"/>
                </a:cubicBezTo>
                <a:cubicBezTo>
                  <a:pt x="639" y="3"/>
                  <a:pt x="640" y="4"/>
                  <a:pt x="641" y="4"/>
                </a:cubicBezTo>
                <a:cubicBezTo>
                  <a:pt x="645" y="4"/>
                  <a:pt x="645" y="4"/>
                  <a:pt x="645" y="4"/>
                </a:cubicBezTo>
                <a:cubicBezTo>
                  <a:pt x="646" y="4"/>
                  <a:pt x="647" y="3"/>
                  <a:pt x="647" y="2"/>
                </a:cubicBezTo>
                <a:cubicBezTo>
                  <a:pt x="647" y="1"/>
                  <a:pt x="646" y="0"/>
                  <a:pt x="645" y="0"/>
                </a:cubicBezTo>
                <a:moveTo>
                  <a:pt x="657" y="0"/>
                </a:moveTo>
                <a:cubicBezTo>
                  <a:pt x="653" y="0"/>
                  <a:pt x="653" y="0"/>
                  <a:pt x="653" y="0"/>
                </a:cubicBezTo>
                <a:cubicBezTo>
                  <a:pt x="652" y="0"/>
                  <a:pt x="651" y="1"/>
                  <a:pt x="651" y="2"/>
                </a:cubicBezTo>
                <a:cubicBezTo>
                  <a:pt x="651" y="3"/>
                  <a:pt x="652" y="4"/>
                  <a:pt x="653" y="4"/>
                </a:cubicBezTo>
                <a:cubicBezTo>
                  <a:pt x="657" y="4"/>
                  <a:pt x="657" y="4"/>
                  <a:pt x="657" y="4"/>
                </a:cubicBezTo>
                <a:cubicBezTo>
                  <a:pt x="658" y="4"/>
                  <a:pt x="659" y="3"/>
                  <a:pt x="659" y="2"/>
                </a:cubicBezTo>
                <a:cubicBezTo>
                  <a:pt x="659" y="1"/>
                  <a:pt x="658" y="0"/>
                  <a:pt x="657" y="0"/>
                </a:cubicBezTo>
                <a:moveTo>
                  <a:pt x="669" y="0"/>
                </a:moveTo>
                <a:cubicBezTo>
                  <a:pt x="665" y="0"/>
                  <a:pt x="665" y="0"/>
                  <a:pt x="665" y="0"/>
                </a:cubicBezTo>
                <a:cubicBezTo>
                  <a:pt x="664" y="0"/>
                  <a:pt x="663" y="1"/>
                  <a:pt x="663" y="2"/>
                </a:cubicBezTo>
                <a:cubicBezTo>
                  <a:pt x="663" y="3"/>
                  <a:pt x="664" y="4"/>
                  <a:pt x="665" y="4"/>
                </a:cubicBezTo>
                <a:cubicBezTo>
                  <a:pt x="669" y="4"/>
                  <a:pt x="669" y="4"/>
                  <a:pt x="669" y="4"/>
                </a:cubicBezTo>
                <a:cubicBezTo>
                  <a:pt x="671" y="4"/>
                  <a:pt x="671" y="3"/>
                  <a:pt x="671" y="2"/>
                </a:cubicBezTo>
                <a:cubicBezTo>
                  <a:pt x="671" y="1"/>
                  <a:pt x="671" y="0"/>
                  <a:pt x="669" y="0"/>
                </a:cubicBezTo>
                <a:moveTo>
                  <a:pt x="681" y="0"/>
                </a:moveTo>
                <a:cubicBezTo>
                  <a:pt x="677" y="0"/>
                  <a:pt x="677" y="0"/>
                  <a:pt x="677" y="0"/>
                </a:cubicBezTo>
                <a:cubicBezTo>
                  <a:pt x="676" y="0"/>
                  <a:pt x="675" y="1"/>
                  <a:pt x="675" y="2"/>
                </a:cubicBezTo>
                <a:cubicBezTo>
                  <a:pt x="675" y="3"/>
                  <a:pt x="676" y="4"/>
                  <a:pt x="677" y="4"/>
                </a:cubicBezTo>
                <a:cubicBezTo>
                  <a:pt x="681" y="4"/>
                  <a:pt x="681" y="4"/>
                  <a:pt x="681" y="4"/>
                </a:cubicBezTo>
                <a:cubicBezTo>
                  <a:pt x="683" y="4"/>
                  <a:pt x="684" y="3"/>
                  <a:pt x="684" y="2"/>
                </a:cubicBezTo>
                <a:cubicBezTo>
                  <a:pt x="684" y="1"/>
                  <a:pt x="683" y="0"/>
                  <a:pt x="681" y="0"/>
                </a:cubicBezTo>
                <a:moveTo>
                  <a:pt x="694" y="0"/>
                </a:moveTo>
                <a:cubicBezTo>
                  <a:pt x="690" y="0"/>
                  <a:pt x="690" y="0"/>
                  <a:pt x="690" y="0"/>
                </a:cubicBezTo>
                <a:cubicBezTo>
                  <a:pt x="688" y="0"/>
                  <a:pt x="688" y="1"/>
                  <a:pt x="688" y="2"/>
                </a:cubicBezTo>
                <a:cubicBezTo>
                  <a:pt x="688" y="3"/>
                  <a:pt x="688" y="4"/>
                  <a:pt x="690" y="4"/>
                </a:cubicBezTo>
                <a:cubicBezTo>
                  <a:pt x="694" y="4"/>
                  <a:pt x="694" y="4"/>
                  <a:pt x="694" y="4"/>
                </a:cubicBezTo>
                <a:cubicBezTo>
                  <a:pt x="695" y="4"/>
                  <a:pt x="696" y="3"/>
                  <a:pt x="696" y="2"/>
                </a:cubicBezTo>
                <a:cubicBezTo>
                  <a:pt x="696" y="1"/>
                  <a:pt x="695" y="0"/>
                  <a:pt x="694" y="0"/>
                </a:cubicBezTo>
                <a:moveTo>
                  <a:pt x="706" y="0"/>
                </a:moveTo>
                <a:cubicBezTo>
                  <a:pt x="702" y="0"/>
                  <a:pt x="702" y="0"/>
                  <a:pt x="702" y="0"/>
                </a:cubicBezTo>
                <a:cubicBezTo>
                  <a:pt x="700" y="0"/>
                  <a:pt x="700" y="1"/>
                  <a:pt x="700" y="2"/>
                </a:cubicBezTo>
                <a:cubicBezTo>
                  <a:pt x="700" y="3"/>
                  <a:pt x="700" y="4"/>
                  <a:pt x="702" y="4"/>
                </a:cubicBezTo>
                <a:cubicBezTo>
                  <a:pt x="706" y="4"/>
                  <a:pt x="706" y="4"/>
                  <a:pt x="706" y="4"/>
                </a:cubicBezTo>
                <a:cubicBezTo>
                  <a:pt x="707" y="4"/>
                  <a:pt x="708" y="3"/>
                  <a:pt x="708" y="2"/>
                </a:cubicBezTo>
                <a:cubicBezTo>
                  <a:pt x="708" y="1"/>
                  <a:pt x="707" y="0"/>
                  <a:pt x="706" y="0"/>
                </a:cubicBezTo>
                <a:moveTo>
                  <a:pt x="718" y="0"/>
                </a:moveTo>
                <a:cubicBezTo>
                  <a:pt x="714" y="0"/>
                  <a:pt x="714" y="0"/>
                  <a:pt x="714" y="0"/>
                </a:cubicBezTo>
                <a:cubicBezTo>
                  <a:pt x="713" y="0"/>
                  <a:pt x="712" y="1"/>
                  <a:pt x="712" y="2"/>
                </a:cubicBezTo>
                <a:cubicBezTo>
                  <a:pt x="712" y="3"/>
                  <a:pt x="713" y="4"/>
                  <a:pt x="714" y="4"/>
                </a:cubicBezTo>
                <a:cubicBezTo>
                  <a:pt x="718" y="4"/>
                  <a:pt x="718" y="4"/>
                  <a:pt x="718" y="4"/>
                </a:cubicBezTo>
                <a:cubicBezTo>
                  <a:pt x="719" y="4"/>
                  <a:pt x="720" y="3"/>
                  <a:pt x="720" y="2"/>
                </a:cubicBezTo>
                <a:cubicBezTo>
                  <a:pt x="720" y="1"/>
                  <a:pt x="719" y="0"/>
                  <a:pt x="718" y="0"/>
                </a:cubicBezTo>
                <a:moveTo>
                  <a:pt x="730" y="0"/>
                </a:moveTo>
                <a:cubicBezTo>
                  <a:pt x="726" y="0"/>
                  <a:pt x="726" y="0"/>
                  <a:pt x="726" y="0"/>
                </a:cubicBezTo>
                <a:cubicBezTo>
                  <a:pt x="725" y="0"/>
                  <a:pt x="724" y="1"/>
                  <a:pt x="724" y="2"/>
                </a:cubicBezTo>
                <a:cubicBezTo>
                  <a:pt x="724" y="3"/>
                  <a:pt x="725" y="4"/>
                  <a:pt x="726" y="4"/>
                </a:cubicBezTo>
                <a:cubicBezTo>
                  <a:pt x="730" y="4"/>
                  <a:pt x="730" y="4"/>
                  <a:pt x="730" y="4"/>
                </a:cubicBezTo>
                <a:cubicBezTo>
                  <a:pt x="731" y="4"/>
                  <a:pt x="732" y="3"/>
                  <a:pt x="732" y="2"/>
                </a:cubicBezTo>
                <a:cubicBezTo>
                  <a:pt x="732" y="1"/>
                  <a:pt x="731" y="0"/>
                  <a:pt x="730" y="0"/>
                </a:cubicBezTo>
                <a:moveTo>
                  <a:pt x="742" y="0"/>
                </a:moveTo>
                <a:cubicBezTo>
                  <a:pt x="738" y="0"/>
                  <a:pt x="738" y="0"/>
                  <a:pt x="738" y="0"/>
                </a:cubicBezTo>
                <a:cubicBezTo>
                  <a:pt x="737" y="0"/>
                  <a:pt x="736" y="1"/>
                  <a:pt x="736" y="2"/>
                </a:cubicBezTo>
                <a:cubicBezTo>
                  <a:pt x="736" y="3"/>
                  <a:pt x="737" y="4"/>
                  <a:pt x="738" y="4"/>
                </a:cubicBezTo>
                <a:cubicBezTo>
                  <a:pt x="742" y="4"/>
                  <a:pt x="742" y="4"/>
                  <a:pt x="742" y="4"/>
                </a:cubicBezTo>
                <a:cubicBezTo>
                  <a:pt x="743" y="4"/>
                  <a:pt x="744" y="3"/>
                  <a:pt x="744" y="2"/>
                </a:cubicBezTo>
                <a:cubicBezTo>
                  <a:pt x="744" y="1"/>
                  <a:pt x="743" y="0"/>
                  <a:pt x="742" y="0"/>
                </a:cubicBezTo>
                <a:moveTo>
                  <a:pt x="754" y="0"/>
                </a:moveTo>
                <a:cubicBezTo>
                  <a:pt x="750" y="0"/>
                  <a:pt x="750" y="0"/>
                  <a:pt x="750" y="0"/>
                </a:cubicBezTo>
                <a:cubicBezTo>
                  <a:pt x="749" y="0"/>
                  <a:pt x="748" y="1"/>
                  <a:pt x="748" y="2"/>
                </a:cubicBezTo>
                <a:cubicBezTo>
                  <a:pt x="748" y="3"/>
                  <a:pt x="749" y="4"/>
                  <a:pt x="750" y="4"/>
                </a:cubicBezTo>
                <a:cubicBezTo>
                  <a:pt x="754" y="4"/>
                  <a:pt x="754" y="4"/>
                  <a:pt x="754" y="4"/>
                </a:cubicBezTo>
                <a:cubicBezTo>
                  <a:pt x="755" y="4"/>
                  <a:pt x="756" y="3"/>
                  <a:pt x="756" y="2"/>
                </a:cubicBezTo>
                <a:cubicBezTo>
                  <a:pt x="756" y="1"/>
                  <a:pt x="755" y="0"/>
                  <a:pt x="754" y="0"/>
                </a:cubicBezTo>
                <a:moveTo>
                  <a:pt x="766" y="0"/>
                </a:moveTo>
                <a:cubicBezTo>
                  <a:pt x="762" y="0"/>
                  <a:pt x="762" y="0"/>
                  <a:pt x="762" y="0"/>
                </a:cubicBezTo>
                <a:cubicBezTo>
                  <a:pt x="761" y="0"/>
                  <a:pt x="760" y="1"/>
                  <a:pt x="760" y="2"/>
                </a:cubicBezTo>
                <a:cubicBezTo>
                  <a:pt x="760" y="3"/>
                  <a:pt x="761" y="4"/>
                  <a:pt x="762" y="4"/>
                </a:cubicBezTo>
                <a:cubicBezTo>
                  <a:pt x="766" y="4"/>
                  <a:pt x="766" y="4"/>
                  <a:pt x="766" y="4"/>
                </a:cubicBezTo>
                <a:cubicBezTo>
                  <a:pt x="767" y="4"/>
                  <a:pt x="768" y="3"/>
                  <a:pt x="768" y="2"/>
                </a:cubicBezTo>
                <a:cubicBezTo>
                  <a:pt x="768" y="1"/>
                  <a:pt x="767" y="0"/>
                  <a:pt x="766" y="0"/>
                </a:cubicBezTo>
                <a:moveTo>
                  <a:pt x="778" y="0"/>
                </a:moveTo>
                <a:cubicBezTo>
                  <a:pt x="774" y="0"/>
                  <a:pt x="774" y="0"/>
                  <a:pt x="774" y="0"/>
                </a:cubicBezTo>
                <a:cubicBezTo>
                  <a:pt x="773" y="0"/>
                  <a:pt x="772" y="1"/>
                  <a:pt x="772" y="2"/>
                </a:cubicBezTo>
                <a:cubicBezTo>
                  <a:pt x="772" y="3"/>
                  <a:pt x="773" y="4"/>
                  <a:pt x="774" y="4"/>
                </a:cubicBezTo>
                <a:cubicBezTo>
                  <a:pt x="778" y="4"/>
                  <a:pt x="778" y="4"/>
                  <a:pt x="778" y="4"/>
                </a:cubicBezTo>
                <a:cubicBezTo>
                  <a:pt x="779" y="4"/>
                  <a:pt x="780" y="3"/>
                  <a:pt x="780" y="2"/>
                </a:cubicBezTo>
                <a:cubicBezTo>
                  <a:pt x="780" y="1"/>
                  <a:pt x="779" y="0"/>
                  <a:pt x="778" y="0"/>
                </a:cubicBezTo>
                <a:moveTo>
                  <a:pt x="790" y="0"/>
                </a:moveTo>
                <a:cubicBezTo>
                  <a:pt x="786" y="0"/>
                  <a:pt x="786" y="0"/>
                  <a:pt x="786" y="0"/>
                </a:cubicBezTo>
                <a:cubicBezTo>
                  <a:pt x="785" y="0"/>
                  <a:pt x="784" y="1"/>
                  <a:pt x="784" y="2"/>
                </a:cubicBezTo>
                <a:cubicBezTo>
                  <a:pt x="784" y="3"/>
                  <a:pt x="785" y="4"/>
                  <a:pt x="786" y="4"/>
                </a:cubicBezTo>
                <a:cubicBezTo>
                  <a:pt x="790" y="4"/>
                  <a:pt x="790" y="4"/>
                  <a:pt x="790" y="4"/>
                </a:cubicBezTo>
                <a:cubicBezTo>
                  <a:pt x="791" y="4"/>
                  <a:pt x="792" y="3"/>
                  <a:pt x="792" y="2"/>
                </a:cubicBezTo>
                <a:cubicBezTo>
                  <a:pt x="792" y="1"/>
                  <a:pt x="791" y="0"/>
                  <a:pt x="790" y="0"/>
                </a:cubicBezTo>
                <a:moveTo>
                  <a:pt x="802" y="0"/>
                </a:moveTo>
                <a:cubicBezTo>
                  <a:pt x="798" y="0"/>
                  <a:pt x="798" y="0"/>
                  <a:pt x="798" y="0"/>
                </a:cubicBezTo>
                <a:cubicBezTo>
                  <a:pt x="797" y="0"/>
                  <a:pt x="796" y="1"/>
                  <a:pt x="796" y="2"/>
                </a:cubicBezTo>
                <a:cubicBezTo>
                  <a:pt x="796" y="3"/>
                  <a:pt x="797" y="4"/>
                  <a:pt x="798" y="4"/>
                </a:cubicBezTo>
                <a:cubicBezTo>
                  <a:pt x="802" y="4"/>
                  <a:pt x="802" y="4"/>
                  <a:pt x="802" y="4"/>
                </a:cubicBezTo>
                <a:cubicBezTo>
                  <a:pt x="803" y="4"/>
                  <a:pt x="804" y="3"/>
                  <a:pt x="804" y="2"/>
                </a:cubicBezTo>
                <a:cubicBezTo>
                  <a:pt x="804" y="1"/>
                  <a:pt x="803" y="0"/>
                  <a:pt x="802" y="0"/>
                </a:cubicBezTo>
                <a:moveTo>
                  <a:pt x="814" y="0"/>
                </a:moveTo>
                <a:cubicBezTo>
                  <a:pt x="810" y="0"/>
                  <a:pt x="810" y="0"/>
                  <a:pt x="810" y="0"/>
                </a:cubicBezTo>
                <a:cubicBezTo>
                  <a:pt x="809" y="0"/>
                  <a:pt x="808" y="1"/>
                  <a:pt x="808" y="2"/>
                </a:cubicBezTo>
                <a:cubicBezTo>
                  <a:pt x="808" y="3"/>
                  <a:pt x="809" y="4"/>
                  <a:pt x="810" y="4"/>
                </a:cubicBezTo>
                <a:cubicBezTo>
                  <a:pt x="814" y="4"/>
                  <a:pt x="814" y="4"/>
                  <a:pt x="814" y="4"/>
                </a:cubicBezTo>
                <a:cubicBezTo>
                  <a:pt x="815" y="4"/>
                  <a:pt x="816" y="3"/>
                  <a:pt x="816" y="2"/>
                </a:cubicBezTo>
                <a:cubicBezTo>
                  <a:pt x="816" y="1"/>
                  <a:pt x="815" y="0"/>
                  <a:pt x="814" y="0"/>
                </a:cubicBezTo>
                <a:moveTo>
                  <a:pt x="826" y="0"/>
                </a:moveTo>
                <a:cubicBezTo>
                  <a:pt x="822" y="0"/>
                  <a:pt x="822" y="0"/>
                  <a:pt x="822" y="0"/>
                </a:cubicBezTo>
                <a:cubicBezTo>
                  <a:pt x="821" y="0"/>
                  <a:pt x="820" y="1"/>
                  <a:pt x="820" y="2"/>
                </a:cubicBezTo>
                <a:cubicBezTo>
                  <a:pt x="820" y="3"/>
                  <a:pt x="821" y="4"/>
                  <a:pt x="822" y="4"/>
                </a:cubicBezTo>
                <a:cubicBezTo>
                  <a:pt x="826" y="4"/>
                  <a:pt x="826" y="4"/>
                  <a:pt x="826" y="4"/>
                </a:cubicBezTo>
                <a:cubicBezTo>
                  <a:pt x="827" y="4"/>
                  <a:pt x="828" y="3"/>
                  <a:pt x="828" y="2"/>
                </a:cubicBezTo>
                <a:cubicBezTo>
                  <a:pt x="828" y="1"/>
                  <a:pt x="827" y="0"/>
                  <a:pt x="826" y="0"/>
                </a:cubicBezTo>
                <a:moveTo>
                  <a:pt x="838" y="0"/>
                </a:moveTo>
                <a:cubicBezTo>
                  <a:pt x="834" y="0"/>
                  <a:pt x="834" y="0"/>
                  <a:pt x="834" y="0"/>
                </a:cubicBezTo>
                <a:cubicBezTo>
                  <a:pt x="833" y="0"/>
                  <a:pt x="832" y="1"/>
                  <a:pt x="832" y="2"/>
                </a:cubicBezTo>
                <a:cubicBezTo>
                  <a:pt x="832" y="3"/>
                  <a:pt x="833" y="4"/>
                  <a:pt x="834" y="4"/>
                </a:cubicBezTo>
                <a:cubicBezTo>
                  <a:pt x="838" y="4"/>
                  <a:pt x="838" y="4"/>
                  <a:pt x="838" y="4"/>
                </a:cubicBezTo>
                <a:cubicBezTo>
                  <a:pt x="839" y="4"/>
                  <a:pt x="840" y="3"/>
                  <a:pt x="840" y="2"/>
                </a:cubicBezTo>
                <a:cubicBezTo>
                  <a:pt x="840" y="1"/>
                  <a:pt x="839" y="0"/>
                  <a:pt x="838" y="0"/>
                </a:cubicBezTo>
                <a:moveTo>
                  <a:pt x="850" y="0"/>
                </a:moveTo>
                <a:cubicBezTo>
                  <a:pt x="846" y="0"/>
                  <a:pt x="846" y="0"/>
                  <a:pt x="846" y="0"/>
                </a:cubicBezTo>
                <a:cubicBezTo>
                  <a:pt x="845" y="0"/>
                  <a:pt x="844" y="1"/>
                  <a:pt x="844" y="2"/>
                </a:cubicBezTo>
                <a:cubicBezTo>
                  <a:pt x="844" y="3"/>
                  <a:pt x="845" y="4"/>
                  <a:pt x="846" y="4"/>
                </a:cubicBezTo>
                <a:cubicBezTo>
                  <a:pt x="850" y="4"/>
                  <a:pt x="850" y="4"/>
                  <a:pt x="850" y="4"/>
                </a:cubicBezTo>
                <a:cubicBezTo>
                  <a:pt x="852" y="4"/>
                  <a:pt x="852" y="3"/>
                  <a:pt x="852" y="2"/>
                </a:cubicBezTo>
                <a:cubicBezTo>
                  <a:pt x="852" y="1"/>
                  <a:pt x="852" y="0"/>
                  <a:pt x="850" y="0"/>
                </a:cubicBezTo>
                <a:moveTo>
                  <a:pt x="862" y="0"/>
                </a:moveTo>
                <a:cubicBezTo>
                  <a:pt x="858" y="0"/>
                  <a:pt x="858" y="0"/>
                  <a:pt x="858" y="0"/>
                </a:cubicBezTo>
                <a:cubicBezTo>
                  <a:pt x="857" y="0"/>
                  <a:pt x="856" y="1"/>
                  <a:pt x="856" y="2"/>
                </a:cubicBezTo>
                <a:cubicBezTo>
                  <a:pt x="856" y="3"/>
                  <a:pt x="857" y="4"/>
                  <a:pt x="858" y="4"/>
                </a:cubicBezTo>
                <a:cubicBezTo>
                  <a:pt x="862" y="4"/>
                  <a:pt x="862" y="4"/>
                  <a:pt x="862" y="4"/>
                </a:cubicBezTo>
                <a:cubicBezTo>
                  <a:pt x="864" y="4"/>
                  <a:pt x="864" y="3"/>
                  <a:pt x="864" y="2"/>
                </a:cubicBezTo>
                <a:cubicBezTo>
                  <a:pt x="864" y="1"/>
                  <a:pt x="864" y="0"/>
                  <a:pt x="862" y="0"/>
                </a:cubicBezTo>
                <a:moveTo>
                  <a:pt x="875" y="0"/>
                </a:moveTo>
                <a:cubicBezTo>
                  <a:pt x="871" y="0"/>
                  <a:pt x="871" y="0"/>
                  <a:pt x="871" y="0"/>
                </a:cubicBezTo>
                <a:cubicBezTo>
                  <a:pt x="869" y="0"/>
                  <a:pt x="869" y="1"/>
                  <a:pt x="869" y="2"/>
                </a:cubicBezTo>
                <a:cubicBezTo>
                  <a:pt x="869" y="3"/>
                  <a:pt x="869" y="4"/>
                  <a:pt x="871" y="4"/>
                </a:cubicBezTo>
                <a:cubicBezTo>
                  <a:pt x="875" y="4"/>
                  <a:pt x="875" y="4"/>
                  <a:pt x="875" y="4"/>
                </a:cubicBezTo>
                <a:cubicBezTo>
                  <a:pt x="876" y="4"/>
                  <a:pt x="877" y="3"/>
                  <a:pt x="877" y="2"/>
                </a:cubicBezTo>
                <a:cubicBezTo>
                  <a:pt x="877" y="1"/>
                  <a:pt x="876" y="0"/>
                  <a:pt x="875" y="0"/>
                </a:cubicBezTo>
                <a:moveTo>
                  <a:pt x="887" y="0"/>
                </a:moveTo>
                <a:cubicBezTo>
                  <a:pt x="883" y="0"/>
                  <a:pt x="883" y="0"/>
                  <a:pt x="883" y="0"/>
                </a:cubicBezTo>
                <a:cubicBezTo>
                  <a:pt x="881" y="0"/>
                  <a:pt x="881" y="1"/>
                  <a:pt x="881" y="2"/>
                </a:cubicBezTo>
                <a:cubicBezTo>
                  <a:pt x="881" y="3"/>
                  <a:pt x="881" y="4"/>
                  <a:pt x="883" y="4"/>
                </a:cubicBezTo>
                <a:cubicBezTo>
                  <a:pt x="887" y="4"/>
                  <a:pt x="887" y="4"/>
                  <a:pt x="887" y="4"/>
                </a:cubicBezTo>
                <a:cubicBezTo>
                  <a:pt x="888" y="4"/>
                  <a:pt x="889" y="3"/>
                  <a:pt x="889" y="2"/>
                </a:cubicBezTo>
                <a:cubicBezTo>
                  <a:pt x="889" y="1"/>
                  <a:pt x="888" y="0"/>
                  <a:pt x="887" y="0"/>
                </a:cubicBezTo>
                <a:moveTo>
                  <a:pt x="899" y="0"/>
                </a:moveTo>
                <a:cubicBezTo>
                  <a:pt x="895" y="0"/>
                  <a:pt x="895" y="0"/>
                  <a:pt x="895" y="0"/>
                </a:cubicBezTo>
                <a:cubicBezTo>
                  <a:pt x="894" y="0"/>
                  <a:pt x="893" y="1"/>
                  <a:pt x="893" y="2"/>
                </a:cubicBezTo>
                <a:cubicBezTo>
                  <a:pt x="893" y="3"/>
                  <a:pt x="894" y="4"/>
                  <a:pt x="895" y="4"/>
                </a:cubicBezTo>
                <a:cubicBezTo>
                  <a:pt x="899" y="4"/>
                  <a:pt x="899" y="4"/>
                  <a:pt x="899" y="4"/>
                </a:cubicBezTo>
                <a:cubicBezTo>
                  <a:pt x="900" y="4"/>
                  <a:pt x="901" y="3"/>
                  <a:pt x="901" y="2"/>
                </a:cubicBezTo>
                <a:cubicBezTo>
                  <a:pt x="901" y="1"/>
                  <a:pt x="900" y="0"/>
                  <a:pt x="899" y="0"/>
                </a:cubicBezTo>
                <a:moveTo>
                  <a:pt x="911" y="0"/>
                </a:moveTo>
                <a:cubicBezTo>
                  <a:pt x="907" y="0"/>
                  <a:pt x="907" y="0"/>
                  <a:pt x="907" y="0"/>
                </a:cubicBezTo>
                <a:cubicBezTo>
                  <a:pt x="906" y="0"/>
                  <a:pt x="905" y="1"/>
                  <a:pt x="905" y="2"/>
                </a:cubicBezTo>
                <a:cubicBezTo>
                  <a:pt x="905" y="3"/>
                  <a:pt x="906" y="4"/>
                  <a:pt x="907" y="4"/>
                </a:cubicBezTo>
                <a:cubicBezTo>
                  <a:pt x="911" y="4"/>
                  <a:pt x="911" y="4"/>
                  <a:pt x="911" y="4"/>
                </a:cubicBezTo>
                <a:cubicBezTo>
                  <a:pt x="912" y="4"/>
                  <a:pt x="913" y="3"/>
                  <a:pt x="913" y="2"/>
                </a:cubicBezTo>
                <a:cubicBezTo>
                  <a:pt x="913" y="1"/>
                  <a:pt x="912" y="0"/>
                  <a:pt x="911" y="0"/>
                </a:cubicBezTo>
                <a:moveTo>
                  <a:pt x="923" y="0"/>
                </a:moveTo>
                <a:cubicBezTo>
                  <a:pt x="919" y="0"/>
                  <a:pt x="919" y="0"/>
                  <a:pt x="919" y="0"/>
                </a:cubicBezTo>
                <a:cubicBezTo>
                  <a:pt x="918" y="0"/>
                  <a:pt x="917" y="1"/>
                  <a:pt x="917" y="2"/>
                </a:cubicBezTo>
                <a:cubicBezTo>
                  <a:pt x="917" y="3"/>
                  <a:pt x="918" y="4"/>
                  <a:pt x="919" y="4"/>
                </a:cubicBezTo>
                <a:cubicBezTo>
                  <a:pt x="923" y="4"/>
                  <a:pt x="923" y="4"/>
                  <a:pt x="923" y="4"/>
                </a:cubicBezTo>
                <a:cubicBezTo>
                  <a:pt x="924" y="4"/>
                  <a:pt x="925" y="3"/>
                  <a:pt x="925" y="2"/>
                </a:cubicBezTo>
                <a:cubicBezTo>
                  <a:pt x="925" y="1"/>
                  <a:pt x="924" y="0"/>
                  <a:pt x="923" y="0"/>
                </a:cubicBezTo>
                <a:moveTo>
                  <a:pt x="935" y="0"/>
                </a:moveTo>
                <a:cubicBezTo>
                  <a:pt x="931" y="0"/>
                  <a:pt x="931" y="0"/>
                  <a:pt x="931" y="0"/>
                </a:cubicBezTo>
                <a:cubicBezTo>
                  <a:pt x="930" y="0"/>
                  <a:pt x="929" y="1"/>
                  <a:pt x="929" y="2"/>
                </a:cubicBezTo>
                <a:cubicBezTo>
                  <a:pt x="929" y="3"/>
                  <a:pt x="930" y="4"/>
                  <a:pt x="931" y="4"/>
                </a:cubicBezTo>
                <a:cubicBezTo>
                  <a:pt x="935" y="4"/>
                  <a:pt x="935" y="4"/>
                  <a:pt x="935" y="4"/>
                </a:cubicBezTo>
                <a:cubicBezTo>
                  <a:pt x="936" y="4"/>
                  <a:pt x="937" y="3"/>
                  <a:pt x="937" y="2"/>
                </a:cubicBezTo>
                <a:cubicBezTo>
                  <a:pt x="937" y="1"/>
                  <a:pt x="936" y="0"/>
                  <a:pt x="935" y="0"/>
                </a:cubicBezTo>
                <a:moveTo>
                  <a:pt x="947" y="0"/>
                </a:moveTo>
                <a:cubicBezTo>
                  <a:pt x="943" y="0"/>
                  <a:pt x="943" y="0"/>
                  <a:pt x="943" y="0"/>
                </a:cubicBezTo>
                <a:cubicBezTo>
                  <a:pt x="942" y="0"/>
                  <a:pt x="941" y="1"/>
                  <a:pt x="941" y="2"/>
                </a:cubicBezTo>
                <a:cubicBezTo>
                  <a:pt x="941" y="3"/>
                  <a:pt x="942" y="4"/>
                  <a:pt x="943" y="4"/>
                </a:cubicBezTo>
                <a:cubicBezTo>
                  <a:pt x="947" y="4"/>
                  <a:pt x="947" y="4"/>
                  <a:pt x="947" y="4"/>
                </a:cubicBezTo>
                <a:cubicBezTo>
                  <a:pt x="948" y="4"/>
                  <a:pt x="949" y="3"/>
                  <a:pt x="949" y="2"/>
                </a:cubicBezTo>
                <a:cubicBezTo>
                  <a:pt x="949" y="1"/>
                  <a:pt x="948" y="0"/>
                  <a:pt x="947" y="0"/>
                </a:cubicBezTo>
                <a:moveTo>
                  <a:pt x="959" y="0"/>
                </a:moveTo>
                <a:cubicBezTo>
                  <a:pt x="955" y="0"/>
                  <a:pt x="955" y="0"/>
                  <a:pt x="955" y="0"/>
                </a:cubicBezTo>
                <a:cubicBezTo>
                  <a:pt x="954" y="0"/>
                  <a:pt x="953" y="1"/>
                  <a:pt x="953" y="2"/>
                </a:cubicBezTo>
                <a:cubicBezTo>
                  <a:pt x="953" y="3"/>
                  <a:pt x="954" y="4"/>
                  <a:pt x="955" y="4"/>
                </a:cubicBezTo>
                <a:cubicBezTo>
                  <a:pt x="959" y="4"/>
                  <a:pt x="959" y="4"/>
                  <a:pt x="959" y="4"/>
                </a:cubicBezTo>
                <a:cubicBezTo>
                  <a:pt x="960" y="4"/>
                  <a:pt x="961" y="3"/>
                  <a:pt x="961" y="2"/>
                </a:cubicBezTo>
                <a:cubicBezTo>
                  <a:pt x="961" y="1"/>
                  <a:pt x="960" y="0"/>
                  <a:pt x="959" y="0"/>
                </a:cubicBezTo>
              </a:path>
            </a:pathLst>
          </a:custGeom>
          <a:solidFill>
            <a:srgbClr val="9B041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4" name="Shape 1244"/>
          <p:cNvSpPr/>
          <p:nvPr/>
        </p:nvSpPr>
        <p:spPr>
          <a:xfrm>
            <a:off x="5180094" y="2354809"/>
            <a:ext cx="694855" cy="748182"/>
          </a:xfrm>
          <a:custGeom>
            <a:pathLst>
              <a:path extrusionOk="0" h="202" w="189">
                <a:moveTo>
                  <a:pt x="91" y="22"/>
                </a:moveTo>
                <a:cubicBezTo>
                  <a:pt x="90" y="22"/>
                  <a:pt x="89" y="21"/>
                  <a:pt x="89" y="20"/>
                </a:cubicBezTo>
                <a:cubicBezTo>
                  <a:pt x="89" y="19"/>
                  <a:pt x="90" y="18"/>
                  <a:pt x="91" y="18"/>
                </a:cubicBezTo>
                <a:cubicBezTo>
                  <a:pt x="95" y="18"/>
                  <a:pt x="95" y="18"/>
                  <a:pt x="95" y="18"/>
                </a:cubicBezTo>
                <a:cubicBezTo>
                  <a:pt x="96" y="18"/>
                  <a:pt x="97" y="19"/>
                  <a:pt x="97" y="20"/>
                </a:cubicBezTo>
                <a:cubicBezTo>
                  <a:pt x="97" y="21"/>
                  <a:pt x="96" y="22"/>
                  <a:pt x="95" y="22"/>
                </a:cubicBezTo>
                <a:cubicBezTo>
                  <a:pt x="91" y="22"/>
                  <a:pt x="91" y="22"/>
                  <a:pt x="91" y="22"/>
                </a:cubicBezTo>
                <a:moveTo>
                  <a:pt x="103" y="22"/>
                </a:moveTo>
                <a:cubicBezTo>
                  <a:pt x="102" y="22"/>
                  <a:pt x="101" y="21"/>
                  <a:pt x="101" y="20"/>
                </a:cubicBezTo>
                <a:cubicBezTo>
                  <a:pt x="101" y="19"/>
                  <a:pt x="102" y="18"/>
                  <a:pt x="103" y="18"/>
                </a:cubicBezTo>
                <a:cubicBezTo>
                  <a:pt x="107" y="18"/>
                  <a:pt x="107" y="18"/>
                  <a:pt x="107" y="18"/>
                </a:cubicBezTo>
                <a:cubicBezTo>
                  <a:pt x="108" y="18"/>
                  <a:pt x="109" y="19"/>
                  <a:pt x="109" y="20"/>
                </a:cubicBezTo>
                <a:cubicBezTo>
                  <a:pt x="109" y="21"/>
                  <a:pt x="108" y="22"/>
                  <a:pt x="107" y="22"/>
                </a:cubicBezTo>
                <a:cubicBezTo>
                  <a:pt x="103" y="22"/>
                  <a:pt x="103" y="22"/>
                  <a:pt x="103" y="22"/>
                </a:cubicBezTo>
                <a:moveTo>
                  <a:pt x="42" y="0"/>
                </a:moveTo>
                <a:cubicBezTo>
                  <a:pt x="0" y="0"/>
                  <a:pt x="0" y="0"/>
                  <a:pt x="0" y="0"/>
                </a:cubicBezTo>
                <a:cubicBezTo>
                  <a:pt x="68" y="18"/>
                  <a:pt x="68" y="18"/>
                  <a:pt x="68" y="18"/>
                </a:cubicBezTo>
                <a:cubicBezTo>
                  <a:pt x="71" y="18"/>
                  <a:pt x="71" y="18"/>
                  <a:pt x="71" y="18"/>
                </a:cubicBezTo>
                <a:cubicBezTo>
                  <a:pt x="71" y="18"/>
                  <a:pt x="72" y="19"/>
                  <a:pt x="72" y="19"/>
                </a:cubicBezTo>
                <a:cubicBezTo>
                  <a:pt x="77" y="20"/>
                  <a:pt x="77" y="20"/>
                  <a:pt x="77" y="20"/>
                </a:cubicBezTo>
                <a:cubicBezTo>
                  <a:pt x="77" y="20"/>
                  <a:pt x="77" y="20"/>
                  <a:pt x="77" y="20"/>
                </a:cubicBezTo>
                <a:cubicBezTo>
                  <a:pt x="77" y="19"/>
                  <a:pt x="78" y="18"/>
                  <a:pt x="79" y="18"/>
                </a:cubicBezTo>
                <a:cubicBezTo>
                  <a:pt x="83" y="18"/>
                  <a:pt x="83" y="18"/>
                  <a:pt x="83" y="18"/>
                </a:cubicBezTo>
                <a:cubicBezTo>
                  <a:pt x="84" y="18"/>
                  <a:pt x="85" y="19"/>
                  <a:pt x="85" y="20"/>
                </a:cubicBezTo>
                <a:cubicBezTo>
                  <a:pt x="85" y="21"/>
                  <a:pt x="84" y="22"/>
                  <a:pt x="83" y="22"/>
                </a:cubicBezTo>
                <a:cubicBezTo>
                  <a:pt x="81" y="22"/>
                  <a:pt x="81" y="22"/>
                  <a:pt x="81" y="22"/>
                </a:cubicBezTo>
                <a:cubicBezTo>
                  <a:pt x="178" y="48"/>
                  <a:pt x="178" y="48"/>
                  <a:pt x="178" y="48"/>
                </a:cubicBezTo>
                <a:cubicBezTo>
                  <a:pt x="178" y="67"/>
                  <a:pt x="178" y="67"/>
                  <a:pt x="178" y="67"/>
                </a:cubicBezTo>
                <a:cubicBezTo>
                  <a:pt x="178" y="70"/>
                  <a:pt x="178" y="70"/>
                  <a:pt x="178" y="70"/>
                </a:cubicBezTo>
                <a:cubicBezTo>
                  <a:pt x="178" y="180"/>
                  <a:pt x="178" y="180"/>
                  <a:pt x="178" y="180"/>
                </a:cubicBezTo>
                <a:cubicBezTo>
                  <a:pt x="179" y="180"/>
                  <a:pt x="179" y="180"/>
                  <a:pt x="179" y="180"/>
                </a:cubicBezTo>
                <a:cubicBezTo>
                  <a:pt x="180" y="180"/>
                  <a:pt x="181" y="181"/>
                  <a:pt x="181" y="182"/>
                </a:cubicBezTo>
                <a:cubicBezTo>
                  <a:pt x="181" y="183"/>
                  <a:pt x="180" y="184"/>
                  <a:pt x="179" y="184"/>
                </a:cubicBezTo>
                <a:cubicBezTo>
                  <a:pt x="178" y="184"/>
                  <a:pt x="178" y="184"/>
                  <a:pt x="178" y="184"/>
                </a:cubicBezTo>
                <a:cubicBezTo>
                  <a:pt x="178" y="202"/>
                  <a:pt x="178" y="202"/>
                  <a:pt x="178" y="202"/>
                </a:cubicBezTo>
                <a:cubicBezTo>
                  <a:pt x="189" y="202"/>
                  <a:pt x="189" y="202"/>
                  <a:pt x="189" y="202"/>
                </a:cubicBezTo>
                <a:cubicBezTo>
                  <a:pt x="189" y="184"/>
                  <a:pt x="189" y="184"/>
                  <a:pt x="189" y="184"/>
                </a:cubicBezTo>
                <a:cubicBezTo>
                  <a:pt x="187" y="184"/>
                  <a:pt x="187" y="184"/>
                  <a:pt x="187" y="184"/>
                </a:cubicBezTo>
                <a:cubicBezTo>
                  <a:pt x="186" y="184"/>
                  <a:pt x="185" y="183"/>
                  <a:pt x="185" y="182"/>
                </a:cubicBezTo>
                <a:cubicBezTo>
                  <a:pt x="185" y="181"/>
                  <a:pt x="186" y="180"/>
                  <a:pt x="187" y="180"/>
                </a:cubicBezTo>
                <a:cubicBezTo>
                  <a:pt x="189" y="180"/>
                  <a:pt x="189" y="180"/>
                  <a:pt x="189" y="180"/>
                </a:cubicBezTo>
                <a:cubicBezTo>
                  <a:pt x="189" y="40"/>
                  <a:pt x="189" y="40"/>
                  <a:pt x="189" y="40"/>
                </a:cubicBezTo>
                <a:cubicBezTo>
                  <a:pt x="121" y="21"/>
                  <a:pt x="121" y="21"/>
                  <a:pt x="121" y="21"/>
                </a:cubicBezTo>
                <a:cubicBezTo>
                  <a:pt x="120" y="21"/>
                  <a:pt x="120" y="22"/>
                  <a:pt x="119" y="22"/>
                </a:cubicBezTo>
                <a:cubicBezTo>
                  <a:pt x="115" y="22"/>
                  <a:pt x="115" y="22"/>
                  <a:pt x="115" y="22"/>
                </a:cubicBezTo>
                <a:cubicBezTo>
                  <a:pt x="114" y="22"/>
                  <a:pt x="113" y="21"/>
                  <a:pt x="113" y="20"/>
                </a:cubicBezTo>
                <a:cubicBezTo>
                  <a:pt x="113" y="20"/>
                  <a:pt x="113" y="19"/>
                  <a:pt x="113" y="19"/>
                </a:cubicBezTo>
                <a:cubicBezTo>
                  <a:pt x="42" y="0"/>
                  <a:pt x="42" y="0"/>
                  <a:pt x="42" y="0"/>
                </a:cubicBezTo>
              </a:path>
            </a:pathLst>
          </a:custGeom>
          <a:solidFill>
            <a:srgbClr val="E9061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5" name="Shape 1245"/>
          <p:cNvSpPr/>
          <p:nvPr/>
        </p:nvSpPr>
        <p:spPr>
          <a:xfrm>
            <a:off x="5430565" y="2421063"/>
            <a:ext cx="444385" cy="615674"/>
          </a:xfrm>
          <a:custGeom>
            <a:pathLst>
              <a:path extrusionOk="0" h="166" w="121">
                <a:moveTo>
                  <a:pt x="111" y="162"/>
                </a:moveTo>
                <a:cubicBezTo>
                  <a:pt x="110" y="162"/>
                  <a:pt x="110" y="162"/>
                  <a:pt x="110" y="162"/>
                </a:cubicBezTo>
                <a:cubicBezTo>
                  <a:pt x="110" y="166"/>
                  <a:pt x="110" y="166"/>
                  <a:pt x="110" y="166"/>
                </a:cubicBezTo>
                <a:cubicBezTo>
                  <a:pt x="111" y="166"/>
                  <a:pt x="111" y="166"/>
                  <a:pt x="111" y="166"/>
                </a:cubicBezTo>
                <a:cubicBezTo>
                  <a:pt x="112" y="166"/>
                  <a:pt x="113" y="165"/>
                  <a:pt x="113" y="164"/>
                </a:cubicBezTo>
                <a:cubicBezTo>
                  <a:pt x="113" y="163"/>
                  <a:pt x="112" y="162"/>
                  <a:pt x="111" y="162"/>
                </a:cubicBezTo>
                <a:moveTo>
                  <a:pt x="121" y="162"/>
                </a:moveTo>
                <a:cubicBezTo>
                  <a:pt x="119" y="162"/>
                  <a:pt x="119" y="162"/>
                  <a:pt x="119" y="162"/>
                </a:cubicBezTo>
                <a:cubicBezTo>
                  <a:pt x="118" y="162"/>
                  <a:pt x="117" y="163"/>
                  <a:pt x="117" y="164"/>
                </a:cubicBezTo>
                <a:cubicBezTo>
                  <a:pt x="117" y="165"/>
                  <a:pt x="118" y="166"/>
                  <a:pt x="119" y="166"/>
                </a:cubicBezTo>
                <a:cubicBezTo>
                  <a:pt x="121" y="166"/>
                  <a:pt x="121" y="166"/>
                  <a:pt x="121" y="166"/>
                </a:cubicBezTo>
                <a:cubicBezTo>
                  <a:pt x="121" y="162"/>
                  <a:pt x="121" y="162"/>
                  <a:pt x="121" y="162"/>
                </a:cubicBezTo>
                <a:moveTo>
                  <a:pt x="45" y="1"/>
                </a:moveTo>
                <a:cubicBezTo>
                  <a:pt x="45" y="1"/>
                  <a:pt x="45" y="2"/>
                  <a:pt x="45" y="2"/>
                </a:cubicBezTo>
                <a:cubicBezTo>
                  <a:pt x="45" y="3"/>
                  <a:pt x="46" y="4"/>
                  <a:pt x="47" y="4"/>
                </a:cubicBezTo>
                <a:cubicBezTo>
                  <a:pt x="51" y="4"/>
                  <a:pt x="51" y="4"/>
                  <a:pt x="51" y="4"/>
                </a:cubicBezTo>
                <a:cubicBezTo>
                  <a:pt x="52" y="4"/>
                  <a:pt x="52" y="3"/>
                  <a:pt x="53" y="3"/>
                </a:cubicBezTo>
                <a:cubicBezTo>
                  <a:pt x="45" y="1"/>
                  <a:pt x="45" y="1"/>
                  <a:pt x="45" y="1"/>
                </a:cubicBezTo>
                <a:moveTo>
                  <a:pt x="3" y="0"/>
                </a:moveTo>
                <a:cubicBezTo>
                  <a:pt x="0" y="0"/>
                  <a:pt x="0" y="0"/>
                  <a:pt x="0" y="0"/>
                </a:cubicBezTo>
                <a:cubicBezTo>
                  <a:pt x="4" y="1"/>
                  <a:pt x="4" y="1"/>
                  <a:pt x="4" y="1"/>
                </a:cubicBezTo>
                <a:cubicBezTo>
                  <a:pt x="4" y="1"/>
                  <a:pt x="3" y="0"/>
                  <a:pt x="3" y="0"/>
                </a:cubicBezTo>
                <a:moveTo>
                  <a:pt x="15" y="0"/>
                </a:moveTo>
                <a:cubicBezTo>
                  <a:pt x="11" y="0"/>
                  <a:pt x="11" y="0"/>
                  <a:pt x="11" y="0"/>
                </a:cubicBezTo>
                <a:cubicBezTo>
                  <a:pt x="10" y="0"/>
                  <a:pt x="9" y="1"/>
                  <a:pt x="9" y="2"/>
                </a:cubicBezTo>
                <a:cubicBezTo>
                  <a:pt x="9" y="2"/>
                  <a:pt x="9" y="2"/>
                  <a:pt x="9" y="2"/>
                </a:cubicBezTo>
                <a:cubicBezTo>
                  <a:pt x="13" y="4"/>
                  <a:pt x="13" y="4"/>
                  <a:pt x="13" y="4"/>
                </a:cubicBezTo>
                <a:cubicBezTo>
                  <a:pt x="15" y="4"/>
                  <a:pt x="15" y="4"/>
                  <a:pt x="15" y="4"/>
                </a:cubicBezTo>
                <a:cubicBezTo>
                  <a:pt x="16" y="4"/>
                  <a:pt x="17" y="3"/>
                  <a:pt x="17" y="2"/>
                </a:cubicBezTo>
                <a:cubicBezTo>
                  <a:pt x="17" y="1"/>
                  <a:pt x="16" y="0"/>
                  <a:pt x="15" y="0"/>
                </a:cubicBezTo>
                <a:moveTo>
                  <a:pt x="27" y="0"/>
                </a:moveTo>
                <a:cubicBezTo>
                  <a:pt x="23" y="0"/>
                  <a:pt x="23" y="0"/>
                  <a:pt x="23" y="0"/>
                </a:cubicBezTo>
                <a:cubicBezTo>
                  <a:pt x="22" y="0"/>
                  <a:pt x="21" y="1"/>
                  <a:pt x="21" y="2"/>
                </a:cubicBezTo>
                <a:cubicBezTo>
                  <a:pt x="21" y="3"/>
                  <a:pt x="22" y="4"/>
                  <a:pt x="23" y="4"/>
                </a:cubicBezTo>
                <a:cubicBezTo>
                  <a:pt x="27" y="4"/>
                  <a:pt x="27" y="4"/>
                  <a:pt x="27" y="4"/>
                </a:cubicBezTo>
                <a:cubicBezTo>
                  <a:pt x="28" y="4"/>
                  <a:pt x="29" y="3"/>
                  <a:pt x="29" y="2"/>
                </a:cubicBezTo>
                <a:cubicBezTo>
                  <a:pt x="29" y="1"/>
                  <a:pt x="28" y="0"/>
                  <a:pt x="27" y="0"/>
                </a:cubicBezTo>
                <a:moveTo>
                  <a:pt x="39" y="0"/>
                </a:moveTo>
                <a:cubicBezTo>
                  <a:pt x="35" y="0"/>
                  <a:pt x="35" y="0"/>
                  <a:pt x="35" y="0"/>
                </a:cubicBezTo>
                <a:cubicBezTo>
                  <a:pt x="34" y="0"/>
                  <a:pt x="33" y="1"/>
                  <a:pt x="33" y="2"/>
                </a:cubicBezTo>
                <a:cubicBezTo>
                  <a:pt x="33" y="3"/>
                  <a:pt x="34" y="4"/>
                  <a:pt x="35" y="4"/>
                </a:cubicBezTo>
                <a:cubicBezTo>
                  <a:pt x="39" y="4"/>
                  <a:pt x="39" y="4"/>
                  <a:pt x="39" y="4"/>
                </a:cubicBezTo>
                <a:cubicBezTo>
                  <a:pt x="40" y="4"/>
                  <a:pt x="41" y="3"/>
                  <a:pt x="41" y="2"/>
                </a:cubicBezTo>
                <a:cubicBezTo>
                  <a:pt x="41" y="1"/>
                  <a:pt x="40" y="0"/>
                  <a:pt x="39" y="0"/>
                </a:cubicBezTo>
              </a:path>
            </a:pathLst>
          </a:custGeom>
          <a:solidFill>
            <a:srgbClr val="9B041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6" name="Shape 1246"/>
          <p:cNvSpPr/>
          <p:nvPr/>
        </p:nvSpPr>
        <p:spPr>
          <a:xfrm>
            <a:off x="5180094" y="2354809"/>
            <a:ext cx="654457" cy="930783"/>
          </a:xfrm>
          <a:custGeom>
            <a:pathLst>
              <a:path extrusionOk="0" h="576" w="405">
                <a:moveTo>
                  <a:pt x="405" y="576"/>
                </a:moveTo>
                <a:lnTo>
                  <a:pt x="0" y="463"/>
                </a:lnTo>
                <a:lnTo>
                  <a:pt x="0" y="0"/>
                </a:lnTo>
                <a:lnTo>
                  <a:pt x="405" y="110"/>
                </a:lnTo>
                <a:lnTo>
                  <a:pt x="405" y="576"/>
                </a:lnTo>
                <a:close/>
              </a:path>
            </a:pathLst>
          </a:custGeom>
          <a:solidFill>
            <a:srgbClr val="FB8F9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7" name="Shape 1247"/>
          <p:cNvSpPr/>
          <p:nvPr/>
        </p:nvSpPr>
        <p:spPr>
          <a:xfrm>
            <a:off x="5180094" y="2354809"/>
            <a:ext cx="654457" cy="930783"/>
          </a:xfrm>
          <a:custGeom>
            <a:pathLst>
              <a:path extrusionOk="0" h="576" w="405">
                <a:moveTo>
                  <a:pt x="405" y="576"/>
                </a:moveTo>
                <a:lnTo>
                  <a:pt x="0" y="463"/>
                </a:lnTo>
                <a:lnTo>
                  <a:pt x="0" y="0"/>
                </a:lnTo>
                <a:lnTo>
                  <a:pt x="405" y="110"/>
                </a:lnTo>
                <a:lnTo>
                  <a:pt x="405" y="576"/>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8" name="Shape 1248"/>
          <p:cNvSpPr/>
          <p:nvPr/>
        </p:nvSpPr>
        <p:spPr>
          <a:xfrm>
            <a:off x="5180094" y="2425910"/>
            <a:ext cx="478318" cy="106652"/>
          </a:xfrm>
          <a:custGeom>
            <a:pathLst>
              <a:path extrusionOk="0" h="29" w="130">
                <a:moveTo>
                  <a:pt x="125" y="27"/>
                </a:moveTo>
                <a:cubicBezTo>
                  <a:pt x="124" y="27"/>
                  <a:pt x="123" y="28"/>
                  <a:pt x="123" y="29"/>
                </a:cubicBezTo>
                <a:cubicBezTo>
                  <a:pt x="123" y="29"/>
                  <a:pt x="123" y="29"/>
                  <a:pt x="123" y="29"/>
                </a:cubicBezTo>
                <a:cubicBezTo>
                  <a:pt x="130" y="29"/>
                  <a:pt x="130" y="29"/>
                  <a:pt x="130" y="29"/>
                </a:cubicBezTo>
                <a:cubicBezTo>
                  <a:pt x="130" y="29"/>
                  <a:pt x="129" y="28"/>
                  <a:pt x="129" y="28"/>
                </a:cubicBezTo>
                <a:cubicBezTo>
                  <a:pt x="125" y="27"/>
                  <a:pt x="125" y="27"/>
                  <a:pt x="125" y="27"/>
                </a:cubicBezTo>
                <a:cubicBezTo>
                  <a:pt x="125" y="27"/>
                  <a:pt x="125" y="27"/>
                  <a:pt x="125" y="27"/>
                </a:cubicBezTo>
                <a:moveTo>
                  <a:pt x="114" y="25"/>
                </a:moveTo>
                <a:cubicBezTo>
                  <a:pt x="113" y="25"/>
                  <a:pt x="113" y="26"/>
                  <a:pt x="112" y="26"/>
                </a:cubicBezTo>
                <a:cubicBezTo>
                  <a:pt x="112" y="27"/>
                  <a:pt x="113" y="28"/>
                  <a:pt x="114" y="29"/>
                </a:cubicBezTo>
                <a:cubicBezTo>
                  <a:pt x="116" y="29"/>
                  <a:pt x="116" y="29"/>
                  <a:pt x="116" y="29"/>
                </a:cubicBezTo>
                <a:cubicBezTo>
                  <a:pt x="119" y="29"/>
                  <a:pt x="119" y="29"/>
                  <a:pt x="119" y="29"/>
                </a:cubicBezTo>
                <a:cubicBezTo>
                  <a:pt x="119" y="29"/>
                  <a:pt x="119" y="28"/>
                  <a:pt x="119" y="28"/>
                </a:cubicBezTo>
                <a:cubicBezTo>
                  <a:pt x="120" y="27"/>
                  <a:pt x="119" y="26"/>
                  <a:pt x="118" y="26"/>
                </a:cubicBezTo>
                <a:cubicBezTo>
                  <a:pt x="114" y="25"/>
                  <a:pt x="114" y="25"/>
                  <a:pt x="114" y="25"/>
                </a:cubicBezTo>
                <a:cubicBezTo>
                  <a:pt x="114" y="25"/>
                  <a:pt x="114" y="25"/>
                  <a:pt x="114" y="25"/>
                </a:cubicBezTo>
                <a:moveTo>
                  <a:pt x="103" y="23"/>
                </a:moveTo>
                <a:cubicBezTo>
                  <a:pt x="103" y="23"/>
                  <a:pt x="102" y="23"/>
                  <a:pt x="102" y="24"/>
                </a:cubicBezTo>
                <a:cubicBezTo>
                  <a:pt x="101" y="25"/>
                  <a:pt x="102" y="26"/>
                  <a:pt x="103" y="26"/>
                </a:cubicBezTo>
                <a:cubicBezTo>
                  <a:pt x="107" y="27"/>
                  <a:pt x="107" y="27"/>
                  <a:pt x="107" y="27"/>
                </a:cubicBezTo>
                <a:cubicBezTo>
                  <a:pt x="107" y="27"/>
                  <a:pt x="107" y="27"/>
                  <a:pt x="107" y="27"/>
                </a:cubicBezTo>
                <a:cubicBezTo>
                  <a:pt x="108" y="27"/>
                  <a:pt x="108" y="26"/>
                  <a:pt x="109" y="26"/>
                </a:cubicBezTo>
                <a:cubicBezTo>
                  <a:pt x="109" y="25"/>
                  <a:pt x="108" y="24"/>
                  <a:pt x="107" y="23"/>
                </a:cubicBezTo>
                <a:cubicBezTo>
                  <a:pt x="104" y="23"/>
                  <a:pt x="104" y="23"/>
                  <a:pt x="104" y="23"/>
                </a:cubicBezTo>
                <a:cubicBezTo>
                  <a:pt x="104" y="23"/>
                  <a:pt x="103" y="23"/>
                  <a:pt x="103" y="23"/>
                </a:cubicBezTo>
                <a:moveTo>
                  <a:pt x="93" y="20"/>
                </a:moveTo>
                <a:cubicBezTo>
                  <a:pt x="92" y="20"/>
                  <a:pt x="91" y="21"/>
                  <a:pt x="91" y="22"/>
                </a:cubicBezTo>
                <a:cubicBezTo>
                  <a:pt x="91" y="23"/>
                  <a:pt x="91" y="24"/>
                  <a:pt x="92" y="24"/>
                </a:cubicBezTo>
                <a:cubicBezTo>
                  <a:pt x="96" y="25"/>
                  <a:pt x="96" y="25"/>
                  <a:pt x="96" y="25"/>
                </a:cubicBezTo>
                <a:cubicBezTo>
                  <a:pt x="96" y="25"/>
                  <a:pt x="96" y="25"/>
                  <a:pt x="96" y="25"/>
                </a:cubicBezTo>
                <a:cubicBezTo>
                  <a:pt x="97" y="25"/>
                  <a:pt x="98" y="24"/>
                  <a:pt x="98" y="23"/>
                </a:cubicBezTo>
                <a:cubicBezTo>
                  <a:pt x="98" y="22"/>
                  <a:pt x="98" y="21"/>
                  <a:pt x="97" y="21"/>
                </a:cubicBezTo>
                <a:cubicBezTo>
                  <a:pt x="93" y="20"/>
                  <a:pt x="93" y="20"/>
                  <a:pt x="93" y="20"/>
                </a:cubicBezTo>
                <a:cubicBezTo>
                  <a:pt x="93" y="20"/>
                  <a:pt x="93" y="20"/>
                  <a:pt x="93" y="20"/>
                </a:cubicBezTo>
                <a:moveTo>
                  <a:pt x="82" y="18"/>
                </a:moveTo>
                <a:cubicBezTo>
                  <a:pt x="81" y="18"/>
                  <a:pt x="80" y="18"/>
                  <a:pt x="80" y="19"/>
                </a:cubicBezTo>
                <a:cubicBezTo>
                  <a:pt x="80" y="20"/>
                  <a:pt x="80" y="21"/>
                  <a:pt x="81" y="21"/>
                </a:cubicBezTo>
                <a:cubicBezTo>
                  <a:pt x="85" y="22"/>
                  <a:pt x="85" y="22"/>
                  <a:pt x="85" y="22"/>
                </a:cubicBezTo>
                <a:cubicBezTo>
                  <a:pt x="85" y="22"/>
                  <a:pt x="85" y="22"/>
                  <a:pt x="85" y="22"/>
                </a:cubicBezTo>
                <a:cubicBezTo>
                  <a:pt x="86" y="22"/>
                  <a:pt x="87" y="22"/>
                  <a:pt x="87" y="21"/>
                </a:cubicBezTo>
                <a:cubicBezTo>
                  <a:pt x="87" y="20"/>
                  <a:pt x="87" y="19"/>
                  <a:pt x="86" y="19"/>
                </a:cubicBezTo>
                <a:cubicBezTo>
                  <a:pt x="82" y="18"/>
                  <a:pt x="82" y="18"/>
                  <a:pt x="82" y="18"/>
                </a:cubicBezTo>
                <a:cubicBezTo>
                  <a:pt x="82" y="18"/>
                  <a:pt x="82" y="18"/>
                  <a:pt x="82" y="18"/>
                </a:cubicBezTo>
                <a:moveTo>
                  <a:pt x="71" y="15"/>
                </a:moveTo>
                <a:cubicBezTo>
                  <a:pt x="70" y="15"/>
                  <a:pt x="69" y="16"/>
                  <a:pt x="69" y="17"/>
                </a:cubicBezTo>
                <a:cubicBezTo>
                  <a:pt x="69" y="18"/>
                  <a:pt x="70" y="19"/>
                  <a:pt x="71" y="19"/>
                </a:cubicBezTo>
                <a:cubicBezTo>
                  <a:pt x="74" y="20"/>
                  <a:pt x="74" y="20"/>
                  <a:pt x="74" y="20"/>
                </a:cubicBezTo>
                <a:cubicBezTo>
                  <a:pt x="75" y="20"/>
                  <a:pt x="75" y="20"/>
                  <a:pt x="75" y="20"/>
                </a:cubicBezTo>
                <a:cubicBezTo>
                  <a:pt x="75" y="20"/>
                  <a:pt x="76" y="19"/>
                  <a:pt x="76" y="18"/>
                </a:cubicBezTo>
                <a:cubicBezTo>
                  <a:pt x="77" y="17"/>
                  <a:pt x="76" y="16"/>
                  <a:pt x="75" y="16"/>
                </a:cubicBezTo>
                <a:cubicBezTo>
                  <a:pt x="71" y="15"/>
                  <a:pt x="71" y="15"/>
                  <a:pt x="71" y="15"/>
                </a:cubicBezTo>
                <a:cubicBezTo>
                  <a:pt x="71" y="15"/>
                  <a:pt x="71" y="15"/>
                  <a:pt x="71" y="15"/>
                </a:cubicBezTo>
                <a:moveTo>
                  <a:pt x="60" y="13"/>
                </a:moveTo>
                <a:cubicBezTo>
                  <a:pt x="59" y="13"/>
                  <a:pt x="59" y="14"/>
                  <a:pt x="59" y="14"/>
                </a:cubicBezTo>
                <a:cubicBezTo>
                  <a:pt x="58" y="15"/>
                  <a:pt x="59" y="16"/>
                  <a:pt x="60" y="17"/>
                </a:cubicBezTo>
                <a:cubicBezTo>
                  <a:pt x="63" y="17"/>
                  <a:pt x="63" y="17"/>
                  <a:pt x="63" y="17"/>
                </a:cubicBezTo>
                <a:cubicBezTo>
                  <a:pt x="64" y="17"/>
                  <a:pt x="64" y="17"/>
                  <a:pt x="64" y="17"/>
                </a:cubicBezTo>
                <a:cubicBezTo>
                  <a:pt x="65" y="17"/>
                  <a:pt x="65" y="17"/>
                  <a:pt x="66" y="16"/>
                </a:cubicBezTo>
                <a:cubicBezTo>
                  <a:pt x="66" y="15"/>
                  <a:pt x="65" y="14"/>
                  <a:pt x="64" y="14"/>
                </a:cubicBezTo>
                <a:cubicBezTo>
                  <a:pt x="61" y="13"/>
                  <a:pt x="61" y="13"/>
                  <a:pt x="61" y="13"/>
                </a:cubicBezTo>
                <a:cubicBezTo>
                  <a:pt x="61" y="13"/>
                  <a:pt x="60" y="13"/>
                  <a:pt x="60" y="13"/>
                </a:cubicBezTo>
                <a:moveTo>
                  <a:pt x="50" y="11"/>
                </a:moveTo>
                <a:cubicBezTo>
                  <a:pt x="49" y="11"/>
                  <a:pt x="48" y="11"/>
                  <a:pt x="48" y="12"/>
                </a:cubicBezTo>
                <a:cubicBezTo>
                  <a:pt x="48" y="13"/>
                  <a:pt x="48" y="14"/>
                  <a:pt x="49" y="14"/>
                </a:cubicBezTo>
                <a:cubicBezTo>
                  <a:pt x="53" y="15"/>
                  <a:pt x="53" y="15"/>
                  <a:pt x="53" y="15"/>
                </a:cubicBezTo>
                <a:cubicBezTo>
                  <a:pt x="53" y="15"/>
                  <a:pt x="53" y="15"/>
                  <a:pt x="53" y="15"/>
                </a:cubicBezTo>
                <a:cubicBezTo>
                  <a:pt x="54" y="15"/>
                  <a:pt x="55" y="14"/>
                  <a:pt x="55" y="14"/>
                </a:cubicBezTo>
                <a:cubicBezTo>
                  <a:pt x="55" y="13"/>
                  <a:pt x="54" y="12"/>
                  <a:pt x="53" y="11"/>
                </a:cubicBezTo>
                <a:cubicBezTo>
                  <a:pt x="50" y="11"/>
                  <a:pt x="50" y="11"/>
                  <a:pt x="50" y="11"/>
                </a:cubicBezTo>
                <a:cubicBezTo>
                  <a:pt x="50" y="11"/>
                  <a:pt x="50" y="11"/>
                  <a:pt x="50" y="11"/>
                </a:cubicBezTo>
                <a:moveTo>
                  <a:pt x="39" y="8"/>
                </a:moveTo>
                <a:cubicBezTo>
                  <a:pt x="38" y="8"/>
                  <a:pt x="37" y="9"/>
                  <a:pt x="37" y="10"/>
                </a:cubicBezTo>
                <a:cubicBezTo>
                  <a:pt x="37" y="11"/>
                  <a:pt x="37" y="12"/>
                  <a:pt x="38" y="12"/>
                </a:cubicBezTo>
                <a:cubicBezTo>
                  <a:pt x="42" y="13"/>
                  <a:pt x="42" y="13"/>
                  <a:pt x="42" y="13"/>
                </a:cubicBezTo>
                <a:cubicBezTo>
                  <a:pt x="42" y="13"/>
                  <a:pt x="42" y="13"/>
                  <a:pt x="42" y="13"/>
                </a:cubicBezTo>
                <a:cubicBezTo>
                  <a:pt x="43" y="13"/>
                  <a:pt x="44" y="12"/>
                  <a:pt x="44" y="11"/>
                </a:cubicBezTo>
                <a:cubicBezTo>
                  <a:pt x="44" y="10"/>
                  <a:pt x="44" y="9"/>
                  <a:pt x="43" y="9"/>
                </a:cubicBezTo>
                <a:cubicBezTo>
                  <a:pt x="39" y="8"/>
                  <a:pt x="39" y="8"/>
                  <a:pt x="39" y="8"/>
                </a:cubicBezTo>
                <a:cubicBezTo>
                  <a:pt x="39" y="8"/>
                  <a:pt x="39" y="8"/>
                  <a:pt x="39" y="8"/>
                </a:cubicBezTo>
                <a:moveTo>
                  <a:pt x="28" y="6"/>
                </a:moveTo>
                <a:cubicBezTo>
                  <a:pt x="27" y="6"/>
                  <a:pt x="26" y="6"/>
                  <a:pt x="26" y="7"/>
                </a:cubicBezTo>
                <a:cubicBezTo>
                  <a:pt x="26" y="8"/>
                  <a:pt x="27" y="9"/>
                  <a:pt x="28" y="9"/>
                </a:cubicBezTo>
                <a:cubicBezTo>
                  <a:pt x="31" y="10"/>
                  <a:pt x="31" y="10"/>
                  <a:pt x="31" y="10"/>
                </a:cubicBezTo>
                <a:cubicBezTo>
                  <a:pt x="32" y="10"/>
                  <a:pt x="32" y="10"/>
                  <a:pt x="32" y="10"/>
                </a:cubicBezTo>
                <a:cubicBezTo>
                  <a:pt x="32" y="10"/>
                  <a:pt x="33" y="10"/>
                  <a:pt x="33" y="9"/>
                </a:cubicBezTo>
                <a:cubicBezTo>
                  <a:pt x="34" y="8"/>
                  <a:pt x="33" y="7"/>
                  <a:pt x="32" y="7"/>
                </a:cubicBezTo>
                <a:cubicBezTo>
                  <a:pt x="28" y="6"/>
                  <a:pt x="28" y="6"/>
                  <a:pt x="28" y="6"/>
                </a:cubicBezTo>
                <a:cubicBezTo>
                  <a:pt x="28" y="6"/>
                  <a:pt x="28" y="6"/>
                  <a:pt x="28" y="6"/>
                </a:cubicBezTo>
                <a:moveTo>
                  <a:pt x="17" y="3"/>
                </a:moveTo>
                <a:cubicBezTo>
                  <a:pt x="16" y="3"/>
                  <a:pt x="16" y="4"/>
                  <a:pt x="15" y="5"/>
                </a:cubicBezTo>
                <a:cubicBezTo>
                  <a:pt x="15" y="6"/>
                  <a:pt x="16" y="7"/>
                  <a:pt x="17" y="7"/>
                </a:cubicBezTo>
                <a:cubicBezTo>
                  <a:pt x="20" y="8"/>
                  <a:pt x="20" y="8"/>
                  <a:pt x="20" y="8"/>
                </a:cubicBezTo>
                <a:cubicBezTo>
                  <a:pt x="21" y="8"/>
                  <a:pt x="21" y="8"/>
                  <a:pt x="21" y="8"/>
                </a:cubicBezTo>
                <a:cubicBezTo>
                  <a:pt x="22" y="8"/>
                  <a:pt x="22" y="7"/>
                  <a:pt x="23" y="6"/>
                </a:cubicBezTo>
                <a:cubicBezTo>
                  <a:pt x="23" y="5"/>
                  <a:pt x="22" y="5"/>
                  <a:pt x="21" y="4"/>
                </a:cubicBezTo>
                <a:cubicBezTo>
                  <a:pt x="18" y="4"/>
                  <a:pt x="18" y="4"/>
                  <a:pt x="18" y="4"/>
                </a:cubicBezTo>
                <a:cubicBezTo>
                  <a:pt x="17" y="3"/>
                  <a:pt x="17" y="3"/>
                  <a:pt x="17" y="3"/>
                </a:cubicBezTo>
                <a:moveTo>
                  <a:pt x="6" y="1"/>
                </a:moveTo>
                <a:cubicBezTo>
                  <a:pt x="6" y="1"/>
                  <a:pt x="5" y="2"/>
                  <a:pt x="5" y="2"/>
                </a:cubicBezTo>
                <a:cubicBezTo>
                  <a:pt x="4" y="3"/>
                  <a:pt x="5" y="4"/>
                  <a:pt x="6" y="5"/>
                </a:cubicBezTo>
                <a:cubicBezTo>
                  <a:pt x="10" y="5"/>
                  <a:pt x="10" y="5"/>
                  <a:pt x="10" y="5"/>
                </a:cubicBezTo>
                <a:cubicBezTo>
                  <a:pt x="10" y="5"/>
                  <a:pt x="10" y="5"/>
                  <a:pt x="10" y="5"/>
                </a:cubicBezTo>
                <a:cubicBezTo>
                  <a:pt x="11" y="5"/>
                  <a:pt x="12" y="5"/>
                  <a:pt x="12" y="4"/>
                </a:cubicBezTo>
                <a:cubicBezTo>
                  <a:pt x="12" y="3"/>
                  <a:pt x="11" y="2"/>
                  <a:pt x="10" y="2"/>
                </a:cubicBezTo>
                <a:cubicBezTo>
                  <a:pt x="7" y="1"/>
                  <a:pt x="7" y="1"/>
                  <a:pt x="7" y="1"/>
                </a:cubicBezTo>
                <a:cubicBezTo>
                  <a:pt x="7" y="1"/>
                  <a:pt x="7" y="1"/>
                  <a:pt x="6" y="1"/>
                </a:cubicBezTo>
                <a:moveTo>
                  <a:pt x="0" y="0"/>
                </a:moveTo>
                <a:cubicBezTo>
                  <a:pt x="0" y="3"/>
                  <a:pt x="0" y="3"/>
                  <a:pt x="0" y="3"/>
                </a:cubicBezTo>
                <a:cubicBezTo>
                  <a:pt x="1" y="3"/>
                  <a:pt x="1" y="2"/>
                  <a:pt x="1" y="2"/>
                </a:cubicBezTo>
                <a:cubicBezTo>
                  <a:pt x="1" y="1"/>
                  <a:pt x="1" y="0"/>
                  <a:pt x="0" y="0"/>
                </a:cubicBezTo>
              </a:path>
            </a:pathLst>
          </a:custGeom>
          <a:solidFill>
            <a:srgbClr val="9B041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9" name="Shape 1249"/>
          <p:cNvSpPr/>
          <p:nvPr/>
        </p:nvSpPr>
        <p:spPr>
          <a:xfrm>
            <a:off x="4747022" y="2532563"/>
            <a:ext cx="1087529" cy="753029"/>
          </a:xfrm>
          <a:custGeom>
            <a:pathLst>
              <a:path extrusionOk="0" h="466" w="673">
                <a:moveTo>
                  <a:pt x="0" y="466"/>
                </a:moveTo>
                <a:lnTo>
                  <a:pt x="98" y="227"/>
                </a:lnTo>
                <a:lnTo>
                  <a:pt x="0" y="0"/>
                </a:lnTo>
                <a:lnTo>
                  <a:pt x="673" y="0"/>
                </a:lnTo>
                <a:lnTo>
                  <a:pt x="673" y="466"/>
                </a:lnTo>
                <a:lnTo>
                  <a:pt x="0" y="466"/>
                </a:ln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0" name="Shape 1250"/>
          <p:cNvSpPr/>
          <p:nvPr/>
        </p:nvSpPr>
        <p:spPr>
          <a:xfrm>
            <a:off x="4747022" y="2532563"/>
            <a:ext cx="1087529" cy="753029"/>
          </a:xfrm>
          <a:custGeom>
            <a:pathLst>
              <a:path extrusionOk="0" h="466" w="673">
                <a:moveTo>
                  <a:pt x="0" y="466"/>
                </a:moveTo>
                <a:lnTo>
                  <a:pt x="98" y="227"/>
                </a:lnTo>
                <a:lnTo>
                  <a:pt x="0" y="0"/>
                </a:lnTo>
                <a:lnTo>
                  <a:pt x="673" y="0"/>
                </a:lnTo>
                <a:lnTo>
                  <a:pt x="673" y="466"/>
                </a:lnTo>
                <a:lnTo>
                  <a:pt x="0" y="466"/>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1" name="Shape 1251"/>
          <p:cNvSpPr/>
          <p:nvPr/>
        </p:nvSpPr>
        <p:spPr>
          <a:xfrm>
            <a:off x="4784188" y="2603664"/>
            <a:ext cx="1050362" cy="610826"/>
          </a:xfrm>
          <a:custGeom>
            <a:pathLst>
              <a:path extrusionOk="0" h="165" w="286">
                <a:moveTo>
                  <a:pt x="5" y="162"/>
                </a:moveTo>
                <a:cubicBezTo>
                  <a:pt x="2" y="162"/>
                  <a:pt x="2" y="162"/>
                  <a:pt x="2" y="162"/>
                </a:cubicBezTo>
                <a:cubicBezTo>
                  <a:pt x="1" y="162"/>
                  <a:pt x="0" y="162"/>
                  <a:pt x="0" y="163"/>
                </a:cubicBezTo>
                <a:cubicBezTo>
                  <a:pt x="0" y="164"/>
                  <a:pt x="1" y="165"/>
                  <a:pt x="2" y="165"/>
                </a:cubicBezTo>
                <a:cubicBezTo>
                  <a:pt x="5" y="165"/>
                  <a:pt x="5" y="165"/>
                  <a:pt x="5" y="165"/>
                </a:cubicBezTo>
                <a:cubicBezTo>
                  <a:pt x="6" y="165"/>
                  <a:pt x="7" y="164"/>
                  <a:pt x="7" y="163"/>
                </a:cubicBezTo>
                <a:cubicBezTo>
                  <a:pt x="7" y="162"/>
                  <a:pt x="6" y="162"/>
                  <a:pt x="5" y="162"/>
                </a:cubicBezTo>
                <a:moveTo>
                  <a:pt x="16" y="162"/>
                </a:moveTo>
                <a:cubicBezTo>
                  <a:pt x="13" y="162"/>
                  <a:pt x="13" y="162"/>
                  <a:pt x="13" y="162"/>
                </a:cubicBezTo>
                <a:cubicBezTo>
                  <a:pt x="12" y="162"/>
                  <a:pt x="11" y="162"/>
                  <a:pt x="11" y="163"/>
                </a:cubicBezTo>
                <a:cubicBezTo>
                  <a:pt x="11" y="164"/>
                  <a:pt x="12" y="165"/>
                  <a:pt x="13" y="165"/>
                </a:cubicBezTo>
                <a:cubicBezTo>
                  <a:pt x="16" y="165"/>
                  <a:pt x="16" y="165"/>
                  <a:pt x="16" y="165"/>
                </a:cubicBezTo>
                <a:cubicBezTo>
                  <a:pt x="17" y="165"/>
                  <a:pt x="18" y="164"/>
                  <a:pt x="18" y="163"/>
                </a:cubicBezTo>
                <a:cubicBezTo>
                  <a:pt x="18" y="162"/>
                  <a:pt x="17" y="162"/>
                  <a:pt x="16" y="162"/>
                </a:cubicBezTo>
                <a:moveTo>
                  <a:pt x="27" y="162"/>
                </a:moveTo>
                <a:cubicBezTo>
                  <a:pt x="23" y="162"/>
                  <a:pt x="23" y="162"/>
                  <a:pt x="23" y="162"/>
                </a:cubicBezTo>
                <a:cubicBezTo>
                  <a:pt x="22" y="162"/>
                  <a:pt x="22" y="162"/>
                  <a:pt x="22" y="163"/>
                </a:cubicBezTo>
                <a:cubicBezTo>
                  <a:pt x="22" y="164"/>
                  <a:pt x="22" y="165"/>
                  <a:pt x="23" y="165"/>
                </a:cubicBezTo>
                <a:cubicBezTo>
                  <a:pt x="27" y="165"/>
                  <a:pt x="27" y="165"/>
                  <a:pt x="27" y="165"/>
                </a:cubicBezTo>
                <a:cubicBezTo>
                  <a:pt x="28" y="165"/>
                  <a:pt x="29" y="164"/>
                  <a:pt x="29" y="163"/>
                </a:cubicBezTo>
                <a:cubicBezTo>
                  <a:pt x="29" y="162"/>
                  <a:pt x="28" y="162"/>
                  <a:pt x="27" y="162"/>
                </a:cubicBezTo>
                <a:moveTo>
                  <a:pt x="38" y="162"/>
                </a:moveTo>
                <a:cubicBezTo>
                  <a:pt x="34" y="162"/>
                  <a:pt x="34" y="162"/>
                  <a:pt x="34" y="162"/>
                </a:cubicBezTo>
                <a:cubicBezTo>
                  <a:pt x="33" y="162"/>
                  <a:pt x="32" y="162"/>
                  <a:pt x="32" y="163"/>
                </a:cubicBezTo>
                <a:cubicBezTo>
                  <a:pt x="32" y="164"/>
                  <a:pt x="33" y="165"/>
                  <a:pt x="34" y="165"/>
                </a:cubicBezTo>
                <a:cubicBezTo>
                  <a:pt x="38" y="165"/>
                  <a:pt x="38" y="165"/>
                  <a:pt x="38" y="165"/>
                </a:cubicBezTo>
                <a:cubicBezTo>
                  <a:pt x="39" y="165"/>
                  <a:pt x="39" y="164"/>
                  <a:pt x="39" y="163"/>
                </a:cubicBezTo>
                <a:cubicBezTo>
                  <a:pt x="39" y="162"/>
                  <a:pt x="39" y="162"/>
                  <a:pt x="38" y="162"/>
                </a:cubicBezTo>
                <a:moveTo>
                  <a:pt x="48" y="162"/>
                </a:moveTo>
                <a:cubicBezTo>
                  <a:pt x="45" y="162"/>
                  <a:pt x="45" y="162"/>
                  <a:pt x="45" y="162"/>
                </a:cubicBezTo>
                <a:cubicBezTo>
                  <a:pt x="44" y="162"/>
                  <a:pt x="43" y="162"/>
                  <a:pt x="43" y="163"/>
                </a:cubicBezTo>
                <a:cubicBezTo>
                  <a:pt x="43" y="164"/>
                  <a:pt x="44" y="165"/>
                  <a:pt x="45" y="165"/>
                </a:cubicBezTo>
                <a:cubicBezTo>
                  <a:pt x="48" y="165"/>
                  <a:pt x="48" y="165"/>
                  <a:pt x="48" y="165"/>
                </a:cubicBezTo>
                <a:cubicBezTo>
                  <a:pt x="49" y="165"/>
                  <a:pt x="50" y="164"/>
                  <a:pt x="50" y="163"/>
                </a:cubicBezTo>
                <a:cubicBezTo>
                  <a:pt x="50" y="162"/>
                  <a:pt x="49" y="162"/>
                  <a:pt x="48" y="162"/>
                </a:cubicBezTo>
                <a:moveTo>
                  <a:pt x="59" y="162"/>
                </a:moveTo>
                <a:cubicBezTo>
                  <a:pt x="56" y="162"/>
                  <a:pt x="56" y="162"/>
                  <a:pt x="56" y="162"/>
                </a:cubicBezTo>
                <a:cubicBezTo>
                  <a:pt x="55" y="162"/>
                  <a:pt x="54" y="162"/>
                  <a:pt x="54" y="163"/>
                </a:cubicBezTo>
                <a:cubicBezTo>
                  <a:pt x="54" y="164"/>
                  <a:pt x="55" y="165"/>
                  <a:pt x="56" y="165"/>
                </a:cubicBezTo>
                <a:cubicBezTo>
                  <a:pt x="59" y="165"/>
                  <a:pt x="59" y="165"/>
                  <a:pt x="59" y="165"/>
                </a:cubicBezTo>
                <a:cubicBezTo>
                  <a:pt x="60" y="165"/>
                  <a:pt x="61" y="164"/>
                  <a:pt x="61" y="163"/>
                </a:cubicBezTo>
                <a:cubicBezTo>
                  <a:pt x="61" y="162"/>
                  <a:pt x="60" y="162"/>
                  <a:pt x="59" y="162"/>
                </a:cubicBezTo>
                <a:moveTo>
                  <a:pt x="70" y="162"/>
                </a:moveTo>
                <a:cubicBezTo>
                  <a:pt x="66" y="162"/>
                  <a:pt x="66" y="162"/>
                  <a:pt x="66" y="162"/>
                </a:cubicBezTo>
                <a:cubicBezTo>
                  <a:pt x="65" y="162"/>
                  <a:pt x="65" y="162"/>
                  <a:pt x="65" y="163"/>
                </a:cubicBezTo>
                <a:cubicBezTo>
                  <a:pt x="65" y="164"/>
                  <a:pt x="65" y="165"/>
                  <a:pt x="66" y="165"/>
                </a:cubicBezTo>
                <a:cubicBezTo>
                  <a:pt x="70" y="165"/>
                  <a:pt x="70" y="165"/>
                  <a:pt x="70" y="165"/>
                </a:cubicBezTo>
                <a:cubicBezTo>
                  <a:pt x="71" y="165"/>
                  <a:pt x="72" y="164"/>
                  <a:pt x="72" y="163"/>
                </a:cubicBezTo>
                <a:cubicBezTo>
                  <a:pt x="72" y="162"/>
                  <a:pt x="71" y="162"/>
                  <a:pt x="70" y="162"/>
                </a:cubicBezTo>
                <a:moveTo>
                  <a:pt x="81" y="162"/>
                </a:moveTo>
                <a:cubicBezTo>
                  <a:pt x="77" y="162"/>
                  <a:pt x="77" y="162"/>
                  <a:pt x="77" y="162"/>
                </a:cubicBezTo>
                <a:cubicBezTo>
                  <a:pt x="76" y="162"/>
                  <a:pt x="75" y="162"/>
                  <a:pt x="75" y="163"/>
                </a:cubicBezTo>
                <a:cubicBezTo>
                  <a:pt x="75" y="164"/>
                  <a:pt x="76" y="165"/>
                  <a:pt x="77" y="165"/>
                </a:cubicBezTo>
                <a:cubicBezTo>
                  <a:pt x="81" y="165"/>
                  <a:pt x="81" y="165"/>
                  <a:pt x="81" y="165"/>
                </a:cubicBezTo>
                <a:cubicBezTo>
                  <a:pt x="82" y="165"/>
                  <a:pt x="82" y="164"/>
                  <a:pt x="82" y="163"/>
                </a:cubicBezTo>
                <a:cubicBezTo>
                  <a:pt x="82" y="162"/>
                  <a:pt x="82" y="162"/>
                  <a:pt x="81" y="162"/>
                </a:cubicBezTo>
                <a:moveTo>
                  <a:pt x="91" y="162"/>
                </a:moveTo>
                <a:cubicBezTo>
                  <a:pt x="88" y="162"/>
                  <a:pt x="88" y="162"/>
                  <a:pt x="88" y="162"/>
                </a:cubicBezTo>
                <a:cubicBezTo>
                  <a:pt x="87" y="162"/>
                  <a:pt x="86" y="162"/>
                  <a:pt x="86" y="163"/>
                </a:cubicBezTo>
                <a:cubicBezTo>
                  <a:pt x="86" y="164"/>
                  <a:pt x="87" y="165"/>
                  <a:pt x="88" y="165"/>
                </a:cubicBezTo>
                <a:cubicBezTo>
                  <a:pt x="91" y="165"/>
                  <a:pt x="91" y="165"/>
                  <a:pt x="91" y="165"/>
                </a:cubicBezTo>
                <a:cubicBezTo>
                  <a:pt x="92" y="165"/>
                  <a:pt x="93" y="164"/>
                  <a:pt x="93" y="163"/>
                </a:cubicBezTo>
                <a:cubicBezTo>
                  <a:pt x="93" y="162"/>
                  <a:pt x="92" y="162"/>
                  <a:pt x="91" y="162"/>
                </a:cubicBezTo>
                <a:moveTo>
                  <a:pt x="102" y="162"/>
                </a:moveTo>
                <a:cubicBezTo>
                  <a:pt x="99" y="162"/>
                  <a:pt x="99" y="162"/>
                  <a:pt x="99" y="162"/>
                </a:cubicBezTo>
                <a:cubicBezTo>
                  <a:pt x="98" y="162"/>
                  <a:pt x="97" y="162"/>
                  <a:pt x="97" y="163"/>
                </a:cubicBezTo>
                <a:cubicBezTo>
                  <a:pt x="97" y="164"/>
                  <a:pt x="98" y="165"/>
                  <a:pt x="99" y="165"/>
                </a:cubicBezTo>
                <a:cubicBezTo>
                  <a:pt x="102" y="165"/>
                  <a:pt x="102" y="165"/>
                  <a:pt x="102" y="165"/>
                </a:cubicBezTo>
                <a:cubicBezTo>
                  <a:pt x="103" y="165"/>
                  <a:pt x="104" y="164"/>
                  <a:pt x="104" y="163"/>
                </a:cubicBezTo>
                <a:cubicBezTo>
                  <a:pt x="104" y="162"/>
                  <a:pt x="103" y="162"/>
                  <a:pt x="102" y="162"/>
                </a:cubicBezTo>
                <a:moveTo>
                  <a:pt x="113" y="162"/>
                </a:moveTo>
                <a:cubicBezTo>
                  <a:pt x="109" y="162"/>
                  <a:pt x="109" y="162"/>
                  <a:pt x="109" y="162"/>
                </a:cubicBezTo>
                <a:cubicBezTo>
                  <a:pt x="108" y="162"/>
                  <a:pt x="108" y="162"/>
                  <a:pt x="108" y="163"/>
                </a:cubicBezTo>
                <a:cubicBezTo>
                  <a:pt x="108" y="164"/>
                  <a:pt x="108" y="165"/>
                  <a:pt x="109" y="165"/>
                </a:cubicBezTo>
                <a:cubicBezTo>
                  <a:pt x="113" y="165"/>
                  <a:pt x="113" y="165"/>
                  <a:pt x="113" y="165"/>
                </a:cubicBezTo>
                <a:cubicBezTo>
                  <a:pt x="114" y="165"/>
                  <a:pt x="115" y="164"/>
                  <a:pt x="115" y="163"/>
                </a:cubicBezTo>
                <a:cubicBezTo>
                  <a:pt x="115" y="162"/>
                  <a:pt x="114" y="162"/>
                  <a:pt x="113" y="162"/>
                </a:cubicBezTo>
                <a:moveTo>
                  <a:pt x="124" y="162"/>
                </a:moveTo>
                <a:cubicBezTo>
                  <a:pt x="120" y="162"/>
                  <a:pt x="120" y="162"/>
                  <a:pt x="120" y="162"/>
                </a:cubicBezTo>
                <a:cubicBezTo>
                  <a:pt x="119" y="162"/>
                  <a:pt x="118" y="162"/>
                  <a:pt x="118" y="163"/>
                </a:cubicBezTo>
                <a:cubicBezTo>
                  <a:pt x="118" y="164"/>
                  <a:pt x="119" y="165"/>
                  <a:pt x="120" y="165"/>
                </a:cubicBezTo>
                <a:cubicBezTo>
                  <a:pt x="124" y="165"/>
                  <a:pt x="124" y="165"/>
                  <a:pt x="124" y="165"/>
                </a:cubicBezTo>
                <a:cubicBezTo>
                  <a:pt x="125" y="165"/>
                  <a:pt x="125" y="164"/>
                  <a:pt x="125" y="163"/>
                </a:cubicBezTo>
                <a:cubicBezTo>
                  <a:pt x="125" y="162"/>
                  <a:pt x="125" y="162"/>
                  <a:pt x="124" y="162"/>
                </a:cubicBezTo>
                <a:moveTo>
                  <a:pt x="134" y="162"/>
                </a:moveTo>
                <a:cubicBezTo>
                  <a:pt x="131" y="162"/>
                  <a:pt x="131" y="162"/>
                  <a:pt x="131" y="162"/>
                </a:cubicBezTo>
                <a:cubicBezTo>
                  <a:pt x="130" y="162"/>
                  <a:pt x="129" y="162"/>
                  <a:pt x="129" y="163"/>
                </a:cubicBezTo>
                <a:cubicBezTo>
                  <a:pt x="129" y="164"/>
                  <a:pt x="130" y="165"/>
                  <a:pt x="131" y="165"/>
                </a:cubicBezTo>
                <a:cubicBezTo>
                  <a:pt x="134" y="165"/>
                  <a:pt x="134" y="165"/>
                  <a:pt x="134" y="165"/>
                </a:cubicBezTo>
                <a:cubicBezTo>
                  <a:pt x="135" y="165"/>
                  <a:pt x="136" y="164"/>
                  <a:pt x="136" y="163"/>
                </a:cubicBezTo>
                <a:cubicBezTo>
                  <a:pt x="136" y="162"/>
                  <a:pt x="135" y="162"/>
                  <a:pt x="134" y="162"/>
                </a:cubicBezTo>
                <a:moveTo>
                  <a:pt x="145" y="162"/>
                </a:moveTo>
                <a:cubicBezTo>
                  <a:pt x="142" y="162"/>
                  <a:pt x="142" y="162"/>
                  <a:pt x="142" y="162"/>
                </a:cubicBezTo>
                <a:cubicBezTo>
                  <a:pt x="141" y="162"/>
                  <a:pt x="140" y="162"/>
                  <a:pt x="140" y="163"/>
                </a:cubicBezTo>
                <a:cubicBezTo>
                  <a:pt x="140" y="164"/>
                  <a:pt x="141" y="165"/>
                  <a:pt x="142" y="165"/>
                </a:cubicBezTo>
                <a:cubicBezTo>
                  <a:pt x="145" y="165"/>
                  <a:pt x="145" y="165"/>
                  <a:pt x="145" y="165"/>
                </a:cubicBezTo>
                <a:cubicBezTo>
                  <a:pt x="146" y="165"/>
                  <a:pt x="147" y="164"/>
                  <a:pt x="147" y="163"/>
                </a:cubicBezTo>
                <a:cubicBezTo>
                  <a:pt x="147" y="162"/>
                  <a:pt x="146" y="162"/>
                  <a:pt x="145" y="162"/>
                </a:cubicBezTo>
                <a:moveTo>
                  <a:pt x="156" y="162"/>
                </a:moveTo>
                <a:cubicBezTo>
                  <a:pt x="152" y="162"/>
                  <a:pt x="152" y="162"/>
                  <a:pt x="152" y="162"/>
                </a:cubicBezTo>
                <a:cubicBezTo>
                  <a:pt x="151" y="162"/>
                  <a:pt x="151" y="162"/>
                  <a:pt x="151" y="163"/>
                </a:cubicBezTo>
                <a:cubicBezTo>
                  <a:pt x="151" y="164"/>
                  <a:pt x="151" y="165"/>
                  <a:pt x="152" y="165"/>
                </a:cubicBezTo>
                <a:cubicBezTo>
                  <a:pt x="156" y="165"/>
                  <a:pt x="156" y="165"/>
                  <a:pt x="156" y="165"/>
                </a:cubicBezTo>
                <a:cubicBezTo>
                  <a:pt x="157" y="165"/>
                  <a:pt x="158" y="164"/>
                  <a:pt x="158" y="163"/>
                </a:cubicBezTo>
                <a:cubicBezTo>
                  <a:pt x="158" y="162"/>
                  <a:pt x="157" y="162"/>
                  <a:pt x="156" y="162"/>
                </a:cubicBezTo>
                <a:moveTo>
                  <a:pt x="167" y="162"/>
                </a:moveTo>
                <a:cubicBezTo>
                  <a:pt x="163" y="162"/>
                  <a:pt x="163" y="162"/>
                  <a:pt x="163" y="162"/>
                </a:cubicBezTo>
                <a:cubicBezTo>
                  <a:pt x="162" y="162"/>
                  <a:pt x="161" y="162"/>
                  <a:pt x="161" y="163"/>
                </a:cubicBezTo>
                <a:cubicBezTo>
                  <a:pt x="161" y="164"/>
                  <a:pt x="162" y="165"/>
                  <a:pt x="163" y="165"/>
                </a:cubicBezTo>
                <a:cubicBezTo>
                  <a:pt x="167" y="165"/>
                  <a:pt x="167" y="165"/>
                  <a:pt x="167" y="165"/>
                </a:cubicBezTo>
                <a:cubicBezTo>
                  <a:pt x="168" y="165"/>
                  <a:pt x="168" y="164"/>
                  <a:pt x="168" y="163"/>
                </a:cubicBezTo>
                <a:cubicBezTo>
                  <a:pt x="168" y="162"/>
                  <a:pt x="168" y="162"/>
                  <a:pt x="167" y="162"/>
                </a:cubicBezTo>
                <a:moveTo>
                  <a:pt x="177" y="162"/>
                </a:moveTo>
                <a:cubicBezTo>
                  <a:pt x="174" y="162"/>
                  <a:pt x="174" y="162"/>
                  <a:pt x="174" y="162"/>
                </a:cubicBezTo>
                <a:cubicBezTo>
                  <a:pt x="173" y="162"/>
                  <a:pt x="172" y="162"/>
                  <a:pt x="172" y="163"/>
                </a:cubicBezTo>
                <a:cubicBezTo>
                  <a:pt x="172" y="164"/>
                  <a:pt x="173" y="165"/>
                  <a:pt x="174" y="165"/>
                </a:cubicBezTo>
                <a:cubicBezTo>
                  <a:pt x="177" y="165"/>
                  <a:pt x="177" y="165"/>
                  <a:pt x="177" y="165"/>
                </a:cubicBezTo>
                <a:cubicBezTo>
                  <a:pt x="178" y="165"/>
                  <a:pt x="179" y="164"/>
                  <a:pt x="179" y="163"/>
                </a:cubicBezTo>
                <a:cubicBezTo>
                  <a:pt x="179" y="162"/>
                  <a:pt x="178" y="162"/>
                  <a:pt x="177" y="162"/>
                </a:cubicBezTo>
                <a:moveTo>
                  <a:pt x="188" y="162"/>
                </a:moveTo>
                <a:cubicBezTo>
                  <a:pt x="185" y="162"/>
                  <a:pt x="185" y="162"/>
                  <a:pt x="185" y="162"/>
                </a:cubicBezTo>
                <a:cubicBezTo>
                  <a:pt x="184" y="162"/>
                  <a:pt x="183" y="162"/>
                  <a:pt x="183" y="163"/>
                </a:cubicBezTo>
                <a:cubicBezTo>
                  <a:pt x="183" y="164"/>
                  <a:pt x="184" y="165"/>
                  <a:pt x="185" y="165"/>
                </a:cubicBezTo>
                <a:cubicBezTo>
                  <a:pt x="188" y="165"/>
                  <a:pt x="188" y="165"/>
                  <a:pt x="188" y="165"/>
                </a:cubicBezTo>
                <a:cubicBezTo>
                  <a:pt x="189" y="165"/>
                  <a:pt x="190" y="164"/>
                  <a:pt x="190" y="163"/>
                </a:cubicBezTo>
                <a:cubicBezTo>
                  <a:pt x="190" y="162"/>
                  <a:pt x="189" y="162"/>
                  <a:pt x="188" y="162"/>
                </a:cubicBezTo>
                <a:moveTo>
                  <a:pt x="199" y="162"/>
                </a:moveTo>
                <a:cubicBezTo>
                  <a:pt x="195" y="162"/>
                  <a:pt x="195" y="162"/>
                  <a:pt x="195" y="162"/>
                </a:cubicBezTo>
                <a:cubicBezTo>
                  <a:pt x="194" y="162"/>
                  <a:pt x="194" y="162"/>
                  <a:pt x="194" y="163"/>
                </a:cubicBezTo>
                <a:cubicBezTo>
                  <a:pt x="194" y="164"/>
                  <a:pt x="194" y="165"/>
                  <a:pt x="195" y="165"/>
                </a:cubicBezTo>
                <a:cubicBezTo>
                  <a:pt x="199" y="165"/>
                  <a:pt x="199" y="165"/>
                  <a:pt x="199" y="165"/>
                </a:cubicBezTo>
                <a:cubicBezTo>
                  <a:pt x="200" y="165"/>
                  <a:pt x="201" y="164"/>
                  <a:pt x="201" y="163"/>
                </a:cubicBezTo>
                <a:cubicBezTo>
                  <a:pt x="201" y="162"/>
                  <a:pt x="200" y="162"/>
                  <a:pt x="199" y="162"/>
                </a:cubicBezTo>
                <a:moveTo>
                  <a:pt x="210" y="162"/>
                </a:moveTo>
                <a:cubicBezTo>
                  <a:pt x="206" y="162"/>
                  <a:pt x="206" y="162"/>
                  <a:pt x="206" y="162"/>
                </a:cubicBezTo>
                <a:cubicBezTo>
                  <a:pt x="205" y="162"/>
                  <a:pt x="204" y="162"/>
                  <a:pt x="204" y="163"/>
                </a:cubicBezTo>
                <a:cubicBezTo>
                  <a:pt x="204" y="164"/>
                  <a:pt x="205" y="165"/>
                  <a:pt x="206" y="165"/>
                </a:cubicBezTo>
                <a:cubicBezTo>
                  <a:pt x="210" y="165"/>
                  <a:pt x="210" y="165"/>
                  <a:pt x="210" y="165"/>
                </a:cubicBezTo>
                <a:cubicBezTo>
                  <a:pt x="211" y="165"/>
                  <a:pt x="211" y="164"/>
                  <a:pt x="211" y="163"/>
                </a:cubicBezTo>
                <a:cubicBezTo>
                  <a:pt x="211" y="162"/>
                  <a:pt x="211" y="162"/>
                  <a:pt x="210" y="162"/>
                </a:cubicBezTo>
                <a:moveTo>
                  <a:pt x="220" y="162"/>
                </a:moveTo>
                <a:cubicBezTo>
                  <a:pt x="217" y="162"/>
                  <a:pt x="217" y="162"/>
                  <a:pt x="217" y="162"/>
                </a:cubicBezTo>
                <a:cubicBezTo>
                  <a:pt x="216" y="162"/>
                  <a:pt x="215" y="162"/>
                  <a:pt x="215" y="163"/>
                </a:cubicBezTo>
                <a:cubicBezTo>
                  <a:pt x="215" y="164"/>
                  <a:pt x="216" y="165"/>
                  <a:pt x="217" y="165"/>
                </a:cubicBezTo>
                <a:cubicBezTo>
                  <a:pt x="220" y="165"/>
                  <a:pt x="220" y="165"/>
                  <a:pt x="220" y="165"/>
                </a:cubicBezTo>
                <a:cubicBezTo>
                  <a:pt x="221" y="165"/>
                  <a:pt x="222" y="164"/>
                  <a:pt x="222" y="163"/>
                </a:cubicBezTo>
                <a:cubicBezTo>
                  <a:pt x="222" y="162"/>
                  <a:pt x="221" y="162"/>
                  <a:pt x="220" y="162"/>
                </a:cubicBezTo>
                <a:moveTo>
                  <a:pt x="231" y="162"/>
                </a:moveTo>
                <a:cubicBezTo>
                  <a:pt x="228" y="162"/>
                  <a:pt x="228" y="162"/>
                  <a:pt x="228" y="162"/>
                </a:cubicBezTo>
                <a:cubicBezTo>
                  <a:pt x="227" y="162"/>
                  <a:pt x="226" y="162"/>
                  <a:pt x="226" y="163"/>
                </a:cubicBezTo>
                <a:cubicBezTo>
                  <a:pt x="226" y="164"/>
                  <a:pt x="227" y="165"/>
                  <a:pt x="228" y="165"/>
                </a:cubicBezTo>
                <a:cubicBezTo>
                  <a:pt x="231" y="165"/>
                  <a:pt x="231" y="165"/>
                  <a:pt x="231" y="165"/>
                </a:cubicBezTo>
                <a:cubicBezTo>
                  <a:pt x="232" y="165"/>
                  <a:pt x="233" y="164"/>
                  <a:pt x="233" y="163"/>
                </a:cubicBezTo>
                <a:cubicBezTo>
                  <a:pt x="233" y="162"/>
                  <a:pt x="232" y="162"/>
                  <a:pt x="231" y="162"/>
                </a:cubicBezTo>
                <a:moveTo>
                  <a:pt x="242" y="162"/>
                </a:moveTo>
                <a:cubicBezTo>
                  <a:pt x="238" y="162"/>
                  <a:pt x="238" y="162"/>
                  <a:pt x="238" y="162"/>
                </a:cubicBezTo>
                <a:cubicBezTo>
                  <a:pt x="237" y="162"/>
                  <a:pt x="237" y="162"/>
                  <a:pt x="237" y="163"/>
                </a:cubicBezTo>
                <a:cubicBezTo>
                  <a:pt x="237" y="164"/>
                  <a:pt x="237" y="165"/>
                  <a:pt x="238" y="165"/>
                </a:cubicBezTo>
                <a:cubicBezTo>
                  <a:pt x="242" y="165"/>
                  <a:pt x="242" y="165"/>
                  <a:pt x="242" y="165"/>
                </a:cubicBezTo>
                <a:cubicBezTo>
                  <a:pt x="243" y="165"/>
                  <a:pt x="244" y="164"/>
                  <a:pt x="244" y="163"/>
                </a:cubicBezTo>
                <a:cubicBezTo>
                  <a:pt x="244" y="162"/>
                  <a:pt x="243" y="162"/>
                  <a:pt x="242" y="162"/>
                </a:cubicBezTo>
                <a:moveTo>
                  <a:pt x="253" y="162"/>
                </a:moveTo>
                <a:cubicBezTo>
                  <a:pt x="249" y="162"/>
                  <a:pt x="249" y="162"/>
                  <a:pt x="249" y="162"/>
                </a:cubicBezTo>
                <a:cubicBezTo>
                  <a:pt x="248" y="162"/>
                  <a:pt x="247" y="162"/>
                  <a:pt x="247" y="163"/>
                </a:cubicBezTo>
                <a:cubicBezTo>
                  <a:pt x="247" y="164"/>
                  <a:pt x="248" y="165"/>
                  <a:pt x="249" y="165"/>
                </a:cubicBezTo>
                <a:cubicBezTo>
                  <a:pt x="253" y="165"/>
                  <a:pt x="253" y="165"/>
                  <a:pt x="253" y="165"/>
                </a:cubicBezTo>
                <a:cubicBezTo>
                  <a:pt x="254" y="165"/>
                  <a:pt x="254" y="164"/>
                  <a:pt x="254" y="163"/>
                </a:cubicBezTo>
                <a:cubicBezTo>
                  <a:pt x="254" y="162"/>
                  <a:pt x="254" y="162"/>
                  <a:pt x="253" y="162"/>
                </a:cubicBezTo>
                <a:moveTo>
                  <a:pt x="263" y="162"/>
                </a:moveTo>
                <a:cubicBezTo>
                  <a:pt x="260" y="162"/>
                  <a:pt x="260" y="162"/>
                  <a:pt x="260" y="162"/>
                </a:cubicBezTo>
                <a:cubicBezTo>
                  <a:pt x="259" y="162"/>
                  <a:pt x="258" y="162"/>
                  <a:pt x="258" y="163"/>
                </a:cubicBezTo>
                <a:cubicBezTo>
                  <a:pt x="258" y="164"/>
                  <a:pt x="259" y="165"/>
                  <a:pt x="260" y="165"/>
                </a:cubicBezTo>
                <a:cubicBezTo>
                  <a:pt x="263" y="165"/>
                  <a:pt x="263" y="165"/>
                  <a:pt x="263" y="165"/>
                </a:cubicBezTo>
                <a:cubicBezTo>
                  <a:pt x="264" y="165"/>
                  <a:pt x="265" y="164"/>
                  <a:pt x="265" y="163"/>
                </a:cubicBezTo>
                <a:cubicBezTo>
                  <a:pt x="265" y="162"/>
                  <a:pt x="264" y="162"/>
                  <a:pt x="263" y="162"/>
                </a:cubicBezTo>
                <a:moveTo>
                  <a:pt x="274" y="162"/>
                </a:moveTo>
                <a:cubicBezTo>
                  <a:pt x="271" y="162"/>
                  <a:pt x="271" y="162"/>
                  <a:pt x="271" y="162"/>
                </a:cubicBezTo>
                <a:cubicBezTo>
                  <a:pt x="270" y="162"/>
                  <a:pt x="269" y="162"/>
                  <a:pt x="269" y="163"/>
                </a:cubicBezTo>
                <a:cubicBezTo>
                  <a:pt x="269" y="164"/>
                  <a:pt x="270" y="165"/>
                  <a:pt x="271" y="165"/>
                </a:cubicBezTo>
                <a:cubicBezTo>
                  <a:pt x="274" y="165"/>
                  <a:pt x="274" y="165"/>
                  <a:pt x="274" y="165"/>
                </a:cubicBezTo>
                <a:cubicBezTo>
                  <a:pt x="275" y="165"/>
                  <a:pt x="276" y="164"/>
                  <a:pt x="276" y="163"/>
                </a:cubicBezTo>
                <a:cubicBezTo>
                  <a:pt x="276" y="162"/>
                  <a:pt x="275" y="162"/>
                  <a:pt x="274" y="162"/>
                </a:cubicBezTo>
                <a:moveTo>
                  <a:pt x="285" y="162"/>
                </a:moveTo>
                <a:cubicBezTo>
                  <a:pt x="281" y="162"/>
                  <a:pt x="281" y="162"/>
                  <a:pt x="281" y="162"/>
                </a:cubicBezTo>
                <a:cubicBezTo>
                  <a:pt x="280" y="162"/>
                  <a:pt x="279" y="162"/>
                  <a:pt x="279" y="163"/>
                </a:cubicBezTo>
                <a:cubicBezTo>
                  <a:pt x="279" y="164"/>
                  <a:pt x="280" y="165"/>
                  <a:pt x="281" y="165"/>
                </a:cubicBezTo>
                <a:cubicBezTo>
                  <a:pt x="285" y="165"/>
                  <a:pt x="285" y="165"/>
                  <a:pt x="285" y="165"/>
                </a:cubicBezTo>
                <a:cubicBezTo>
                  <a:pt x="286" y="165"/>
                  <a:pt x="286" y="165"/>
                  <a:pt x="286" y="165"/>
                </a:cubicBezTo>
                <a:cubicBezTo>
                  <a:pt x="286" y="162"/>
                  <a:pt x="286" y="162"/>
                  <a:pt x="286" y="162"/>
                </a:cubicBezTo>
                <a:cubicBezTo>
                  <a:pt x="285" y="162"/>
                  <a:pt x="285" y="162"/>
                  <a:pt x="285" y="162"/>
                </a:cubicBezTo>
                <a:moveTo>
                  <a:pt x="5" y="0"/>
                </a:moveTo>
                <a:cubicBezTo>
                  <a:pt x="2" y="0"/>
                  <a:pt x="2" y="0"/>
                  <a:pt x="2" y="0"/>
                </a:cubicBezTo>
                <a:cubicBezTo>
                  <a:pt x="1" y="0"/>
                  <a:pt x="0" y="0"/>
                  <a:pt x="0" y="1"/>
                </a:cubicBezTo>
                <a:cubicBezTo>
                  <a:pt x="0" y="2"/>
                  <a:pt x="1" y="3"/>
                  <a:pt x="2" y="3"/>
                </a:cubicBezTo>
                <a:cubicBezTo>
                  <a:pt x="5" y="3"/>
                  <a:pt x="5" y="3"/>
                  <a:pt x="5" y="3"/>
                </a:cubicBezTo>
                <a:cubicBezTo>
                  <a:pt x="6" y="3"/>
                  <a:pt x="7" y="2"/>
                  <a:pt x="7" y="1"/>
                </a:cubicBezTo>
                <a:cubicBezTo>
                  <a:pt x="7" y="0"/>
                  <a:pt x="6" y="0"/>
                  <a:pt x="5" y="0"/>
                </a:cubicBezTo>
                <a:moveTo>
                  <a:pt x="16" y="0"/>
                </a:moveTo>
                <a:cubicBezTo>
                  <a:pt x="13" y="0"/>
                  <a:pt x="13" y="0"/>
                  <a:pt x="13" y="0"/>
                </a:cubicBezTo>
                <a:cubicBezTo>
                  <a:pt x="12" y="0"/>
                  <a:pt x="11" y="0"/>
                  <a:pt x="11" y="1"/>
                </a:cubicBezTo>
                <a:cubicBezTo>
                  <a:pt x="11" y="2"/>
                  <a:pt x="12" y="3"/>
                  <a:pt x="13" y="3"/>
                </a:cubicBezTo>
                <a:cubicBezTo>
                  <a:pt x="16" y="3"/>
                  <a:pt x="16" y="3"/>
                  <a:pt x="16" y="3"/>
                </a:cubicBezTo>
                <a:cubicBezTo>
                  <a:pt x="17" y="3"/>
                  <a:pt x="18" y="2"/>
                  <a:pt x="18" y="1"/>
                </a:cubicBezTo>
                <a:cubicBezTo>
                  <a:pt x="18" y="0"/>
                  <a:pt x="17" y="0"/>
                  <a:pt x="16" y="0"/>
                </a:cubicBezTo>
                <a:moveTo>
                  <a:pt x="27" y="0"/>
                </a:moveTo>
                <a:cubicBezTo>
                  <a:pt x="23" y="0"/>
                  <a:pt x="23" y="0"/>
                  <a:pt x="23" y="0"/>
                </a:cubicBezTo>
                <a:cubicBezTo>
                  <a:pt x="22" y="0"/>
                  <a:pt x="22" y="0"/>
                  <a:pt x="22" y="1"/>
                </a:cubicBezTo>
                <a:cubicBezTo>
                  <a:pt x="22" y="2"/>
                  <a:pt x="22" y="3"/>
                  <a:pt x="23" y="3"/>
                </a:cubicBezTo>
                <a:cubicBezTo>
                  <a:pt x="27" y="3"/>
                  <a:pt x="27" y="3"/>
                  <a:pt x="27" y="3"/>
                </a:cubicBezTo>
                <a:cubicBezTo>
                  <a:pt x="28" y="3"/>
                  <a:pt x="29" y="2"/>
                  <a:pt x="29" y="1"/>
                </a:cubicBezTo>
                <a:cubicBezTo>
                  <a:pt x="29" y="0"/>
                  <a:pt x="28" y="0"/>
                  <a:pt x="27" y="0"/>
                </a:cubicBezTo>
                <a:moveTo>
                  <a:pt x="38" y="0"/>
                </a:moveTo>
                <a:cubicBezTo>
                  <a:pt x="34" y="0"/>
                  <a:pt x="34" y="0"/>
                  <a:pt x="34" y="0"/>
                </a:cubicBezTo>
                <a:cubicBezTo>
                  <a:pt x="33" y="0"/>
                  <a:pt x="32" y="0"/>
                  <a:pt x="32" y="1"/>
                </a:cubicBezTo>
                <a:cubicBezTo>
                  <a:pt x="32" y="2"/>
                  <a:pt x="33" y="3"/>
                  <a:pt x="34" y="3"/>
                </a:cubicBezTo>
                <a:cubicBezTo>
                  <a:pt x="38" y="3"/>
                  <a:pt x="38" y="3"/>
                  <a:pt x="38" y="3"/>
                </a:cubicBezTo>
                <a:cubicBezTo>
                  <a:pt x="39" y="3"/>
                  <a:pt x="39" y="2"/>
                  <a:pt x="39" y="1"/>
                </a:cubicBezTo>
                <a:cubicBezTo>
                  <a:pt x="39" y="0"/>
                  <a:pt x="39" y="0"/>
                  <a:pt x="38" y="0"/>
                </a:cubicBezTo>
                <a:moveTo>
                  <a:pt x="48" y="0"/>
                </a:moveTo>
                <a:cubicBezTo>
                  <a:pt x="45" y="0"/>
                  <a:pt x="45" y="0"/>
                  <a:pt x="45" y="0"/>
                </a:cubicBezTo>
                <a:cubicBezTo>
                  <a:pt x="44" y="0"/>
                  <a:pt x="43" y="0"/>
                  <a:pt x="43" y="1"/>
                </a:cubicBezTo>
                <a:cubicBezTo>
                  <a:pt x="43" y="2"/>
                  <a:pt x="44" y="3"/>
                  <a:pt x="45" y="3"/>
                </a:cubicBezTo>
                <a:cubicBezTo>
                  <a:pt x="48" y="3"/>
                  <a:pt x="48" y="3"/>
                  <a:pt x="48" y="3"/>
                </a:cubicBezTo>
                <a:cubicBezTo>
                  <a:pt x="49" y="3"/>
                  <a:pt x="50" y="2"/>
                  <a:pt x="50" y="1"/>
                </a:cubicBezTo>
                <a:cubicBezTo>
                  <a:pt x="50" y="0"/>
                  <a:pt x="49" y="0"/>
                  <a:pt x="48" y="0"/>
                </a:cubicBezTo>
                <a:moveTo>
                  <a:pt x="59" y="0"/>
                </a:moveTo>
                <a:cubicBezTo>
                  <a:pt x="56" y="0"/>
                  <a:pt x="56" y="0"/>
                  <a:pt x="56" y="0"/>
                </a:cubicBezTo>
                <a:cubicBezTo>
                  <a:pt x="55" y="0"/>
                  <a:pt x="54" y="0"/>
                  <a:pt x="54" y="1"/>
                </a:cubicBezTo>
                <a:cubicBezTo>
                  <a:pt x="54" y="2"/>
                  <a:pt x="55" y="3"/>
                  <a:pt x="56" y="3"/>
                </a:cubicBezTo>
                <a:cubicBezTo>
                  <a:pt x="59" y="3"/>
                  <a:pt x="59" y="3"/>
                  <a:pt x="59" y="3"/>
                </a:cubicBezTo>
                <a:cubicBezTo>
                  <a:pt x="60" y="3"/>
                  <a:pt x="61" y="2"/>
                  <a:pt x="61" y="1"/>
                </a:cubicBezTo>
                <a:cubicBezTo>
                  <a:pt x="61" y="0"/>
                  <a:pt x="60" y="0"/>
                  <a:pt x="59" y="0"/>
                </a:cubicBezTo>
                <a:moveTo>
                  <a:pt x="70" y="0"/>
                </a:moveTo>
                <a:cubicBezTo>
                  <a:pt x="66" y="0"/>
                  <a:pt x="66" y="0"/>
                  <a:pt x="66" y="0"/>
                </a:cubicBezTo>
                <a:cubicBezTo>
                  <a:pt x="65" y="0"/>
                  <a:pt x="65" y="0"/>
                  <a:pt x="65" y="1"/>
                </a:cubicBezTo>
                <a:cubicBezTo>
                  <a:pt x="65" y="2"/>
                  <a:pt x="65" y="3"/>
                  <a:pt x="66" y="3"/>
                </a:cubicBezTo>
                <a:cubicBezTo>
                  <a:pt x="70" y="3"/>
                  <a:pt x="70" y="3"/>
                  <a:pt x="70" y="3"/>
                </a:cubicBezTo>
                <a:cubicBezTo>
                  <a:pt x="71" y="3"/>
                  <a:pt x="72" y="2"/>
                  <a:pt x="72" y="1"/>
                </a:cubicBezTo>
                <a:cubicBezTo>
                  <a:pt x="72" y="0"/>
                  <a:pt x="71" y="0"/>
                  <a:pt x="70" y="0"/>
                </a:cubicBezTo>
                <a:moveTo>
                  <a:pt x="81" y="0"/>
                </a:moveTo>
                <a:cubicBezTo>
                  <a:pt x="77" y="0"/>
                  <a:pt x="77" y="0"/>
                  <a:pt x="77" y="0"/>
                </a:cubicBezTo>
                <a:cubicBezTo>
                  <a:pt x="76" y="0"/>
                  <a:pt x="75" y="0"/>
                  <a:pt x="75" y="1"/>
                </a:cubicBezTo>
                <a:cubicBezTo>
                  <a:pt x="75" y="2"/>
                  <a:pt x="76" y="3"/>
                  <a:pt x="77" y="3"/>
                </a:cubicBezTo>
                <a:cubicBezTo>
                  <a:pt x="81" y="3"/>
                  <a:pt x="81" y="3"/>
                  <a:pt x="81" y="3"/>
                </a:cubicBezTo>
                <a:cubicBezTo>
                  <a:pt x="82" y="3"/>
                  <a:pt x="82" y="2"/>
                  <a:pt x="82" y="1"/>
                </a:cubicBezTo>
                <a:cubicBezTo>
                  <a:pt x="82" y="0"/>
                  <a:pt x="82" y="0"/>
                  <a:pt x="81" y="0"/>
                </a:cubicBezTo>
                <a:moveTo>
                  <a:pt x="91" y="0"/>
                </a:moveTo>
                <a:cubicBezTo>
                  <a:pt x="88" y="0"/>
                  <a:pt x="88" y="0"/>
                  <a:pt x="88" y="0"/>
                </a:cubicBezTo>
                <a:cubicBezTo>
                  <a:pt x="87" y="0"/>
                  <a:pt x="86" y="0"/>
                  <a:pt x="86" y="1"/>
                </a:cubicBezTo>
                <a:cubicBezTo>
                  <a:pt x="86" y="2"/>
                  <a:pt x="87" y="3"/>
                  <a:pt x="88" y="3"/>
                </a:cubicBezTo>
                <a:cubicBezTo>
                  <a:pt x="91" y="3"/>
                  <a:pt x="91" y="3"/>
                  <a:pt x="91" y="3"/>
                </a:cubicBezTo>
                <a:cubicBezTo>
                  <a:pt x="92" y="3"/>
                  <a:pt x="93" y="2"/>
                  <a:pt x="93" y="1"/>
                </a:cubicBezTo>
                <a:cubicBezTo>
                  <a:pt x="93" y="0"/>
                  <a:pt x="92" y="0"/>
                  <a:pt x="91" y="0"/>
                </a:cubicBezTo>
                <a:moveTo>
                  <a:pt x="102" y="0"/>
                </a:moveTo>
                <a:cubicBezTo>
                  <a:pt x="99" y="0"/>
                  <a:pt x="99" y="0"/>
                  <a:pt x="99" y="0"/>
                </a:cubicBezTo>
                <a:cubicBezTo>
                  <a:pt x="98" y="0"/>
                  <a:pt x="97" y="0"/>
                  <a:pt x="97" y="1"/>
                </a:cubicBezTo>
                <a:cubicBezTo>
                  <a:pt x="97" y="2"/>
                  <a:pt x="98" y="3"/>
                  <a:pt x="99" y="3"/>
                </a:cubicBezTo>
                <a:cubicBezTo>
                  <a:pt x="102" y="3"/>
                  <a:pt x="102" y="3"/>
                  <a:pt x="102" y="3"/>
                </a:cubicBezTo>
                <a:cubicBezTo>
                  <a:pt x="103" y="3"/>
                  <a:pt x="104" y="2"/>
                  <a:pt x="104" y="1"/>
                </a:cubicBezTo>
                <a:cubicBezTo>
                  <a:pt x="104" y="0"/>
                  <a:pt x="103" y="0"/>
                  <a:pt x="102" y="0"/>
                </a:cubicBezTo>
                <a:moveTo>
                  <a:pt x="113" y="0"/>
                </a:moveTo>
                <a:cubicBezTo>
                  <a:pt x="109" y="0"/>
                  <a:pt x="109" y="0"/>
                  <a:pt x="109" y="0"/>
                </a:cubicBezTo>
                <a:cubicBezTo>
                  <a:pt x="108" y="0"/>
                  <a:pt x="108" y="0"/>
                  <a:pt x="108" y="1"/>
                </a:cubicBezTo>
                <a:cubicBezTo>
                  <a:pt x="108" y="2"/>
                  <a:pt x="108" y="3"/>
                  <a:pt x="109" y="3"/>
                </a:cubicBezTo>
                <a:cubicBezTo>
                  <a:pt x="113" y="3"/>
                  <a:pt x="113" y="3"/>
                  <a:pt x="113" y="3"/>
                </a:cubicBezTo>
                <a:cubicBezTo>
                  <a:pt x="114" y="3"/>
                  <a:pt x="115" y="2"/>
                  <a:pt x="115" y="1"/>
                </a:cubicBezTo>
                <a:cubicBezTo>
                  <a:pt x="115" y="0"/>
                  <a:pt x="114" y="0"/>
                  <a:pt x="113" y="0"/>
                </a:cubicBezTo>
                <a:moveTo>
                  <a:pt x="124" y="0"/>
                </a:moveTo>
                <a:cubicBezTo>
                  <a:pt x="120" y="0"/>
                  <a:pt x="120" y="0"/>
                  <a:pt x="120" y="0"/>
                </a:cubicBezTo>
                <a:cubicBezTo>
                  <a:pt x="119" y="0"/>
                  <a:pt x="118" y="0"/>
                  <a:pt x="118" y="1"/>
                </a:cubicBezTo>
                <a:cubicBezTo>
                  <a:pt x="118" y="2"/>
                  <a:pt x="119" y="3"/>
                  <a:pt x="120" y="3"/>
                </a:cubicBezTo>
                <a:cubicBezTo>
                  <a:pt x="124" y="3"/>
                  <a:pt x="124" y="3"/>
                  <a:pt x="124" y="3"/>
                </a:cubicBezTo>
                <a:cubicBezTo>
                  <a:pt x="125" y="3"/>
                  <a:pt x="125" y="2"/>
                  <a:pt x="125" y="1"/>
                </a:cubicBezTo>
                <a:cubicBezTo>
                  <a:pt x="125" y="0"/>
                  <a:pt x="125" y="0"/>
                  <a:pt x="124" y="0"/>
                </a:cubicBezTo>
                <a:moveTo>
                  <a:pt x="134" y="0"/>
                </a:moveTo>
                <a:cubicBezTo>
                  <a:pt x="131" y="0"/>
                  <a:pt x="131" y="0"/>
                  <a:pt x="131" y="0"/>
                </a:cubicBezTo>
                <a:cubicBezTo>
                  <a:pt x="130" y="0"/>
                  <a:pt x="129" y="0"/>
                  <a:pt x="129" y="1"/>
                </a:cubicBezTo>
                <a:cubicBezTo>
                  <a:pt x="129" y="2"/>
                  <a:pt x="130" y="3"/>
                  <a:pt x="131" y="3"/>
                </a:cubicBezTo>
                <a:cubicBezTo>
                  <a:pt x="134" y="3"/>
                  <a:pt x="134" y="3"/>
                  <a:pt x="134" y="3"/>
                </a:cubicBezTo>
                <a:cubicBezTo>
                  <a:pt x="135" y="3"/>
                  <a:pt x="136" y="2"/>
                  <a:pt x="136" y="1"/>
                </a:cubicBezTo>
                <a:cubicBezTo>
                  <a:pt x="136" y="0"/>
                  <a:pt x="135" y="0"/>
                  <a:pt x="134" y="0"/>
                </a:cubicBezTo>
                <a:moveTo>
                  <a:pt x="145" y="0"/>
                </a:moveTo>
                <a:cubicBezTo>
                  <a:pt x="142" y="0"/>
                  <a:pt x="142" y="0"/>
                  <a:pt x="142" y="0"/>
                </a:cubicBezTo>
                <a:cubicBezTo>
                  <a:pt x="141" y="0"/>
                  <a:pt x="140" y="0"/>
                  <a:pt x="140" y="1"/>
                </a:cubicBezTo>
                <a:cubicBezTo>
                  <a:pt x="140" y="2"/>
                  <a:pt x="141" y="3"/>
                  <a:pt x="142" y="3"/>
                </a:cubicBezTo>
                <a:cubicBezTo>
                  <a:pt x="145" y="3"/>
                  <a:pt x="145" y="3"/>
                  <a:pt x="145" y="3"/>
                </a:cubicBezTo>
                <a:cubicBezTo>
                  <a:pt x="146" y="3"/>
                  <a:pt x="147" y="2"/>
                  <a:pt x="147" y="1"/>
                </a:cubicBezTo>
                <a:cubicBezTo>
                  <a:pt x="147" y="0"/>
                  <a:pt x="146" y="0"/>
                  <a:pt x="145" y="0"/>
                </a:cubicBezTo>
                <a:moveTo>
                  <a:pt x="156" y="0"/>
                </a:moveTo>
                <a:cubicBezTo>
                  <a:pt x="152" y="0"/>
                  <a:pt x="152" y="0"/>
                  <a:pt x="152" y="0"/>
                </a:cubicBezTo>
                <a:cubicBezTo>
                  <a:pt x="151" y="0"/>
                  <a:pt x="151" y="0"/>
                  <a:pt x="151" y="1"/>
                </a:cubicBezTo>
                <a:cubicBezTo>
                  <a:pt x="151" y="2"/>
                  <a:pt x="151" y="3"/>
                  <a:pt x="152" y="3"/>
                </a:cubicBezTo>
                <a:cubicBezTo>
                  <a:pt x="156" y="3"/>
                  <a:pt x="156" y="3"/>
                  <a:pt x="156" y="3"/>
                </a:cubicBezTo>
                <a:cubicBezTo>
                  <a:pt x="157" y="3"/>
                  <a:pt x="158" y="2"/>
                  <a:pt x="158" y="1"/>
                </a:cubicBezTo>
                <a:cubicBezTo>
                  <a:pt x="158" y="0"/>
                  <a:pt x="157" y="0"/>
                  <a:pt x="156" y="0"/>
                </a:cubicBezTo>
                <a:moveTo>
                  <a:pt x="167" y="0"/>
                </a:moveTo>
                <a:cubicBezTo>
                  <a:pt x="163" y="0"/>
                  <a:pt x="163" y="0"/>
                  <a:pt x="163" y="0"/>
                </a:cubicBezTo>
                <a:cubicBezTo>
                  <a:pt x="162" y="0"/>
                  <a:pt x="161" y="0"/>
                  <a:pt x="161" y="1"/>
                </a:cubicBezTo>
                <a:cubicBezTo>
                  <a:pt x="161" y="2"/>
                  <a:pt x="162" y="3"/>
                  <a:pt x="163" y="3"/>
                </a:cubicBezTo>
                <a:cubicBezTo>
                  <a:pt x="167" y="3"/>
                  <a:pt x="167" y="3"/>
                  <a:pt x="167" y="3"/>
                </a:cubicBezTo>
                <a:cubicBezTo>
                  <a:pt x="168" y="3"/>
                  <a:pt x="168" y="2"/>
                  <a:pt x="168" y="1"/>
                </a:cubicBezTo>
                <a:cubicBezTo>
                  <a:pt x="168" y="0"/>
                  <a:pt x="168" y="0"/>
                  <a:pt x="167" y="0"/>
                </a:cubicBezTo>
                <a:moveTo>
                  <a:pt x="177" y="0"/>
                </a:moveTo>
                <a:cubicBezTo>
                  <a:pt x="174" y="0"/>
                  <a:pt x="174" y="0"/>
                  <a:pt x="174" y="0"/>
                </a:cubicBezTo>
                <a:cubicBezTo>
                  <a:pt x="173" y="0"/>
                  <a:pt x="172" y="0"/>
                  <a:pt x="172" y="1"/>
                </a:cubicBezTo>
                <a:cubicBezTo>
                  <a:pt x="172" y="2"/>
                  <a:pt x="173" y="3"/>
                  <a:pt x="174" y="3"/>
                </a:cubicBezTo>
                <a:cubicBezTo>
                  <a:pt x="177" y="3"/>
                  <a:pt x="177" y="3"/>
                  <a:pt x="177" y="3"/>
                </a:cubicBezTo>
                <a:cubicBezTo>
                  <a:pt x="178" y="3"/>
                  <a:pt x="179" y="2"/>
                  <a:pt x="179" y="1"/>
                </a:cubicBezTo>
                <a:cubicBezTo>
                  <a:pt x="179" y="0"/>
                  <a:pt x="178" y="0"/>
                  <a:pt x="177" y="0"/>
                </a:cubicBezTo>
                <a:moveTo>
                  <a:pt x="188" y="0"/>
                </a:moveTo>
                <a:cubicBezTo>
                  <a:pt x="185" y="0"/>
                  <a:pt x="185" y="0"/>
                  <a:pt x="185" y="0"/>
                </a:cubicBezTo>
                <a:cubicBezTo>
                  <a:pt x="184" y="0"/>
                  <a:pt x="183" y="0"/>
                  <a:pt x="183" y="1"/>
                </a:cubicBezTo>
                <a:cubicBezTo>
                  <a:pt x="183" y="2"/>
                  <a:pt x="184" y="3"/>
                  <a:pt x="185" y="3"/>
                </a:cubicBezTo>
                <a:cubicBezTo>
                  <a:pt x="188" y="3"/>
                  <a:pt x="188" y="3"/>
                  <a:pt x="188" y="3"/>
                </a:cubicBezTo>
                <a:cubicBezTo>
                  <a:pt x="189" y="3"/>
                  <a:pt x="190" y="2"/>
                  <a:pt x="190" y="1"/>
                </a:cubicBezTo>
                <a:cubicBezTo>
                  <a:pt x="190" y="0"/>
                  <a:pt x="189" y="0"/>
                  <a:pt x="188" y="0"/>
                </a:cubicBezTo>
                <a:moveTo>
                  <a:pt x="199" y="0"/>
                </a:moveTo>
                <a:cubicBezTo>
                  <a:pt x="195" y="0"/>
                  <a:pt x="195" y="0"/>
                  <a:pt x="195" y="0"/>
                </a:cubicBezTo>
                <a:cubicBezTo>
                  <a:pt x="194" y="0"/>
                  <a:pt x="194" y="0"/>
                  <a:pt x="194" y="1"/>
                </a:cubicBezTo>
                <a:cubicBezTo>
                  <a:pt x="194" y="2"/>
                  <a:pt x="194" y="3"/>
                  <a:pt x="195" y="3"/>
                </a:cubicBezTo>
                <a:cubicBezTo>
                  <a:pt x="199" y="3"/>
                  <a:pt x="199" y="3"/>
                  <a:pt x="199" y="3"/>
                </a:cubicBezTo>
                <a:cubicBezTo>
                  <a:pt x="200" y="3"/>
                  <a:pt x="201" y="2"/>
                  <a:pt x="201" y="1"/>
                </a:cubicBezTo>
                <a:cubicBezTo>
                  <a:pt x="201" y="0"/>
                  <a:pt x="200" y="0"/>
                  <a:pt x="199" y="0"/>
                </a:cubicBezTo>
                <a:moveTo>
                  <a:pt x="210" y="0"/>
                </a:moveTo>
                <a:cubicBezTo>
                  <a:pt x="206" y="0"/>
                  <a:pt x="206" y="0"/>
                  <a:pt x="206" y="0"/>
                </a:cubicBezTo>
                <a:cubicBezTo>
                  <a:pt x="205" y="0"/>
                  <a:pt x="204" y="0"/>
                  <a:pt x="204" y="1"/>
                </a:cubicBezTo>
                <a:cubicBezTo>
                  <a:pt x="204" y="2"/>
                  <a:pt x="205" y="3"/>
                  <a:pt x="206" y="3"/>
                </a:cubicBezTo>
                <a:cubicBezTo>
                  <a:pt x="210" y="3"/>
                  <a:pt x="210" y="3"/>
                  <a:pt x="210" y="3"/>
                </a:cubicBezTo>
                <a:cubicBezTo>
                  <a:pt x="211" y="3"/>
                  <a:pt x="211" y="2"/>
                  <a:pt x="211" y="1"/>
                </a:cubicBezTo>
                <a:cubicBezTo>
                  <a:pt x="211" y="0"/>
                  <a:pt x="211" y="0"/>
                  <a:pt x="210" y="0"/>
                </a:cubicBezTo>
                <a:moveTo>
                  <a:pt x="220" y="0"/>
                </a:moveTo>
                <a:cubicBezTo>
                  <a:pt x="217" y="0"/>
                  <a:pt x="217" y="0"/>
                  <a:pt x="217" y="0"/>
                </a:cubicBezTo>
                <a:cubicBezTo>
                  <a:pt x="216" y="0"/>
                  <a:pt x="215" y="0"/>
                  <a:pt x="215" y="1"/>
                </a:cubicBezTo>
                <a:cubicBezTo>
                  <a:pt x="215" y="2"/>
                  <a:pt x="216" y="3"/>
                  <a:pt x="217" y="3"/>
                </a:cubicBezTo>
                <a:cubicBezTo>
                  <a:pt x="220" y="3"/>
                  <a:pt x="220" y="3"/>
                  <a:pt x="220" y="3"/>
                </a:cubicBezTo>
                <a:cubicBezTo>
                  <a:pt x="221" y="3"/>
                  <a:pt x="222" y="2"/>
                  <a:pt x="222" y="1"/>
                </a:cubicBezTo>
                <a:cubicBezTo>
                  <a:pt x="222" y="0"/>
                  <a:pt x="221" y="0"/>
                  <a:pt x="220" y="0"/>
                </a:cubicBezTo>
                <a:moveTo>
                  <a:pt x="231" y="0"/>
                </a:moveTo>
                <a:cubicBezTo>
                  <a:pt x="228" y="0"/>
                  <a:pt x="228" y="0"/>
                  <a:pt x="228" y="0"/>
                </a:cubicBezTo>
                <a:cubicBezTo>
                  <a:pt x="227" y="0"/>
                  <a:pt x="226" y="0"/>
                  <a:pt x="226" y="1"/>
                </a:cubicBezTo>
                <a:cubicBezTo>
                  <a:pt x="226" y="2"/>
                  <a:pt x="227" y="3"/>
                  <a:pt x="228" y="3"/>
                </a:cubicBezTo>
                <a:cubicBezTo>
                  <a:pt x="231" y="3"/>
                  <a:pt x="231" y="3"/>
                  <a:pt x="231" y="3"/>
                </a:cubicBezTo>
                <a:cubicBezTo>
                  <a:pt x="232" y="3"/>
                  <a:pt x="233" y="2"/>
                  <a:pt x="233" y="1"/>
                </a:cubicBezTo>
                <a:cubicBezTo>
                  <a:pt x="233" y="0"/>
                  <a:pt x="232" y="0"/>
                  <a:pt x="231" y="0"/>
                </a:cubicBezTo>
                <a:moveTo>
                  <a:pt x="242" y="0"/>
                </a:moveTo>
                <a:cubicBezTo>
                  <a:pt x="238" y="0"/>
                  <a:pt x="238" y="0"/>
                  <a:pt x="238" y="0"/>
                </a:cubicBezTo>
                <a:cubicBezTo>
                  <a:pt x="237" y="0"/>
                  <a:pt x="237" y="0"/>
                  <a:pt x="237" y="1"/>
                </a:cubicBezTo>
                <a:cubicBezTo>
                  <a:pt x="237" y="2"/>
                  <a:pt x="237" y="3"/>
                  <a:pt x="238" y="3"/>
                </a:cubicBezTo>
                <a:cubicBezTo>
                  <a:pt x="242" y="3"/>
                  <a:pt x="242" y="3"/>
                  <a:pt x="242" y="3"/>
                </a:cubicBezTo>
                <a:cubicBezTo>
                  <a:pt x="243" y="3"/>
                  <a:pt x="244" y="2"/>
                  <a:pt x="244" y="1"/>
                </a:cubicBezTo>
                <a:cubicBezTo>
                  <a:pt x="244" y="0"/>
                  <a:pt x="243" y="0"/>
                  <a:pt x="242" y="0"/>
                </a:cubicBezTo>
                <a:moveTo>
                  <a:pt x="253" y="0"/>
                </a:moveTo>
                <a:cubicBezTo>
                  <a:pt x="249" y="0"/>
                  <a:pt x="249" y="0"/>
                  <a:pt x="249" y="0"/>
                </a:cubicBezTo>
                <a:cubicBezTo>
                  <a:pt x="248" y="0"/>
                  <a:pt x="247" y="0"/>
                  <a:pt x="247" y="1"/>
                </a:cubicBezTo>
                <a:cubicBezTo>
                  <a:pt x="247" y="2"/>
                  <a:pt x="248" y="3"/>
                  <a:pt x="249" y="3"/>
                </a:cubicBezTo>
                <a:cubicBezTo>
                  <a:pt x="253" y="3"/>
                  <a:pt x="253" y="3"/>
                  <a:pt x="253" y="3"/>
                </a:cubicBezTo>
                <a:cubicBezTo>
                  <a:pt x="254" y="3"/>
                  <a:pt x="254" y="2"/>
                  <a:pt x="254" y="1"/>
                </a:cubicBezTo>
                <a:cubicBezTo>
                  <a:pt x="254" y="0"/>
                  <a:pt x="254" y="0"/>
                  <a:pt x="253" y="0"/>
                </a:cubicBezTo>
                <a:moveTo>
                  <a:pt x="263" y="0"/>
                </a:moveTo>
                <a:cubicBezTo>
                  <a:pt x="260" y="0"/>
                  <a:pt x="260" y="0"/>
                  <a:pt x="260" y="0"/>
                </a:cubicBezTo>
                <a:cubicBezTo>
                  <a:pt x="259" y="0"/>
                  <a:pt x="258" y="0"/>
                  <a:pt x="258" y="1"/>
                </a:cubicBezTo>
                <a:cubicBezTo>
                  <a:pt x="258" y="2"/>
                  <a:pt x="259" y="3"/>
                  <a:pt x="260" y="3"/>
                </a:cubicBezTo>
                <a:cubicBezTo>
                  <a:pt x="263" y="3"/>
                  <a:pt x="263" y="3"/>
                  <a:pt x="263" y="3"/>
                </a:cubicBezTo>
                <a:cubicBezTo>
                  <a:pt x="264" y="3"/>
                  <a:pt x="265" y="2"/>
                  <a:pt x="265" y="1"/>
                </a:cubicBezTo>
                <a:cubicBezTo>
                  <a:pt x="265" y="0"/>
                  <a:pt x="264" y="0"/>
                  <a:pt x="263" y="0"/>
                </a:cubicBezTo>
                <a:moveTo>
                  <a:pt x="274" y="0"/>
                </a:moveTo>
                <a:cubicBezTo>
                  <a:pt x="271" y="0"/>
                  <a:pt x="271" y="0"/>
                  <a:pt x="271" y="0"/>
                </a:cubicBezTo>
                <a:cubicBezTo>
                  <a:pt x="270" y="0"/>
                  <a:pt x="269" y="0"/>
                  <a:pt x="269" y="1"/>
                </a:cubicBezTo>
                <a:cubicBezTo>
                  <a:pt x="269" y="2"/>
                  <a:pt x="270" y="3"/>
                  <a:pt x="271" y="3"/>
                </a:cubicBezTo>
                <a:cubicBezTo>
                  <a:pt x="274" y="3"/>
                  <a:pt x="274" y="3"/>
                  <a:pt x="274" y="3"/>
                </a:cubicBezTo>
                <a:cubicBezTo>
                  <a:pt x="275" y="3"/>
                  <a:pt x="276" y="2"/>
                  <a:pt x="276" y="1"/>
                </a:cubicBezTo>
                <a:cubicBezTo>
                  <a:pt x="276" y="0"/>
                  <a:pt x="275" y="0"/>
                  <a:pt x="274" y="0"/>
                </a:cubicBezTo>
                <a:moveTo>
                  <a:pt x="285" y="0"/>
                </a:moveTo>
                <a:cubicBezTo>
                  <a:pt x="281" y="0"/>
                  <a:pt x="281" y="0"/>
                  <a:pt x="281" y="0"/>
                </a:cubicBezTo>
                <a:cubicBezTo>
                  <a:pt x="280" y="0"/>
                  <a:pt x="279" y="0"/>
                  <a:pt x="279" y="1"/>
                </a:cubicBezTo>
                <a:cubicBezTo>
                  <a:pt x="279" y="2"/>
                  <a:pt x="280" y="3"/>
                  <a:pt x="281" y="3"/>
                </a:cubicBezTo>
                <a:cubicBezTo>
                  <a:pt x="285" y="3"/>
                  <a:pt x="285" y="3"/>
                  <a:pt x="285" y="3"/>
                </a:cubicBezTo>
                <a:cubicBezTo>
                  <a:pt x="286" y="3"/>
                  <a:pt x="286" y="3"/>
                  <a:pt x="286" y="3"/>
                </a:cubicBezTo>
                <a:cubicBezTo>
                  <a:pt x="286" y="0"/>
                  <a:pt x="286" y="0"/>
                  <a:pt x="286" y="0"/>
                </a:cubicBezTo>
                <a:cubicBezTo>
                  <a:pt x="285" y="0"/>
                  <a:pt x="285" y="0"/>
                  <a:pt x="285" y="0"/>
                </a:cubicBezTo>
              </a:path>
            </a:pathLst>
          </a:custGeom>
          <a:solidFill>
            <a:srgbClr val="9B041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2" name="Shape 1252"/>
          <p:cNvSpPr/>
          <p:nvPr/>
        </p:nvSpPr>
        <p:spPr>
          <a:xfrm>
            <a:off x="5176653" y="2740809"/>
            <a:ext cx="336535" cy="336535"/>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53" name="Shape 1253"/>
          <p:cNvSpPr txBox="1"/>
          <p:nvPr/>
        </p:nvSpPr>
        <p:spPr>
          <a:xfrm>
            <a:off x="5216333" y="2755912"/>
            <a:ext cx="257175"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2</a:t>
            </a:r>
            <a:endParaRPr sz="1100"/>
          </a:p>
        </p:txBody>
      </p:sp>
      <p:sp>
        <p:nvSpPr>
          <p:cNvPr id="1254" name="Shape 1254"/>
          <p:cNvSpPr/>
          <p:nvPr/>
        </p:nvSpPr>
        <p:spPr>
          <a:xfrm>
            <a:off x="6103477" y="2560672"/>
            <a:ext cx="355996" cy="345281"/>
          </a:xfrm>
          <a:custGeom>
            <a:pathLst>
              <a:path extrusionOk="0" h="93" w="94">
                <a:moveTo>
                  <a:pt x="4" y="78"/>
                </a:moveTo>
                <a:cubicBezTo>
                  <a:pt x="0" y="82"/>
                  <a:pt x="0" y="87"/>
                  <a:pt x="4" y="91"/>
                </a:cubicBezTo>
                <a:cubicBezTo>
                  <a:pt x="5" y="92"/>
                  <a:pt x="8" y="93"/>
                  <a:pt x="10" y="93"/>
                </a:cubicBezTo>
                <a:cubicBezTo>
                  <a:pt x="12" y="93"/>
                  <a:pt x="14" y="92"/>
                  <a:pt x="16" y="91"/>
                </a:cubicBezTo>
                <a:cubicBezTo>
                  <a:pt x="45" y="62"/>
                  <a:pt x="45" y="62"/>
                  <a:pt x="45" y="62"/>
                </a:cubicBezTo>
                <a:cubicBezTo>
                  <a:pt x="32" y="50"/>
                  <a:pt x="32" y="50"/>
                  <a:pt x="32" y="50"/>
                </a:cubicBezTo>
                <a:lnTo>
                  <a:pt x="4" y="78"/>
                </a:lnTo>
                <a:close/>
                <a:moveTo>
                  <a:pt x="75" y="25"/>
                </a:moveTo>
                <a:cubicBezTo>
                  <a:pt x="88" y="19"/>
                  <a:pt x="88" y="19"/>
                  <a:pt x="88" y="19"/>
                </a:cubicBezTo>
                <a:cubicBezTo>
                  <a:pt x="94" y="6"/>
                  <a:pt x="94" y="6"/>
                  <a:pt x="94" y="6"/>
                </a:cubicBezTo>
                <a:cubicBezTo>
                  <a:pt x="88" y="0"/>
                  <a:pt x="88" y="0"/>
                  <a:pt x="88" y="0"/>
                </a:cubicBezTo>
                <a:cubicBezTo>
                  <a:pt x="76" y="7"/>
                  <a:pt x="76" y="7"/>
                  <a:pt x="76" y="7"/>
                </a:cubicBezTo>
                <a:cubicBezTo>
                  <a:pt x="69" y="19"/>
                  <a:pt x="69" y="19"/>
                  <a:pt x="69" y="19"/>
                </a:cubicBezTo>
                <a:cubicBezTo>
                  <a:pt x="54" y="34"/>
                  <a:pt x="54" y="34"/>
                  <a:pt x="54" y="34"/>
                </a:cubicBezTo>
                <a:cubicBezTo>
                  <a:pt x="60" y="41"/>
                  <a:pt x="60" y="41"/>
                  <a:pt x="60" y="41"/>
                </a:cubicBezTo>
                <a:lnTo>
                  <a:pt x="75" y="25"/>
                </a:lnTo>
                <a:close/>
                <a:moveTo>
                  <a:pt x="78" y="58"/>
                </a:moveTo>
                <a:cubicBezTo>
                  <a:pt x="77" y="58"/>
                  <a:pt x="77" y="58"/>
                  <a:pt x="77" y="58"/>
                </a:cubicBezTo>
                <a:cubicBezTo>
                  <a:pt x="75" y="58"/>
                  <a:pt x="73" y="59"/>
                  <a:pt x="71" y="59"/>
                </a:cubicBezTo>
                <a:cubicBezTo>
                  <a:pt x="35" y="24"/>
                  <a:pt x="35" y="24"/>
                  <a:pt x="35" y="24"/>
                </a:cubicBezTo>
                <a:cubicBezTo>
                  <a:pt x="36" y="22"/>
                  <a:pt x="36" y="20"/>
                  <a:pt x="36" y="18"/>
                </a:cubicBezTo>
                <a:cubicBezTo>
                  <a:pt x="36" y="16"/>
                  <a:pt x="36" y="16"/>
                  <a:pt x="36" y="16"/>
                </a:cubicBezTo>
                <a:cubicBezTo>
                  <a:pt x="35" y="7"/>
                  <a:pt x="28" y="0"/>
                  <a:pt x="19" y="0"/>
                </a:cubicBezTo>
                <a:cubicBezTo>
                  <a:pt x="16" y="0"/>
                  <a:pt x="13" y="1"/>
                  <a:pt x="11" y="2"/>
                </a:cubicBezTo>
                <a:cubicBezTo>
                  <a:pt x="23" y="14"/>
                  <a:pt x="23" y="14"/>
                  <a:pt x="23" y="14"/>
                </a:cubicBezTo>
                <a:cubicBezTo>
                  <a:pt x="23" y="14"/>
                  <a:pt x="24" y="15"/>
                  <a:pt x="24" y="16"/>
                </a:cubicBezTo>
                <a:cubicBezTo>
                  <a:pt x="25" y="18"/>
                  <a:pt x="24" y="20"/>
                  <a:pt x="23" y="22"/>
                </a:cubicBezTo>
                <a:cubicBezTo>
                  <a:pt x="22" y="23"/>
                  <a:pt x="20" y="23"/>
                  <a:pt x="19" y="23"/>
                </a:cubicBezTo>
                <a:cubicBezTo>
                  <a:pt x="18" y="23"/>
                  <a:pt x="17" y="23"/>
                  <a:pt x="17" y="23"/>
                </a:cubicBezTo>
                <a:cubicBezTo>
                  <a:pt x="16" y="23"/>
                  <a:pt x="15" y="22"/>
                  <a:pt x="15" y="22"/>
                </a:cubicBezTo>
                <a:cubicBezTo>
                  <a:pt x="3" y="10"/>
                  <a:pt x="3" y="10"/>
                  <a:pt x="3" y="10"/>
                </a:cubicBezTo>
                <a:cubicBezTo>
                  <a:pt x="2" y="12"/>
                  <a:pt x="1" y="15"/>
                  <a:pt x="1" y="18"/>
                </a:cubicBezTo>
                <a:cubicBezTo>
                  <a:pt x="1" y="27"/>
                  <a:pt x="8" y="34"/>
                  <a:pt x="17" y="35"/>
                </a:cubicBezTo>
                <a:cubicBezTo>
                  <a:pt x="19" y="35"/>
                  <a:pt x="19" y="35"/>
                  <a:pt x="19" y="35"/>
                </a:cubicBezTo>
                <a:cubicBezTo>
                  <a:pt x="21" y="35"/>
                  <a:pt x="23" y="35"/>
                  <a:pt x="25" y="34"/>
                </a:cubicBezTo>
                <a:cubicBezTo>
                  <a:pt x="60" y="70"/>
                  <a:pt x="60" y="70"/>
                  <a:pt x="60" y="70"/>
                </a:cubicBezTo>
                <a:cubicBezTo>
                  <a:pt x="60" y="72"/>
                  <a:pt x="59" y="74"/>
                  <a:pt x="59" y="76"/>
                </a:cubicBezTo>
                <a:cubicBezTo>
                  <a:pt x="59" y="77"/>
                  <a:pt x="59" y="77"/>
                  <a:pt x="59" y="77"/>
                </a:cubicBezTo>
                <a:cubicBezTo>
                  <a:pt x="60" y="86"/>
                  <a:pt x="68" y="93"/>
                  <a:pt x="77" y="93"/>
                </a:cubicBezTo>
                <a:cubicBezTo>
                  <a:pt x="79" y="93"/>
                  <a:pt x="82" y="93"/>
                  <a:pt x="84" y="91"/>
                </a:cubicBezTo>
                <a:cubicBezTo>
                  <a:pt x="73" y="80"/>
                  <a:pt x="73" y="80"/>
                  <a:pt x="73" y="80"/>
                </a:cubicBezTo>
                <a:cubicBezTo>
                  <a:pt x="72" y="79"/>
                  <a:pt x="72" y="79"/>
                  <a:pt x="71" y="78"/>
                </a:cubicBezTo>
                <a:cubicBezTo>
                  <a:pt x="71" y="76"/>
                  <a:pt x="71" y="73"/>
                  <a:pt x="73" y="72"/>
                </a:cubicBezTo>
                <a:cubicBezTo>
                  <a:pt x="74" y="71"/>
                  <a:pt x="75" y="70"/>
                  <a:pt x="77" y="70"/>
                </a:cubicBezTo>
                <a:cubicBezTo>
                  <a:pt x="77" y="70"/>
                  <a:pt x="78" y="70"/>
                  <a:pt x="79" y="70"/>
                </a:cubicBezTo>
                <a:cubicBezTo>
                  <a:pt x="80" y="71"/>
                  <a:pt x="80" y="71"/>
                  <a:pt x="81" y="72"/>
                </a:cubicBezTo>
                <a:cubicBezTo>
                  <a:pt x="92" y="83"/>
                  <a:pt x="92" y="83"/>
                  <a:pt x="92" y="83"/>
                </a:cubicBezTo>
                <a:cubicBezTo>
                  <a:pt x="94" y="81"/>
                  <a:pt x="94" y="78"/>
                  <a:pt x="94" y="76"/>
                </a:cubicBezTo>
                <a:cubicBezTo>
                  <a:pt x="94" y="67"/>
                  <a:pt x="87" y="59"/>
                  <a:pt x="78" y="5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5" name="Shape 1255"/>
          <p:cNvSpPr/>
          <p:nvPr/>
        </p:nvSpPr>
        <p:spPr>
          <a:xfrm>
            <a:off x="6648429" y="2467855"/>
            <a:ext cx="948817" cy="5309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lt1"/>
                </a:solidFill>
                <a:latin typeface="Montserrat"/>
                <a:ea typeface="Montserrat"/>
                <a:cs typeface="Montserrat"/>
                <a:sym typeface="Montserrat"/>
              </a:rPr>
              <a:t>26%</a:t>
            </a:r>
            <a:endParaRPr sz="1100"/>
          </a:p>
        </p:txBody>
      </p:sp>
      <p:sp>
        <p:nvSpPr>
          <p:cNvPr id="1256" name="Shape 1256"/>
          <p:cNvSpPr/>
          <p:nvPr/>
        </p:nvSpPr>
        <p:spPr>
          <a:xfrm>
            <a:off x="7603259" y="2493231"/>
            <a:ext cx="985435"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1"/>
                </a:solidFill>
                <a:latin typeface="Montserrat"/>
                <a:ea typeface="Montserrat"/>
                <a:cs typeface="Montserrat"/>
                <a:sym typeface="Montserrat"/>
              </a:rPr>
              <a:t>Your sample text text is you</a:t>
            </a:r>
            <a:endParaRPr sz="1100"/>
          </a:p>
          <a:p>
            <a:pPr indent="0" lvl="0" marL="0" marR="0" rtl="0" algn="l">
              <a:lnSpc>
                <a:spcPct val="160000"/>
              </a:lnSpc>
              <a:spcBef>
                <a:spcPts val="0"/>
              </a:spcBef>
              <a:spcAft>
                <a:spcPts val="0"/>
              </a:spcAft>
              <a:buNone/>
            </a:pPr>
            <a:r>
              <a:rPr lang="en" sz="800">
                <a:solidFill>
                  <a:schemeClr val="lt1"/>
                </a:solidFill>
                <a:latin typeface="Montserrat"/>
                <a:ea typeface="Montserrat"/>
                <a:cs typeface="Montserrat"/>
                <a:sym typeface="Montserrat"/>
              </a:rPr>
              <a:t>here to give</a:t>
            </a:r>
            <a:endParaRPr sz="1100"/>
          </a:p>
        </p:txBody>
      </p:sp>
      <p:sp>
        <p:nvSpPr>
          <p:cNvPr id="1257" name="Shape 1257"/>
          <p:cNvSpPr/>
          <p:nvPr/>
        </p:nvSpPr>
        <p:spPr>
          <a:xfrm>
            <a:off x="5180094" y="3410423"/>
            <a:ext cx="3963906" cy="748182"/>
          </a:xfrm>
          <a:prstGeom prst="rect">
            <a:avLst/>
          </a:pr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8" name="Shape 1258"/>
          <p:cNvSpPr/>
          <p:nvPr/>
        </p:nvSpPr>
        <p:spPr>
          <a:xfrm>
            <a:off x="5180094" y="3410423"/>
            <a:ext cx="3963906" cy="7481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9" name="Shape 1259"/>
          <p:cNvSpPr/>
          <p:nvPr/>
        </p:nvSpPr>
        <p:spPr>
          <a:xfrm>
            <a:off x="5595391" y="3476677"/>
            <a:ext cx="3534065" cy="615674"/>
          </a:xfrm>
          <a:custGeom>
            <a:pathLst>
              <a:path extrusionOk="0" h="166" w="961">
                <a:moveTo>
                  <a:pt x="78" y="162"/>
                </a:moveTo>
                <a:cubicBezTo>
                  <a:pt x="76" y="162"/>
                  <a:pt x="76" y="162"/>
                  <a:pt x="76" y="162"/>
                </a:cubicBezTo>
                <a:cubicBezTo>
                  <a:pt x="76" y="166"/>
                  <a:pt x="76" y="166"/>
                  <a:pt x="76" y="166"/>
                </a:cubicBezTo>
                <a:cubicBezTo>
                  <a:pt x="78" y="166"/>
                  <a:pt x="78" y="166"/>
                  <a:pt x="78" y="166"/>
                </a:cubicBezTo>
                <a:cubicBezTo>
                  <a:pt x="79" y="166"/>
                  <a:pt x="80" y="165"/>
                  <a:pt x="80" y="164"/>
                </a:cubicBezTo>
                <a:cubicBezTo>
                  <a:pt x="80" y="163"/>
                  <a:pt x="79" y="162"/>
                  <a:pt x="78" y="162"/>
                </a:cubicBezTo>
                <a:moveTo>
                  <a:pt x="90" y="162"/>
                </a:moveTo>
                <a:cubicBezTo>
                  <a:pt x="86" y="162"/>
                  <a:pt x="86" y="162"/>
                  <a:pt x="86" y="162"/>
                </a:cubicBezTo>
                <a:cubicBezTo>
                  <a:pt x="85" y="162"/>
                  <a:pt x="84" y="163"/>
                  <a:pt x="84" y="164"/>
                </a:cubicBezTo>
                <a:cubicBezTo>
                  <a:pt x="84" y="165"/>
                  <a:pt x="85" y="166"/>
                  <a:pt x="86" y="166"/>
                </a:cubicBezTo>
                <a:cubicBezTo>
                  <a:pt x="90" y="166"/>
                  <a:pt x="90" y="166"/>
                  <a:pt x="90" y="166"/>
                </a:cubicBezTo>
                <a:cubicBezTo>
                  <a:pt x="91" y="166"/>
                  <a:pt x="92" y="165"/>
                  <a:pt x="92" y="164"/>
                </a:cubicBezTo>
                <a:cubicBezTo>
                  <a:pt x="92" y="163"/>
                  <a:pt x="91" y="162"/>
                  <a:pt x="90" y="162"/>
                </a:cubicBezTo>
                <a:moveTo>
                  <a:pt x="102" y="162"/>
                </a:moveTo>
                <a:cubicBezTo>
                  <a:pt x="98" y="162"/>
                  <a:pt x="98" y="162"/>
                  <a:pt x="98" y="162"/>
                </a:cubicBezTo>
                <a:cubicBezTo>
                  <a:pt x="97" y="162"/>
                  <a:pt x="96" y="163"/>
                  <a:pt x="96" y="164"/>
                </a:cubicBezTo>
                <a:cubicBezTo>
                  <a:pt x="96" y="165"/>
                  <a:pt x="97" y="166"/>
                  <a:pt x="98" y="166"/>
                </a:cubicBezTo>
                <a:cubicBezTo>
                  <a:pt x="102" y="166"/>
                  <a:pt x="102" y="166"/>
                  <a:pt x="102" y="166"/>
                </a:cubicBezTo>
                <a:cubicBezTo>
                  <a:pt x="103" y="166"/>
                  <a:pt x="104" y="165"/>
                  <a:pt x="104" y="164"/>
                </a:cubicBezTo>
                <a:cubicBezTo>
                  <a:pt x="104" y="163"/>
                  <a:pt x="103" y="162"/>
                  <a:pt x="102" y="162"/>
                </a:cubicBezTo>
                <a:moveTo>
                  <a:pt x="114" y="162"/>
                </a:moveTo>
                <a:cubicBezTo>
                  <a:pt x="110" y="162"/>
                  <a:pt x="110" y="162"/>
                  <a:pt x="110" y="162"/>
                </a:cubicBezTo>
                <a:cubicBezTo>
                  <a:pt x="109" y="162"/>
                  <a:pt x="108" y="163"/>
                  <a:pt x="108" y="164"/>
                </a:cubicBezTo>
                <a:cubicBezTo>
                  <a:pt x="108" y="165"/>
                  <a:pt x="109" y="166"/>
                  <a:pt x="110" y="166"/>
                </a:cubicBezTo>
                <a:cubicBezTo>
                  <a:pt x="114" y="166"/>
                  <a:pt x="114" y="166"/>
                  <a:pt x="114" y="166"/>
                </a:cubicBezTo>
                <a:cubicBezTo>
                  <a:pt x="116" y="166"/>
                  <a:pt x="116" y="165"/>
                  <a:pt x="116" y="164"/>
                </a:cubicBezTo>
                <a:cubicBezTo>
                  <a:pt x="116" y="163"/>
                  <a:pt x="116" y="162"/>
                  <a:pt x="114" y="162"/>
                </a:cubicBezTo>
                <a:moveTo>
                  <a:pt x="126" y="162"/>
                </a:moveTo>
                <a:cubicBezTo>
                  <a:pt x="122" y="162"/>
                  <a:pt x="122" y="162"/>
                  <a:pt x="122" y="162"/>
                </a:cubicBezTo>
                <a:cubicBezTo>
                  <a:pt x="121" y="162"/>
                  <a:pt x="120" y="163"/>
                  <a:pt x="120" y="164"/>
                </a:cubicBezTo>
                <a:cubicBezTo>
                  <a:pt x="120" y="165"/>
                  <a:pt x="121" y="166"/>
                  <a:pt x="122" y="166"/>
                </a:cubicBezTo>
                <a:cubicBezTo>
                  <a:pt x="126" y="166"/>
                  <a:pt x="126" y="166"/>
                  <a:pt x="126" y="166"/>
                </a:cubicBezTo>
                <a:cubicBezTo>
                  <a:pt x="128" y="166"/>
                  <a:pt x="129" y="165"/>
                  <a:pt x="129" y="164"/>
                </a:cubicBezTo>
                <a:cubicBezTo>
                  <a:pt x="129" y="163"/>
                  <a:pt x="128" y="162"/>
                  <a:pt x="126" y="162"/>
                </a:cubicBezTo>
                <a:moveTo>
                  <a:pt x="139" y="162"/>
                </a:moveTo>
                <a:cubicBezTo>
                  <a:pt x="135" y="162"/>
                  <a:pt x="135" y="162"/>
                  <a:pt x="135" y="162"/>
                </a:cubicBezTo>
                <a:cubicBezTo>
                  <a:pt x="133" y="162"/>
                  <a:pt x="133" y="163"/>
                  <a:pt x="133" y="164"/>
                </a:cubicBezTo>
                <a:cubicBezTo>
                  <a:pt x="133" y="165"/>
                  <a:pt x="133" y="166"/>
                  <a:pt x="135" y="166"/>
                </a:cubicBezTo>
                <a:cubicBezTo>
                  <a:pt x="139" y="166"/>
                  <a:pt x="139" y="166"/>
                  <a:pt x="139" y="166"/>
                </a:cubicBezTo>
                <a:cubicBezTo>
                  <a:pt x="140" y="166"/>
                  <a:pt x="141" y="165"/>
                  <a:pt x="141" y="164"/>
                </a:cubicBezTo>
                <a:cubicBezTo>
                  <a:pt x="141" y="163"/>
                  <a:pt x="140" y="162"/>
                  <a:pt x="139" y="162"/>
                </a:cubicBezTo>
                <a:moveTo>
                  <a:pt x="151" y="162"/>
                </a:moveTo>
                <a:cubicBezTo>
                  <a:pt x="147" y="162"/>
                  <a:pt x="147" y="162"/>
                  <a:pt x="147" y="162"/>
                </a:cubicBezTo>
                <a:cubicBezTo>
                  <a:pt x="145" y="162"/>
                  <a:pt x="145" y="163"/>
                  <a:pt x="145" y="164"/>
                </a:cubicBezTo>
                <a:cubicBezTo>
                  <a:pt x="145" y="165"/>
                  <a:pt x="145" y="166"/>
                  <a:pt x="147" y="166"/>
                </a:cubicBezTo>
                <a:cubicBezTo>
                  <a:pt x="151" y="166"/>
                  <a:pt x="151" y="166"/>
                  <a:pt x="151" y="166"/>
                </a:cubicBezTo>
                <a:cubicBezTo>
                  <a:pt x="152" y="166"/>
                  <a:pt x="153" y="165"/>
                  <a:pt x="153" y="164"/>
                </a:cubicBezTo>
                <a:cubicBezTo>
                  <a:pt x="153" y="163"/>
                  <a:pt x="152" y="162"/>
                  <a:pt x="151" y="162"/>
                </a:cubicBezTo>
                <a:moveTo>
                  <a:pt x="163" y="162"/>
                </a:moveTo>
                <a:cubicBezTo>
                  <a:pt x="159" y="162"/>
                  <a:pt x="159" y="162"/>
                  <a:pt x="159" y="162"/>
                </a:cubicBezTo>
                <a:cubicBezTo>
                  <a:pt x="158" y="162"/>
                  <a:pt x="157" y="163"/>
                  <a:pt x="157" y="164"/>
                </a:cubicBezTo>
                <a:cubicBezTo>
                  <a:pt x="157" y="165"/>
                  <a:pt x="158" y="166"/>
                  <a:pt x="159" y="166"/>
                </a:cubicBezTo>
                <a:cubicBezTo>
                  <a:pt x="163" y="166"/>
                  <a:pt x="163" y="166"/>
                  <a:pt x="163" y="166"/>
                </a:cubicBezTo>
                <a:cubicBezTo>
                  <a:pt x="164" y="166"/>
                  <a:pt x="165" y="165"/>
                  <a:pt x="165" y="164"/>
                </a:cubicBezTo>
                <a:cubicBezTo>
                  <a:pt x="165" y="163"/>
                  <a:pt x="164" y="162"/>
                  <a:pt x="163" y="162"/>
                </a:cubicBezTo>
                <a:moveTo>
                  <a:pt x="175" y="162"/>
                </a:moveTo>
                <a:cubicBezTo>
                  <a:pt x="171" y="162"/>
                  <a:pt x="171" y="162"/>
                  <a:pt x="171" y="162"/>
                </a:cubicBezTo>
                <a:cubicBezTo>
                  <a:pt x="170" y="162"/>
                  <a:pt x="169" y="163"/>
                  <a:pt x="169" y="164"/>
                </a:cubicBezTo>
                <a:cubicBezTo>
                  <a:pt x="169" y="165"/>
                  <a:pt x="170" y="166"/>
                  <a:pt x="171" y="166"/>
                </a:cubicBezTo>
                <a:cubicBezTo>
                  <a:pt x="175" y="166"/>
                  <a:pt x="175" y="166"/>
                  <a:pt x="175" y="166"/>
                </a:cubicBezTo>
                <a:cubicBezTo>
                  <a:pt x="176" y="166"/>
                  <a:pt x="177" y="165"/>
                  <a:pt x="177" y="164"/>
                </a:cubicBezTo>
                <a:cubicBezTo>
                  <a:pt x="177" y="163"/>
                  <a:pt x="176" y="162"/>
                  <a:pt x="175" y="162"/>
                </a:cubicBezTo>
                <a:moveTo>
                  <a:pt x="187" y="162"/>
                </a:moveTo>
                <a:cubicBezTo>
                  <a:pt x="183" y="162"/>
                  <a:pt x="183" y="162"/>
                  <a:pt x="183" y="162"/>
                </a:cubicBezTo>
                <a:cubicBezTo>
                  <a:pt x="182" y="162"/>
                  <a:pt x="181" y="163"/>
                  <a:pt x="181" y="164"/>
                </a:cubicBezTo>
                <a:cubicBezTo>
                  <a:pt x="181" y="165"/>
                  <a:pt x="182" y="166"/>
                  <a:pt x="183" y="166"/>
                </a:cubicBezTo>
                <a:cubicBezTo>
                  <a:pt x="187" y="166"/>
                  <a:pt x="187" y="166"/>
                  <a:pt x="187" y="166"/>
                </a:cubicBezTo>
                <a:cubicBezTo>
                  <a:pt x="188" y="166"/>
                  <a:pt x="189" y="165"/>
                  <a:pt x="189" y="164"/>
                </a:cubicBezTo>
                <a:cubicBezTo>
                  <a:pt x="189" y="163"/>
                  <a:pt x="188" y="162"/>
                  <a:pt x="187" y="162"/>
                </a:cubicBezTo>
                <a:moveTo>
                  <a:pt x="199" y="162"/>
                </a:moveTo>
                <a:cubicBezTo>
                  <a:pt x="195" y="162"/>
                  <a:pt x="195" y="162"/>
                  <a:pt x="195" y="162"/>
                </a:cubicBezTo>
                <a:cubicBezTo>
                  <a:pt x="194" y="162"/>
                  <a:pt x="193" y="163"/>
                  <a:pt x="193" y="164"/>
                </a:cubicBezTo>
                <a:cubicBezTo>
                  <a:pt x="193" y="165"/>
                  <a:pt x="194" y="166"/>
                  <a:pt x="195" y="166"/>
                </a:cubicBezTo>
                <a:cubicBezTo>
                  <a:pt x="199" y="166"/>
                  <a:pt x="199" y="166"/>
                  <a:pt x="199" y="166"/>
                </a:cubicBezTo>
                <a:cubicBezTo>
                  <a:pt x="200" y="166"/>
                  <a:pt x="201" y="165"/>
                  <a:pt x="201" y="164"/>
                </a:cubicBezTo>
                <a:cubicBezTo>
                  <a:pt x="201" y="163"/>
                  <a:pt x="200" y="162"/>
                  <a:pt x="199" y="162"/>
                </a:cubicBezTo>
                <a:moveTo>
                  <a:pt x="211" y="162"/>
                </a:moveTo>
                <a:cubicBezTo>
                  <a:pt x="207" y="162"/>
                  <a:pt x="207" y="162"/>
                  <a:pt x="207" y="162"/>
                </a:cubicBezTo>
                <a:cubicBezTo>
                  <a:pt x="206" y="162"/>
                  <a:pt x="205" y="163"/>
                  <a:pt x="205" y="164"/>
                </a:cubicBezTo>
                <a:cubicBezTo>
                  <a:pt x="205" y="165"/>
                  <a:pt x="206" y="166"/>
                  <a:pt x="207" y="166"/>
                </a:cubicBezTo>
                <a:cubicBezTo>
                  <a:pt x="211" y="166"/>
                  <a:pt x="211" y="166"/>
                  <a:pt x="211" y="166"/>
                </a:cubicBezTo>
                <a:cubicBezTo>
                  <a:pt x="212" y="166"/>
                  <a:pt x="213" y="165"/>
                  <a:pt x="213" y="164"/>
                </a:cubicBezTo>
                <a:cubicBezTo>
                  <a:pt x="213" y="163"/>
                  <a:pt x="212" y="162"/>
                  <a:pt x="211" y="162"/>
                </a:cubicBezTo>
                <a:moveTo>
                  <a:pt x="223" y="162"/>
                </a:moveTo>
                <a:cubicBezTo>
                  <a:pt x="219" y="162"/>
                  <a:pt x="219" y="162"/>
                  <a:pt x="219" y="162"/>
                </a:cubicBezTo>
                <a:cubicBezTo>
                  <a:pt x="218" y="162"/>
                  <a:pt x="217" y="163"/>
                  <a:pt x="217" y="164"/>
                </a:cubicBezTo>
                <a:cubicBezTo>
                  <a:pt x="217" y="165"/>
                  <a:pt x="218" y="166"/>
                  <a:pt x="219" y="166"/>
                </a:cubicBezTo>
                <a:cubicBezTo>
                  <a:pt x="223" y="166"/>
                  <a:pt x="223" y="166"/>
                  <a:pt x="223" y="166"/>
                </a:cubicBezTo>
                <a:cubicBezTo>
                  <a:pt x="224" y="166"/>
                  <a:pt x="225" y="165"/>
                  <a:pt x="225" y="164"/>
                </a:cubicBezTo>
                <a:cubicBezTo>
                  <a:pt x="225" y="163"/>
                  <a:pt x="224" y="162"/>
                  <a:pt x="223" y="162"/>
                </a:cubicBezTo>
                <a:moveTo>
                  <a:pt x="235" y="162"/>
                </a:moveTo>
                <a:cubicBezTo>
                  <a:pt x="231" y="162"/>
                  <a:pt x="231" y="162"/>
                  <a:pt x="231" y="162"/>
                </a:cubicBezTo>
                <a:cubicBezTo>
                  <a:pt x="230" y="162"/>
                  <a:pt x="229" y="163"/>
                  <a:pt x="229" y="164"/>
                </a:cubicBezTo>
                <a:cubicBezTo>
                  <a:pt x="229" y="165"/>
                  <a:pt x="230" y="166"/>
                  <a:pt x="231" y="166"/>
                </a:cubicBezTo>
                <a:cubicBezTo>
                  <a:pt x="235" y="166"/>
                  <a:pt x="235" y="166"/>
                  <a:pt x="235" y="166"/>
                </a:cubicBezTo>
                <a:cubicBezTo>
                  <a:pt x="236" y="166"/>
                  <a:pt x="237" y="165"/>
                  <a:pt x="237" y="164"/>
                </a:cubicBezTo>
                <a:cubicBezTo>
                  <a:pt x="237" y="163"/>
                  <a:pt x="236" y="162"/>
                  <a:pt x="235" y="162"/>
                </a:cubicBezTo>
                <a:moveTo>
                  <a:pt x="247" y="162"/>
                </a:moveTo>
                <a:cubicBezTo>
                  <a:pt x="243" y="162"/>
                  <a:pt x="243" y="162"/>
                  <a:pt x="243" y="162"/>
                </a:cubicBezTo>
                <a:cubicBezTo>
                  <a:pt x="242" y="162"/>
                  <a:pt x="241" y="163"/>
                  <a:pt x="241" y="164"/>
                </a:cubicBezTo>
                <a:cubicBezTo>
                  <a:pt x="241" y="165"/>
                  <a:pt x="242" y="166"/>
                  <a:pt x="243" y="166"/>
                </a:cubicBezTo>
                <a:cubicBezTo>
                  <a:pt x="247" y="166"/>
                  <a:pt x="247" y="166"/>
                  <a:pt x="247" y="166"/>
                </a:cubicBezTo>
                <a:cubicBezTo>
                  <a:pt x="248" y="166"/>
                  <a:pt x="249" y="165"/>
                  <a:pt x="249" y="164"/>
                </a:cubicBezTo>
                <a:cubicBezTo>
                  <a:pt x="249" y="163"/>
                  <a:pt x="248" y="162"/>
                  <a:pt x="247" y="162"/>
                </a:cubicBezTo>
                <a:moveTo>
                  <a:pt x="259" y="162"/>
                </a:moveTo>
                <a:cubicBezTo>
                  <a:pt x="255" y="162"/>
                  <a:pt x="255" y="162"/>
                  <a:pt x="255" y="162"/>
                </a:cubicBezTo>
                <a:cubicBezTo>
                  <a:pt x="254" y="162"/>
                  <a:pt x="253" y="163"/>
                  <a:pt x="253" y="164"/>
                </a:cubicBezTo>
                <a:cubicBezTo>
                  <a:pt x="253" y="165"/>
                  <a:pt x="254" y="166"/>
                  <a:pt x="255" y="166"/>
                </a:cubicBezTo>
                <a:cubicBezTo>
                  <a:pt x="259" y="166"/>
                  <a:pt x="259" y="166"/>
                  <a:pt x="259" y="166"/>
                </a:cubicBezTo>
                <a:cubicBezTo>
                  <a:pt x="260" y="166"/>
                  <a:pt x="261" y="165"/>
                  <a:pt x="261" y="164"/>
                </a:cubicBezTo>
                <a:cubicBezTo>
                  <a:pt x="261" y="163"/>
                  <a:pt x="260" y="162"/>
                  <a:pt x="259" y="162"/>
                </a:cubicBezTo>
                <a:moveTo>
                  <a:pt x="271" y="162"/>
                </a:moveTo>
                <a:cubicBezTo>
                  <a:pt x="267" y="162"/>
                  <a:pt x="267" y="162"/>
                  <a:pt x="267" y="162"/>
                </a:cubicBezTo>
                <a:cubicBezTo>
                  <a:pt x="266" y="162"/>
                  <a:pt x="265" y="163"/>
                  <a:pt x="265" y="164"/>
                </a:cubicBezTo>
                <a:cubicBezTo>
                  <a:pt x="265" y="165"/>
                  <a:pt x="266" y="166"/>
                  <a:pt x="267" y="166"/>
                </a:cubicBezTo>
                <a:cubicBezTo>
                  <a:pt x="271" y="166"/>
                  <a:pt x="271" y="166"/>
                  <a:pt x="271" y="166"/>
                </a:cubicBezTo>
                <a:cubicBezTo>
                  <a:pt x="272" y="166"/>
                  <a:pt x="273" y="165"/>
                  <a:pt x="273" y="164"/>
                </a:cubicBezTo>
                <a:cubicBezTo>
                  <a:pt x="273" y="163"/>
                  <a:pt x="272" y="162"/>
                  <a:pt x="271" y="162"/>
                </a:cubicBezTo>
                <a:moveTo>
                  <a:pt x="283" y="162"/>
                </a:moveTo>
                <a:cubicBezTo>
                  <a:pt x="279" y="162"/>
                  <a:pt x="279" y="162"/>
                  <a:pt x="279" y="162"/>
                </a:cubicBezTo>
                <a:cubicBezTo>
                  <a:pt x="278" y="162"/>
                  <a:pt x="277" y="163"/>
                  <a:pt x="277" y="164"/>
                </a:cubicBezTo>
                <a:cubicBezTo>
                  <a:pt x="277" y="165"/>
                  <a:pt x="278" y="166"/>
                  <a:pt x="279" y="166"/>
                </a:cubicBezTo>
                <a:cubicBezTo>
                  <a:pt x="283" y="166"/>
                  <a:pt x="283" y="166"/>
                  <a:pt x="283" y="166"/>
                </a:cubicBezTo>
                <a:cubicBezTo>
                  <a:pt x="284" y="166"/>
                  <a:pt x="285" y="165"/>
                  <a:pt x="285" y="164"/>
                </a:cubicBezTo>
                <a:cubicBezTo>
                  <a:pt x="285" y="163"/>
                  <a:pt x="284" y="162"/>
                  <a:pt x="283" y="162"/>
                </a:cubicBezTo>
                <a:moveTo>
                  <a:pt x="295" y="162"/>
                </a:moveTo>
                <a:cubicBezTo>
                  <a:pt x="291" y="162"/>
                  <a:pt x="291" y="162"/>
                  <a:pt x="291" y="162"/>
                </a:cubicBezTo>
                <a:cubicBezTo>
                  <a:pt x="290" y="162"/>
                  <a:pt x="289" y="163"/>
                  <a:pt x="289" y="164"/>
                </a:cubicBezTo>
                <a:cubicBezTo>
                  <a:pt x="289" y="165"/>
                  <a:pt x="290" y="166"/>
                  <a:pt x="291" y="166"/>
                </a:cubicBezTo>
                <a:cubicBezTo>
                  <a:pt x="295" y="166"/>
                  <a:pt x="295" y="166"/>
                  <a:pt x="295" y="166"/>
                </a:cubicBezTo>
                <a:cubicBezTo>
                  <a:pt x="297" y="166"/>
                  <a:pt x="297" y="165"/>
                  <a:pt x="297" y="164"/>
                </a:cubicBezTo>
                <a:cubicBezTo>
                  <a:pt x="297" y="163"/>
                  <a:pt x="297" y="162"/>
                  <a:pt x="295" y="162"/>
                </a:cubicBezTo>
                <a:moveTo>
                  <a:pt x="307" y="162"/>
                </a:moveTo>
                <a:cubicBezTo>
                  <a:pt x="303" y="162"/>
                  <a:pt x="303" y="162"/>
                  <a:pt x="303" y="162"/>
                </a:cubicBezTo>
                <a:cubicBezTo>
                  <a:pt x="302" y="162"/>
                  <a:pt x="301" y="163"/>
                  <a:pt x="301" y="164"/>
                </a:cubicBezTo>
                <a:cubicBezTo>
                  <a:pt x="301" y="165"/>
                  <a:pt x="302" y="166"/>
                  <a:pt x="303" y="166"/>
                </a:cubicBezTo>
                <a:cubicBezTo>
                  <a:pt x="307" y="166"/>
                  <a:pt x="307" y="166"/>
                  <a:pt x="307" y="166"/>
                </a:cubicBezTo>
                <a:cubicBezTo>
                  <a:pt x="309" y="166"/>
                  <a:pt x="309" y="165"/>
                  <a:pt x="309" y="164"/>
                </a:cubicBezTo>
                <a:cubicBezTo>
                  <a:pt x="309" y="163"/>
                  <a:pt x="309" y="162"/>
                  <a:pt x="307" y="162"/>
                </a:cubicBezTo>
                <a:moveTo>
                  <a:pt x="320" y="162"/>
                </a:moveTo>
                <a:cubicBezTo>
                  <a:pt x="316" y="162"/>
                  <a:pt x="316" y="162"/>
                  <a:pt x="316" y="162"/>
                </a:cubicBezTo>
                <a:cubicBezTo>
                  <a:pt x="314" y="162"/>
                  <a:pt x="313" y="163"/>
                  <a:pt x="313" y="164"/>
                </a:cubicBezTo>
                <a:cubicBezTo>
                  <a:pt x="313" y="165"/>
                  <a:pt x="314" y="166"/>
                  <a:pt x="316" y="166"/>
                </a:cubicBezTo>
                <a:cubicBezTo>
                  <a:pt x="320" y="166"/>
                  <a:pt x="320" y="166"/>
                  <a:pt x="320" y="166"/>
                </a:cubicBezTo>
                <a:cubicBezTo>
                  <a:pt x="321" y="166"/>
                  <a:pt x="322" y="165"/>
                  <a:pt x="322" y="164"/>
                </a:cubicBezTo>
                <a:cubicBezTo>
                  <a:pt x="322" y="163"/>
                  <a:pt x="321" y="162"/>
                  <a:pt x="320" y="162"/>
                </a:cubicBezTo>
                <a:moveTo>
                  <a:pt x="332" y="162"/>
                </a:moveTo>
                <a:cubicBezTo>
                  <a:pt x="328" y="162"/>
                  <a:pt x="328" y="162"/>
                  <a:pt x="328" y="162"/>
                </a:cubicBezTo>
                <a:cubicBezTo>
                  <a:pt x="326" y="162"/>
                  <a:pt x="326" y="163"/>
                  <a:pt x="326" y="164"/>
                </a:cubicBezTo>
                <a:cubicBezTo>
                  <a:pt x="326" y="165"/>
                  <a:pt x="326" y="166"/>
                  <a:pt x="328" y="166"/>
                </a:cubicBezTo>
                <a:cubicBezTo>
                  <a:pt x="332" y="166"/>
                  <a:pt x="332" y="166"/>
                  <a:pt x="332" y="166"/>
                </a:cubicBezTo>
                <a:cubicBezTo>
                  <a:pt x="333" y="166"/>
                  <a:pt x="334" y="165"/>
                  <a:pt x="334" y="164"/>
                </a:cubicBezTo>
                <a:cubicBezTo>
                  <a:pt x="334" y="163"/>
                  <a:pt x="333" y="162"/>
                  <a:pt x="332" y="162"/>
                </a:cubicBezTo>
                <a:moveTo>
                  <a:pt x="344" y="162"/>
                </a:moveTo>
                <a:cubicBezTo>
                  <a:pt x="340" y="162"/>
                  <a:pt x="340" y="162"/>
                  <a:pt x="340" y="162"/>
                </a:cubicBezTo>
                <a:cubicBezTo>
                  <a:pt x="339" y="162"/>
                  <a:pt x="338" y="163"/>
                  <a:pt x="338" y="164"/>
                </a:cubicBezTo>
                <a:cubicBezTo>
                  <a:pt x="338" y="165"/>
                  <a:pt x="339" y="166"/>
                  <a:pt x="340" y="166"/>
                </a:cubicBezTo>
                <a:cubicBezTo>
                  <a:pt x="344" y="166"/>
                  <a:pt x="344" y="166"/>
                  <a:pt x="344" y="166"/>
                </a:cubicBezTo>
                <a:cubicBezTo>
                  <a:pt x="345" y="166"/>
                  <a:pt x="346" y="165"/>
                  <a:pt x="346" y="164"/>
                </a:cubicBezTo>
                <a:cubicBezTo>
                  <a:pt x="346" y="163"/>
                  <a:pt x="345" y="162"/>
                  <a:pt x="344" y="162"/>
                </a:cubicBezTo>
                <a:moveTo>
                  <a:pt x="356" y="162"/>
                </a:moveTo>
                <a:cubicBezTo>
                  <a:pt x="352" y="162"/>
                  <a:pt x="352" y="162"/>
                  <a:pt x="352" y="162"/>
                </a:cubicBezTo>
                <a:cubicBezTo>
                  <a:pt x="351" y="162"/>
                  <a:pt x="350" y="163"/>
                  <a:pt x="350" y="164"/>
                </a:cubicBezTo>
                <a:cubicBezTo>
                  <a:pt x="350" y="165"/>
                  <a:pt x="351" y="166"/>
                  <a:pt x="352" y="166"/>
                </a:cubicBezTo>
                <a:cubicBezTo>
                  <a:pt x="356" y="166"/>
                  <a:pt x="356" y="166"/>
                  <a:pt x="356" y="166"/>
                </a:cubicBezTo>
                <a:cubicBezTo>
                  <a:pt x="357" y="166"/>
                  <a:pt x="358" y="165"/>
                  <a:pt x="358" y="164"/>
                </a:cubicBezTo>
                <a:cubicBezTo>
                  <a:pt x="358" y="163"/>
                  <a:pt x="357" y="162"/>
                  <a:pt x="356" y="162"/>
                </a:cubicBezTo>
                <a:moveTo>
                  <a:pt x="368" y="162"/>
                </a:moveTo>
                <a:cubicBezTo>
                  <a:pt x="364" y="162"/>
                  <a:pt x="364" y="162"/>
                  <a:pt x="364" y="162"/>
                </a:cubicBezTo>
                <a:cubicBezTo>
                  <a:pt x="363" y="162"/>
                  <a:pt x="362" y="163"/>
                  <a:pt x="362" y="164"/>
                </a:cubicBezTo>
                <a:cubicBezTo>
                  <a:pt x="362" y="165"/>
                  <a:pt x="363" y="166"/>
                  <a:pt x="364" y="166"/>
                </a:cubicBezTo>
                <a:cubicBezTo>
                  <a:pt x="368" y="166"/>
                  <a:pt x="368" y="166"/>
                  <a:pt x="368" y="166"/>
                </a:cubicBezTo>
                <a:cubicBezTo>
                  <a:pt x="369" y="166"/>
                  <a:pt x="370" y="165"/>
                  <a:pt x="370" y="164"/>
                </a:cubicBezTo>
                <a:cubicBezTo>
                  <a:pt x="370" y="163"/>
                  <a:pt x="369" y="162"/>
                  <a:pt x="368" y="162"/>
                </a:cubicBezTo>
                <a:moveTo>
                  <a:pt x="380" y="162"/>
                </a:moveTo>
                <a:cubicBezTo>
                  <a:pt x="376" y="162"/>
                  <a:pt x="376" y="162"/>
                  <a:pt x="376" y="162"/>
                </a:cubicBezTo>
                <a:cubicBezTo>
                  <a:pt x="375" y="162"/>
                  <a:pt x="374" y="163"/>
                  <a:pt x="374" y="164"/>
                </a:cubicBezTo>
                <a:cubicBezTo>
                  <a:pt x="374" y="165"/>
                  <a:pt x="375" y="166"/>
                  <a:pt x="376" y="166"/>
                </a:cubicBezTo>
                <a:cubicBezTo>
                  <a:pt x="380" y="166"/>
                  <a:pt x="380" y="166"/>
                  <a:pt x="380" y="166"/>
                </a:cubicBezTo>
                <a:cubicBezTo>
                  <a:pt x="381" y="166"/>
                  <a:pt x="382" y="165"/>
                  <a:pt x="382" y="164"/>
                </a:cubicBezTo>
                <a:cubicBezTo>
                  <a:pt x="382" y="163"/>
                  <a:pt x="381" y="162"/>
                  <a:pt x="380" y="162"/>
                </a:cubicBezTo>
                <a:moveTo>
                  <a:pt x="392" y="162"/>
                </a:moveTo>
                <a:cubicBezTo>
                  <a:pt x="388" y="162"/>
                  <a:pt x="388" y="162"/>
                  <a:pt x="388" y="162"/>
                </a:cubicBezTo>
                <a:cubicBezTo>
                  <a:pt x="387" y="162"/>
                  <a:pt x="386" y="163"/>
                  <a:pt x="386" y="164"/>
                </a:cubicBezTo>
                <a:cubicBezTo>
                  <a:pt x="386" y="165"/>
                  <a:pt x="387" y="166"/>
                  <a:pt x="388" y="166"/>
                </a:cubicBezTo>
                <a:cubicBezTo>
                  <a:pt x="392" y="166"/>
                  <a:pt x="392" y="166"/>
                  <a:pt x="392" y="166"/>
                </a:cubicBezTo>
                <a:cubicBezTo>
                  <a:pt x="393" y="166"/>
                  <a:pt x="394" y="165"/>
                  <a:pt x="394" y="164"/>
                </a:cubicBezTo>
                <a:cubicBezTo>
                  <a:pt x="394" y="163"/>
                  <a:pt x="393" y="162"/>
                  <a:pt x="392" y="162"/>
                </a:cubicBezTo>
                <a:moveTo>
                  <a:pt x="404" y="162"/>
                </a:moveTo>
                <a:cubicBezTo>
                  <a:pt x="400" y="162"/>
                  <a:pt x="400" y="162"/>
                  <a:pt x="400" y="162"/>
                </a:cubicBezTo>
                <a:cubicBezTo>
                  <a:pt x="399" y="162"/>
                  <a:pt x="398" y="163"/>
                  <a:pt x="398" y="164"/>
                </a:cubicBezTo>
                <a:cubicBezTo>
                  <a:pt x="398" y="165"/>
                  <a:pt x="399" y="166"/>
                  <a:pt x="400" y="166"/>
                </a:cubicBezTo>
                <a:cubicBezTo>
                  <a:pt x="404" y="166"/>
                  <a:pt x="404" y="166"/>
                  <a:pt x="404" y="166"/>
                </a:cubicBezTo>
                <a:cubicBezTo>
                  <a:pt x="405" y="166"/>
                  <a:pt x="406" y="165"/>
                  <a:pt x="406" y="164"/>
                </a:cubicBezTo>
                <a:cubicBezTo>
                  <a:pt x="406" y="163"/>
                  <a:pt x="405" y="162"/>
                  <a:pt x="404" y="162"/>
                </a:cubicBezTo>
                <a:moveTo>
                  <a:pt x="416" y="162"/>
                </a:moveTo>
                <a:cubicBezTo>
                  <a:pt x="412" y="162"/>
                  <a:pt x="412" y="162"/>
                  <a:pt x="412" y="162"/>
                </a:cubicBezTo>
                <a:cubicBezTo>
                  <a:pt x="411" y="162"/>
                  <a:pt x="410" y="163"/>
                  <a:pt x="410" y="164"/>
                </a:cubicBezTo>
                <a:cubicBezTo>
                  <a:pt x="410" y="165"/>
                  <a:pt x="411" y="166"/>
                  <a:pt x="412" y="166"/>
                </a:cubicBezTo>
                <a:cubicBezTo>
                  <a:pt x="416" y="166"/>
                  <a:pt x="416" y="166"/>
                  <a:pt x="416" y="166"/>
                </a:cubicBezTo>
                <a:cubicBezTo>
                  <a:pt x="417" y="166"/>
                  <a:pt x="418" y="165"/>
                  <a:pt x="418" y="164"/>
                </a:cubicBezTo>
                <a:cubicBezTo>
                  <a:pt x="418" y="163"/>
                  <a:pt x="417" y="162"/>
                  <a:pt x="416" y="162"/>
                </a:cubicBezTo>
                <a:moveTo>
                  <a:pt x="428" y="162"/>
                </a:moveTo>
                <a:cubicBezTo>
                  <a:pt x="424" y="162"/>
                  <a:pt x="424" y="162"/>
                  <a:pt x="424" y="162"/>
                </a:cubicBezTo>
                <a:cubicBezTo>
                  <a:pt x="423" y="162"/>
                  <a:pt x="422" y="163"/>
                  <a:pt x="422" y="164"/>
                </a:cubicBezTo>
                <a:cubicBezTo>
                  <a:pt x="422" y="165"/>
                  <a:pt x="423" y="166"/>
                  <a:pt x="424" y="166"/>
                </a:cubicBezTo>
                <a:cubicBezTo>
                  <a:pt x="428" y="166"/>
                  <a:pt x="428" y="166"/>
                  <a:pt x="428" y="166"/>
                </a:cubicBezTo>
                <a:cubicBezTo>
                  <a:pt x="429" y="166"/>
                  <a:pt x="430" y="165"/>
                  <a:pt x="430" y="164"/>
                </a:cubicBezTo>
                <a:cubicBezTo>
                  <a:pt x="430" y="163"/>
                  <a:pt x="429" y="162"/>
                  <a:pt x="428" y="162"/>
                </a:cubicBezTo>
                <a:moveTo>
                  <a:pt x="440" y="162"/>
                </a:moveTo>
                <a:cubicBezTo>
                  <a:pt x="436" y="162"/>
                  <a:pt x="436" y="162"/>
                  <a:pt x="436" y="162"/>
                </a:cubicBezTo>
                <a:cubicBezTo>
                  <a:pt x="435" y="162"/>
                  <a:pt x="434" y="163"/>
                  <a:pt x="434" y="164"/>
                </a:cubicBezTo>
                <a:cubicBezTo>
                  <a:pt x="434" y="165"/>
                  <a:pt x="435" y="166"/>
                  <a:pt x="436" y="166"/>
                </a:cubicBezTo>
                <a:cubicBezTo>
                  <a:pt x="440" y="166"/>
                  <a:pt x="440" y="166"/>
                  <a:pt x="440" y="166"/>
                </a:cubicBezTo>
                <a:cubicBezTo>
                  <a:pt x="441" y="166"/>
                  <a:pt x="442" y="165"/>
                  <a:pt x="442" y="164"/>
                </a:cubicBezTo>
                <a:cubicBezTo>
                  <a:pt x="442" y="163"/>
                  <a:pt x="441" y="162"/>
                  <a:pt x="440" y="162"/>
                </a:cubicBezTo>
                <a:moveTo>
                  <a:pt x="452" y="162"/>
                </a:moveTo>
                <a:cubicBezTo>
                  <a:pt x="448" y="162"/>
                  <a:pt x="448" y="162"/>
                  <a:pt x="448" y="162"/>
                </a:cubicBezTo>
                <a:cubicBezTo>
                  <a:pt x="447" y="162"/>
                  <a:pt x="446" y="163"/>
                  <a:pt x="446" y="164"/>
                </a:cubicBezTo>
                <a:cubicBezTo>
                  <a:pt x="446" y="165"/>
                  <a:pt x="447" y="166"/>
                  <a:pt x="448" y="166"/>
                </a:cubicBezTo>
                <a:cubicBezTo>
                  <a:pt x="452" y="166"/>
                  <a:pt x="452" y="166"/>
                  <a:pt x="452" y="166"/>
                </a:cubicBezTo>
                <a:cubicBezTo>
                  <a:pt x="453" y="166"/>
                  <a:pt x="454" y="165"/>
                  <a:pt x="454" y="164"/>
                </a:cubicBezTo>
                <a:cubicBezTo>
                  <a:pt x="454" y="163"/>
                  <a:pt x="453" y="162"/>
                  <a:pt x="452" y="162"/>
                </a:cubicBezTo>
                <a:moveTo>
                  <a:pt x="464" y="162"/>
                </a:moveTo>
                <a:cubicBezTo>
                  <a:pt x="460" y="162"/>
                  <a:pt x="460" y="162"/>
                  <a:pt x="460" y="162"/>
                </a:cubicBezTo>
                <a:cubicBezTo>
                  <a:pt x="459" y="162"/>
                  <a:pt x="458" y="163"/>
                  <a:pt x="458" y="164"/>
                </a:cubicBezTo>
                <a:cubicBezTo>
                  <a:pt x="458" y="165"/>
                  <a:pt x="459" y="166"/>
                  <a:pt x="460" y="166"/>
                </a:cubicBezTo>
                <a:cubicBezTo>
                  <a:pt x="464" y="166"/>
                  <a:pt x="464" y="166"/>
                  <a:pt x="464" y="166"/>
                </a:cubicBezTo>
                <a:cubicBezTo>
                  <a:pt x="465" y="166"/>
                  <a:pt x="466" y="165"/>
                  <a:pt x="466" y="164"/>
                </a:cubicBezTo>
                <a:cubicBezTo>
                  <a:pt x="466" y="163"/>
                  <a:pt x="465" y="162"/>
                  <a:pt x="464" y="162"/>
                </a:cubicBezTo>
                <a:moveTo>
                  <a:pt x="476" y="162"/>
                </a:moveTo>
                <a:cubicBezTo>
                  <a:pt x="472" y="162"/>
                  <a:pt x="472" y="162"/>
                  <a:pt x="472" y="162"/>
                </a:cubicBezTo>
                <a:cubicBezTo>
                  <a:pt x="471" y="162"/>
                  <a:pt x="470" y="163"/>
                  <a:pt x="470" y="164"/>
                </a:cubicBezTo>
                <a:cubicBezTo>
                  <a:pt x="470" y="165"/>
                  <a:pt x="471" y="166"/>
                  <a:pt x="472" y="166"/>
                </a:cubicBezTo>
                <a:cubicBezTo>
                  <a:pt x="476" y="166"/>
                  <a:pt x="476" y="166"/>
                  <a:pt x="476" y="166"/>
                </a:cubicBezTo>
                <a:cubicBezTo>
                  <a:pt x="477" y="166"/>
                  <a:pt x="478" y="165"/>
                  <a:pt x="478" y="164"/>
                </a:cubicBezTo>
                <a:cubicBezTo>
                  <a:pt x="478" y="163"/>
                  <a:pt x="477" y="162"/>
                  <a:pt x="476" y="162"/>
                </a:cubicBezTo>
                <a:moveTo>
                  <a:pt x="488" y="162"/>
                </a:moveTo>
                <a:cubicBezTo>
                  <a:pt x="484" y="162"/>
                  <a:pt x="484" y="162"/>
                  <a:pt x="484" y="162"/>
                </a:cubicBezTo>
                <a:cubicBezTo>
                  <a:pt x="483" y="162"/>
                  <a:pt x="482" y="163"/>
                  <a:pt x="482" y="164"/>
                </a:cubicBezTo>
                <a:cubicBezTo>
                  <a:pt x="482" y="165"/>
                  <a:pt x="483" y="166"/>
                  <a:pt x="484" y="166"/>
                </a:cubicBezTo>
                <a:cubicBezTo>
                  <a:pt x="488" y="166"/>
                  <a:pt x="488" y="166"/>
                  <a:pt x="488" y="166"/>
                </a:cubicBezTo>
                <a:cubicBezTo>
                  <a:pt x="490" y="166"/>
                  <a:pt x="490" y="165"/>
                  <a:pt x="490" y="164"/>
                </a:cubicBezTo>
                <a:cubicBezTo>
                  <a:pt x="490" y="163"/>
                  <a:pt x="490" y="162"/>
                  <a:pt x="488" y="162"/>
                </a:cubicBezTo>
                <a:moveTo>
                  <a:pt x="501" y="162"/>
                </a:moveTo>
                <a:cubicBezTo>
                  <a:pt x="496" y="162"/>
                  <a:pt x="496" y="162"/>
                  <a:pt x="496" y="162"/>
                </a:cubicBezTo>
                <a:cubicBezTo>
                  <a:pt x="495" y="162"/>
                  <a:pt x="494" y="163"/>
                  <a:pt x="494" y="164"/>
                </a:cubicBezTo>
                <a:cubicBezTo>
                  <a:pt x="494" y="165"/>
                  <a:pt x="495" y="166"/>
                  <a:pt x="496" y="166"/>
                </a:cubicBezTo>
                <a:cubicBezTo>
                  <a:pt x="501" y="166"/>
                  <a:pt x="501" y="166"/>
                  <a:pt x="501" y="166"/>
                </a:cubicBezTo>
                <a:cubicBezTo>
                  <a:pt x="502" y="166"/>
                  <a:pt x="503" y="165"/>
                  <a:pt x="503" y="164"/>
                </a:cubicBezTo>
                <a:cubicBezTo>
                  <a:pt x="503" y="163"/>
                  <a:pt x="502" y="162"/>
                  <a:pt x="501" y="162"/>
                </a:cubicBezTo>
                <a:moveTo>
                  <a:pt x="513" y="162"/>
                </a:moveTo>
                <a:cubicBezTo>
                  <a:pt x="509" y="162"/>
                  <a:pt x="509" y="162"/>
                  <a:pt x="509" y="162"/>
                </a:cubicBezTo>
                <a:cubicBezTo>
                  <a:pt x="507" y="162"/>
                  <a:pt x="507" y="163"/>
                  <a:pt x="507" y="164"/>
                </a:cubicBezTo>
                <a:cubicBezTo>
                  <a:pt x="507" y="165"/>
                  <a:pt x="507" y="166"/>
                  <a:pt x="509" y="166"/>
                </a:cubicBezTo>
                <a:cubicBezTo>
                  <a:pt x="513" y="166"/>
                  <a:pt x="513" y="166"/>
                  <a:pt x="513" y="166"/>
                </a:cubicBezTo>
                <a:cubicBezTo>
                  <a:pt x="514" y="166"/>
                  <a:pt x="515" y="165"/>
                  <a:pt x="515" y="164"/>
                </a:cubicBezTo>
                <a:cubicBezTo>
                  <a:pt x="515" y="163"/>
                  <a:pt x="514" y="162"/>
                  <a:pt x="513" y="162"/>
                </a:cubicBezTo>
                <a:moveTo>
                  <a:pt x="525" y="162"/>
                </a:moveTo>
                <a:cubicBezTo>
                  <a:pt x="521" y="162"/>
                  <a:pt x="521" y="162"/>
                  <a:pt x="521" y="162"/>
                </a:cubicBezTo>
                <a:cubicBezTo>
                  <a:pt x="520" y="162"/>
                  <a:pt x="519" y="163"/>
                  <a:pt x="519" y="164"/>
                </a:cubicBezTo>
                <a:cubicBezTo>
                  <a:pt x="519" y="165"/>
                  <a:pt x="520" y="166"/>
                  <a:pt x="521" y="166"/>
                </a:cubicBezTo>
                <a:cubicBezTo>
                  <a:pt x="525" y="166"/>
                  <a:pt x="525" y="166"/>
                  <a:pt x="525" y="166"/>
                </a:cubicBezTo>
                <a:cubicBezTo>
                  <a:pt x="526" y="166"/>
                  <a:pt x="527" y="165"/>
                  <a:pt x="527" y="164"/>
                </a:cubicBezTo>
                <a:cubicBezTo>
                  <a:pt x="527" y="163"/>
                  <a:pt x="526" y="162"/>
                  <a:pt x="525" y="162"/>
                </a:cubicBezTo>
                <a:moveTo>
                  <a:pt x="537" y="162"/>
                </a:moveTo>
                <a:cubicBezTo>
                  <a:pt x="533" y="162"/>
                  <a:pt x="533" y="162"/>
                  <a:pt x="533" y="162"/>
                </a:cubicBezTo>
                <a:cubicBezTo>
                  <a:pt x="532" y="162"/>
                  <a:pt x="531" y="163"/>
                  <a:pt x="531" y="164"/>
                </a:cubicBezTo>
                <a:cubicBezTo>
                  <a:pt x="531" y="165"/>
                  <a:pt x="532" y="166"/>
                  <a:pt x="533" y="166"/>
                </a:cubicBezTo>
                <a:cubicBezTo>
                  <a:pt x="537" y="166"/>
                  <a:pt x="537" y="166"/>
                  <a:pt x="537" y="166"/>
                </a:cubicBezTo>
                <a:cubicBezTo>
                  <a:pt x="538" y="166"/>
                  <a:pt x="539" y="165"/>
                  <a:pt x="539" y="164"/>
                </a:cubicBezTo>
                <a:cubicBezTo>
                  <a:pt x="539" y="163"/>
                  <a:pt x="538" y="162"/>
                  <a:pt x="537" y="162"/>
                </a:cubicBezTo>
                <a:moveTo>
                  <a:pt x="549" y="162"/>
                </a:moveTo>
                <a:cubicBezTo>
                  <a:pt x="545" y="162"/>
                  <a:pt x="545" y="162"/>
                  <a:pt x="545" y="162"/>
                </a:cubicBezTo>
                <a:cubicBezTo>
                  <a:pt x="544" y="162"/>
                  <a:pt x="543" y="163"/>
                  <a:pt x="543" y="164"/>
                </a:cubicBezTo>
                <a:cubicBezTo>
                  <a:pt x="543" y="165"/>
                  <a:pt x="544" y="166"/>
                  <a:pt x="545" y="166"/>
                </a:cubicBezTo>
                <a:cubicBezTo>
                  <a:pt x="549" y="166"/>
                  <a:pt x="549" y="166"/>
                  <a:pt x="549" y="166"/>
                </a:cubicBezTo>
                <a:cubicBezTo>
                  <a:pt x="550" y="166"/>
                  <a:pt x="551" y="165"/>
                  <a:pt x="551" y="164"/>
                </a:cubicBezTo>
                <a:cubicBezTo>
                  <a:pt x="551" y="163"/>
                  <a:pt x="550" y="162"/>
                  <a:pt x="549" y="162"/>
                </a:cubicBezTo>
                <a:moveTo>
                  <a:pt x="561" y="162"/>
                </a:moveTo>
                <a:cubicBezTo>
                  <a:pt x="557" y="162"/>
                  <a:pt x="557" y="162"/>
                  <a:pt x="557" y="162"/>
                </a:cubicBezTo>
                <a:cubicBezTo>
                  <a:pt x="556" y="162"/>
                  <a:pt x="555" y="163"/>
                  <a:pt x="555" y="164"/>
                </a:cubicBezTo>
                <a:cubicBezTo>
                  <a:pt x="555" y="165"/>
                  <a:pt x="556" y="166"/>
                  <a:pt x="557" y="166"/>
                </a:cubicBezTo>
                <a:cubicBezTo>
                  <a:pt x="561" y="166"/>
                  <a:pt x="561" y="166"/>
                  <a:pt x="561" y="166"/>
                </a:cubicBezTo>
                <a:cubicBezTo>
                  <a:pt x="562" y="166"/>
                  <a:pt x="563" y="165"/>
                  <a:pt x="563" y="164"/>
                </a:cubicBezTo>
                <a:cubicBezTo>
                  <a:pt x="563" y="163"/>
                  <a:pt x="562" y="162"/>
                  <a:pt x="561" y="162"/>
                </a:cubicBezTo>
                <a:moveTo>
                  <a:pt x="573" y="162"/>
                </a:moveTo>
                <a:cubicBezTo>
                  <a:pt x="569" y="162"/>
                  <a:pt x="569" y="162"/>
                  <a:pt x="569" y="162"/>
                </a:cubicBezTo>
                <a:cubicBezTo>
                  <a:pt x="568" y="162"/>
                  <a:pt x="567" y="163"/>
                  <a:pt x="567" y="164"/>
                </a:cubicBezTo>
                <a:cubicBezTo>
                  <a:pt x="567" y="165"/>
                  <a:pt x="568" y="166"/>
                  <a:pt x="569" y="166"/>
                </a:cubicBezTo>
                <a:cubicBezTo>
                  <a:pt x="573" y="166"/>
                  <a:pt x="573" y="166"/>
                  <a:pt x="573" y="166"/>
                </a:cubicBezTo>
                <a:cubicBezTo>
                  <a:pt x="574" y="166"/>
                  <a:pt x="575" y="165"/>
                  <a:pt x="575" y="164"/>
                </a:cubicBezTo>
                <a:cubicBezTo>
                  <a:pt x="575" y="163"/>
                  <a:pt x="574" y="162"/>
                  <a:pt x="573" y="162"/>
                </a:cubicBezTo>
                <a:moveTo>
                  <a:pt x="585" y="162"/>
                </a:moveTo>
                <a:cubicBezTo>
                  <a:pt x="581" y="162"/>
                  <a:pt x="581" y="162"/>
                  <a:pt x="581" y="162"/>
                </a:cubicBezTo>
                <a:cubicBezTo>
                  <a:pt x="580" y="162"/>
                  <a:pt x="579" y="163"/>
                  <a:pt x="579" y="164"/>
                </a:cubicBezTo>
                <a:cubicBezTo>
                  <a:pt x="579" y="165"/>
                  <a:pt x="580" y="166"/>
                  <a:pt x="581" y="166"/>
                </a:cubicBezTo>
                <a:cubicBezTo>
                  <a:pt x="585" y="166"/>
                  <a:pt x="585" y="166"/>
                  <a:pt x="585" y="166"/>
                </a:cubicBezTo>
                <a:cubicBezTo>
                  <a:pt x="586" y="166"/>
                  <a:pt x="587" y="165"/>
                  <a:pt x="587" y="164"/>
                </a:cubicBezTo>
                <a:cubicBezTo>
                  <a:pt x="587" y="163"/>
                  <a:pt x="586" y="162"/>
                  <a:pt x="585" y="162"/>
                </a:cubicBezTo>
                <a:moveTo>
                  <a:pt x="597" y="162"/>
                </a:moveTo>
                <a:cubicBezTo>
                  <a:pt x="593" y="162"/>
                  <a:pt x="593" y="162"/>
                  <a:pt x="593" y="162"/>
                </a:cubicBezTo>
                <a:cubicBezTo>
                  <a:pt x="592" y="162"/>
                  <a:pt x="591" y="163"/>
                  <a:pt x="591" y="164"/>
                </a:cubicBezTo>
                <a:cubicBezTo>
                  <a:pt x="591" y="165"/>
                  <a:pt x="592" y="166"/>
                  <a:pt x="593" y="166"/>
                </a:cubicBezTo>
                <a:cubicBezTo>
                  <a:pt x="597" y="166"/>
                  <a:pt x="597" y="166"/>
                  <a:pt x="597" y="166"/>
                </a:cubicBezTo>
                <a:cubicBezTo>
                  <a:pt x="598" y="166"/>
                  <a:pt x="599" y="165"/>
                  <a:pt x="599" y="164"/>
                </a:cubicBezTo>
                <a:cubicBezTo>
                  <a:pt x="599" y="163"/>
                  <a:pt x="598" y="162"/>
                  <a:pt x="597" y="162"/>
                </a:cubicBezTo>
                <a:moveTo>
                  <a:pt x="609" y="162"/>
                </a:moveTo>
                <a:cubicBezTo>
                  <a:pt x="605" y="162"/>
                  <a:pt x="605" y="162"/>
                  <a:pt x="605" y="162"/>
                </a:cubicBezTo>
                <a:cubicBezTo>
                  <a:pt x="604" y="162"/>
                  <a:pt x="603" y="163"/>
                  <a:pt x="603" y="164"/>
                </a:cubicBezTo>
                <a:cubicBezTo>
                  <a:pt x="603" y="165"/>
                  <a:pt x="604" y="166"/>
                  <a:pt x="605" y="166"/>
                </a:cubicBezTo>
                <a:cubicBezTo>
                  <a:pt x="609" y="166"/>
                  <a:pt x="609" y="166"/>
                  <a:pt x="609" y="166"/>
                </a:cubicBezTo>
                <a:cubicBezTo>
                  <a:pt x="610" y="166"/>
                  <a:pt x="611" y="165"/>
                  <a:pt x="611" y="164"/>
                </a:cubicBezTo>
                <a:cubicBezTo>
                  <a:pt x="611" y="163"/>
                  <a:pt x="610" y="162"/>
                  <a:pt x="609" y="162"/>
                </a:cubicBezTo>
                <a:moveTo>
                  <a:pt x="621" y="162"/>
                </a:moveTo>
                <a:cubicBezTo>
                  <a:pt x="617" y="162"/>
                  <a:pt x="617" y="162"/>
                  <a:pt x="617" y="162"/>
                </a:cubicBezTo>
                <a:cubicBezTo>
                  <a:pt x="616" y="162"/>
                  <a:pt x="615" y="163"/>
                  <a:pt x="615" y="164"/>
                </a:cubicBezTo>
                <a:cubicBezTo>
                  <a:pt x="615" y="165"/>
                  <a:pt x="616" y="166"/>
                  <a:pt x="617" y="166"/>
                </a:cubicBezTo>
                <a:cubicBezTo>
                  <a:pt x="621" y="166"/>
                  <a:pt x="621" y="166"/>
                  <a:pt x="621" y="166"/>
                </a:cubicBezTo>
                <a:cubicBezTo>
                  <a:pt x="622" y="166"/>
                  <a:pt x="623" y="165"/>
                  <a:pt x="623" y="164"/>
                </a:cubicBezTo>
                <a:cubicBezTo>
                  <a:pt x="623" y="163"/>
                  <a:pt x="622" y="162"/>
                  <a:pt x="621" y="162"/>
                </a:cubicBezTo>
                <a:moveTo>
                  <a:pt x="633" y="162"/>
                </a:moveTo>
                <a:cubicBezTo>
                  <a:pt x="629" y="162"/>
                  <a:pt x="629" y="162"/>
                  <a:pt x="629" y="162"/>
                </a:cubicBezTo>
                <a:cubicBezTo>
                  <a:pt x="628" y="162"/>
                  <a:pt x="627" y="163"/>
                  <a:pt x="627" y="164"/>
                </a:cubicBezTo>
                <a:cubicBezTo>
                  <a:pt x="627" y="165"/>
                  <a:pt x="628" y="166"/>
                  <a:pt x="629" y="166"/>
                </a:cubicBezTo>
                <a:cubicBezTo>
                  <a:pt x="633" y="166"/>
                  <a:pt x="633" y="166"/>
                  <a:pt x="633" y="166"/>
                </a:cubicBezTo>
                <a:cubicBezTo>
                  <a:pt x="634" y="166"/>
                  <a:pt x="635" y="165"/>
                  <a:pt x="635" y="164"/>
                </a:cubicBezTo>
                <a:cubicBezTo>
                  <a:pt x="635" y="163"/>
                  <a:pt x="634" y="162"/>
                  <a:pt x="633" y="162"/>
                </a:cubicBezTo>
                <a:moveTo>
                  <a:pt x="645" y="162"/>
                </a:moveTo>
                <a:cubicBezTo>
                  <a:pt x="641" y="162"/>
                  <a:pt x="641" y="162"/>
                  <a:pt x="641" y="162"/>
                </a:cubicBezTo>
                <a:cubicBezTo>
                  <a:pt x="640" y="162"/>
                  <a:pt x="639" y="163"/>
                  <a:pt x="639" y="164"/>
                </a:cubicBezTo>
                <a:cubicBezTo>
                  <a:pt x="639" y="165"/>
                  <a:pt x="640" y="166"/>
                  <a:pt x="641" y="166"/>
                </a:cubicBezTo>
                <a:cubicBezTo>
                  <a:pt x="645" y="166"/>
                  <a:pt x="645" y="166"/>
                  <a:pt x="645" y="166"/>
                </a:cubicBezTo>
                <a:cubicBezTo>
                  <a:pt x="646" y="166"/>
                  <a:pt x="647" y="165"/>
                  <a:pt x="647" y="164"/>
                </a:cubicBezTo>
                <a:cubicBezTo>
                  <a:pt x="647" y="163"/>
                  <a:pt x="646" y="162"/>
                  <a:pt x="645" y="162"/>
                </a:cubicBezTo>
                <a:moveTo>
                  <a:pt x="657" y="162"/>
                </a:moveTo>
                <a:cubicBezTo>
                  <a:pt x="653" y="162"/>
                  <a:pt x="653" y="162"/>
                  <a:pt x="653" y="162"/>
                </a:cubicBezTo>
                <a:cubicBezTo>
                  <a:pt x="652" y="162"/>
                  <a:pt x="651" y="163"/>
                  <a:pt x="651" y="164"/>
                </a:cubicBezTo>
                <a:cubicBezTo>
                  <a:pt x="651" y="165"/>
                  <a:pt x="652" y="166"/>
                  <a:pt x="653" y="166"/>
                </a:cubicBezTo>
                <a:cubicBezTo>
                  <a:pt x="657" y="166"/>
                  <a:pt x="657" y="166"/>
                  <a:pt x="657" y="166"/>
                </a:cubicBezTo>
                <a:cubicBezTo>
                  <a:pt x="658" y="166"/>
                  <a:pt x="659" y="165"/>
                  <a:pt x="659" y="164"/>
                </a:cubicBezTo>
                <a:cubicBezTo>
                  <a:pt x="659" y="163"/>
                  <a:pt x="658" y="162"/>
                  <a:pt x="657" y="162"/>
                </a:cubicBezTo>
                <a:moveTo>
                  <a:pt x="669" y="162"/>
                </a:moveTo>
                <a:cubicBezTo>
                  <a:pt x="665" y="162"/>
                  <a:pt x="665" y="162"/>
                  <a:pt x="665" y="162"/>
                </a:cubicBezTo>
                <a:cubicBezTo>
                  <a:pt x="664" y="162"/>
                  <a:pt x="663" y="163"/>
                  <a:pt x="663" y="164"/>
                </a:cubicBezTo>
                <a:cubicBezTo>
                  <a:pt x="663" y="165"/>
                  <a:pt x="664" y="166"/>
                  <a:pt x="665" y="166"/>
                </a:cubicBezTo>
                <a:cubicBezTo>
                  <a:pt x="669" y="166"/>
                  <a:pt x="669" y="166"/>
                  <a:pt x="669" y="166"/>
                </a:cubicBezTo>
                <a:cubicBezTo>
                  <a:pt x="671" y="166"/>
                  <a:pt x="671" y="165"/>
                  <a:pt x="671" y="164"/>
                </a:cubicBezTo>
                <a:cubicBezTo>
                  <a:pt x="671" y="163"/>
                  <a:pt x="671" y="162"/>
                  <a:pt x="669" y="162"/>
                </a:cubicBezTo>
                <a:moveTo>
                  <a:pt x="681" y="162"/>
                </a:moveTo>
                <a:cubicBezTo>
                  <a:pt x="677" y="162"/>
                  <a:pt x="677" y="162"/>
                  <a:pt x="677" y="162"/>
                </a:cubicBezTo>
                <a:cubicBezTo>
                  <a:pt x="676" y="162"/>
                  <a:pt x="675" y="163"/>
                  <a:pt x="675" y="164"/>
                </a:cubicBezTo>
                <a:cubicBezTo>
                  <a:pt x="675" y="165"/>
                  <a:pt x="676" y="166"/>
                  <a:pt x="677" y="166"/>
                </a:cubicBezTo>
                <a:cubicBezTo>
                  <a:pt x="681" y="166"/>
                  <a:pt x="681" y="166"/>
                  <a:pt x="681" y="166"/>
                </a:cubicBezTo>
                <a:cubicBezTo>
                  <a:pt x="683" y="166"/>
                  <a:pt x="684" y="165"/>
                  <a:pt x="684" y="164"/>
                </a:cubicBezTo>
                <a:cubicBezTo>
                  <a:pt x="684" y="163"/>
                  <a:pt x="683" y="162"/>
                  <a:pt x="681" y="162"/>
                </a:cubicBezTo>
                <a:moveTo>
                  <a:pt x="694" y="162"/>
                </a:moveTo>
                <a:cubicBezTo>
                  <a:pt x="690" y="162"/>
                  <a:pt x="690" y="162"/>
                  <a:pt x="690" y="162"/>
                </a:cubicBezTo>
                <a:cubicBezTo>
                  <a:pt x="688" y="162"/>
                  <a:pt x="688" y="163"/>
                  <a:pt x="688" y="164"/>
                </a:cubicBezTo>
                <a:cubicBezTo>
                  <a:pt x="688" y="165"/>
                  <a:pt x="688" y="166"/>
                  <a:pt x="690" y="166"/>
                </a:cubicBezTo>
                <a:cubicBezTo>
                  <a:pt x="694" y="166"/>
                  <a:pt x="694" y="166"/>
                  <a:pt x="694" y="166"/>
                </a:cubicBezTo>
                <a:cubicBezTo>
                  <a:pt x="695" y="166"/>
                  <a:pt x="696" y="165"/>
                  <a:pt x="696" y="164"/>
                </a:cubicBezTo>
                <a:cubicBezTo>
                  <a:pt x="696" y="163"/>
                  <a:pt x="695" y="162"/>
                  <a:pt x="694" y="162"/>
                </a:cubicBezTo>
                <a:moveTo>
                  <a:pt x="706" y="162"/>
                </a:moveTo>
                <a:cubicBezTo>
                  <a:pt x="702" y="162"/>
                  <a:pt x="702" y="162"/>
                  <a:pt x="702" y="162"/>
                </a:cubicBezTo>
                <a:cubicBezTo>
                  <a:pt x="700" y="162"/>
                  <a:pt x="700" y="163"/>
                  <a:pt x="700" y="164"/>
                </a:cubicBezTo>
                <a:cubicBezTo>
                  <a:pt x="700" y="165"/>
                  <a:pt x="700" y="166"/>
                  <a:pt x="702" y="166"/>
                </a:cubicBezTo>
                <a:cubicBezTo>
                  <a:pt x="706" y="166"/>
                  <a:pt x="706" y="166"/>
                  <a:pt x="706" y="166"/>
                </a:cubicBezTo>
                <a:cubicBezTo>
                  <a:pt x="707" y="166"/>
                  <a:pt x="708" y="165"/>
                  <a:pt x="708" y="164"/>
                </a:cubicBezTo>
                <a:cubicBezTo>
                  <a:pt x="708" y="163"/>
                  <a:pt x="707" y="162"/>
                  <a:pt x="706" y="162"/>
                </a:cubicBezTo>
                <a:moveTo>
                  <a:pt x="718" y="162"/>
                </a:moveTo>
                <a:cubicBezTo>
                  <a:pt x="714" y="162"/>
                  <a:pt x="714" y="162"/>
                  <a:pt x="714" y="162"/>
                </a:cubicBezTo>
                <a:cubicBezTo>
                  <a:pt x="713" y="162"/>
                  <a:pt x="712" y="163"/>
                  <a:pt x="712" y="164"/>
                </a:cubicBezTo>
                <a:cubicBezTo>
                  <a:pt x="712" y="165"/>
                  <a:pt x="713" y="166"/>
                  <a:pt x="714" y="166"/>
                </a:cubicBezTo>
                <a:cubicBezTo>
                  <a:pt x="718" y="166"/>
                  <a:pt x="718" y="166"/>
                  <a:pt x="718" y="166"/>
                </a:cubicBezTo>
                <a:cubicBezTo>
                  <a:pt x="719" y="166"/>
                  <a:pt x="720" y="165"/>
                  <a:pt x="720" y="164"/>
                </a:cubicBezTo>
                <a:cubicBezTo>
                  <a:pt x="720" y="163"/>
                  <a:pt x="719" y="162"/>
                  <a:pt x="718" y="162"/>
                </a:cubicBezTo>
                <a:moveTo>
                  <a:pt x="730" y="162"/>
                </a:moveTo>
                <a:cubicBezTo>
                  <a:pt x="726" y="162"/>
                  <a:pt x="726" y="162"/>
                  <a:pt x="726" y="162"/>
                </a:cubicBezTo>
                <a:cubicBezTo>
                  <a:pt x="725" y="162"/>
                  <a:pt x="724" y="163"/>
                  <a:pt x="724" y="164"/>
                </a:cubicBezTo>
                <a:cubicBezTo>
                  <a:pt x="724" y="165"/>
                  <a:pt x="725" y="166"/>
                  <a:pt x="726" y="166"/>
                </a:cubicBezTo>
                <a:cubicBezTo>
                  <a:pt x="730" y="166"/>
                  <a:pt x="730" y="166"/>
                  <a:pt x="730" y="166"/>
                </a:cubicBezTo>
                <a:cubicBezTo>
                  <a:pt x="731" y="166"/>
                  <a:pt x="732" y="165"/>
                  <a:pt x="732" y="164"/>
                </a:cubicBezTo>
                <a:cubicBezTo>
                  <a:pt x="732" y="163"/>
                  <a:pt x="731" y="162"/>
                  <a:pt x="730" y="162"/>
                </a:cubicBezTo>
                <a:moveTo>
                  <a:pt x="742" y="162"/>
                </a:moveTo>
                <a:cubicBezTo>
                  <a:pt x="738" y="162"/>
                  <a:pt x="738" y="162"/>
                  <a:pt x="738" y="162"/>
                </a:cubicBezTo>
                <a:cubicBezTo>
                  <a:pt x="737" y="162"/>
                  <a:pt x="736" y="163"/>
                  <a:pt x="736" y="164"/>
                </a:cubicBezTo>
                <a:cubicBezTo>
                  <a:pt x="736" y="165"/>
                  <a:pt x="737" y="166"/>
                  <a:pt x="738" y="166"/>
                </a:cubicBezTo>
                <a:cubicBezTo>
                  <a:pt x="742" y="166"/>
                  <a:pt x="742" y="166"/>
                  <a:pt x="742" y="166"/>
                </a:cubicBezTo>
                <a:cubicBezTo>
                  <a:pt x="743" y="166"/>
                  <a:pt x="744" y="165"/>
                  <a:pt x="744" y="164"/>
                </a:cubicBezTo>
                <a:cubicBezTo>
                  <a:pt x="744" y="163"/>
                  <a:pt x="743" y="162"/>
                  <a:pt x="742" y="162"/>
                </a:cubicBezTo>
                <a:moveTo>
                  <a:pt x="754" y="162"/>
                </a:moveTo>
                <a:cubicBezTo>
                  <a:pt x="750" y="162"/>
                  <a:pt x="750" y="162"/>
                  <a:pt x="750" y="162"/>
                </a:cubicBezTo>
                <a:cubicBezTo>
                  <a:pt x="749" y="162"/>
                  <a:pt x="748" y="163"/>
                  <a:pt x="748" y="164"/>
                </a:cubicBezTo>
                <a:cubicBezTo>
                  <a:pt x="748" y="165"/>
                  <a:pt x="749" y="166"/>
                  <a:pt x="750" y="166"/>
                </a:cubicBezTo>
                <a:cubicBezTo>
                  <a:pt x="754" y="166"/>
                  <a:pt x="754" y="166"/>
                  <a:pt x="754" y="166"/>
                </a:cubicBezTo>
                <a:cubicBezTo>
                  <a:pt x="755" y="166"/>
                  <a:pt x="756" y="165"/>
                  <a:pt x="756" y="164"/>
                </a:cubicBezTo>
                <a:cubicBezTo>
                  <a:pt x="756" y="163"/>
                  <a:pt x="755" y="162"/>
                  <a:pt x="754" y="162"/>
                </a:cubicBezTo>
                <a:moveTo>
                  <a:pt x="766" y="162"/>
                </a:moveTo>
                <a:cubicBezTo>
                  <a:pt x="762" y="162"/>
                  <a:pt x="762" y="162"/>
                  <a:pt x="762" y="162"/>
                </a:cubicBezTo>
                <a:cubicBezTo>
                  <a:pt x="761" y="162"/>
                  <a:pt x="760" y="163"/>
                  <a:pt x="760" y="164"/>
                </a:cubicBezTo>
                <a:cubicBezTo>
                  <a:pt x="760" y="165"/>
                  <a:pt x="761" y="166"/>
                  <a:pt x="762" y="166"/>
                </a:cubicBezTo>
                <a:cubicBezTo>
                  <a:pt x="766" y="166"/>
                  <a:pt x="766" y="166"/>
                  <a:pt x="766" y="166"/>
                </a:cubicBezTo>
                <a:cubicBezTo>
                  <a:pt x="767" y="166"/>
                  <a:pt x="768" y="165"/>
                  <a:pt x="768" y="164"/>
                </a:cubicBezTo>
                <a:cubicBezTo>
                  <a:pt x="768" y="163"/>
                  <a:pt x="767" y="162"/>
                  <a:pt x="766" y="162"/>
                </a:cubicBezTo>
                <a:moveTo>
                  <a:pt x="778" y="162"/>
                </a:moveTo>
                <a:cubicBezTo>
                  <a:pt x="774" y="162"/>
                  <a:pt x="774" y="162"/>
                  <a:pt x="774" y="162"/>
                </a:cubicBezTo>
                <a:cubicBezTo>
                  <a:pt x="773" y="162"/>
                  <a:pt x="772" y="163"/>
                  <a:pt x="772" y="164"/>
                </a:cubicBezTo>
                <a:cubicBezTo>
                  <a:pt x="772" y="165"/>
                  <a:pt x="773" y="166"/>
                  <a:pt x="774" y="166"/>
                </a:cubicBezTo>
                <a:cubicBezTo>
                  <a:pt x="778" y="166"/>
                  <a:pt x="778" y="166"/>
                  <a:pt x="778" y="166"/>
                </a:cubicBezTo>
                <a:cubicBezTo>
                  <a:pt x="779" y="166"/>
                  <a:pt x="780" y="165"/>
                  <a:pt x="780" y="164"/>
                </a:cubicBezTo>
                <a:cubicBezTo>
                  <a:pt x="780" y="163"/>
                  <a:pt x="779" y="162"/>
                  <a:pt x="778" y="162"/>
                </a:cubicBezTo>
                <a:moveTo>
                  <a:pt x="790" y="162"/>
                </a:moveTo>
                <a:cubicBezTo>
                  <a:pt x="786" y="162"/>
                  <a:pt x="786" y="162"/>
                  <a:pt x="786" y="162"/>
                </a:cubicBezTo>
                <a:cubicBezTo>
                  <a:pt x="785" y="162"/>
                  <a:pt x="784" y="163"/>
                  <a:pt x="784" y="164"/>
                </a:cubicBezTo>
                <a:cubicBezTo>
                  <a:pt x="784" y="165"/>
                  <a:pt x="785" y="166"/>
                  <a:pt x="786" y="166"/>
                </a:cubicBezTo>
                <a:cubicBezTo>
                  <a:pt x="790" y="166"/>
                  <a:pt x="790" y="166"/>
                  <a:pt x="790" y="166"/>
                </a:cubicBezTo>
                <a:cubicBezTo>
                  <a:pt x="791" y="166"/>
                  <a:pt x="792" y="165"/>
                  <a:pt x="792" y="164"/>
                </a:cubicBezTo>
                <a:cubicBezTo>
                  <a:pt x="792" y="163"/>
                  <a:pt x="791" y="162"/>
                  <a:pt x="790" y="162"/>
                </a:cubicBezTo>
                <a:moveTo>
                  <a:pt x="802" y="162"/>
                </a:moveTo>
                <a:cubicBezTo>
                  <a:pt x="798" y="162"/>
                  <a:pt x="798" y="162"/>
                  <a:pt x="798" y="162"/>
                </a:cubicBezTo>
                <a:cubicBezTo>
                  <a:pt x="797" y="162"/>
                  <a:pt x="796" y="163"/>
                  <a:pt x="796" y="164"/>
                </a:cubicBezTo>
                <a:cubicBezTo>
                  <a:pt x="796" y="165"/>
                  <a:pt x="797" y="166"/>
                  <a:pt x="798" y="166"/>
                </a:cubicBezTo>
                <a:cubicBezTo>
                  <a:pt x="802" y="166"/>
                  <a:pt x="802" y="166"/>
                  <a:pt x="802" y="166"/>
                </a:cubicBezTo>
                <a:cubicBezTo>
                  <a:pt x="803" y="166"/>
                  <a:pt x="804" y="165"/>
                  <a:pt x="804" y="164"/>
                </a:cubicBezTo>
                <a:cubicBezTo>
                  <a:pt x="804" y="163"/>
                  <a:pt x="803" y="162"/>
                  <a:pt x="802" y="162"/>
                </a:cubicBezTo>
                <a:moveTo>
                  <a:pt x="814" y="162"/>
                </a:moveTo>
                <a:cubicBezTo>
                  <a:pt x="810" y="162"/>
                  <a:pt x="810" y="162"/>
                  <a:pt x="810" y="162"/>
                </a:cubicBezTo>
                <a:cubicBezTo>
                  <a:pt x="809" y="162"/>
                  <a:pt x="808" y="163"/>
                  <a:pt x="808" y="164"/>
                </a:cubicBezTo>
                <a:cubicBezTo>
                  <a:pt x="808" y="165"/>
                  <a:pt x="809" y="166"/>
                  <a:pt x="810" y="166"/>
                </a:cubicBezTo>
                <a:cubicBezTo>
                  <a:pt x="814" y="166"/>
                  <a:pt x="814" y="166"/>
                  <a:pt x="814" y="166"/>
                </a:cubicBezTo>
                <a:cubicBezTo>
                  <a:pt x="815" y="166"/>
                  <a:pt x="816" y="165"/>
                  <a:pt x="816" y="164"/>
                </a:cubicBezTo>
                <a:cubicBezTo>
                  <a:pt x="816" y="163"/>
                  <a:pt x="815" y="162"/>
                  <a:pt x="814" y="162"/>
                </a:cubicBezTo>
                <a:moveTo>
                  <a:pt x="826" y="162"/>
                </a:moveTo>
                <a:cubicBezTo>
                  <a:pt x="822" y="162"/>
                  <a:pt x="822" y="162"/>
                  <a:pt x="822" y="162"/>
                </a:cubicBezTo>
                <a:cubicBezTo>
                  <a:pt x="821" y="162"/>
                  <a:pt x="820" y="163"/>
                  <a:pt x="820" y="164"/>
                </a:cubicBezTo>
                <a:cubicBezTo>
                  <a:pt x="820" y="165"/>
                  <a:pt x="821" y="166"/>
                  <a:pt x="822" y="166"/>
                </a:cubicBezTo>
                <a:cubicBezTo>
                  <a:pt x="826" y="166"/>
                  <a:pt x="826" y="166"/>
                  <a:pt x="826" y="166"/>
                </a:cubicBezTo>
                <a:cubicBezTo>
                  <a:pt x="827" y="166"/>
                  <a:pt x="828" y="165"/>
                  <a:pt x="828" y="164"/>
                </a:cubicBezTo>
                <a:cubicBezTo>
                  <a:pt x="828" y="163"/>
                  <a:pt x="827" y="162"/>
                  <a:pt x="826" y="162"/>
                </a:cubicBezTo>
                <a:moveTo>
                  <a:pt x="838" y="162"/>
                </a:moveTo>
                <a:cubicBezTo>
                  <a:pt x="834" y="162"/>
                  <a:pt x="834" y="162"/>
                  <a:pt x="834" y="162"/>
                </a:cubicBezTo>
                <a:cubicBezTo>
                  <a:pt x="833" y="162"/>
                  <a:pt x="832" y="163"/>
                  <a:pt x="832" y="164"/>
                </a:cubicBezTo>
                <a:cubicBezTo>
                  <a:pt x="832" y="165"/>
                  <a:pt x="833" y="166"/>
                  <a:pt x="834" y="166"/>
                </a:cubicBezTo>
                <a:cubicBezTo>
                  <a:pt x="838" y="166"/>
                  <a:pt x="838" y="166"/>
                  <a:pt x="838" y="166"/>
                </a:cubicBezTo>
                <a:cubicBezTo>
                  <a:pt x="839" y="166"/>
                  <a:pt x="840" y="165"/>
                  <a:pt x="840" y="164"/>
                </a:cubicBezTo>
                <a:cubicBezTo>
                  <a:pt x="840" y="163"/>
                  <a:pt x="839" y="162"/>
                  <a:pt x="838" y="162"/>
                </a:cubicBezTo>
                <a:moveTo>
                  <a:pt x="850" y="162"/>
                </a:moveTo>
                <a:cubicBezTo>
                  <a:pt x="846" y="162"/>
                  <a:pt x="846" y="162"/>
                  <a:pt x="846" y="162"/>
                </a:cubicBezTo>
                <a:cubicBezTo>
                  <a:pt x="845" y="162"/>
                  <a:pt x="844" y="163"/>
                  <a:pt x="844" y="164"/>
                </a:cubicBezTo>
                <a:cubicBezTo>
                  <a:pt x="844" y="165"/>
                  <a:pt x="845" y="166"/>
                  <a:pt x="846" y="166"/>
                </a:cubicBezTo>
                <a:cubicBezTo>
                  <a:pt x="850" y="166"/>
                  <a:pt x="850" y="166"/>
                  <a:pt x="850" y="166"/>
                </a:cubicBezTo>
                <a:cubicBezTo>
                  <a:pt x="852" y="166"/>
                  <a:pt x="852" y="165"/>
                  <a:pt x="852" y="164"/>
                </a:cubicBezTo>
                <a:cubicBezTo>
                  <a:pt x="852" y="163"/>
                  <a:pt x="852" y="162"/>
                  <a:pt x="850" y="162"/>
                </a:cubicBezTo>
                <a:moveTo>
                  <a:pt x="862" y="162"/>
                </a:moveTo>
                <a:cubicBezTo>
                  <a:pt x="858" y="162"/>
                  <a:pt x="858" y="162"/>
                  <a:pt x="858" y="162"/>
                </a:cubicBezTo>
                <a:cubicBezTo>
                  <a:pt x="857" y="162"/>
                  <a:pt x="856" y="163"/>
                  <a:pt x="856" y="164"/>
                </a:cubicBezTo>
                <a:cubicBezTo>
                  <a:pt x="856" y="165"/>
                  <a:pt x="857" y="166"/>
                  <a:pt x="858" y="166"/>
                </a:cubicBezTo>
                <a:cubicBezTo>
                  <a:pt x="862" y="166"/>
                  <a:pt x="862" y="166"/>
                  <a:pt x="862" y="166"/>
                </a:cubicBezTo>
                <a:cubicBezTo>
                  <a:pt x="864" y="166"/>
                  <a:pt x="864" y="165"/>
                  <a:pt x="864" y="164"/>
                </a:cubicBezTo>
                <a:cubicBezTo>
                  <a:pt x="864" y="163"/>
                  <a:pt x="864" y="162"/>
                  <a:pt x="862" y="162"/>
                </a:cubicBezTo>
                <a:moveTo>
                  <a:pt x="875" y="162"/>
                </a:moveTo>
                <a:cubicBezTo>
                  <a:pt x="871" y="162"/>
                  <a:pt x="871" y="162"/>
                  <a:pt x="871" y="162"/>
                </a:cubicBezTo>
                <a:cubicBezTo>
                  <a:pt x="869" y="162"/>
                  <a:pt x="869" y="163"/>
                  <a:pt x="869" y="164"/>
                </a:cubicBezTo>
                <a:cubicBezTo>
                  <a:pt x="869" y="165"/>
                  <a:pt x="869" y="166"/>
                  <a:pt x="871" y="166"/>
                </a:cubicBezTo>
                <a:cubicBezTo>
                  <a:pt x="875" y="166"/>
                  <a:pt x="875" y="166"/>
                  <a:pt x="875" y="166"/>
                </a:cubicBezTo>
                <a:cubicBezTo>
                  <a:pt x="876" y="166"/>
                  <a:pt x="877" y="165"/>
                  <a:pt x="877" y="164"/>
                </a:cubicBezTo>
                <a:cubicBezTo>
                  <a:pt x="877" y="163"/>
                  <a:pt x="876" y="162"/>
                  <a:pt x="875" y="162"/>
                </a:cubicBezTo>
                <a:moveTo>
                  <a:pt x="887" y="162"/>
                </a:moveTo>
                <a:cubicBezTo>
                  <a:pt x="883" y="162"/>
                  <a:pt x="883" y="162"/>
                  <a:pt x="883" y="162"/>
                </a:cubicBezTo>
                <a:cubicBezTo>
                  <a:pt x="881" y="162"/>
                  <a:pt x="881" y="163"/>
                  <a:pt x="881" y="164"/>
                </a:cubicBezTo>
                <a:cubicBezTo>
                  <a:pt x="881" y="165"/>
                  <a:pt x="881" y="166"/>
                  <a:pt x="883" y="166"/>
                </a:cubicBezTo>
                <a:cubicBezTo>
                  <a:pt x="887" y="166"/>
                  <a:pt x="887" y="166"/>
                  <a:pt x="887" y="166"/>
                </a:cubicBezTo>
                <a:cubicBezTo>
                  <a:pt x="888" y="166"/>
                  <a:pt x="889" y="165"/>
                  <a:pt x="889" y="164"/>
                </a:cubicBezTo>
                <a:cubicBezTo>
                  <a:pt x="889" y="163"/>
                  <a:pt x="888" y="162"/>
                  <a:pt x="887" y="162"/>
                </a:cubicBezTo>
                <a:moveTo>
                  <a:pt x="899" y="162"/>
                </a:moveTo>
                <a:cubicBezTo>
                  <a:pt x="895" y="162"/>
                  <a:pt x="895" y="162"/>
                  <a:pt x="895" y="162"/>
                </a:cubicBezTo>
                <a:cubicBezTo>
                  <a:pt x="894" y="162"/>
                  <a:pt x="893" y="163"/>
                  <a:pt x="893" y="164"/>
                </a:cubicBezTo>
                <a:cubicBezTo>
                  <a:pt x="893" y="165"/>
                  <a:pt x="894" y="166"/>
                  <a:pt x="895" y="166"/>
                </a:cubicBezTo>
                <a:cubicBezTo>
                  <a:pt x="899" y="166"/>
                  <a:pt x="899" y="166"/>
                  <a:pt x="899" y="166"/>
                </a:cubicBezTo>
                <a:cubicBezTo>
                  <a:pt x="900" y="166"/>
                  <a:pt x="901" y="165"/>
                  <a:pt x="901" y="164"/>
                </a:cubicBezTo>
                <a:cubicBezTo>
                  <a:pt x="901" y="163"/>
                  <a:pt x="900" y="162"/>
                  <a:pt x="899" y="162"/>
                </a:cubicBezTo>
                <a:moveTo>
                  <a:pt x="911" y="162"/>
                </a:moveTo>
                <a:cubicBezTo>
                  <a:pt x="907" y="162"/>
                  <a:pt x="907" y="162"/>
                  <a:pt x="907" y="162"/>
                </a:cubicBezTo>
                <a:cubicBezTo>
                  <a:pt x="906" y="162"/>
                  <a:pt x="905" y="163"/>
                  <a:pt x="905" y="164"/>
                </a:cubicBezTo>
                <a:cubicBezTo>
                  <a:pt x="905" y="165"/>
                  <a:pt x="906" y="166"/>
                  <a:pt x="907" y="166"/>
                </a:cubicBezTo>
                <a:cubicBezTo>
                  <a:pt x="911" y="166"/>
                  <a:pt x="911" y="166"/>
                  <a:pt x="911" y="166"/>
                </a:cubicBezTo>
                <a:cubicBezTo>
                  <a:pt x="912" y="166"/>
                  <a:pt x="913" y="165"/>
                  <a:pt x="913" y="164"/>
                </a:cubicBezTo>
                <a:cubicBezTo>
                  <a:pt x="913" y="163"/>
                  <a:pt x="912" y="162"/>
                  <a:pt x="911" y="162"/>
                </a:cubicBezTo>
                <a:moveTo>
                  <a:pt x="923" y="162"/>
                </a:moveTo>
                <a:cubicBezTo>
                  <a:pt x="919" y="162"/>
                  <a:pt x="919" y="162"/>
                  <a:pt x="919" y="162"/>
                </a:cubicBezTo>
                <a:cubicBezTo>
                  <a:pt x="918" y="162"/>
                  <a:pt x="917" y="163"/>
                  <a:pt x="917" y="164"/>
                </a:cubicBezTo>
                <a:cubicBezTo>
                  <a:pt x="917" y="165"/>
                  <a:pt x="918" y="166"/>
                  <a:pt x="919" y="166"/>
                </a:cubicBezTo>
                <a:cubicBezTo>
                  <a:pt x="923" y="166"/>
                  <a:pt x="923" y="166"/>
                  <a:pt x="923" y="166"/>
                </a:cubicBezTo>
                <a:cubicBezTo>
                  <a:pt x="924" y="166"/>
                  <a:pt x="925" y="165"/>
                  <a:pt x="925" y="164"/>
                </a:cubicBezTo>
                <a:cubicBezTo>
                  <a:pt x="925" y="163"/>
                  <a:pt x="924" y="162"/>
                  <a:pt x="923" y="162"/>
                </a:cubicBezTo>
                <a:moveTo>
                  <a:pt x="935" y="162"/>
                </a:moveTo>
                <a:cubicBezTo>
                  <a:pt x="931" y="162"/>
                  <a:pt x="931" y="162"/>
                  <a:pt x="931" y="162"/>
                </a:cubicBezTo>
                <a:cubicBezTo>
                  <a:pt x="930" y="162"/>
                  <a:pt x="929" y="163"/>
                  <a:pt x="929" y="164"/>
                </a:cubicBezTo>
                <a:cubicBezTo>
                  <a:pt x="929" y="165"/>
                  <a:pt x="930" y="166"/>
                  <a:pt x="931" y="166"/>
                </a:cubicBezTo>
                <a:cubicBezTo>
                  <a:pt x="935" y="166"/>
                  <a:pt x="935" y="166"/>
                  <a:pt x="935" y="166"/>
                </a:cubicBezTo>
                <a:cubicBezTo>
                  <a:pt x="936" y="166"/>
                  <a:pt x="937" y="165"/>
                  <a:pt x="937" y="164"/>
                </a:cubicBezTo>
                <a:cubicBezTo>
                  <a:pt x="937" y="163"/>
                  <a:pt x="936" y="162"/>
                  <a:pt x="935" y="162"/>
                </a:cubicBezTo>
                <a:moveTo>
                  <a:pt x="947" y="162"/>
                </a:moveTo>
                <a:cubicBezTo>
                  <a:pt x="943" y="162"/>
                  <a:pt x="943" y="162"/>
                  <a:pt x="943" y="162"/>
                </a:cubicBezTo>
                <a:cubicBezTo>
                  <a:pt x="942" y="162"/>
                  <a:pt x="941" y="163"/>
                  <a:pt x="941" y="164"/>
                </a:cubicBezTo>
                <a:cubicBezTo>
                  <a:pt x="941" y="165"/>
                  <a:pt x="942" y="166"/>
                  <a:pt x="943" y="166"/>
                </a:cubicBezTo>
                <a:cubicBezTo>
                  <a:pt x="947" y="166"/>
                  <a:pt x="947" y="166"/>
                  <a:pt x="947" y="166"/>
                </a:cubicBezTo>
                <a:cubicBezTo>
                  <a:pt x="948" y="166"/>
                  <a:pt x="949" y="165"/>
                  <a:pt x="949" y="164"/>
                </a:cubicBezTo>
                <a:cubicBezTo>
                  <a:pt x="949" y="163"/>
                  <a:pt x="948" y="162"/>
                  <a:pt x="947" y="162"/>
                </a:cubicBezTo>
                <a:moveTo>
                  <a:pt x="959" y="162"/>
                </a:moveTo>
                <a:cubicBezTo>
                  <a:pt x="955" y="162"/>
                  <a:pt x="955" y="162"/>
                  <a:pt x="955" y="162"/>
                </a:cubicBezTo>
                <a:cubicBezTo>
                  <a:pt x="954" y="162"/>
                  <a:pt x="953" y="163"/>
                  <a:pt x="953" y="164"/>
                </a:cubicBezTo>
                <a:cubicBezTo>
                  <a:pt x="953" y="165"/>
                  <a:pt x="954" y="166"/>
                  <a:pt x="955" y="166"/>
                </a:cubicBezTo>
                <a:cubicBezTo>
                  <a:pt x="959" y="166"/>
                  <a:pt x="959" y="166"/>
                  <a:pt x="959" y="166"/>
                </a:cubicBezTo>
                <a:cubicBezTo>
                  <a:pt x="960" y="166"/>
                  <a:pt x="961" y="165"/>
                  <a:pt x="961" y="164"/>
                </a:cubicBezTo>
                <a:cubicBezTo>
                  <a:pt x="961" y="163"/>
                  <a:pt x="960" y="162"/>
                  <a:pt x="959" y="162"/>
                </a:cubicBezTo>
                <a:moveTo>
                  <a:pt x="6" y="0"/>
                </a:moveTo>
                <a:cubicBezTo>
                  <a:pt x="2" y="0"/>
                  <a:pt x="2" y="0"/>
                  <a:pt x="2" y="0"/>
                </a:cubicBezTo>
                <a:cubicBezTo>
                  <a:pt x="1" y="0"/>
                  <a:pt x="1" y="0"/>
                  <a:pt x="0" y="1"/>
                </a:cubicBezTo>
                <a:cubicBezTo>
                  <a:pt x="8" y="3"/>
                  <a:pt x="8" y="3"/>
                  <a:pt x="8" y="3"/>
                </a:cubicBezTo>
                <a:cubicBezTo>
                  <a:pt x="8" y="3"/>
                  <a:pt x="8" y="2"/>
                  <a:pt x="8" y="2"/>
                </a:cubicBezTo>
                <a:cubicBezTo>
                  <a:pt x="8" y="1"/>
                  <a:pt x="7" y="0"/>
                  <a:pt x="6" y="0"/>
                </a:cubicBezTo>
                <a:moveTo>
                  <a:pt x="18" y="0"/>
                </a:moveTo>
                <a:cubicBezTo>
                  <a:pt x="14" y="0"/>
                  <a:pt x="14" y="0"/>
                  <a:pt x="14" y="0"/>
                </a:cubicBezTo>
                <a:cubicBezTo>
                  <a:pt x="13" y="0"/>
                  <a:pt x="12" y="1"/>
                  <a:pt x="12" y="2"/>
                </a:cubicBezTo>
                <a:cubicBezTo>
                  <a:pt x="12" y="3"/>
                  <a:pt x="13" y="4"/>
                  <a:pt x="14" y="4"/>
                </a:cubicBezTo>
                <a:cubicBezTo>
                  <a:pt x="18" y="4"/>
                  <a:pt x="18" y="4"/>
                  <a:pt x="18" y="4"/>
                </a:cubicBezTo>
                <a:cubicBezTo>
                  <a:pt x="19" y="4"/>
                  <a:pt x="20" y="3"/>
                  <a:pt x="20" y="2"/>
                </a:cubicBezTo>
                <a:cubicBezTo>
                  <a:pt x="20" y="1"/>
                  <a:pt x="19" y="0"/>
                  <a:pt x="18" y="0"/>
                </a:cubicBezTo>
                <a:moveTo>
                  <a:pt x="30" y="0"/>
                </a:moveTo>
                <a:cubicBezTo>
                  <a:pt x="26" y="0"/>
                  <a:pt x="26" y="0"/>
                  <a:pt x="26" y="0"/>
                </a:cubicBezTo>
                <a:cubicBezTo>
                  <a:pt x="25" y="0"/>
                  <a:pt x="24" y="1"/>
                  <a:pt x="24" y="2"/>
                </a:cubicBezTo>
                <a:cubicBezTo>
                  <a:pt x="24" y="3"/>
                  <a:pt x="25" y="4"/>
                  <a:pt x="26" y="4"/>
                </a:cubicBezTo>
                <a:cubicBezTo>
                  <a:pt x="30" y="4"/>
                  <a:pt x="30" y="4"/>
                  <a:pt x="30" y="4"/>
                </a:cubicBezTo>
                <a:cubicBezTo>
                  <a:pt x="31" y="4"/>
                  <a:pt x="32" y="3"/>
                  <a:pt x="32" y="2"/>
                </a:cubicBezTo>
                <a:cubicBezTo>
                  <a:pt x="32" y="1"/>
                  <a:pt x="31" y="0"/>
                  <a:pt x="30" y="0"/>
                </a:cubicBezTo>
                <a:moveTo>
                  <a:pt x="42" y="0"/>
                </a:moveTo>
                <a:cubicBezTo>
                  <a:pt x="38" y="0"/>
                  <a:pt x="38" y="0"/>
                  <a:pt x="38" y="0"/>
                </a:cubicBezTo>
                <a:cubicBezTo>
                  <a:pt x="37" y="0"/>
                  <a:pt x="36" y="1"/>
                  <a:pt x="36" y="2"/>
                </a:cubicBezTo>
                <a:cubicBezTo>
                  <a:pt x="36" y="3"/>
                  <a:pt x="37" y="4"/>
                  <a:pt x="38" y="4"/>
                </a:cubicBezTo>
                <a:cubicBezTo>
                  <a:pt x="42" y="4"/>
                  <a:pt x="42" y="4"/>
                  <a:pt x="42" y="4"/>
                </a:cubicBezTo>
                <a:cubicBezTo>
                  <a:pt x="43" y="4"/>
                  <a:pt x="44" y="3"/>
                  <a:pt x="44" y="2"/>
                </a:cubicBezTo>
                <a:cubicBezTo>
                  <a:pt x="44" y="1"/>
                  <a:pt x="43" y="0"/>
                  <a:pt x="42" y="0"/>
                </a:cubicBezTo>
                <a:moveTo>
                  <a:pt x="54" y="0"/>
                </a:moveTo>
                <a:cubicBezTo>
                  <a:pt x="50" y="0"/>
                  <a:pt x="50" y="0"/>
                  <a:pt x="50" y="0"/>
                </a:cubicBezTo>
                <a:cubicBezTo>
                  <a:pt x="49" y="0"/>
                  <a:pt x="48" y="1"/>
                  <a:pt x="48" y="2"/>
                </a:cubicBezTo>
                <a:cubicBezTo>
                  <a:pt x="48" y="3"/>
                  <a:pt x="49" y="4"/>
                  <a:pt x="50" y="4"/>
                </a:cubicBezTo>
                <a:cubicBezTo>
                  <a:pt x="54" y="4"/>
                  <a:pt x="54" y="4"/>
                  <a:pt x="54" y="4"/>
                </a:cubicBezTo>
                <a:cubicBezTo>
                  <a:pt x="55" y="4"/>
                  <a:pt x="56" y="3"/>
                  <a:pt x="56" y="2"/>
                </a:cubicBezTo>
                <a:cubicBezTo>
                  <a:pt x="56" y="1"/>
                  <a:pt x="55" y="0"/>
                  <a:pt x="54" y="0"/>
                </a:cubicBezTo>
                <a:moveTo>
                  <a:pt x="66" y="0"/>
                </a:moveTo>
                <a:cubicBezTo>
                  <a:pt x="62" y="0"/>
                  <a:pt x="62" y="0"/>
                  <a:pt x="62" y="0"/>
                </a:cubicBezTo>
                <a:cubicBezTo>
                  <a:pt x="61" y="0"/>
                  <a:pt x="60" y="1"/>
                  <a:pt x="60" y="2"/>
                </a:cubicBezTo>
                <a:cubicBezTo>
                  <a:pt x="60" y="3"/>
                  <a:pt x="61" y="4"/>
                  <a:pt x="62" y="4"/>
                </a:cubicBezTo>
                <a:cubicBezTo>
                  <a:pt x="66" y="4"/>
                  <a:pt x="66" y="4"/>
                  <a:pt x="66" y="4"/>
                </a:cubicBezTo>
                <a:cubicBezTo>
                  <a:pt x="67" y="4"/>
                  <a:pt x="68" y="3"/>
                  <a:pt x="68" y="2"/>
                </a:cubicBezTo>
                <a:cubicBezTo>
                  <a:pt x="68" y="1"/>
                  <a:pt x="67" y="0"/>
                  <a:pt x="66" y="0"/>
                </a:cubicBezTo>
                <a:moveTo>
                  <a:pt x="78" y="0"/>
                </a:moveTo>
                <a:cubicBezTo>
                  <a:pt x="74" y="0"/>
                  <a:pt x="74" y="0"/>
                  <a:pt x="74" y="0"/>
                </a:cubicBezTo>
                <a:cubicBezTo>
                  <a:pt x="73" y="0"/>
                  <a:pt x="72" y="1"/>
                  <a:pt x="72" y="2"/>
                </a:cubicBezTo>
                <a:cubicBezTo>
                  <a:pt x="72" y="3"/>
                  <a:pt x="73" y="4"/>
                  <a:pt x="74" y="4"/>
                </a:cubicBezTo>
                <a:cubicBezTo>
                  <a:pt x="78" y="4"/>
                  <a:pt x="78" y="4"/>
                  <a:pt x="78" y="4"/>
                </a:cubicBezTo>
                <a:cubicBezTo>
                  <a:pt x="79" y="4"/>
                  <a:pt x="80" y="3"/>
                  <a:pt x="80" y="2"/>
                </a:cubicBezTo>
                <a:cubicBezTo>
                  <a:pt x="80" y="1"/>
                  <a:pt x="79" y="0"/>
                  <a:pt x="78" y="0"/>
                </a:cubicBezTo>
                <a:moveTo>
                  <a:pt x="90" y="0"/>
                </a:moveTo>
                <a:cubicBezTo>
                  <a:pt x="86" y="0"/>
                  <a:pt x="86" y="0"/>
                  <a:pt x="86" y="0"/>
                </a:cubicBezTo>
                <a:cubicBezTo>
                  <a:pt x="85" y="0"/>
                  <a:pt x="84" y="1"/>
                  <a:pt x="84" y="2"/>
                </a:cubicBezTo>
                <a:cubicBezTo>
                  <a:pt x="84" y="3"/>
                  <a:pt x="85" y="4"/>
                  <a:pt x="86" y="4"/>
                </a:cubicBezTo>
                <a:cubicBezTo>
                  <a:pt x="90" y="4"/>
                  <a:pt x="90" y="4"/>
                  <a:pt x="90" y="4"/>
                </a:cubicBezTo>
                <a:cubicBezTo>
                  <a:pt x="91" y="4"/>
                  <a:pt x="92" y="3"/>
                  <a:pt x="92" y="2"/>
                </a:cubicBezTo>
                <a:cubicBezTo>
                  <a:pt x="92" y="1"/>
                  <a:pt x="91" y="0"/>
                  <a:pt x="90" y="0"/>
                </a:cubicBezTo>
                <a:moveTo>
                  <a:pt x="102" y="0"/>
                </a:moveTo>
                <a:cubicBezTo>
                  <a:pt x="98" y="0"/>
                  <a:pt x="98" y="0"/>
                  <a:pt x="98" y="0"/>
                </a:cubicBezTo>
                <a:cubicBezTo>
                  <a:pt x="97" y="0"/>
                  <a:pt x="96" y="1"/>
                  <a:pt x="96" y="2"/>
                </a:cubicBezTo>
                <a:cubicBezTo>
                  <a:pt x="96" y="3"/>
                  <a:pt x="97" y="4"/>
                  <a:pt x="98" y="4"/>
                </a:cubicBezTo>
                <a:cubicBezTo>
                  <a:pt x="102" y="4"/>
                  <a:pt x="102" y="4"/>
                  <a:pt x="102" y="4"/>
                </a:cubicBezTo>
                <a:cubicBezTo>
                  <a:pt x="103" y="4"/>
                  <a:pt x="104" y="3"/>
                  <a:pt x="104" y="2"/>
                </a:cubicBezTo>
                <a:cubicBezTo>
                  <a:pt x="104" y="1"/>
                  <a:pt x="103" y="0"/>
                  <a:pt x="102" y="0"/>
                </a:cubicBezTo>
                <a:moveTo>
                  <a:pt x="114" y="0"/>
                </a:moveTo>
                <a:cubicBezTo>
                  <a:pt x="110" y="0"/>
                  <a:pt x="110" y="0"/>
                  <a:pt x="110" y="0"/>
                </a:cubicBezTo>
                <a:cubicBezTo>
                  <a:pt x="109" y="0"/>
                  <a:pt x="108" y="1"/>
                  <a:pt x="108" y="2"/>
                </a:cubicBezTo>
                <a:cubicBezTo>
                  <a:pt x="108" y="3"/>
                  <a:pt x="109" y="4"/>
                  <a:pt x="110" y="4"/>
                </a:cubicBezTo>
                <a:cubicBezTo>
                  <a:pt x="114" y="4"/>
                  <a:pt x="114" y="4"/>
                  <a:pt x="114" y="4"/>
                </a:cubicBezTo>
                <a:cubicBezTo>
                  <a:pt x="116" y="4"/>
                  <a:pt x="116" y="3"/>
                  <a:pt x="116" y="2"/>
                </a:cubicBezTo>
                <a:cubicBezTo>
                  <a:pt x="116" y="1"/>
                  <a:pt x="116" y="0"/>
                  <a:pt x="114" y="0"/>
                </a:cubicBezTo>
                <a:moveTo>
                  <a:pt x="126" y="0"/>
                </a:moveTo>
                <a:cubicBezTo>
                  <a:pt x="122" y="0"/>
                  <a:pt x="122" y="0"/>
                  <a:pt x="122" y="0"/>
                </a:cubicBezTo>
                <a:cubicBezTo>
                  <a:pt x="121" y="0"/>
                  <a:pt x="120" y="1"/>
                  <a:pt x="120" y="2"/>
                </a:cubicBezTo>
                <a:cubicBezTo>
                  <a:pt x="120" y="3"/>
                  <a:pt x="121" y="4"/>
                  <a:pt x="122" y="4"/>
                </a:cubicBezTo>
                <a:cubicBezTo>
                  <a:pt x="126" y="4"/>
                  <a:pt x="126" y="4"/>
                  <a:pt x="126" y="4"/>
                </a:cubicBezTo>
                <a:cubicBezTo>
                  <a:pt x="128" y="4"/>
                  <a:pt x="129" y="3"/>
                  <a:pt x="129" y="2"/>
                </a:cubicBezTo>
                <a:cubicBezTo>
                  <a:pt x="129" y="1"/>
                  <a:pt x="128" y="0"/>
                  <a:pt x="126" y="0"/>
                </a:cubicBezTo>
                <a:moveTo>
                  <a:pt x="139" y="0"/>
                </a:moveTo>
                <a:cubicBezTo>
                  <a:pt x="135" y="0"/>
                  <a:pt x="135" y="0"/>
                  <a:pt x="135" y="0"/>
                </a:cubicBezTo>
                <a:cubicBezTo>
                  <a:pt x="133" y="0"/>
                  <a:pt x="133" y="1"/>
                  <a:pt x="133" y="2"/>
                </a:cubicBezTo>
                <a:cubicBezTo>
                  <a:pt x="133" y="3"/>
                  <a:pt x="133" y="4"/>
                  <a:pt x="135" y="4"/>
                </a:cubicBezTo>
                <a:cubicBezTo>
                  <a:pt x="139" y="4"/>
                  <a:pt x="139" y="4"/>
                  <a:pt x="139" y="4"/>
                </a:cubicBezTo>
                <a:cubicBezTo>
                  <a:pt x="140" y="4"/>
                  <a:pt x="141" y="3"/>
                  <a:pt x="141" y="2"/>
                </a:cubicBezTo>
                <a:cubicBezTo>
                  <a:pt x="141" y="1"/>
                  <a:pt x="140" y="0"/>
                  <a:pt x="139" y="0"/>
                </a:cubicBezTo>
                <a:moveTo>
                  <a:pt x="151" y="0"/>
                </a:moveTo>
                <a:cubicBezTo>
                  <a:pt x="147" y="0"/>
                  <a:pt x="147" y="0"/>
                  <a:pt x="147" y="0"/>
                </a:cubicBezTo>
                <a:cubicBezTo>
                  <a:pt x="145" y="0"/>
                  <a:pt x="145" y="1"/>
                  <a:pt x="145" y="2"/>
                </a:cubicBezTo>
                <a:cubicBezTo>
                  <a:pt x="145" y="3"/>
                  <a:pt x="145" y="4"/>
                  <a:pt x="147" y="4"/>
                </a:cubicBezTo>
                <a:cubicBezTo>
                  <a:pt x="151" y="4"/>
                  <a:pt x="151" y="4"/>
                  <a:pt x="151" y="4"/>
                </a:cubicBezTo>
                <a:cubicBezTo>
                  <a:pt x="152" y="4"/>
                  <a:pt x="153" y="3"/>
                  <a:pt x="153" y="2"/>
                </a:cubicBezTo>
                <a:cubicBezTo>
                  <a:pt x="153" y="1"/>
                  <a:pt x="152" y="0"/>
                  <a:pt x="151" y="0"/>
                </a:cubicBezTo>
                <a:moveTo>
                  <a:pt x="163" y="0"/>
                </a:moveTo>
                <a:cubicBezTo>
                  <a:pt x="159" y="0"/>
                  <a:pt x="159" y="0"/>
                  <a:pt x="159" y="0"/>
                </a:cubicBezTo>
                <a:cubicBezTo>
                  <a:pt x="158" y="0"/>
                  <a:pt x="157" y="1"/>
                  <a:pt x="157" y="2"/>
                </a:cubicBezTo>
                <a:cubicBezTo>
                  <a:pt x="157" y="3"/>
                  <a:pt x="158" y="4"/>
                  <a:pt x="159" y="4"/>
                </a:cubicBezTo>
                <a:cubicBezTo>
                  <a:pt x="163" y="4"/>
                  <a:pt x="163" y="4"/>
                  <a:pt x="163" y="4"/>
                </a:cubicBezTo>
                <a:cubicBezTo>
                  <a:pt x="164" y="4"/>
                  <a:pt x="165" y="3"/>
                  <a:pt x="165" y="2"/>
                </a:cubicBezTo>
                <a:cubicBezTo>
                  <a:pt x="165" y="1"/>
                  <a:pt x="164" y="0"/>
                  <a:pt x="163" y="0"/>
                </a:cubicBezTo>
                <a:moveTo>
                  <a:pt x="175" y="0"/>
                </a:moveTo>
                <a:cubicBezTo>
                  <a:pt x="171" y="0"/>
                  <a:pt x="171" y="0"/>
                  <a:pt x="171" y="0"/>
                </a:cubicBezTo>
                <a:cubicBezTo>
                  <a:pt x="170" y="0"/>
                  <a:pt x="169" y="1"/>
                  <a:pt x="169" y="2"/>
                </a:cubicBezTo>
                <a:cubicBezTo>
                  <a:pt x="169" y="3"/>
                  <a:pt x="170" y="4"/>
                  <a:pt x="171" y="4"/>
                </a:cubicBezTo>
                <a:cubicBezTo>
                  <a:pt x="175" y="4"/>
                  <a:pt x="175" y="4"/>
                  <a:pt x="175" y="4"/>
                </a:cubicBezTo>
                <a:cubicBezTo>
                  <a:pt x="176" y="4"/>
                  <a:pt x="177" y="3"/>
                  <a:pt x="177" y="2"/>
                </a:cubicBezTo>
                <a:cubicBezTo>
                  <a:pt x="177" y="1"/>
                  <a:pt x="176" y="0"/>
                  <a:pt x="175" y="0"/>
                </a:cubicBezTo>
                <a:moveTo>
                  <a:pt x="187" y="0"/>
                </a:moveTo>
                <a:cubicBezTo>
                  <a:pt x="183" y="0"/>
                  <a:pt x="183" y="0"/>
                  <a:pt x="183" y="0"/>
                </a:cubicBezTo>
                <a:cubicBezTo>
                  <a:pt x="182" y="0"/>
                  <a:pt x="181" y="1"/>
                  <a:pt x="181" y="2"/>
                </a:cubicBezTo>
                <a:cubicBezTo>
                  <a:pt x="181" y="3"/>
                  <a:pt x="182" y="4"/>
                  <a:pt x="183" y="4"/>
                </a:cubicBezTo>
                <a:cubicBezTo>
                  <a:pt x="187" y="4"/>
                  <a:pt x="187" y="4"/>
                  <a:pt x="187" y="4"/>
                </a:cubicBezTo>
                <a:cubicBezTo>
                  <a:pt x="188" y="4"/>
                  <a:pt x="189" y="3"/>
                  <a:pt x="189" y="2"/>
                </a:cubicBezTo>
                <a:cubicBezTo>
                  <a:pt x="189" y="1"/>
                  <a:pt x="188" y="0"/>
                  <a:pt x="187" y="0"/>
                </a:cubicBezTo>
                <a:moveTo>
                  <a:pt x="199" y="0"/>
                </a:moveTo>
                <a:cubicBezTo>
                  <a:pt x="195" y="0"/>
                  <a:pt x="195" y="0"/>
                  <a:pt x="195" y="0"/>
                </a:cubicBezTo>
                <a:cubicBezTo>
                  <a:pt x="194" y="0"/>
                  <a:pt x="193" y="1"/>
                  <a:pt x="193" y="2"/>
                </a:cubicBezTo>
                <a:cubicBezTo>
                  <a:pt x="193" y="3"/>
                  <a:pt x="194" y="4"/>
                  <a:pt x="195" y="4"/>
                </a:cubicBezTo>
                <a:cubicBezTo>
                  <a:pt x="199" y="4"/>
                  <a:pt x="199" y="4"/>
                  <a:pt x="199" y="4"/>
                </a:cubicBezTo>
                <a:cubicBezTo>
                  <a:pt x="200" y="4"/>
                  <a:pt x="201" y="3"/>
                  <a:pt x="201" y="2"/>
                </a:cubicBezTo>
                <a:cubicBezTo>
                  <a:pt x="201" y="1"/>
                  <a:pt x="200" y="0"/>
                  <a:pt x="199" y="0"/>
                </a:cubicBezTo>
                <a:moveTo>
                  <a:pt x="211" y="0"/>
                </a:moveTo>
                <a:cubicBezTo>
                  <a:pt x="207" y="0"/>
                  <a:pt x="207" y="0"/>
                  <a:pt x="207" y="0"/>
                </a:cubicBezTo>
                <a:cubicBezTo>
                  <a:pt x="206" y="0"/>
                  <a:pt x="205" y="1"/>
                  <a:pt x="205" y="2"/>
                </a:cubicBezTo>
                <a:cubicBezTo>
                  <a:pt x="205" y="3"/>
                  <a:pt x="206" y="4"/>
                  <a:pt x="207" y="4"/>
                </a:cubicBezTo>
                <a:cubicBezTo>
                  <a:pt x="211" y="4"/>
                  <a:pt x="211" y="4"/>
                  <a:pt x="211" y="4"/>
                </a:cubicBezTo>
                <a:cubicBezTo>
                  <a:pt x="212" y="4"/>
                  <a:pt x="213" y="3"/>
                  <a:pt x="213" y="2"/>
                </a:cubicBezTo>
                <a:cubicBezTo>
                  <a:pt x="213" y="1"/>
                  <a:pt x="212" y="0"/>
                  <a:pt x="211" y="0"/>
                </a:cubicBezTo>
                <a:moveTo>
                  <a:pt x="223" y="0"/>
                </a:moveTo>
                <a:cubicBezTo>
                  <a:pt x="219" y="0"/>
                  <a:pt x="219" y="0"/>
                  <a:pt x="219" y="0"/>
                </a:cubicBezTo>
                <a:cubicBezTo>
                  <a:pt x="218" y="0"/>
                  <a:pt x="217" y="1"/>
                  <a:pt x="217" y="2"/>
                </a:cubicBezTo>
                <a:cubicBezTo>
                  <a:pt x="217" y="3"/>
                  <a:pt x="218" y="4"/>
                  <a:pt x="219" y="4"/>
                </a:cubicBezTo>
                <a:cubicBezTo>
                  <a:pt x="223" y="4"/>
                  <a:pt x="223" y="4"/>
                  <a:pt x="223" y="4"/>
                </a:cubicBezTo>
                <a:cubicBezTo>
                  <a:pt x="224" y="4"/>
                  <a:pt x="225" y="3"/>
                  <a:pt x="225" y="2"/>
                </a:cubicBezTo>
                <a:cubicBezTo>
                  <a:pt x="225" y="1"/>
                  <a:pt x="224" y="0"/>
                  <a:pt x="223" y="0"/>
                </a:cubicBezTo>
                <a:moveTo>
                  <a:pt x="235" y="0"/>
                </a:moveTo>
                <a:cubicBezTo>
                  <a:pt x="231" y="0"/>
                  <a:pt x="231" y="0"/>
                  <a:pt x="231" y="0"/>
                </a:cubicBezTo>
                <a:cubicBezTo>
                  <a:pt x="230" y="0"/>
                  <a:pt x="229" y="1"/>
                  <a:pt x="229" y="2"/>
                </a:cubicBezTo>
                <a:cubicBezTo>
                  <a:pt x="229" y="3"/>
                  <a:pt x="230" y="4"/>
                  <a:pt x="231" y="4"/>
                </a:cubicBezTo>
                <a:cubicBezTo>
                  <a:pt x="235" y="4"/>
                  <a:pt x="235" y="4"/>
                  <a:pt x="235" y="4"/>
                </a:cubicBezTo>
                <a:cubicBezTo>
                  <a:pt x="236" y="4"/>
                  <a:pt x="237" y="3"/>
                  <a:pt x="237" y="2"/>
                </a:cubicBezTo>
                <a:cubicBezTo>
                  <a:pt x="237" y="1"/>
                  <a:pt x="236" y="0"/>
                  <a:pt x="235" y="0"/>
                </a:cubicBezTo>
                <a:moveTo>
                  <a:pt x="247" y="0"/>
                </a:moveTo>
                <a:cubicBezTo>
                  <a:pt x="243" y="0"/>
                  <a:pt x="243" y="0"/>
                  <a:pt x="243" y="0"/>
                </a:cubicBezTo>
                <a:cubicBezTo>
                  <a:pt x="242" y="0"/>
                  <a:pt x="241" y="1"/>
                  <a:pt x="241" y="2"/>
                </a:cubicBezTo>
                <a:cubicBezTo>
                  <a:pt x="241" y="3"/>
                  <a:pt x="242" y="4"/>
                  <a:pt x="243" y="4"/>
                </a:cubicBezTo>
                <a:cubicBezTo>
                  <a:pt x="247" y="4"/>
                  <a:pt x="247" y="4"/>
                  <a:pt x="247" y="4"/>
                </a:cubicBezTo>
                <a:cubicBezTo>
                  <a:pt x="248" y="4"/>
                  <a:pt x="249" y="3"/>
                  <a:pt x="249" y="2"/>
                </a:cubicBezTo>
                <a:cubicBezTo>
                  <a:pt x="249" y="1"/>
                  <a:pt x="248" y="0"/>
                  <a:pt x="247" y="0"/>
                </a:cubicBezTo>
                <a:moveTo>
                  <a:pt x="259" y="0"/>
                </a:moveTo>
                <a:cubicBezTo>
                  <a:pt x="255" y="0"/>
                  <a:pt x="255" y="0"/>
                  <a:pt x="255" y="0"/>
                </a:cubicBezTo>
                <a:cubicBezTo>
                  <a:pt x="254" y="0"/>
                  <a:pt x="253" y="1"/>
                  <a:pt x="253" y="2"/>
                </a:cubicBezTo>
                <a:cubicBezTo>
                  <a:pt x="253" y="3"/>
                  <a:pt x="254" y="4"/>
                  <a:pt x="255" y="4"/>
                </a:cubicBezTo>
                <a:cubicBezTo>
                  <a:pt x="259" y="4"/>
                  <a:pt x="259" y="4"/>
                  <a:pt x="259" y="4"/>
                </a:cubicBezTo>
                <a:cubicBezTo>
                  <a:pt x="260" y="4"/>
                  <a:pt x="261" y="3"/>
                  <a:pt x="261" y="2"/>
                </a:cubicBezTo>
                <a:cubicBezTo>
                  <a:pt x="261" y="1"/>
                  <a:pt x="260" y="0"/>
                  <a:pt x="259" y="0"/>
                </a:cubicBezTo>
                <a:moveTo>
                  <a:pt x="271" y="0"/>
                </a:moveTo>
                <a:cubicBezTo>
                  <a:pt x="267" y="0"/>
                  <a:pt x="267" y="0"/>
                  <a:pt x="267" y="0"/>
                </a:cubicBezTo>
                <a:cubicBezTo>
                  <a:pt x="266" y="0"/>
                  <a:pt x="265" y="1"/>
                  <a:pt x="265" y="2"/>
                </a:cubicBezTo>
                <a:cubicBezTo>
                  <a:pt x="265" y="3"/>
                  <a:pt x="266" y="4"/>
                  <a:pt x="267" y="4"/>
                </a:cubicBezTo>
                <a:cubicBezTo>
                  <a:pt x="271" y="4"/>
                  <a:pt x="271" y="4"/>
                  <a:pt x="271" y="4"/>
                </a:cubicBezTo>
                <a:cubicBezTo>
                  <a:pt x="272" y="4"/>
                  <a:pt x="273" y="3"/>
                  <a:pt x="273" y="2"/>
                </a:cubicBezTo>
                <a:cubicBezTo>
                  <a:pt x="273" y="1"/>
                  <a:pt x="272" y="0"/>
                  <a:pt x="271" y="0"/>
                </a:cubicBezTo>
                <a:moveTo>
                  <a:pt x="283" y="0"/>
                </a:moveTo>
                <a:cubicBezTo>
                  <a:pt x="279" y="0"/>
                  <a:pt x="279" y="0"/>
                  <a:pt x="279" y="0"/>
                </a:cubicBezTo>
                <a:cubicBezTo>
                  <a:pt x="278" y="0"/>
                  <a:pt x="277" y="1"/>
                  <a:pt x="277" y="2"/>
                </a:cubicBezTo>
                <a:cubicBezTo>
                  <a:pt x="277" y="3"/>
                  <a:pt x="278" y="4"/>
                  <a:pt x="279" y="4"/>
                </a:cubicBezTo>
                <a:cubicBezTo>
                  <a:pt x="283" y="4"/>
                  <a:pt x="283" y="4"/>
                  <a:pt x="283" y="4"/>
                </a:cubicBezTo>
                <a:cubicBezTo>
                  <a:pt x="284" y="4"/>
                  <a:pt x="285" y="3"/>
                  <a:pt x="285" y="2"/>
                </a:cubicBezTo>
                <a:cubicBezTo>
                  <a:pt x="285" y="1"/>
                  <a:pt x="284" y="0"/>
                  <a:pt x="283" y="0"/>
                </a:cubicBezTo>
                <a:moveTo>
                  <a:pt x="295" y="0"/>
                </a:moveTo>
                <a:cubicBezTo>
                  <a:pt x="291" y="0"/>
                  <a:pt x="291" y="0"/>
                  <a:pt x="291" y="0"/>
                </a:cubicBezTo>
                <a:cubicBezTo>
                  <a:pt x="290" y="0"/>
                  <a:pt x="289" y="1"/>
                  <a:pt x="289" y="2"/>
                </a:cubicBezTo>
                <a:cubicBezTo>
                  <a:pt x="289" y="3"/>
                  <a:pt x="290" y="4"/>
                  <a:pt x="291" y="4"/>
                </a:cubicBezTo>
                <a:cubicBezTo>
                  <a:pt x="295" y="4"/>
                  <a:pt x="295" y="4"/>
                  <a:pt x="295" y="4"/>
                </a:cubicBezTo>
                <a:cubicBezTo>
                  <a:pt x="297" y="4"/>
                  <a:pt x="297" y="3"/>
                  <a:pt x="297" y="2"/>
                </a:cubicBezTo>
                <a:cubicBezTo>
                  <a:pt x="297" y="1"/>
                  <a:pt x="297" y="0"/>
                  <a:pt x="295" y="0"/>
                </a:cubicBezTo>
                <a:moveTo>
                  <a:pt x="307" y="0"/>
                </a:moveTo>
                <a:cubicBezTo>
                  <a:pt x="303" y="0"/>
                  <a:pt x="303" y="0"/>
                  <a:pt x="303" y="0"/>
                </a:cubicBezTo>
                <a:cubicBezTo>
                  <a:pt x="302" y="0"/>
                  <a:pt x="301" y="1"/>
                  <a:pt x="301" y="2"/>
                </a:cubicBezTo>
                <a:cubicBezTo>
                  <a:pt x="301" y="3"/>
                  <a:pt x="302" y="4"/>
                  <a:pt x="303" y="4"/>
                </a:cubicBezTo>
                <a:cubicBezTo>
                  <a:pt x="307" y="4"/>
                  <a:pt x="307" y="4"/>
                  <a:pt x="307" y="4"/>
                </a:cubicBezTo>
                <a:cubicBezTo>
                  <a:pt x="309" y="4"/>
                  <a:pt x="309" y="3"/>
                  <a:pt x="309" y="2"/>
                </a:cubicBezTo>
                <a:cubicBezTo>
                  <a:pt x="309" y="1"/>
                  <a:pt x="309" y="0"/>
                  <a:pt x="307" y="0"/>
                </a:cubicBezTo>
                <a:moveTo>
                  <a:pt x="320" y="0"/>
                </a:moveTo>
                <a:cubicBezTo>
                  <a:pt x="316" y="0"/>
                  <a:pt x="316" y="0"/>
                  <a:pt x="316" y="0"/>
                </a:cubicBezTo>
                <a:cubicBezTo>
                  <a:pt x="314" y="0"/>
                  <a:pt x="313" y="1"/>
                  <a:pt x="313" y="2"/>
                </a:cubicBezTo>
                <a:cubicBezTo>
                  <a:pt x="313" y="3"/>
                  <a:pt x="314" y="4"/>
                  <a:pt x="316" y="4"/>
                </a:cubicBezTo>
                <a:cubicBezTo>
                  <a:pt x="320" y="4"/>
                  <a:pt x="320" y="4"/>
                  <a:pt x="320" y="4"/>
                </a:cubicBezTo>
                <a:cubicBezTo>
                  <a:pt x="321" y="4"/>
                  <a:pt x="322" y="3"/>
                  <a:pt x="322" y="2"/>
                </a:cubicBezTo>
                <a:cubicBezTo>
                  <a:pt x="322" y="1"/>
                  <a:pt x="321" y="0"/>
                  <a:pt x="320" y="0"/>
                </a:cubicBezTo>
                <a:moveTo>
                  <a:pt x="332" y="0"/>
                </a:moveTo>
                <a:cubicBezTo>
                  <a:pt x="328" y="0"/>
                  <a:pt x="328" y="0"/>
                  <a:pt x="328" y="0"/>
                </a:cubicBezTo>
                <a:cubicBezTo>
                  <a:pt x="326" y="0"/>
                  <a:pt x="326" y="1"/>
                  <a:pt x="326" y="2"/>
                </a:cubicBezTo>
                <a:cubicBezTo>
                  <a:pt x="326" y="3"/>
                  <a:pt x="326" y="4"/>
                  <a:pt x="328" y="4"/>
                </a:cubicBezTo>
                <a:cubicBezTo>
                  <a:pt x="332" y="4"/>
                  <a:pt x="332" y="4"/>
                  <a:pt x="332" y="4"/>
                </a:cubicBezTo>
                <a:cubicBezTo>
                  <a:pt x="333" y="4"/>
                  <a:pt x="334" y="3"/>
                  <a:pt x="334" y="2"/>
                </a:cubicBezTo>
                <a:cubicBezTo>
                  <a:pt x="334" y="1"/>
                  <a:pt x="333" y="0"/>
                  <a:pt x="332" y="0"/>
                </a:cubicBezTo>
                <a:moveTo>
                  <a:pt x="344" y="0"/>
                </a:moveTo>
                <a:cubicBezTo>
                  <a:pt x="340" y="0"/>
                  <a:pt x="340" y="0"/>
                  <a:pt x="340" y="0"/>
                </a:cubicBezTo>
                <a:cubicBezTo>
                  <a:pt x="339" y="0"/>
                  <a:pt x="338" y="1"/>
                  <a:pt x="338" y="2"/>
                </a:cubicBezTo>
                <a:cubicBezTo>
                  <a:pt x="338" y="3"/>
                  <a:pt x="339" y="4"/>
                  <a:pt x="340" y="4"/>
                </a:cubicBezTo>
                <a:cubicBezTo>
                  <a:pt x="344" y="4"/>
                  <a:pt x="344" y="4"/>
                  <a:pt x="344" y="4"/>
                </a:cubicBezTo>
                <a:cubicBezTo>
                  <a:pt x="345" y="4"/>
                  <a:pt x="346" y="3"/>
                  <a:pt x="346" y="2"/>
                </a:cubicBezTo>
                <a:cubicBezTo>
                  <a:pt x="346" y="1"/>
                  <a:pt x="345" y="0"/>
                  <a:pt x="344" y="0"/>
                </a:cubicBezTo>
                <a:moveTo>
                  <a:pt x="356" y="0"/>
                </a:moveTo>
                <a:cubicBezTo>
                  <a:pt x="352" y="0"/>
                  <a:pt x="352" y="0"/>
                  <a:pt x="352" y="0"/>
                </a:cubicBezTo>
                <a:cubicBezTo>
                  <a:pt x="351" y="0"/>
                  <a:pt x="350" y="1"/>
                  <a:pt x="350" y="2"/>
                </a:cubicBezTo>
                <a:cubicBezTo>
                  <a:pt x="350" y="3"/>
                  <a:pt x="351" y="4"/>
                  <a:pt x="352" y="4"/>
                </a:cubicBezTo>
                <a:cubicBezTo>
                  <a:pt x="356" y="4"/>
                  <a:pt x="356" y="4"/>
                  <a:pt x="356" y="4"/>
                </a:cubicBezTo>
                <a:cubicBezTo>
                  <a:pt x="357" y="4"/>
                  <a:pt x="358" y="3"/>
                  <a:pt x="358" y="2"/>
                </a:cubicBezTo>
                <a:cubicBezTo>
                  <a:pt x="358" y="1"/>
                  <a:pt x="357" y="0"/>
                  <a:pt x="356" y="0"/>
                </a:cubicBezTo>
                <a:moveTo>
                  <a:pt x="368" y="0"/>
                </a:moveTo>
                <a:cubicBezTo>
                  <a:pt x="364" y="0"/>
                  <a:pt x="364" y="0"/>
                  <a:pt x="364" y="0"/>
                </a:cubicBezTo>
                <a:cubicBezTo>
                  <a:pt x="363" y="0"/>
                  <a:pt x="362" y="1"/>
                  <a:pt x="362" y="2"/>
                </a:cubicBezTo>
                <a:cubicBezTo>
                  <a:pt x="362" y="3"/>
                  <a:pt x="363" y="4"/>
                  <a:pt x="364" y="4"/>
                </a:cubicBezTo>
                <a:cubicBezTo>
                  <a:pt x="368" y="4"/>
                  <a:pt x="368" y="4"/>
                  <a:pt x="368" y="4"/>
                </a:cubicBezTo>
                <a:cubicBezTo>
                  <a:pt x="369" y="4"/>
                  <a:pt x="370" y="3"/>
                  <a:pt x="370" y="2"/>
                </a:cubicBezTo>
                <a:cubicBezTo>
                  <a:pt x="370" y="1"/>
                  <a:pt x="369" y="0"/>
                  <a:pt x="368" y="0"/>
                </a:cubicBezTo>
                <a:moveTo>
                  <a:pt x="380" y="0"/>
                </a:moveTo>
                <a:cubicBezTo>
                  <a:pt x="376" y="0"/>
                  <a:pt x="376" y="0"/>
                  <a:pt x="376" y="0"/>
                </a:cubicBezTo>
                <a:cubicBezTo>
                  <a:pt x="375" y="0"/>
                  <a:pt x="374" y="1"/>
                  <a:pt x="374" y="2"/>
                </a:cubicBezTo>
                <a:cubicBezTo>
                  <a:pt x="374" y="3"/>
                  <a:pt x="375" y="4"/>
                  <a:pt x="376" y="4"/>
                </a:cubicBezTo>
                <a:cubicBezTo>
                  <a:pt x="380" y="4"/>
                  <a:pt x="380" y="4"/>
                  <a:pt x="380" y="4"/>
                </a:cubicBezTo>
                <a:cubicBezTo>
                  <a:pt x="381" y="4"/>
                  <a:pt x="382" y="3"/>
                  <a:pt x="382" y="2"/>
                </a:cubicBezTo>
                <a:cubicBezTo>
                  <a:pt x="382" y="1"/>
                  <a:pt x="381" y="0"/>
                  <a:pt x="380" y="0"/>
                </a:cubicBezTo>
                <a:moveTo>
                  <a:pt x="392" y="0"/>
                </a:moveTo>
                <a:cubicBezTo>
                  <a:pt x="388" y="0"/>
                  <a:pt x="388" y="0"/>
                  <a:pt x="388" y="0"/>
                </a:cubicBezTo>
                <a:cubicBezTo>
                  <a:pt x="387" y="0"/>
                  <a:pt x="386" y="1"/>
                  <a:pt x="386" y="2"/>
                </a:cubicBezTo>
                <a:cubicBezTo>
                  <a:pt x="386" y="3"/>
                  <a:pt x="387" y="4"/>
                  <a:pt x="388" y="4"/>
                </a:cubicBezTo>
                <a:cubicBezTo>
                  <a:pt x="392" y="4"/>
                  <a:pt x="392" y="4"/>
                  <a:pt x="392" y="4"/>
                </a:cubicBezTo>
                <a:cubicBezTo>
                  <a:pt x="393" y="4"/>
                  <a:pt x="394" y="3"/>
                  <a:pt x="394" y="2"/>
                </a:cubicBezTo>
                <a:cubicBezTo>
                  <a:pt x="394" y="1"/>
                  <a:pt x="393" y="0"/>
                  <a:pt x="392" y="0"/>
                </a:cubicBezTo>
                <a:moveTo>
                  <a:pt x="404" y="0"/>
                </a:moveTo>
                <a:cubicBezTo>
                  <a:pt x="400" y="0"/>
                  <a:pt x="400" y="0"/>
                  <a:pt x="400" y="0"/>
                </a:cubicBezTo>
                <a:cubicBezTo>
                  <a:pt x="399" y="0"/>
                  <a:pt x="398" y="1"/>
                  <a:pt x="398" y="2"/>
                </a:cubicBezTo>
                <a:cubicBezTo>
                  <a:pt x="398" y="3"/>
                  <a:pt x="399" y="4"/>
                  <a:pt x="400" y="4"/>
                </a:cubicBezTo>
                <a:cubicBezTo>
                  <a:pt x="404" y="4"/>
                  <a:pt x="404" y="4"/>
                  <a:pt x="404" y="4"/>
                </a:cubicBezTo>
                <a:cubicBezTo>
                  <a:pt x="405" y="4"/>
                  <a:pt x="406" y="3"/>
                  <a:pt x="406" y="2"/>
                </a:cubicBezTo>
                <a:cubicBezTo>
                  <a:pt x="406" y="1"/>
                  <a:pt x="405" y="0"/>
                  <a:pt x="404" y="0"/>
                </a:cubicBezTo>
                <a:moveTo>
                  <a:pt x="416" y="0"/>
                </a:moveTo>
                <a:cubicBezTo>
                  <a:pt x="412" y="0"/>
                  <a:pt x="412" y="0"/>
                  <a:pt x="412" y="0"/>
                </a:cubicBezTo>
                <a:cubicBezTo>
                  <a:pt x="411" y="0"/>
                  <a:pt x="410" y="1"/>
                  <a:pt x="410" y="2"/>
                </a:cubicBezTo>
                <a:cubicBezTo>
                  <a:pt x="410" y="3"/>
                  <a:pt x="411" y="4"/>
                  <a:pt x="412" y="4"/>
                </a:cubicBezTo>
                <a:cubicBezTo>
                  <a:pt x="416" y="4"/>
                  <a:pt x="416" y="4"/>
                  <a:pt x="416" y="4"/>
                </a:cubicBezTo>
                <a:cubicBezTo>
                  <a:pt x="417" y="4"/>
                  <a:pt x="418" y="3"/>
                  <a:pt x="418" y="2"/>
                </a:cubicBezTo>
                <a:cubicBezTo>
                  <a:pt x="418" y="1"/>
                  <a:pt x="417" y="0"/>
                  <a:pt x="416" y="0"/>
                </a:cubicBezTo>
                <a:moveTo>
                  <a:pt x="428" y="0"/>
                </a:moveTo>
                <a:cubicBezTo>
                  <a:pt x="424" y="0"/>
                  <a:pt x="424" y="0"/>
                  <a:pt x="424" y="0"/>
                </a:cubicBezTo>
                <a:cubicBezTo>
                  <a:pt x="423" y="0"/>
                  <a:pt x="422" y="1"/>
                  <a:pt x="422" y="2"/>
                </a:cubicBezTo>
                <a:cubicBezTo>
                  <a:pt x="422" y="3"/>
                  <a:pt x="423" y="4"/>
                  <a:pt x="424" y="4"/>
                </a:cubicBezTo>
                <a:cubicBezTo>
                  <a:pt x="428" y="4"/>
                  <a:pt x="428" y="4"/>
                  <a:pt x="428" y="4"/>
                </a:cubicBezTo>
                <a:cubicBezTo>
                  <a:pt x="429" y="4"/>
                  <a:pt x="430" y="3"/>
                  <a:pt x="430" y="2"/>
                </a:cubicBezTo>
                <a:cubicBezTo>
                  <a:pt x="430" y="1"/>
                  <a:pt x="429" y="0"/>
                  <a:pt x="428" y="0"/>
                </a:cubicBezTo>
                <a:moveTo>
                  <a:pt x="440" y="0"/>
                </a:moveTo>
                <a:cubicBezTo>
                  <a:pt x="436" y="0"/>
                  <a:pt x="436" y="0"/>
                  <a:pt x="436" y="0"/>
                </a:cubicBezTo>
                <a:cubicBezTo>
                  <a:pt x="435" y="0"/>
                  <a:pt x="434" y="1"/>
                  <a:pt x="434" y="2"/>
                </a:cubicBezTo>
                <a:cubicBezTo>
                  <a:pt x="434" y="3"/>
                  <a:pt x="435" y="4"/>
                  <a:pt x="436" y="4"/>
                </a:cubicBezTo>
                <a:cubicBezTo>
                  <a:pt x="440" y="4"/>
                  <a:pt x="440" y="4"/>
                  <a:pt x="440" y="4"/>
                </a:cubicBezTo>
                <a:cubicBezTo>
                  <a:pt x="441" y="4"/>
                  <a:pt x="442" y="3"/>
                  <a:pt x="442" y="2"/>
                </a:cubicBezTo>
                <a:cubicBezTo>
                  <a:pt x="442" y="1"/>
                  <a:pt x="441" y="0"/>
                  <a:pt x="440" y="0"/>
                </a:cubicBezTo>
                <a:moveTo>
                  <a:pt x="452" y="0"/>
                </a:moveTo>
                <a:cubicBezTo>
                  <a:pt x="448" y="0"/>
                  <a:pt x="448" y="0"/>
                  <a:pt x="448" y="0"/>
                </a:cubicBezTo>
                <a:cubicBezTo>
                  <a:pt x="447" y="0"/>
                  <a:pt x="446" y="1"/>
                  <a:pt x="446" y="2"/>
                </a:cubicBezTo>
                <a:cubicBezTo>
                  <a:pt x="446" y="3"/>
                  <a:pt x="447" y="4"/>
                  <a:pt x="448" y="4"/>
                </a:cubicBezTo>
                <a:cubicBezTo>
                  <a:pt x="452" y="4"/>
                  <a:pt x="452" y="4"/>
                  <a:pt x="452" y="4"/>
                </a:cubicBezTo>
                <a:cubicBezTo>
                  <a:pt x="453" y="4"/>
                  <a:pt x="454" y="3"/>
                  <a:pt x="454" y="2"/>
                </a:cubicBezTo>
                <a:cubicBezTo>
                  <a:pt x="454" y="1"/>
                  <a:pt x="453" y="0"/>
                  <a:pt x="452" y="0"/>
                </a:cubicBezTo>
                <a:moveTo>
                  <a:pt x="464" y="0"/>
                </a:moveTo>
                <a:cubicBezTo>
                  <a:pt x="460" y="0"/>
                  <a:pt x="460" y="0"/>
                  <a:pt x="460" y="0"/>
                </a:cubicBezTo>
                <a:cubicBezTo>
                  <a:pt x="459" y="0"/>
                  <a:pt x="458" y="1"/>
                  <a:pt x="458" y="2"/>
                </a:cubicBezTo>
                <a:cubicBezTo>
                  <a:pt x="458" y="3"/>
                  <a:pt x="459" y="4"/>
                  <a:pt x="460" y="4"/>
                </a:cubicBezTo>
                <a:cubicBezTo>
                  <a:pt x="464" y="4"/>
                  <a:pt x="464" y="4"/>
                  <a:pt x="464" y="4"/>
                </a:cubicBezTo>
                <a:cubicBezTo>
                  <a:pt x="465" y="4"/>
                  <a:pt x="466" y="3"/>
                  <a:pt x="466" y="2"/>
                </a:cubicBezTo>
                <a:cubicBezTo>
                  <a:pt x="466" y="1"/>
                  <a:pt x="465" y="0"/>
                  <a:pt x="464" y="0"/>
                </a:cubicBezTo>
                <a:moveTo>
                  <a:pt x="476" y="0"/>
                </a:moveTo>
                <a:cubicBezTo>
                  <a:pt x="472" y="0"/>
                  <a:pt x="472" y="0"/>
                  <a:pt x="472" y="0"/>
                </a:cubicBezTo>
                <a:cubicBezTo>
                  <a:pt x="471" y="0"/>
                  <a:pt x="470" y="1"/>
                  <a:pt x="470" y="2"/>
                </a:cubicBezTo>
                <a:cubicBezTo>
                  <a:pt x="470" y="3"/>
                  <a:pt x="471" y="4"/>
                  <a:pt x="472" y="4"/>
                </a:cubicBezTo>
                <a:cubicBezTo>
                  <a:pt x="476" y="4"/>
                  <a:pt x="476" y="4"/>
                  <a:pt x="476" y="4"/>
                </a:cubicBezTo>
                <a:cubicBezTo>
                  <a:pt x="477" y="4"/>
                  <a:pt x="478" y="3"/>
                  <a:pt x="478" y="2"/>
                </a:cubicBezTo>
                <a:cubicBezTo>
                  <a:pt x="478" y="1"/>
                  <a:pt x="477" y="0"/>
                  <a:pt x="476" y="0"/>
                </a:cubicBezTo>
                <a:moveTo>
                  <a:pt x="488" y="0"/>
                </a:moveTo>
                <a:cubicBezTo>
                  <a:pt x="484" y="0"/>
                  <a:pt x="484" y="0"/>
                  <a:pt x="484" y="0"/>
                </a:cubicBezTo>
                <a:cubicBezTo>
                  <a:pt x="483" y="0"/>
                  <a:pt x="482" y="1"/>
                  <a:pt x="482" y="2"/>
                </a:cubicBezTo>
                <a:cubicBezTo>
                  <a:pt x="482" y="3"/>
                  <a:pt x="483" y="4"/>
                  <a:pt x="484" y="4"/>
                </a:cubicBezTo>
                <a:cubicBezTo>
                  <a:pt x="488" y="4"/>
                  <a:pt x="488" y="4"/>
                  <a:pt x="488" y="4"/>
                </a:cubicBezTo>
                <a:cubicBezTo>
                  <a:pt x="490" y="4"/>
                  <a:pt x="490" y="3"/>
                  <a:pt x="490" y="2"/>
                </a:cubicBezTo>
                <a:cubicBezTo>
                  <a:pt x="490" y="1"/>
                  <a:pt x="490" y="0"/>
                  <a:pt x="488" y="0"/>
                </a:cubicBezTo>
                <a:moveTo>
                  <a:pt x="501" y="0"/>
                </a:moveTo>
                <a:cubicBezTo>
                  <a:pt x="496" y="0"/>
                  <a:pt x="496" y="0"/>
                  <a:pt x="496" y="0"/>
                </a:cubicBezTo>
                <a:cubicBezTo>
                  <a:pt x="495" y="0"/>
                  <a:pt x="494" y="1"/>
                  <a:pt x="494" y="2"/>
                </a:cubicBezTo>
                <a:cubicBezTo>
                  <a:pt x="494" y="3"/>
                  <a:pt x="495" y="4"/>
                  <a:pt x="496" y="4"/>
                </a:cubicBezTo>
                <a:cubicBezTo>
                  <a:pt x="501" y="4"/>
                  <a:pt x="501" y="4"/>
                  <a:pt x="501" y="4"/>
                </a:cubicBezTo>
                <a:cubicBezTo>
                  <a:pt x="502" y="4"/>
                  <a:pt x="503" y="3"/>
                  <a:pt x="503" y="2"/>
                </a:cubicBezTo>
                <a:cubicBezTo>
                  <a:pt x="503" y="1"/>
                  <a:pt x="502" y="0"/>
                  <a:pt x="501" y="0"/>
                </a:cubicBezTo>
                <a:moveTo>
                  <a:pt x="513" y="0"/>
                </a:moveTo>
                <a:cubicBezTo>
                  <a:pt x="509" y="0"/>
                  <a:pt x="509" y="0"/>
                  <a:pt x="509" y="0"/>
                </a:cubicBezTo>
                <a:cubicBezTo>
                  <a:pt x="507" y="0"/>
                  <a:pt x="507" y="1"/>
                  <a:pt x="507" y="2"/>
                </a:cubicBezTo>
                <a:cubicBezTo>
                  <a:pt x="507" y="3"/>
                  <a:pt x="507" y="4"/>
                  <a:pt x="509" y="4"/>
                </a:cubicBezTo>
                <a:cubicBezTo>
                  <a:pt x="513" y="4"/>
                  <a:pt x="513" y="4"/>
                  <a:pt x="513" y="4"/>
                </a:cubicBezTo>
                <a:cubicBezTo>
                  <a:pt x="514" y="4"/>
                  <a:pt x="515" y="3"/>
                  <a:pt x="515" y="2"/>
                </a:cubicBezTo>
                <a:cubicBezTo>
                  <a:pt x="515" y="1"/>
                  <a:pt x="514" y="0"/>
                  <a:pt x="513" y="0"/>
                </a:cubicBezTo>
                <a:moveTo>
                  <a:pt x="525" y="0"/>
                </a:moveTo>
                <a:cubicBezTo>
                  <a:pt x="521" y="0"/>
                  <a:pt x="521" y="0"/>
                  <a:pt x="521" y="0"/>
                </a:cubicBezTo>
                <a:cubicBezTo>
                  <a:pt x="520" y="0"/>
                  <a:pt x="519" y="1"/>
                  <a:pt x="519" y="2"/>
                </a:cubicBezTo>
                <a:cubicBezTo>
                  <a:pt x="519" y="3"/>
                  <a:pt x="520" y="4"/>
                  <a:pt x="521" y="4"/>
                </a:cubicBezTo>
                <a:cubicBezTo>
                  <a:pt x="525" y="4"/>
                  <a:pt x="525" y="4"/>
                  <a:pt x="525" y="4"/>
                </a:cubicBezTo>
                <a:cubicBezTo>
                  <a:pt x="526" y="4"/>
                  <a:pt x="527" y="3"/>
                  <a:pt x="527" y="2"/>
                </a:cubicBezTo>
                <a:cubicBezTo>
                  <a:pt x="527" y="1"/>
                  <a:pt x="526" y="0"/>
                  <a:pt x="525" y="0"/>
                </a:cubicBezTo>
                <a:moveTo>
                  <a:pt x="537" y="0"/>
                </a:moveTo>
                <a:cubicBezTo>
                  <a:pt x="533" y="0"/>
                  <a:pt x="533" y="0"/>
                  <a:pt x="533" y="0"/>
                </a:cubicBezTo>
                <a:cubicBezTo>
                  <a:pt x="532" y="0"/>
                  <a:pt x="531" y="1"/>
                  <a:pt x="531" y="2"/>
                </a:cubicBezTo>
                <a:cubicBezTo>
                  <a:pt x="531" y="3"/>
                  <a:pt x="532" y="4"/>
                  <a:pt x="533" y="4"/>
                </a:cubicBezTo>
                <a:cubicBezTo>
                  <a:pt x="537" y="4"/>
                  <a:pt x="537" y="4"/>
                  <a:pt x="537" y="4"/>
                </a:cubicBezTo>
                <a:cubicBezTo>
                  <a:pt x="538" y="4"/>
                  <a:pt x="539" y="3"/>
                  <a:pt x="539" y="2"/>
                </a:cubicBezTo>
                <a:cubicBezTo>
                  <a:pt x="539" y="1"/>
                  <a:pt x="538" y="0"/>
                  <a:pt x="537" y="0"/>
                </a:cubicBezTo>
                <a:moveTo>
                  <a:pt x="549" y="0"/>
                </a:moveTo>
                <a:cubicBezTo>
                  <a:pt x="545" y="0"/>
                  <a:pt x="545" y="0"/>
                  <a:pt x="545" y="0"/>
                </a:cubicBezTo>
                <a:cubicBezTo>
                  <a:pt x="544" y="0"/>
                  <a:pt x="543" y="1"/>
                  <a:pt x="543" y="2"/>
                </a:cubicBezTo>
                <a:cubicBezTo>
                  <a:pt x="543" y="3"/>
                  <a:pt x="544" y="4"/>
                  <a:pt x="545" y="4"/>
                </a:cubicBezTo>
                <a:cubicBezTo>
                  <a:pt x="549" y="4"/>
                  <a:pt x="549" y="4"/>
                  <a:pt x="549" y="4"/>
                </a:cubicBezTo>
                <a:cubicBezTo>
                  <a:pt x="550" y="4"/>
                  <a:pt x="551" y="3"/>
                  <a:pt x="551" y="2"/>
                </a:cubicBezTo>
                <a:cubicBezTo>
                  <a:pt x="551" y="1"/>
                  <a:pt x="550" y="0"/>
                  <a:pt x="549" y="0"/>
                </a:cubicBezTo>
                <a:moveTo>
                  <a:pt x="561" y="0"/>
                </a:moveTo>
                <a:cubicBezTo>
                  <a:pt x="557" y="0"/>
                  <a:pt x="557" y="0"/>
                  <a:pt x="557" y="0"/>
                </a:cubicBezTo>
                <a:cubicBezTo>
                  <a:pt x="556" y="0"/>
                  <a:pt x="555" y="1"/>
                  <a:pt x="555" y="2"/>
                </a:cubicBezTo>
                <a:cubicBezTo>
                  <a:pt x="555" y="3"/>
                  <a:pt x="556" y="4"/>
                  <a:pt x="557" y="4"/>
                </a:cubicBezTo>
                <a:cubicBezTo>
                  <a:pt x="561" y="4"/>
                  <a:pt x="561" y="4"/>
                  <a:pt x="561" y="4"/>
                </a:cubicBezTo>
                <a:cubicBezTo>
                  <a:pt x="562" y="4"/>
                  <a:pt x="563" y="3"/>
                  <a:pt x="563" y="2"/>
                </a:cubicBezTo>
                <a:cubicBezTo>
                  <a:pt x="563" y="1"/>
                  <a:pt x="562" y="0"/>
                  <a:pt x="561" y="0"/>
                </a:cubicBezTo>
                <a:moveTo>
                  <a:pt x="573" y="0"/>
                </a:moveTo>
                <a:cubicBezTo>
                  <a:pt x="569" y="0"/>
                  <a:pt x="569" y="0"/>
                  <a:pt x="569" y="0"/>
                </a:cubicBezTo>
                <a:cubicBezTo>
                  <a:pt x="568" y="0"/>
                  <a:pt x="567" y="1"/>
                  <a:pt x="567" y="2"/>
                </a:cubicBezTo>
                <a:cubicBezTo>
                  <a:pt x="567" y="3"/>
                  <a:pt x="568" y="4"/>
                  <a:pt x="569" y="4"/>
                </a:cubicBezTo>
                <a:cubicBezTo>
                  <a:pt x="573" y="4"/>
                  <a:pt x="573" y="4"/>
                  <a:pt x="573" y="4"/>
                </a:cubicBezTo>
                <a:cubicBezTo>
                  <a:pt x="574" y="4"/>
                  <a:pt x="575" y="3"/>
                  <a:pt x="575" y="2"/>
                </a:cubicBezTo>
                <a:cubicBezTo>
                  <a:pt x="575" y="1"/>
                  <a:pt x="574" y="0"/>
                  <a:pt x="573" y="0"/>
                </a:cubicBezTo>
                <a:moveTo>
                  <a:pt x="585" y="0"/>
                </a:moveTo>
                <a:cubicBezTo>
                  <a:pt x="581" y="0"/>
                  <a:pt x="581" y="0"/>
                  <a:pt x="581" y="0"/>
                </a:cubicBezTo>
                <a:cubicBezTo>
                  <a:pt x="580" y="0"/>
                  <a:pt x="579" y="1"/>
                  <a:pt x="579" y="2"/>
                </a:cubicBezTo>
                <a:cubicBezTo>
                  <a:pt x="579" y="3"/>
                  <a:pt x="580" y="4"/>
                  <a:pt x="581" y="4"/>
                </a:cubicBezTo>
                <a:cubicBezTo>
                  <a:pt x="585" y="4"/>
                  <a:pt x="585" y="4"/>
                  <a:pt x="585" y="4"/>
                </a:cubicBezTo>
                <a:cubicBezTo>
                  <a:pt x="586" y="4"/>
                  <a:pt x="587" y="3"/>
                  <a:pt x="587" y="2"/>
                </a:cubicBezTo>
                <a:cubicBezTo>
                  <a:pt x="587" y="1"/>
                  <a:pt x="586" y="0"/>
                  <a:pt x="585" y="0"/>
                </a:cubicBezTo>
                <a:moveTo>
                  <a:pt x="597" y="0"/>
                </a:moveTo>
                <a:cubicBezTo>
                  <a:pt x="593" y="0"/>
                  <a:pt x="593" y="0"/>
                  <a:pt x="593" y="0"/>
                </a:cubicBezTo>
                <a:cubicBezTo>
                  <a:pt x="592" y="0"/>
                  <a:pt x="591" y="1"/>
                  <a:pt x="591" y="2"/>
                </a:cubicBezTo>
                <a:cubicBezTo>
                  <a:pt x="591" y="3"/>
                  <a:pt x="592" y="4"/>
                  <a:pt x="593" y="4"/>
                </a:cubicBezTo>
                <a:cubicBezTo>
                  <a:pt x="597" y="4"/>
                  <a:pt x="597" y="4"/>
                  <a:pt x="597" y="4"/>
                </a:cubicBezTo>
                <a:cubicBezTo>
                  <a:pt x="598" y="4"/>
                  <a:pt x="599" y="3"/>
                  <a:pt x="599" y="2"/>
                </a:cubicBezTo>
                <a:cubicBezTo>
                  <a:pt x="599" y="1"/>
                  <a:pt x="598" y="0"/>
                  <a:pt x="597" y="0"/>
                </a:cubicBezTo>
                <a:moveTo>
                  <a:pt x="609" y="0"/>
                </a:moveTo>
                <a:cubicBezTo>
                  <a:pt x="605" y="0"/>
                  <a:pt x="605" y="0"/>
                  <a:pt x="605" y="0"/>
                </a:cubicBezTo>
                <a:cubicBezTo>
                  <a:pt x="604" y="0"/>
                  <a:pt x="603" y="1"/>
                  <a:pt x="603" y="2"/>
                </a:cubicBezTo>
                <a:cubicBezTo>
                  <a:pt x="603" y="3"/>
                  <a:pt x="604" y="4"/>
                  <a:pt x="605" y="4"/>
                </a:cubicBezTo>
                <a:cubicBezTo>
                  <a:pt x="609" y="4"/>
                  <a:pt x="609" y="4"/>
                  <a:pt x="609" y="4"/>
                </a:cubicBezTo>
                <a:cubicBezTo>
                  <a:pt x="610" y="4"/>
                  <a:pt x="611" y="3"/>
                  <a:pt x="611" y="2"/>
                </a:cubicBezTo>
                <a:cubicBezTo>
                  <a:pt x="611" y="1"/>
                  <a:pt x="610" y="0"/>
                  <a:pt x="609" y="0"/>
                </a:cubicBezTo>
                <a:moveTo>
                  <a:pt x="621" y="0"/>
                </a:moveTo>
                <a:cubicBezTo>
                  <a:pt x="617" y="0"/>
                  <a:pt x="617" y="0"/>
                  <a:pt x="617" y="0"/>
                </a:cubicBezTo>
                <a:cubicBezTo>
                  <a:pt x="616" y="0"/>
                  <a:pt x="615" y="1"/>
                  <a:pt x="615" y="2"/>
                </a:cubicBezTo>
                <a:cubicBezTo>
                  <a:pt x="615" y="3"/>
                  <a:pt x="616" y="4"/>
                  <a:pt x="617" y="4"/>
                </a:cubicBezTo>
                <a:cubicBezTo>
                  <a:pt x="621" y="4"/>
                  <a:pt x="621" y="4"/>
                  <a:pt x="621" y="4"/>
                </a:cubicBezTo>
                <a:cubicBezTo>
                  <a:pt x="622" y="4"/>
                  <a:pt x="623" y="3"/>
                  <a:pt x="623" y="2"/>
                </a:cubicBezTo>
                <a:cubicBezTo>
                  <a:pt x="623" y="1"/>
                  <a:pt x="622" y="0"/>
                  <a:pt x="621" y="0"/>
                </a:cubicBezTo>
                <a:moveTo>
                  <a:pt x="633" y="0"/>
                </a:moveTo>
                <a:cubicBezTo>
                  <a:pt x="629" y="0"/>
                  <a:pt x="629" y="0"/>
                  <a:pt x="629" y="0"/>
                </a:cubicBezTo>
                <a:cubicBezTo>
                  <a:pt x="628" y="0"/>
                  <a:pt x="627" y="1"/>
                  <a:pt x="627" y="2"/>
                </a:cubicBezTo>
                <a:cubicBezTo>
                  <a:pt x="627" y="3"/>
                  <a:pt x="628" y="4"/>
                  <a:pt x="629" y="4"/>
                </a:cubicBezTo>
                <a:cubicBezTo>
                  <a:pt x="633" y="4"/>
                  <a:pt x="633" y="4"/>
                  <a:pt x="633" y="4"/>
                </a:cubicBezTo>
                <a:cubicBezTo>
                  <a:pt x="634" y="4"/>
                  <a:pt x="635" y="3"/>
                  <a:pt x="635" y="2"/>
                </a:cubicBezTo>
                <a:cubicBezTo>
                  <a:pt x="635" y="1"/>
                  <a:pt x="634" y="0"/>
                  <a:pt x="633" y="0"/>
                </a:cubicBezTo>
                <a:moveTo>
                  <a:pt x="645" y="0"/>
                </a:moveTo>
                <a:cubicBezTo>
                  <a:pt x="641" y="0"/>
                  <a:pt x="641" y="0"/>
                  <a:pt x="641" y="0"/>
                </a:cubicBezTo>
                <a:cubicBezTo>
                  <a:pt x="640" y="0"/>
                  <a:pt x="639" y="1"/>
                  <a:pt x="639" y="2"/>
                </a:cubicBezTo>
                <a:cubicBezTo>
                  <a:pt x="639" y="3"/>
                  <a:pt x="640" y="4"/>
                  <a:pt x="641" y="4"/>
                </a:cubicBezTo>
                <a:cubicBezTo>
                  <a:pt x="645" y="4"/>
                  <a:pt x="645" y="4"/>
                  <a:pt x="645" y="4"/>
                </a:cubicBezTo>
                <a:cubicBezTo>
                  <a:pt x="646" y="4"/>
                  <a:pt x="647" y="3"/>
                  <a:pt x="647" y="2"/>
                </a:cubicBezTo>
                <a:cubicBezTo>
                  <a:pt x="647" y="1"/>
                  <a:pt x="646" y="0"/>
                  <a:pt x="645" y="0"/>
                </a:cubicBezTo>
                <a:moveTo>
                  <a:pt x="657" y="0"/>
                </a:moveTo>
                <a:cubicBezTo>
                  <a:pt x="653" y="0"/>
                  <a:pt x="653" y="0"/>
                  <a:pt x="653" y="0"/>
                </a:cubicBezTo>
                <a:cubicBezTo>
                  <a:pt x="652" y="0"/>
                  <a:pt x="651" y="1"/>
                  <a:pt x="651" y="2"/>
                </a:cubicBezTo>
                <a:cubicBezTo>
                  <a:pt x="651" y="3"/>
                  <a:pt x="652" y="4"/>
                  <a:pt x="653" y="4"/>
                </a:cubicBezTo>
                <a:cubicBezTo>
                  <a:pt x="657" y="4"/>
                  <a:pt x="657" y="4"/>
                  <a:pt x="657" y="4"/>
                </a:cubicBezTo>
                <a:cubicBezTo>
                  <a:pt x="658" y="4"/>
                  <a:pt x="659" y="3"/>
                  <a:pt x="659" y="2"/>
                </a:cubicBezTo>
                <a:cubicBezTo>
                  <a:pt x="659" y="1"/>
                  <a:pt x="658" y="0"/>
                  <a:pt x="657" y="0"/>
                </a:cubicBezTo>
                <a:moveTo>
                  <a:pt x="669" y="0"/>
                </a:moveTo>
                <a:cubicBezTo>
                  <a:pt x="665" y="0"/>
                  <a:pt x="665" y="0"/>
                  <a:pt x="665" y="0"/>
                </a:cubicBezTo>
                <a:cubicBezTo>
                  <a:pt x="664" y="0"/>
                  <a:pt x="663" y="1"/>
                  <a:pt x="663" y="2"/>
                </a:cubicBezTo>
                <a:cubicBezTo>
                  <a:pt x="663" y="3"/>
                  <a:pt x="664" y="4"/>
                  <a:pt x="665" y="4"/>
                </a:cubicBezTo>
                <a:cubicBezTo>
                  <a:pt x="669" y="4"/>
                  <a:pt x="669" y="4"/>
                  <a:pt x="669" y="4"/>
                </a:cubicBezTo>
                <a:cubicBezTo>
                  <a:pt x="671" y="4"/>
                  <a:pt x="671" y="3"/>
                  <a:pt x="671" y="2"/>
                </a:cubicBezTo>
                <a:cubicBezTo>
                  <a:pt x="671" y="1"/>
                  <a:pt x="671" y="0"/>
                  <a:pt x="669" y="0"/>
                </a:cubicBezTo>
                <a:moveTo>
                  <a:pt x="681" y="0"/>
                </a:moveTo>
                <a:cubicBezTo>
                  <a:pt x="677" y="0"/>
                  <a:pt x="677" y="0"/>
                  <a:pt x="677" y="0"/>
                </a:cubicBezTo>
                <a:cubicBezTo>
                  <a:pt x="676" y="0"/>
                  <a:pt x="675" y="1"/>
                  <a:pt x="675" y="2"/>
                </a:cubicBezTo>
                <a:cubicBezTo>
                  <a:pt x="675" y="3"/>
                  <a:pt x="676" y="4"/>
                  <a:pt x="677" y="4"/>
                </a:cubicBezTo>
                <a:cubicBezTo>
                  <a:pt x="681" y="4"/>
                  <a:pt x="681" y="4"/>
                  <a:pt x="681" y="4"/>
                </a:cubicBezTo>
                <a:cubicBezTo>
                  <a:pt x="683" y="4"/>
                  <a:pt x="684" y="3"/>
                  <a:pt x="684" y="2"/>
                </a:cubicBezTo>
                <a:cubicBezTo>
                  <a:pt x="684" y="1"/>
                  <a:pt x="683" y="0"/>
                  <a:pt x="681" y="0"/>
                </a:cubicBezTo>
                <a:moveTo>
                  <a:pt x="694" y="0"/>
                </a:moveTo>
                <a:cubicBezTo>
                  <a:pt x="690" y="0"/>
                  <a:pt x="690" y="0"/>
                  <a:pt x="690" y="0"/>
                </a:cubicBezTo>
                <a:cubicBezTo>
                  <a:pt x="688" y="0"/>
                  <a:pt x="688" y="1"/>
                  <a:pt x="688" y="2"/>
                </a:cubicBezTo>
                <a:cubicBezTo>
                  <a:pt x="688" y="3"/>
                  <a:pt x="688" y="4"/>
                  <a:pt x="690" y="4"/>
                </a:cubicBezTo>
                <a:cubicBezTo>
                  <a:pt x="694" y="4"/>
                  <a:pt x="694" y="4"/>
                  <a:pt x="694" y="4"/>
                </a:cubicBezTo>
                <a:cubicBezTo>
                  <a:pt x="695" y="4"/>
                  <a:pt x="696" y="3"/>
                  <a:pt x="696" y="2"/>
                </a:cubicBezTo>
                <a:cubicBezTo>
                  <a:pt x="696" y="1"/>
                  <a:pt x="695" y="0"/>
                  <a:pt x="694" y="0"/>
                </a:cubicBezTo>
                <a:moveTo>
                  <a:pt x="706" y="0"/>
                </a:moveTo>
                <a:cubicBezTo>
                  <a:pt x="702" y="0"/>
                  <a:pt x="702" y="0"/>
                  <a:pt x="702" y="0"/>
                </a:cubicBezTo>
                <a:cubicBezTo>
                  <a:pt x="700" y="0"/>
                  <a:pt x="700" y="1"/>
                  <a:pt x="700" y="2"/>
                </a:cubicBezTo>
                <a:cubicBezTo>
                  <a:pt x="700" y="3"/>
                  <a:pt x="700" y="4"/>
                  <a:pt x="702" y="4"/>
                </a:cubicBezTo>
                <a:cubicBezTo>
                  <a:pt x="706" y="4"/>
                  <a:pt x="706" y="4"/>
                  <a:pt x="706" y="4"/>
                </a:cubicBezTo>
                <a:cubicBezTo>
                  <a:pt x="707" y="4"/>
                  <a:pt x="708" y="3"/>
                  <a:pt x="708" y="2"/>
                </a:cubicBezTo>
                <a:cubicBezTo>
                  <a:pt x="708" y="1"/>
                  <a:pt x="707" y="0"/>
                  <a:pt x="706" y="0"/>
                </a:cubicBezTo>
                <a:moveTo>
                  <a:pt x="718" y="0"/>
                </a:moveTo>
                <a:cubicBezTo>
                  <a:pt x="714" y="0"/>
                  <a:pt x="714" y="0"/>
                  <a:pt x="714" y="0"/>
                </a:cubicBezTo>
                <a:cubicBezTo>
                  <a:pt x="713" y="0"/>
                  <a:pt x="712" y="1"/>
                  <a:pt x="712" y="2"/>
                </a:cubicBezTo>
                <a:cubicBezTo>
                  <a:pt x="712" y="3"/>
                  <a:pt x="713" y="4"/>
                  <a:pt x="714" y="4"/>
                </a:cubicBezTo>
                <a:cubicBezTo>
                  <a:pt x="718" y="4"/>
                  <a:pt x="718" y="4"/>
                  <a:pt x="718" y="4"/>
                </a:cubicBezTo>
                <a:cubicBezTo>
                  <a:pt x="719" y="4"/>
                  <a:pt x="720" y="3"/>
                  <a:pt x="720" y="2"/>
                </a:cubicBezTo>
                <a:cubicBezTo>
                  <a:pt x="720" y="1"/>
                  <a:pt x="719" y="0"/>
                  <a:pt x="718" y="0"/>
                </a:cubicBezTo>
                <a:moveTo>
                  <a:pt x="730" y="0"/>
                </a:moveTo>
                <a:cubicBezTo>
                  <a:pt x="726" y="0"/>
                  <a:pt x="726" y="0"/>
                  <a:pt x="726" y="0"/>
                </a:cubicBezTo>
                <a:cubicBezTo>
                  <a:pt x="725" y="0"/>
                  <a:pt x="724" y="1"/>
                  <a:pt x="724" y="2"/>
                </a:cubicBezTo>
                <a:cubicBezTo>
                  <a:pt x="724" y="3"/>
                  <a:pt x="725" y="4"/>
                  <a:pt x="726" y="4"/>
                </a:cubicBezTo>
                <a:cubicBezTo>
                  <a:pt x="730" y="4"/>
                  <a:pt x="730" y="4"/>
                  <a:pt x="730" y="4"/>
                </a:cubicBezTo>
                <a:cubicBezTo>
                  <a:pt x="731" y="4"/>
                  <a:pt x="732" y="3"/>
                  <a:pt x="732" y="2"/>
                </a:cubicBezTo>
                <a:cubicBezTo>
                  <a:pt x="732" y="1"/>
                  <a:pt x="731" y="0"/>
                  <a:pt x="730" y="0"/>
                </a:cubicBezTo>
                <a:moveTo>
                  <a:pt x="742" y="0"/>
                </a:moveTo>
                <a:cubicBezTo>
                  <a:pt x="738" y="0"/>
                  <a:pt x="738" y="0"/>
                  <a:pt x="738" y="0"/>
                </a:cubicBezTo>
                <a:cubicBezTo>
                  <a:pt x="737" y="0"/>
                  <a:pt x="736" y="1"/>
                  <a:pt x="736" y="2"/>
                </a:cubicBezTo>
                <a:cubicBezTo>
                  <a:pt x="736" y="3"/>
                  <a:pt x="737" y="4"/>
                  <a:pt x="738" y="4"/>
                </a:cubicBezTo>
                <a:cubicBezTo>
                  <a:pt x="742" y="4"/>
                  <a:pt x="742" y="4"/>
                  <a:pt x="742" y="4"/>
                </a:cubicBezTo>
                <a:cubicBezTo>
                  <a:pt x="743" y="4"/>
                  <a:pt x="744" y="3"/>
                  <a:pt x="744" y="2"/>
                </a:cubicBezTo>
                <a:cubicBezTo>
                  <a:pt x="744" y="1"/>
                  <a:pt x="743" y="0"/>
                  <a:pt x="742" y="0"/>
                </a:cubicBezTo>
                <a:moveTo>
                  <a:pt x="754" y="0"/>
                </a:moveTo>
                <a:cubicBezTo>
                  <a:pt x="750" y="0"/>
                  <a:pt x="750" y="0"/>
                  <a:pt x="750" y="0"/>
                </a:cubicBezTo>
                <a:cubicBezTo>
                  <a:pt x="749" y="0"/>
                  <a:pt x="748" y="1"/>
                  <a:pt x="748" y="2"/>
                </a:cubicBezTo>
                <a:cubicBezTo>
                  <a:pt x="748" y="3"/>
                  <a:pt x="749" y="4"/>
                  <a:pt x="750" y="4"/>
                </a:cubicBezTo>
                <a:cubicBezTo>
                  <a:pt x="754" y="4"/>
                  <a:pt x="754" y="4"/>
                  <a:pt x="754" y="4"/>
                </a:cubicBezTo>
                <a:cubicBezTo>
                  <a:pt x="755" y="4"/>
                  <a:pt x="756" y="3"/>
                  <a:pt x="756" y="2"/>
                </a:cubicBezTo>
                <a:cubicBezTo>
                  <a:pt x="756" y="1"/>
                  <a:pt x="755" y="0"/>
                  <a:pt x="754" y="0"/>
                </a:cubicBezTo>
                <a:moveTo>
                  <a:pt x="766" y="0"/>
                </a:moveTo>
                <a:cubicBezTo>
                  <a:pt x="762" y="0"/>
                  <a:pt x="762" y="0"/>
                  <a:pt x="762" y="0"/>
                </a:cubicBezTo>
                <a:cubicBezTo>
                  <a:pt x="761" y="0"/>
                  <a:pt x="760" y="1"/>
                  <a:pt x="760" y="2"/>
                </a:cubicBezTo>
                <a:cubicBezTo>
                  <a:pt x="760" y="3"/>
                  <a:pt x="761" y="4"/>
                  <a:pt x="762" y="4"/>
                </a:cubicBezTo>
                <a:cubicBezTo>
                  <a:pt x="766" y="4"/>
                  <a:pt x="766" y="4"/>
                  <a:pt x="766" y="4"/>
                </a:cubicBezTo>
                <a:cubicBezTo>
                  <a:pt x="767" y="4"/>
                  <a:pt x="768" y="3"/>
                  <a:pt x="768" y="2"/>
                </a:cubicBezTo>
                <a:cubicBezTo>
                  <a:pt x="768" y="1"/>
                  <a:pt x="767" y="0"/>
                  <a:pt x="766" y="0"/>
                </a:cubicBezTo>
                <a:moveTo>
                  <a:pt x="778" y="0"/>
                </a:moveTo>
                <a:cubicBezTo>
                  <a:pt x="774" y="0"/>
                  <a:pt x="774" y="0"/>
                  <a:pt x="774" y="0"/>
                </a:cubicBezTo>
                <a:cubicBezTo>
                  <a:pt x="773" y="0"/>
                  <a:pt x="772" y="1"/>
                  <a:pt x="772" y="2"/>
                </a:cubicBezTo>
                <a:cubicBezTo>
                  <a:pt x="772" y="3"/>
                  <a:pt x="773" y="4"/>
                  <a:pt x="774" y="4"/>
                </a:cubicBezTo>
                <a:cubicBezTo>
                  <a:pt x="778" y="4"/>
                  <a:pt x="778" y="4"/>
                  <a:pt x="778" y="4"/>
                </a:cubicBezTo>
                <a:cubicBezTo>
                  <a:pt x="779" y="4"/>
                  <a:pt x="780" y="3"/>
                  <a:pt x="780" y="2"/>
                </a:cubicBezTo>
                <a:cubicBezTo>
                  <a:pt x="780" y="1"/>
                  <a:pt x="779" y="0"/>
                  <a:pt x="778" y="0"/>
                </a:cubicBezTo>
                <a:moveTo>
                  <a:pt x="790" y="0"/>
                </a:moveTo>
                <a:cubicBezTo>
                  <a:pt x="786" y="0"/>
                  <a:pt x="786" y="0"/>
                  <a:pt x="786" y="0"/>
                </a:cubicBezTo>
                <a:cubicBezTo>
                  <a:pt x="785" y="0"/>
                  <a:pt x="784" y="1"/>
                  <a:pt x="784" y="2"/>
                </a:cubicBezTo>
                <a:cubicBezTo>
                  <a:pt x="784" y="3"/>
                  <a:pt x="785" y="4"/>
                  <a:pt x="786" y="4"/>
                </a:cubicBezTo>
                <a:cubicBezTo>
                  <a:pt x="790" y="4"/>
                  <a:pt x="790" y="4"/>
                  <a:pt x="790" y="4"/>
                </a:cubicBezTo>
                <a:cubicBezTo>
                  <a:pt x="791" y="4"/>
                  <a:pt x="792" y="3"/>
                  <a:pt x="792" y="2"/>
                </a:cubicBezTo>
                <a:cubicBezTo>
                  <a:pt x="792" y="1"/>
                  <a:pt x="791" y="0"/>
                  <a:pt x="790" y="0"/>
                </a:cubicBezTo>
                <a:moveTo>
                  <a:pt x="802" y="0"/>
                </a:moveTo>
                <a:cubicBezTo>
                  <a:pt x="798" y="0"/>
                  <a:pt x="798" y="0"/>
                  <a:pt x="798" y="0"/>
                </a:cubicBezTo>
                <a:cubicBezTo>
                  <a:pt x="797" y="0"/>
                  <a:pt x="796" y="1"/>
                  <a:pt x="796" y="2"/>
                </a:cubicBezTo>
                <a:cubicBezTo>
                  <a:pt x="796" y="3"/>
                  <a:pt x="797" y="4"/>
                  <a:pt x="798" y="4"/>
                </a:cubicBezTo>
                <a:cubicBezTo>
                  <a:pt x="802" y="4"/>
                  <a:pt x="802" y="4"/>
                  <a:pt x="802" y="4"/>
                </a:cubicBezTo>
                <a:cubicBezTo>
                  <a:pt x="803" y="4"/>
                  <a:pt x="804" y="3"/>
                  <a:pt x="804" y="2"/>
                </a:cubicBezTo>
                <a:cubicBezTo>
                  <a:pt x="804" y="1"/>
                  <a:pt x="803" y="0"/>
                  <a:pt x="802" y="0"/>
                </a:cubicBezTo>
                <a:moveTo>
                  <a:pt x="814" y="0"/>
                </a:moveTo>
                <a:cubicBezTo>
                  <a:pt x="810" y="0"/>
                  <a:pt x="810" y="0"/>
                  <a:pt x="810" y="0"/>
                </a:cubicBezTo>
                <a:cubicBezTo>
                  <a:pt x="809" y="0"/>
                  <a:pt x="808" y="1"/>
                  <a:pt x="808" y="2"/>
                </a:cubicBezTo>
                <a:cubicBezTo>
                  <a:pt x="808" y="3"/>
                  <a:pt x="809" y="4"/>
                  <a:pt x="810" y="4"/>
                </a:cubicBezTo>
                <a:cubicBezTo>
                  <a:pt x="814" y="4"/>
                  <a:pt x="814" y="4"/>
                  <a:pt x="814" y="4"/>
                </a:cubicBezTo>
                <a:cubicBezTo>
                  <a:pt x="815" y="4"/>
                  <a:pt x="816" y="3"/>
                  <a:pt x="816" y="2"/>
                </a:cubicBezTo>
                <a:cubicBezTo>
                  <a:pt x="816" y="1"/>
                  <a:pt x="815" y="0"/>
                  <a:pt x="814" y="0"/>
                </a:cubicBezTo>
                <a:moveTo>
                  <a:pt x="826" y="0"/>
                </a:moveTo>
                <a:cubicBezTo>
                  <a:pt x="822" y="0"/>
                  <a:pt x="822" y="0"/>
                  <a:pt x="822" y="0"/>
                </a:cubicBezTo>
                <a:cubicBezTo>
                  <a:pt x="821" y="0"/>
                  <a:pt x="820" y="1"/>
                  <a:pt x="820" y="2"/>
                </a:cubicBezTo>
                <a:cubicBezTo>
                  <a:pt x="820" y="3"/>
                  <a:pt x="821" y="4"/>
                  <a:pt x="822" y="4"/>
                </a:cubicBezTo>
                <a:cubicBezTo>
                  <a:pt x="826" y="4"/>
                  <a:pt x="826" y="4"/>
                  <a:pt x="826" y="4"/>
                </a:cubicBezTo>
                <a:cubicBezTo>
                  <a:pt x="827" y="4"/>
                  <a:pt x="828" y="3"/>
                  <a:pt x="828" y="2"/>
                </a:cubicBezTo>
                <a:cubicBezTo>
                  <a:pt x="828" y="1"/>
                  <a:pt x="827" y="0"/>
                  <a:pt x="826" y="0"/>
                </a:cubicBezTo>
                <a:moveTo>
                  <a:pt x="838" y="0"/>
                </a:moveTo>
                <a:cubicBezTo>
                  <a:pt x="834" y="0"/>
                  <a:pt x="834" y="0"/>
                  <a:pt x="834" y="0"/>
                </a:cubicBezTo>
                <a:cubicBezTo>
                  <a:pt x="833" y="0"/>
                  <a:pt x="832" y="1"/>
                  <a:pt x="832" y="2"/>
                </a:cubicBezTo>
                <a:cubicBezTo>
                  <a:pt x="832" y="3"/>
                  <a:pt x="833" y="4"/>
                  <a:pt x="834" y="4"/>
                </a:cubicBezTo>
                <a:cubicBezTo>
                  <a:pt x="838" y="4"/>
                  <a:pt x="838" y="4"/>
                  <a:pt x="838" y="4"/>
                </a:cubicBezTo>
                <a:cubicBezTo>
                  <a:pt x="839" y="4"/>
                  <a:pt x="840" y="3"/>
                  <a:pt x="840" y="2"/>
                </a:cubicBezTo>
                <a:cubicBezTo>
                  <a:pt x="840" y="1"/>
                  <a:pt x="839" y="0"/>
                  <a:pt x="838" y="0"/>
                </a:cubicBezTo>
                <a:moveTo>
                  <a:pt x="850" y="0"/>
                </a:moveTo>
                <a:cubicBezTo>
                  <a:pt x="846" y="0"/>
                  <a:pt x="846" y="0"/>
                  <a:pt x="846" y="0"/>
                </a:cubicBezTo>
                <a:cubicBezTo>
                  <a:pt x="845" y="0"/>
                  <a:pt x="844" y="1"/>
                  <a:pt x="844" y="2"/>
                </a:cubicBezTo>
                <a:cubicBezTo>
                  <a:pt x="844" y="3"/>
                  <a:pt x="845" y="4"/>
                  <a:pt x="846" y="4"/>
                </a:cubicBezTo>
                <a:cubicBezTo>
                  <a:pt x="850" y="4"/>
                  <a:pt x="850" y="4"/>
                  <a:pt x="850" y="4"/>
                </a:cubicBezTo>
                <a:cubicBezTo>
                  <a:pt x="852" y="4"/>
                  <a:pt x="852" y="3"/>
                  <a:pt x="852" y="2"/>
                </a:cubicBezTo>
                <a:cubicBezTo>
                  <a:pt x="852" y="1"/>
                  <a:pt x="852" y="0"/>
                  <a:pt x="850" y="0"/>
                </a:cubicBezTo>
                <a:moveTo>
                  <a:pt x="862" y="0"/>
                </a:moveTo>
                <a:cubicBezTo>
                  <a:pt x="858" y="0"/>
                  <a:pt x="858" y="0"/>
                  <a:pt x="858" y="0"/>
                </a:cubicBezTo>
                <a:cubicBezTo>
                  <a:pt x="857" y="0"/>
                  <a:pt x="856" y="1"/>
                  <a:pt x="856" y="2"/>
                </a:cubicBezTo>
                <a:cubicBezTo>
                  <a:pt x="856" y="3"/>
                  <a:pt x="857" y="4"/>
                  <a:pt x="858" y="4"/>
                </a:cubicBezTo>
                <a:cubicBezTo>
                  <a:pt x="862" y="4"/>
                  <a:pt x="862" y="4"/>
                  <a:pt x="862" y="4"/>
                </a:cubicBezTo>
                <a:cubicBezTo>
                  <a:pt x="864" y="4"/>
                  <a:pt x="864" y="3"/>
                  <a:pt x="864" y="2"/>
                </a:cubicBezTo>
                <a:cubicBezTo>
                  <a:pt x="864" y="1"/>
                  <a:pt x="864" y="0"/>
                  <a:pt x="862" y="0"/>
                </a:cubicBezTo>
                <a:moveTo>
                  <a:pt x="875" y="0"/>
                </a:moveTo>
                <a:cubicBezTo>
                  <a:pt x="871" y="0"/>
                  <a:pt x="871" y="0"/>
                  <a:pt x="871" y="0"/>
                </a:cubicBezTo>
                <a:cubicBezTo>
                  <a:pt x="869" y="0"/>
                  <a:pt x="869" y="1"/>
                  <a:pt x="869" y="2"/>
                </a:cubicBezTo>
                <a:cubicBezTo>
                  <a:pt x="869" y="3"/>
                  <a:pt x="869" y="4"/>
                  <a:pt x="871" y="4"/>
                </a:cubicBezTo>
                <a:cubicBezTo>
                  <a:pt x="875" y="4"/>
                  <a:pt x="875" y="4"/>
                  <a:pt x="875" y="4"/>
                </a:cubicBezTo>
                <a:cubicBezTo>
                  <a:pt x="876" y="4"/>
                  <a:pt x="877" y="3"/>
                  <a:pt x="877" y="2"/>
                </a:cubicBezTo>
                <a:cubicBezTo>
                  <a:pt x="877" y="1"/>
                  <a:pt x="876" y="0"/>
                  <a:pt x="875" y="0"/>
                </a:cubicBezTo>
                <a:moveTo>
                  <a:pt x="887" y="0"/>
                </a:moveTo>
                <a:cubicBezTo>
                  <a:pt x="883" y="0"/>
                  <a:pt x="883" y="0"/>
                  <a:pt x="883" y="0"/>
                </a:cubicBezTo>
                <a:cubicBezTo>
                  <a:pt x="881" y="0"/>
                  <a:pt x="881" y="1"/>
                  <a:pt x="881" y="2"/>
                </a:cubicBezTo>
                <a:cubicBezTo>
                  <a:pt x="881" y="3"/>
                  <a:pt x="881" y="4"/>
                  <a:pt x="883" y="4"/>
                </a:cubicBezTo>
                <a:cubicBezTo>
                  <a:pt x="887" y="4"/>
                  <a:pt x="887" y="4"/>
                  <a:pt x="887" y="4"/>
                </a:cubicBezTo>
                <a:cubicBezTo>
                  <a:pt x="888" y="4"/>
                  <a:pt x="889" y="3"/>
                  <a:pt x="889" y="2"/>
                </a:cubicBezTo>
                <a:cubicBezTo>
                  <a:pt x="889" y="1"/>
                  <a:pt x="888" y="0"/>
                  <a:pt x="887" y="0"/>
                </a:cubicBezTo>
                <a:moveTo>
                  <a:pt x="899" y="0"/>
                </a:moveTo>
                <a:cubicBezTo>
                  <a:pt x="895" y="0"/>
                  <a:pt x="895" y="0"/>
                  <a:pt x="895" y="0"/>
                </a:cubicBezTo>
                <a:cubicBezTo>
                  <a:pt x="894" y="0"/>
                  <a:pt x="893" y="1"/>
                  <a:pt x="893" y="2"/>
                </a:cubicBezTo>
                <a:cubicBezTo>
                  <a:pt x="893" y="3"/>
                  <a:pt x="894" y="4"/>
                  <a:pt x="895" y="4"/>
                </a:cubicBezTo>
                <a:cubicBezTo>
                  <a:pt x="899" y="4"/>
                  <a:pt x="899" y="4"/>
                  <a:pt x="899" y="4"/>
                </a:cubicBezTo>
                <a:cubicBezTo>
                  <a:pt x="900" y="4"/>
                  <a:pt x="901" y="3"/>
                  <a:pt x="901" y="2"/>
                </a:cubicBezTo>
                <a:cubicBezTo>
                  <a:pt x="901" y="1"/>
                  <a:pt x="900" y="0"/>
                  <a:pt x="899" y="0"/>
                </a:cubicBezTo>
                <a:moveTo>
                  <a:pt x="911" y="0"/>
                </a:moveTo>
                <a:cubicBezTo>
                  <a:pt x="907" y="0"/>
                  <a:pt x="907" y="0"/>
                  <a:pt x="907" y="0"/>
                </a:cubicBezTo>
                <a:cubicBezTo>
                  <a:pt x="906" y="0"/>
                  <a:pt x="905" y="1"/>
                  <a:pt x="905" y="2"/>
                </a:cubicBezTo>
                <a:cubicBezTo>
                  <a:pt x="905" y="3"/>
                  <a:pt x="906" y="4"/>
                  <a:pt x="907" y="4"/>
                </a:cubicBezTo>
                <a:cubicBezTo>
                  <a:pt x="911" y="4"/>
                  <a:pt x="911" y="4"/>
                  <a:pt x="911" y="4"/>
                </a:cubicBezTo>
                <a:cubicBezTo>
                  <a:pt x="912" y="4"/>
                  <a:pt x="913" y="3"/>
                  <a:pt x="913" y="2"/>
                </a:cubicBezTo>
                <a:cubicBezTo>
                  <a:pt x="913" y="1"/>
                  <a:pt x="912" y="0"/>
                  <a:pt x="911" y="0"/>
                </a:cubicBezTo>
                <a:moveTo>
                  <a:pt x="923" y="0"/>
                </a:moveTo>
                <a:cubicBezTo>
                  <a:pt x="919" y="0"/>
                  <a:pt x="919" y="0"/>
                  <a:pt x="919" y="0"/>
                </a:cubicBezTo>
                <a:cubicBezTo>
                  <a:pt x="918" y="0"/>
                  <a:pt x="917" y="1"/>
                  <a:pt x="917" y="2"/>
                </a:cubicBezTo>
                <a:cubicBezTo>
                  <a:pt x="917" y="3"/>
                  <a:pt x="918" y="4"/>
                  <a:pt x="919" y="4"/>
                </a:cubicBezTo>
                <a:cubicBezTo>
                  <a:pt x="923" y="4"/>
                  <a:pt x="923" y="4"/>
                  <a:pt x="923" y="4"/>
                </a:cubicBezTo>
                <a:cubicBezTo>
                  <a:pt x="924" y="4"/>
                  <a:pt x="925" y="3"/>
                  <a:pt x="925" y="2"/>
                </a:cubicBezTo>
                <a:cubicBezTo>
                  <a:pt x="925" y="1"/>
                  <a:pt x="924" y="0"/>
                  <a:pt x="923" y="0"/>
                </a:cubicBezTo>
                <a:moveTo>
                  <a:pt x="935" y="0"/>
                </a:moveTo>
                <a:cubicBezTo>
                  <a:pt x="931" y="0"/>
                  <a:pt x="931" y="0"/>
                  <a:pt x="931" y="0"/>
                </a:cubicBezTo>
                <a:cubicBezTo>
                  <a:pt x="930" y="0"/>
                  <a:pt x="929" y="1"/>
                  <a:pt x="929" y="2"/>
                </a:cubicBezTo>
                <a:cubicBezTo>
                  <a:pt x="929" y="3"/>
                  <a:pt x="930" y="4"/>
                  <a:pt x="931" y="4"/>
                </a:cubicBezTo>
                <a:cubicBezTo>
                  <a:pt x="935" y="4"/>
                  <a:pt x="935" y="4"/>
                  <a:pt x="935" y="4"/>
                </a:cubicBezTo>
                <a:cubicBezTo>
                  <a:pt x="936" y="4"/>
                  <a:pt x="937" y="3"/>
                  <a:pt x="937" y="2"/>
                </a:cubicBezTo>
                <a:cubicBezTo>
                  <a:pt x="937" y="1"/>
                  <a:pt x="936" y="0"/>
                  <a:pt x="935" y="0"/>
                </a:cubicBezTo>
                <a:moveTo>
                  <a:pt x="947" y="0"/>
                </a:moveTo>
                <a:cubicBezTo>
                  <a:pt x="943" y="0"/>
                  <a:pt x="943" y="0"/>
                  <a:pt x="943" y="0"/>
                </a:cubicBezTo>
                <a:cubicBezTo>
                  <a:pt x="942" y="0"/>
                  <a:pt x="941" y="1"/>
                  <a:pt x="941" y="2"/>
                </a:cubicBezTo>
                <a:cubicBezTo>
                  <a:pt x="941" y="3"/>
                  <a:pt x="942" y="4"/>
                  <a:pt x="943" y="4"/>
                </a:cubicBezTo>
                <a:cubicBezTo>
                  <a:pt x="947" y="4"/>
                  <a:pt x="947" y="4"/>
                  <a:pt x="947" y="4"/>
                </a:cubicBezTo>
                <a:cubicBezTo>
                  <a:pt x="948" y="4"/>
                  <a:pt x="949" y="3"/>
                  <a:pt x="949" y="2"/>
                </a:cubicBezTo>
                <a:cubicBezTo>
                  <a:pt x="949" y="1"/>
                  <a:pt x="948" y="0"/>
                  <a:pt x="947" y="0"/>
                </a:cubicBezTo>
                <a:moveTo>
                  <a:pt x="959" y="0"/>
                </a:moveTo>
                <a:cubicBezTo>
                  <a:pt x="955" y="0"/>
                  <a:pt x="955" y="0"/>
                  <a:pt x="955" y="0"/>
                </a:cubicBezTo>
                <a:cubicBezTo>
                  <a:pt x="954" y="0"/>
                  <a:pt x="953" y="1"/>
                  <a:pt x="953" y="2"/>
                </a:cubicBezTo>
                <a:cubicBezTo>
                  <a:pt x="953" y="3"/>
                  <a:pt x="954" y="4"/>
                  <a:pt x="955" y="4"/>
                </a:cubicBezTo>
                <a:cubicBezTo>
                  <a:pt x="959" y="4"/>
                  <a:pt x="959" y="4"/>
                  <a:pt x="959" y="4"/>
                </a:cubicBezTo>
                <a:cubicBezTo>
                  <a:pt x="960" y="4"/>
                  <a:pt x="961" y="3"/>
                  <a:pt x="961" y="2"/>
                </a:cubicBezTo>
                <a:cubicBezTo>
                  <a:pt x="961" y="1"/>
                  <a:pt x="960" y="0"/>
                  <a:pt x="959" y="0"/>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0" name="Shape 1260"/>
          <p:cNvSpPr/>
          <p:nvPr/>
        </p:nvSpPr>
        <p:spPr>
          <a:xfrm>
            <a:off x="5180094" y="3410423"/>
            <a:ext cx="694855" cy="748182"/>
          </a:xfrm>
          <a:custGeom>
            <a:pathLst>
              <a:path extrusionOk="0" h="202" w="189">
                <a:moveTo>
                  <a:pt x="91" y="22"/>
                </a:moveTo>
                <a:cubicBezTo>
                  <a:pt x="90" y="22"/>
                  <a:pt x="89" y="21"/>
                  <a:pt x="89" y="20"/>
                </a:cubicBezTo>
                <a:cubicBezTo>
                  <a:pt x="89" y="19"/>
                  <a:pt x="90" y="18"/>
                  <a:pt x="91" y="18"/>
                </a:cubicBezTo>
                <a:cubicBezTo>
                  <a:pt x="95" y="18"/>
                  <a:pt x="95" y="18"/>
                  <a:pt x="95" y="18"/>
                </a:cubicBezTo>
                <a:cubicBezTo>
                  <a:pt x="96" y="18"/>
                  <a:pt x="97" y="19"/>
                  <a:pt x="97" y="20"/>
                </a:cubicBezTo>
                <a:cubicBezTo>
                  <a:pt x="97" y="21"/>
                  <a:pt x="96" y="22"/>
                  <a:pt x="95" y="22"/>
                </a:cubicBezTo>
                <a:cubicBezTo>
                  <a:pt x="91" y="22"/>
                  <a:pt x="91" y="22"/>
                  <a:pt x="91" y="22"/>
                </a:cubicBezTo>
                <a:moveTo>
                  <a:pt x="103" y="22"/>
                </a:moveTo>
                <a:cubicBezTo>
                  <a:pt x="102" y="22"/>
                  <a:pt x="101" y="21"/>
                  <a:pt x="101" y="20"/>
                </a:cubicBezTo>
                <a:cubicBezTo>
                  <a:pt x="101" y="19"/>
                  <a:pt x="102" y="18"/>
                  <a:pt x="103" y="18"/>
                </a:cubicBezTo>
                <a:cubicBezTo>
                  <a:pt x="107" y="18"/>
                  <a:pt x="107" y="18"/>
                  <a:pt x="107" y="18"/>
                </a:cubicBezTo>
                <a:cubicBezTo>
                  <a:pt x="108" y="18"/>
                  <a:pt x="109" y="19"/>
                  <a:pt x="109" y="20"/>
                </a:cubicBezTo>
                <a:cubicBezTo>
                  <a:pt x="109" y="21"/>
                  <a:pt x="108" y="22"/>
                  <a:pt x="107" y="22"/>
                </a:cubicBezTo>
                <a:cubicBezTo>
                  <a:pt x="103" y="22"/>
                  <a:pt x="103" y="22"/>
                  <a:pt x="103" y="22"/>
                </a:cubicBezTo>
                <a:moveTo>
                  <a:pt x="42" y="0"/>
                </a:moveTo>
                <a:cubicBezTo>
                  <a:pt x="0" y="0"/>
                  <a:pt x="0" y="0"/>
                  <a:pt x="0" y="0"/>
                </a:cubicBezTo>
                <a:cubicBezTo>
                  <a:pt x="68" y="18"/>
                  <a:pt x="68" y="18"/>
                  <a:pt x="68" y="18"/>
                </a:cubicBezTo>
                <a:cubicBezTo>
                  <a:pt x="71" y="18"/>
                  <a:pt x="71" y="18"/>
                  <a:pt x="71" y="18"/>
                </a:cubicBezTo>
                <a:cubicBezTo>
                  <a:pt x="71" y="18"/>
                  <a:pt x="72" y="19"/>
                  <a:pt x="72" y="19"/>
                </a:cubicBezTo>
                <a:cubicBezTo>
                  <a:pt x="77" y="20"/>
                  <a:pt x="77" y="20"/>
                  <a:pt x="77" y="20"/>
                </a:cubicBezTo>
                <a:cubicBezTo>
                  <a:pt x="77" y="20"/>
                  <a:pt x="77" y="20"/>
                  <a:pt x="77" y="20"/>
                </a:cubicBezTo>
                <a:cubicBezTo>
                  <a:pt x="77" y="19"/>
                  <a:pt x="78" y="18"/>
                  <a:pt x="79" y="18"/>
                </a:cubicBezTo>
                <a:cubicBezTo>
                  <a:pt x="83" y="18"/>
                  <a:pt x="83" y="18"/>
                  <a:pt x="83" y="18"/>
                </a:cubicBezTo>
                <a:cubicBezTo>
                  <a:pt x="84" y="18"/>
                  <a:pt x="85" y="19"/>
                  <a:pt x="85" y="20"/>
                </a:cubicBezTo>
                <a:cubicBezTo>
                  <a:pt x="85" y="21"/>
                  <a:pt x="84" y="22"/>
                  <a:pt x="83" y="22"/>
                </a:cubicBezTo>
                <a:cubicBezTo>
                  <a:pt x="81" y="22"/>
                  <a:pt x="81" y="22"/>
                  <a:pt x="81" y="22"/>
                </a:cubicBezTo>
                <a:cubicBezTo>
                  <a:pt x="178" y="48"/>
                  <a:pt x="178" y="48"/>
                  <a:pt x="178" y="48"/>
                </a:cubicBezTo>
                <a:cubicBezTo>
                  <a:pt x="178" y="67"/>
                  <a:pt x="178" y="67"/>
                  <a:pt x="178" y="67"/>
                </a:cubicBezTo>
                <a:cubicBezTo>
                  <a:pt x="178" y="70"/>
                  <a:pt x="178" y="70"/>
                  <a:pt x="178" y="70"/>
                </a:cubicBezTo>
                <a:cubicBezTo>
                  <a:pt x="178" y="180"/>
                  <a:pt x="178" y="180"/>
                  <a:pt x="178" y="180"/>
                </a:cubicBezTo>
                <a:cubicBezTo>
                  <a:pt x="179" y="180"/>
                  <a:pt x="179" y="180"/>
                  <a:pt x="179" y="180"/>
                </a:cubicBezTo>
                <a:cubicBezTo>
                  <a:pt x="180" y="180"/>
                  <a:pt x="181" y="181"/>
                  <a:pt x="181" y="182"/>
                </a:cubicBezTo>
                <a:cubicBezTo>
                  <a:pt x="181" y="183"/>
                  <a:pt x="180" y="184"/>
                  <a:pt x="179" y="184"/>
                </a:cubicBezTo>
                <a:cubicBezTo>
                  <a:pt x="178" y="184"/>
                  <a:pt x="178" y="184"/>
                  <a:pt x="178" y="184"/>
                </a:cubicBezTo>
                <a:cubicBezTo>
                  <a:pt x="178" y="202"/>
                  <a:pt x="178" y="202"/>
                  <a:pt x="178" y="202"/>
                </a:cubicBezTo>
                <a:cubicBezTo>
                  <a:pt x="189" y="202"/>
                  <a:pt x="189" y="202"/>
                  <a:pt x="189" y="202"/>
                </a:cubicBezTo>
                <a:cubicBezTo>
                  <a:pt x="189" y="184"/>
                  <a:pt x="189" y="184"/>
                  <a:pt x="189" y="184"/>
                </a:cubicBezTo>
                <a:cubicBezTo>
                  <a:pt x="187" y="184"/>
                  <a:pt x="187" y="184"/>
                  <a:pt x="187" y="184"/>
                </a:cubicBezTo>
                <a:cubicBezTo>
                  <a:pt x="186" y="184"/>
                  <a:pt x="185" y="183"/>
                  <a:pt x="185" y="182"/>
                </a:cubicBezTo>
                <a:cubicBezTo>
                  <a:pt x="185" y="181"/>
                  <a:pt x="186" y="180"/>
                  <a:pt x="187" y="180"/>
                </a:cubicBezTo>
                <a:cubicBezTo>
                  <a:pt x="189" y="180"/>
                  <a:pt x="189" y="180"/>
                  <a:pt x="189" y="180"/>
                </a:cubicBezTo>
                <a:cubicBezTo>
                  <a:pt x="189" y="40"/>
                  <a:pt x="189" y="40"/>
                  <a:pt x="189" y="40"/>
                </a:cubicBezTo>
                <a:cubicBezTo>
                  <a:pt x="121" y="21"/>
                  <a:pt x="121" y="21"/>
                  <a:pt x="121" y="21"/>
                </a:cubicBezTo>
                <a:cubicBezTo>
                  <a:pt x="120" y="21"/>
                  <a:pt x="120" y="22"/>
                  <a:pt x="119" y="22"/>
                </a:cubicBezTo>
                <a:cubicBezTo>
                  <a:pt x="115" y="22"/>
                  <a:pt x="115" y="22"/>
                  <a:pt x="115" y="22"/>
                </a:cubicBezTo>
                <a:cubicBezTo>
                  <a:pt x="114" y="22"/>
                  <a:pt x="113" y="21"/>
                  <a:pt x="113" y="20"/>
                </a:cubicBezTo>
                <a:cubicBezTo>
                  <a:pt x="113" y="20"/>
                  <a:pt x="113" y="19"/>
                  <a:pt x="113" y="19"/>
                </a:cubicBezTo>
                <a:cubicBezTo>
                  <a:pt x="42" y="0"/>
                  <a:pt x="42" y="0"/>
                  <a:pt x="42" y="0"/>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1" name="Shape 1261"/>
          <p:cNvSpPr/>
          <p:nvPr/>
        </p:nvSpPr>
        <p:spPr>
          <a:xfrm>
            <a:off x="5430565" y="3476677"/>
            <a:ext cx="444385" cy="615674"/>
          </a:xfrm>
          <a:custGeom>
            <a:pathLst>
              <a:path extrusionOk="0" h="166" w="121">
                <a:moveTo>
                  <a:pt x="111" y="162"/>
                </a:moveTo>
                <a:cubicBezTo>
                  <a:pt x="110" y="162"/>
                  <a:pt x="110" y="162"/>
                  <a:pt x="110" y="162"/>
                </a:cubicBezTo>
                <a:cubicBezTo>
                  <a:pt x="110" y="166"/>
                  <a:pt x="110" y="166"/>
                  <a:pt x="110" y="166"/>
                </a:cubicBezTo>
                <a:cubicBezTo>
                  <a:pt x="111" y="166"/>
                  <a:pt x="111" y="166"/>
                  <a:pt x="111" y="166"/>
                </a:cubicBezTo>
                <a:cubicBezTo>
                  <a:pt x="112" y="166"/>
                  <a:pt x="113" y="165"/>
                  <a:pt x="113" y="164"/>
                </a:cubicBezTo>
                <a:cubicBezTo>
                  <a:pt x="113" y="163"/>
                  <a:pt x="112" y="162"/>
                  <a:pt x="111" y="162"/>
                </a:cubicBezTo>
                <a:moveTo>
                  <a:pt x="121" y="162"/>
                </a:moveTo>
                <a:cubicBezTo>
                  <a:pt x="119" y="162"/>
                  <a:pt x="119" y="162"/>
                  <a:pt x="119" y="162"/>
                </a:cubicBezTo>
                <a:cubicBezTo>
                  <a:pt x="118" y="162"/>
                  <a:pt x="117" y="163"/>
                  <a:pt x="117" y="164"/>
                </a:cubicBezTo>
                <a:cubicBezTo>
                  <a:pt x="117" y="165"/>
                  <a:pt x="118" y="166"/>
                  <a:pt x="119" y="166"/>
                </a:cubicBezTo>
                <a:cubicBezTo>
                  <a:pt x="121" y="166"/>
                  <a:pt x="121" y="166"/>
                  <a:pt x="121" y="166"/>
                </a:cubicBezTo>
                <a:cubicBezTo>
                  <a:pt x="121" y="162"/>
                  <a:pt x="121" y="162"/>
                  <a:pt x="121" y="162"/>
                </a:cubicBezTo>
                <a:moveTo>
                  <a:pt x="45" y="1"/>
                </a:moveTo>
                <a:cubicBezTo>
                  <a:pt x="45" y="1"/>
                  <a:pt x="45" y="2"/>
                  <a:pt x="45" y="2"/>
                </a:cubicBezTo>
                <a:cubicBezTo>
                  <a:pt x="45" y="3"/>
                  <a:pt x="46" y="4"/>
                  <a:pt x="47" y="4"/>
                </a:cubicBezTo>
                <a:cubicBezTo>
                  <a:pt x="51" y="4"/>
                  <a:pt x="51" y="4"/>
                  <a:pt x="51" y="4"/>
                </a:cubicBezTo>
                <a:cubicBezTo>
                  <a:pt x="52" y="4"/>
                  <a:pt x="52" y="3"/>
                  <a:pt x="53" y="3"/>
                </a:cubicBezTo>
                <a:cubicBezTo>
                  <a:pt x="45" y="1"/>
                  <a:pt x="45" y="1"/>
                  <a:pt x="45" y="1"/>
                </a:cubicBezTo>
                <a:moveTo>
                  <a:pt x="3" y="0"/>
                </a:moveTo>
                <a:cubicBezTo>
                  <a:pt x="0" y="0"/>
                  <a:pt x="0" y="0"/>
                  <a:pt x="0" y="0"/>
                </a:cubicBezTo>
                <a:cubicBezTo>
                  <a:pt x="4" y="1"/>
                  <a:pt x="4" y="1"/>
                  <a:pt x="4" y="1"/>
                </a:cubicBezTo>
                <a:cubicBezTo>
                  <a:pt x="4" y="1"/>
                  <a:pt x="3" y="0"/>
                  <a:pt x="3" y="0"/>
                </a:cubicBezTo>
                <a:moveTo>
                  <a:pt x="15" y="0"/>
                </a:moveTo>
                <a:cubicBezTo>
                  <a:pt x="11" y="0"/>
                  <a:pt x="11" y="0"/>
                  <a:pt x="11" y="0"/>
                </a:cubicBezTo>
                <a:cubicBezTo>
                  <a:pt x="10" y="0"/>
                  <a:pt x="9" y="1"/>
                  <a:pt x="9" y="2"/>
                </a:cubicBezTo>
                <a:cubicBezTo>
                  <a:pt x="9" y="2"/>
                  <a:pt x="9" y="2"/>
                  <a:pt x="9" y="2"/>
                </a:cubicBezTo>
                <a:cubicBezTo>
                  <a:pt x="13" y="4"/>
                  <a:pt x="13" y="4"/>
                  <a:pt x="13" y="4"/>
                </a:cubicBezTo>
                <a:cubicBezTo>
                  <a:pt x="15" y="4"/>
                  <a:pt x="15" y="4"/>
                  <a:pt x="15" y="4"/>
                </a:cubicBezTo>
                <a:cubicBezTo>
                  <a:pt x="16" y="4"/>
                  <a:pt x="17" y="3"/>
                  <a:pt x="17" y="2"/>
                </a:cubicBezTo>
                <a:cubicBezTo>
                  <a:pt x="17" y="1"/>
                  <a:pt x="16" y="0"/>
                  <a:pt x="15" y="0"/>
                </a:cubicBezTo>
                <a:moveTo>
                  <a:pt x="27" y="0"/>
                </a:moveTo>
                <a:cubicBezTo>
                  <a:pt x="23" y="0"/>
                  <a:pt x="23" y="0"/>
                  <a:pt x="23" y="0"/>
                </a:cubicBezTo>
                <a:cubicBezTo>
                  <a:pt x="22" y="0"/>
                  <a:pt x="21" y="1"/>
                  <a:pt x="21" y="2"/>
                </a:cubicBezTo>
                <a:cubicBezTo>
                  <a:pt x="21" y="3"/>
                  <a:pt x="22" y="4"/>
                  <a:pt x="23" y="4"/>
                </a:cubicBezTo>
                <a:cubicBezTo>
                  <a:pt x="27" y="4"/>
                  <a:pt x="27" y="4"/>
                  <a:pt x="27" y="4"/>
                </a:cubicBezTo>
                <a:cubicBezTo>
                  <a:pt x="28" y="4"/>
                  <a:pt x="29" y="3"/>
                  <a:pt x="29" y="2"/>
                </a:cubicBezTo>
                <a:cubicBezTo>
                  <a:pt x="29" y="1"/>
                  <a:pt x="28" y="0"/>
                  <a:pt x="27" y="0"/>
                </a:cubicBezTo>
                <a:moveTo>
                  <a:pt x="39" y="0"/>
                </a:moveTo>
                <a:cubicBezTo>
                  <a:pt x="35" y="0"/>
                  <a:pt x="35" y="0"/>
                  <a:pt x="35" y="0"/>
                </a:cubicBezTo>
                <a:cubicBezTo>
                  <a:pt x="34" y="0"/>
                  <a:pt x="33" y="1"/>
                  <a:pt x="33" y="2"/>
                </a:cubicBezTo>
                <a:cubicBezTo>
                  <a:pt x="33" y="3"/>
                  <a:pt x="34" y="4"/>
                  <a:pt x="35" y="4"/>
                </a:cubicBezTo>
                <a:cubicBezTo>
                  <a:pt x="39" y="4"/>
                  <a:pt x="39" y="4"/>
                  <a:pt x="39" y="4"/>
                </a:cubicBezTo>
                <a:cubicBezTo>
                  <a:pt x="40" y="4"/>
                  <a:pt x="41" y="3"/>
                  <a:pt x="41" y="2"/>
                </a:cubicBezTo>
                <a:cubicBezTo>
                  <a:pt x="41" y="1"/>
                  <a:pt x="40" y="0"/>
                  <a:pt x="39" y="0"/>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2" name="Shape 1262"/>
          <p:cNvSpPr/>
          <p:nvPr/>
        </p:nvSpPr>
        <p:spPr>
          <a:xfrm>
            <a:off x="5180094" y="3410423"/>
            <a:ext cx="654457" cy="930783"/>
          </a:xfrm>
          <a:custGeom>
            <a:pathLst>
              <a:path extrusionOk="0" h="576" w="405">
                <a:moveTo>
                  <a:pt x="405" y="576"/>
                </a:moveTo>
                <a:lnTo>
                  <a:pt x="0" y="463"/>
                </a:lnTo>
                <a:lnTo>
                  <a:pt x="0" y="0"/>
                </a:lnTo>
                <a:lnTo>
                  <a:pt x="405" y="110"/>
                </a:lnTo>
                <a:lnTo>
                  <a:pt x="405" y="576"/>
                </a:lnTo>
                <a:close/>
              </a:path>
            </a:pathLst>
          </a:custGeom>
          <a:solidFill>
            <a:srgbClr val="B0B3B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3" name="Shape 1263"/>
          <p:cNvSpPr/>
          <p:nvPr/>
        </p:nvSpPr>
        <p:spPr>
          <a:xfrm>
            <a:off x="5180094" y="3410423"/>
            <a:ext cx="654457" cy="930783"/>
          </a:xfrm>
          <a:custGeom>
            <a:pathLst>
              <a:path extrusionOk="0" h="576" w="405">
                <a:moveTo>
                  <a:pt x="405" y="576"/>
                </a:moveTo>
                <a:lnTo>
                  <a:pt x="0" y="463"/>
                </a:lnTo>
                <a:lnTo>
                  <a:pt x="0" y="0"/>
                </a:lnTo>
                <a:lnTo>
                  <a:pt x="405" y="110"/>
                </a:lnTo>
                <a:lnTo>
                  <a:pt x="405" y="576"/>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4" name="Shape 1264"/>
          <p:cNvSpPr/>
          <p:nvPr/>
        </p:nvSpPr>
        <p:spPr>
          <a:xfrm>
            <a:off x="5180094" y="3481524"/>
            <a:ext cx="478318" cy="106652"/>
          </a:xfrm>
          <a:custGeom>
            <a:pathLst>
              <a:path extrusionOk="0" h="29" w="130">
                <a:moveTo>
                  <a:pt x="125" y="27"/>
                </a:moveTo>
                <a:cubicBezTo>
                  <a:pt x="124" y="27"/>
                  <a:pt x="123" y="28"/>
                  <a:pt x="123" y="29"/>
                </a:cubicBezTo>
                <a:cubicBezTo>
                  <a:pt x="123" y="29"/>
                  <a:pt x="123" y="29"/>
                  <a:pt x="123" y="29"/>
                </a:cubicBezTo>
                <a:cubicBezTo>
                  <a:pt x="130" y="29"/>
                  <a:pt x="130" y="29"/>
                  <a:pt x="130" y="29"/>
                </a:cubicBezTo>
                <a:cubicBezTo>
                  <a:pt x="130" y="29"/>
                  <a:pt x="129" y="28"/>
                  <a:pt x="129" y="28"/>
                </a:cubicBezTo>
                <a:cubicBezTo>
                  <a:pt x="125" y="27"/>
                  <a:pt x="125" y="27"/>
                  <a:pt x="125" y="27"/>
                </a:cubicBezTo>
                <a:cubicBezTo>
                  <a:pt x="125" y="27"/>
                  <a:pt x="125" y="27"/>
                  <a:pt x="125" y="27"/>
                </a:cubicBezTo>
                <a:moveTo>
                  <a:pt x="114" y="25"/>
                </a:moveTo>
                <a:cubicBezTo>
                  <a:pt x="113" y="25"/>
                  <a:pt x="113" y="26"/>
                  <a:pt x="112" y="26"/>
                </a:cubicBezTo>
                <a:cubicBezTo>
                  <a:pt x="112" y="27"/>
                  <a:pt x="113" y="28"/>
                  <a:pt x="114" y="29"/>
                </a:cubicBezTo>
                <a:cubicBezTo>
                  <a:pt x="116" y="29"/>
                  <a:pt x="116" y="29"/>
                  <a:pt x="116" y="29"/>
                </a:cubicBezTo>
                <a:cubicBezTo>
                  <a:pt x="119" y="29"/>
                  <a:pt x="119" y="29"/>
                  <a:pt x="119" y="29"/>
                </a:cubicBezTo>
                <a:cubicBezTo>
                  <a:pt x="119" y="29"/>
                  <a:pt x="119" y="28"/>
                  <a:pt x="119" y="28"/>
                </a:cubicBezTo>
                <a:cubicBezTo>
                  <a:pt x="120" y="27"/>
                  <a:pt x="119" y="26"/>
                  <a:pt x="118" y="26"/>
                </a:cubicBezTo>
                <a:cubicBezTo>
                  <a:pt x="114" y="25"/>
                  <a:pt x="114" y="25"/>
                  <a:pt x="114" y="25"/>
                </a:cubicBezTo>
                <a:cubicBezTo>
                  <a:pt x="114" y="25"/>
                  <a:pt x="114" y="25"/>
                  <a:pt x="114" y="25"/>
                </a:cubicBezTo>
                <a:moveTo>
                  <a:pt x="103" y="23"/>
                </a:moveTo>
                <a:cubicBezTo>
                  <a:pt x="103" y="23"/>
                  <a:pt x="102" y="23"/>
                  <a:pt x="102" y="24"/>
                </a:cubicBezTo>
                <a:cubicBezTo>
                  <a:pt x="101" y="25"/>
                  <a:pt x="102" y="26"/>
                  <a:pt x="103" y="26"/>
                </a:cubicBezTo>
                <a:cubicBezTo>
                  <a:pt x="107" y="27"/>
                  <a:pt x="107" y="27"/>
                  <a:pt x="107" y="27"/>
                </a:cubicBezTo>
                <a:cubicBezTo>
                  <a:pt x="107" y="27"/>
                  <a:pt x="107" y="27"/>
                  <a:pt x="107" y="27"/>
                </a:cubicBezTo>
                <a:cubicBezTo>
                  <a:pt x="108" y="27"/>
                  <a:pt x="108" y="26"/>
                  <a:pt x="109" y="26"/>
                </a:cubicBezTo>
                <a:cubicBezTo>
                  <a:pt x="109" y="25"/>
                  <a:pt x="108" y="24"/>
                  <a:pt x="107" y="23"/>
                </a:cubicBezTo>
                <a:cubicBezTo>
                  <a:pt x="104" y="23"/>
                  <a:pt x="104" y="23"/>
                  <a:pt x="104" y="23"/>
                </a:cubicBezTo>
                <a:cubicBezTo>
                  <a:pt x="104" y="23"/>
                  <a:pt x="103" y="23"/>
                  <a:pt x="103" y="23"/>
                </a:cubicBezTo>
                <a:moveTo>
                  <a:pt x="93" y="20"/>
                </a:moveTo>
                <a:cubicBezTo>
                  <a:pt x="92" y="20"/>
                  <a:pt x="91" y="21"/>
                  <a:pt x="91" y="22"/>
                </a:cubicBezTo>
                <a:cubicBezTo>
                  <a:pt x="91" y="23"/>
                  <a:pt x="91" y="24"/>
                  <a:pt x="92" y="24"/>
                </a:cubicBezTo>
                <a:cubicBezTo>
                  <a:pt x="96" y="25"/>
                  <a:pt x="96" y="25"/>
                  <a:pt x="96" y="25"/>
                </a:cubicBezTo>
                <a:cubicBezTo>
                  <a:pt x="96" y="25"/>
                  <a:pt x="96" y="25"/>
                  <a:pt x="96" y="25"/>
                </a:cubicBezTo>
                <a:cubicBezTo>
                  <a:pt x="97" y="25"/>
                  <a:pt x="98" y="24"/>
                  <a:pt x="98" y="23"/>
                </a:cubicBezTo>
                <a:cubicBezTo>
                  <a:pt x="98" y="22"/>
                  <a:pt x="98" y="21"/>
                  <a:pt x="97" y="21"/>
                </a:cubicBezTo>
                <a:cubicBezTo>
                  <a:pt x="93" y="20"/>
                  <a:pt x="93" y="20"/>
                  <a:pt x="93" y="20"/>
                </a:cubicBezTo>
                <a:cubicBezTo>
                  <a:pt x="93" y="20"/>
                  <a:pt x="93" y="20"/>
                  <a:pt x="93" y="20"/>
                </a:cubicBezTo>
                <a:moveTo>
                  <a:pt x="82" y="18"/>
                </a:moveTo>
                <a:cubicBezTo>
                  <a:pt x="81" y="18"/>
                  <a:pt x="80" y="18"/>
                  <a:pt x="80" y="19"/>
                </a:cubicBezTo>
                <a:cubicBezTo>
                  <a:pt x="80" y="20"/>
                  <a:pt x="80" y="21"/>
                  <a:pt x="81" y="21"/>
                </a:cubicBezTo>
                <a:cubicBezTo>
                  <a:pt x="85" y="22"/>
                  <a:pt x="85" y="22"/>
                  <a:pt x="85" y="22"/>
                </a:cubicBezTo>
                <a:cubicBezTo>
                  <a:pt x="85" y="22"/>
                  <a:pt x="85" y="22"/>
                  <a:pt x="85" y="22"/>
                </a:cubicBezTo>
                <a:cubicBezTo>
                  <a:pt x="86" y="22"/>
                  <a:pt x="87" y="22"/>
                  <a:pt x="87" y="21"/>
                </a:cubicBezTo>
                <a:cubicBezTo>
                  <a:pt x="87" y="20"/>
                  <a:pt x="87" y="19"/>
                  <a:pt x="86" y="19"/>
                </a:cubicBezTo>
                <a:cubicBezTo>
                  <a:pt x="82" y="18"/>
                  <a:pt x="82" y="18"/>
                  <a:pt x="82" y="18"/>
                </a:cubicBezTo>
                <a:cubicBezTo>
                  <a:pt x="82" y="18"/>
                  <a:pt x="82" y="18"/>
                  <a:pt x="82" y="18"/>
                </a:cubicBezTo>
                <a:moveTo>
                  <a:pt x="71" y="15"/>
                </a:moveTo>
                <a:cubicBezTo>
                  <a:pt x="70" y="15"/>
                  <a:pt x="69" y="16"/>
                  <a:pt x="69" y="17"/>
                </a:cubicBezTo>
                <a:cubicBezTo>
                  <a:pt x="69" y="18"/>
                  <a:pt x="70" y="19"/>
                  <a:pt x="71" y="19"/>
                </a:cubicBezTo>
                <a:cubicBezTo>
                  <a:pt x="74" y="20"/>
                  <a:pt x="74" y="20"/>
                  <a:pt x="74" y="20"/>
                </a:cubicBezTo>
                <a:cubicBezTo>
                  <a:pt x="75" y="20"/>
                  <a:pt x="75" y="20"/>
                  <a:pt x="75" y="20"/>
                </a:cubicBezTo>
                <a:cubicBezTo>
                  <a:pt x="75" y="20"/>
                  <a:pt x="76" y="19"/>
                  <a:pt x="76" y="18"/>
                </a:cubicBezTo>
                <a:cubicBezTo>
                  <a:pt x="77" y="17"/>
                  <a:pt x="76" y="16"/>
                  <a:pt x="75" y="16"/>
                </a:cubicBezTo>
                <a:cubicBezTo>
                  <a:pt x="71" y="15"/>
                  <a:pt x="71" y="15"/>
                  <a:pt x="71" y="15"/>
                </a:cubicBezTo>
                <a:cubicBezTo>
                  <a:pt x="71" y="15"/>
                  <a:pt x="71" y="15"/>
                  <a:pt x="71" y="15"/>
                </a:cubicBezTo>
                <a:moveTo>
                  <a:pt x="60" y="13"/>
                </a:moveTo>
                <a:cubicBezTo>
                  <a:pt x="59" y="13"/>
                  <a:pt x="59" y="14"/>
                  <a:pt x="59" y="14"/>
                </a:cubicBezTo>
                <a:cubicBezTo>
                  <a:pt x="58" y="15"/>
                  <a:pt x="59" y="16"/>
                  <a:pt x="60" y="17"/>
                </a:cubicBezTo>
                <a:cubicBezTo>
                  <a:pt x="63" y="17"/>
                  <a:pt x="63" y="17"/>
                  <a:pt x="63" y="17"/>
                </a:cubicBezTo>
                <a:cubicBezTo>
                  <a:pt x="64" y="17"/>
                  <a:pt x="64" y="17"/>
                  <a:pt x="64" y="17"/>
                </a:cubicBezTo>
                <a:cubicBezTo>
                  <a:pt x="65" y="17"/>
                  <a:pt x="65" y="17"/>
                  <a:pt x="66" y="16"/>
                </a:cubicBezTo>
                <a:cubicBezTo>
                  <a:pt x="66" y="15"/>
                  <a:pt x="65" y="14"/>
                  <a:pt x="64" y="14"/>
                </a:cubicBezTo>
                <a:cubicBezTo>
                  <a:pt x="61" y="13"/>
                  <a:pt x="61" y="13"/>
                  <a:pt x="61" y="13"/>
                </a:cubicBezTo>
                <a:cubicBezTo>
                  <a:pt x="61" y="13"/>
                  <a:pt x="60" y="13"/>
                  <a:pt x="60" y="13"/>
                </a:cubicBezTo>
                <a:moveTo>
                  <a:pt x="50" y="11"/>
                </a:moveTo>
                <a:cubicBezTo>
                  <a:pt x="49" y="11"/>
                  <a:pt x="48" y="11"/>
                  <a:pt x="48" y="12"/>
                </a:cubicBezTo>
                <a:cubicBezTo>
                  <a:pt x="48" y="13"/>
                  <a:pt x="48" y="14"/>
                  <a:pt x="49" y="14"/>
                </a:cubicBezTo>
                <a:cubicBezTo>
                  <a:pt x="53" y="15"/>
                  <a:pt x="53" y="15"/>
                  <a:pt x="53" y="15"/>
                </a:cubicBezTo>
                <a:cubicBezTo>
                  <a:pt x="53" y="15"/>
                  <a:pt x="53" y="15"/>
                  <a:pt x="53" y="15"/>
                </a:cubicBezTo>
                <a:cubicBezTo>
                  <a:pt x="54" y="15"/>
                  <a:pt x="55" y="14"/>
                  <a:pt x="55" y="14"/>
                </a:cubicBezTo>
                <a:cubicBezTo>
                  <a:pt x="55" y="13"/>
                  <a:pt x="54" y="12"/>
                  <a:pt x="53" y="11"/>
                </a:cubicBezTo>
                <a:cubicBezTo>
                  <a:pt x="50" y="11"/>
                  <a:pt x="50" y="11"/>
                  <a:pt x="50" y="11"/>
                </a:cubicBezTo>
                <a:cubicBezTo>
                  <a:pt x="50" y="11"/>
                  <a:pt x="50" y="11"/>
                  <a:pt x="50" y="11"/>
                </a:cubicBezTo>
                <a:moveTo>
                  <a:pt x="39" y="8"/>
                </a:moveTo>
                <a:cubicBezTo>
                  <a:pt x="38" y="8"/>
                  <a:pt x="37" y="9"/>
                  <a:pt x="37" y="10"/>
                </a:cubicBezTo>
                <a:cubicBezTo>
                  <a:pt x="37" y="11"/>
                  <a:pt x="37" y="12"/>
                  <a:pt x="38" y="12"/>
                </a:cubicBezTo>
                <a:cubicBezTo>
                  <a:pt x="42" y="13"/>
                  <a:pt x="42" y="13"/>
                  <a:pt x="42" y="13"/>
                </a:cubicBezTo>
                <a:cubicBezTo>
                  <a:pt x="42" y="13"/>
                  <a:pt x="42" y="13"/>
                  <a:pt x="42" y="13"/>
                </a:cubicBezTo>
                <a:cubicBezTo>
                  <a:pt x="43" y="13"/>
                  <a:pt x="44" y="12"/>
                  <a:pt x="44" y="11"/>
                </a:cubicBezTo>
                <a:cubicBezTo>
                  <a:pt x="44" y="10"/>
                  <a:pt x="44" y="9"/>
                  <a:pt x="43" y="9"/>
                </a:cubicBezTo>
                <a:cubicBezTo>
                  <a:pt x="39" y="8"/>
                  <a:pt x="39" y="8"/>
                  <a:pt x="39" y="8"/>
                </a:cubicBezTo>
                <a:cubicBezTo>
                  <a:pt x="39" y="8"/>
                  <a:pt x="39" y="8"/>
                  <a:pt x="39" y="8"/>
                </a:cubicBezTo>
                <a:moveTo>
                  <a:pt x="28" y="6"/>
                </a:moveTo>
                <a:cubicBezTo>
                  <a:pt x="27" y="6"/>
                  <a:pt x="26" y="6"/>
                  <a:pt x="26" y="7"/>
                </a:cubicBezTo>
                <a:cubicBezTo>
                  <a:pt x="26" y="8"/>
                  <a:pt x="27" y="9"/>
                  <a:pt x="28" y="9"/>
                </a:cubicBezTo>
                <a:cubicBezTo>
                  <a:pt x="31" y="10"/>
                  <a:pt x="31" y="10"/>
                  <a:pt x="31" y="10"/>
                </a:cubicBezTo>
                <a:cubicBezTo>
                  <a:pt x="32" y="10"/>
                  <a:pt x="32" y="10"/>
                  <a:pt x="32" y="10"/>
                </a:cubicBezTo>
                <a:cubicBezTo>
                  <a:pt x="32" y="10"/>
                  <a:pt x="33" y="10"/>
                  <a:pt x="33" y="9"/>
                </a:cubicBezTo>
                <a:cubicBezTo>
                  <a:pt x="34" y="8"/>
                  <a:pt x="33" y="7"/>
                  <a:pt x="32" y="7"/>
                </a:cubicBezTo>
                <a:cubicBezTo>
                  <a:pt x="28" y="6"/>
                  <a:pt x="28" y="6"/>
                  <a:pt x="28" y="6"/>
                </a:cubicBezTo>
                <a:cubicBezTo>
                  <a:pt x="28" y="6"/>
                  <a:pt x="28" y="6"/>
                  <a:pt x="28" y="6"/>
                </a:cubicBezTo>
                <a:moveTo>
                  <a:pt x="17" y="3"/>
                </a:moveTo>
                <a:cubicBezTo>
                  <a:pt x="16" y="3"/>
                  <a:pt x="16" y="4"/>
                  <a:pt x="15" y="5"/>
                </a:cubicBezTo>
                <a:cubicBezTo>
                  <a:pt x="15" y="6"/>
                  <a:pt x="16" y="7"/>
                  <a:pt x="17" y="7"/>
                </a:cubicBezTo>
                <a:cubicBezTo>
                  <a:pt x="20" y="8"/>
                  <a:pt x="20" y="8"/>
                  <a:pt x="20" y="8"/>
                </a:cubicBezTo>
                <a:cubicBezTo>
                  <a:pt x="21" y="8"/>
                  <a:pt x="21" y="8"/>
                  <a:pt x="21" y="8"/>
                </a:cubicBezTo>
                <a:cubicBezTo>
                  <a:pt x="22" y="8"/>
                  <a:pt x="22" y="7"/>
                  <a:pt x="23" y="6"/>
                </a:cubicBezTo>
                <a:cubicBezTo>
                  <a:pt x="23" y="5"/>
                  <a:pt x="22" y="5"/>
                  <a:pt x="21" y="4"/>
                </a:cubicBezTo>
                <a:cubicBezTo>
                  <a:pt x="18" y="4"/>
                  <a:pt x="18" y="4"/>
                  <a:pt x="18" y="4"/>
                </a:cubicBezTo>
                <a:cubicBezTo>
                  <a:pt x="17" y="3"/>
                  <a:pt x="17" y="3"/>
                  <a:pt x="17" y="3"/>
                </a:cubicBezTo>
                <a:moveTo>
                  <a:pt x="6" y="1"/>
                </a:moveTo>
                <a:cubicBezTo>
                  <a:pt x="6" y="1"/>
                  <a:pt x="5" y="2"/>
                  <a:pt x="5" y="2"/>
                </a:cubicBezTo>
                <a:cubicBezTo>
                  <a:pt x="4" y="3"/>
                  <a:pt x="5" y="4"/>
                  <a:pt x="6" y="5"/>
                </a:cubicBezTo>
                <a:cubicBezTo>
                  <a:pt x="10" y="5"/>
                  <a:pt x="10" y="5"/>
                  <a:pt x="10" y="5"/>
                </a:cubicBezTo>
                <a:cubicBezTo>
                  <a:pt x="10" y="5"/>
                  <a:pt x="10" y="5"/>
                  <a:pt x="10" y="5"/>
                </a:cubicBezTo>
                <a:cubicBezTo>
                  <a:pt x="11" y="5"/>
                  <a:pt x="12" y="5"/>
                  <a:pt x="12" y="4"/>
                </a:cubicBezTo>
                <a:cubicBezTo>
                  <a:pt x="12" y="3"/>
                  <a:pt x="11" y="2"/>
                  <a:pt x="10" y="2"/>
                </a:cubicBezTo>
                <a:cubicBezTo>
                  <a:pt x="7" y="1"/>
                  <a:pt x="7" y="1"/>
                  <a:pt x="7" y="1"/>
                </a:cubicBezTo>
                <a:cubicBezTo>
                  <a:pt x="7" y="1"/>
                  <a:pt x="7" y="1"/>
                  <a:pt x="6" y="1"/>
                </a:cubicBezTo>
                <a:moveTo>
                  <a:pt x="0" y="0"/>
                </a:moveTo>
                <a:cubicBezTo>
                  <a:pt x="0" y="3"/>
                  <a:pt x="0" y="3"/>
                  <a:pt x="0" y="3"/>
                </a:cubicBezTo>
                <a:cubicBezTo>
                  <a:pt x="1" y="3"/>
                  <a:pt x="1" y="2"/>
                  <a:pt x="1" y="2"/>
                </a:cubicBezTo>
                <a:cubicBezTo>
                  <a:pt x="1" y="1"/>
                  <a:pt x="1" y="0"/>
                  <a:pt x="0" y="0"/>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5" name="Shape 1265"/>
          <p:cNvSpPr/>
          <p:nvPr/>
        </p:nvSpPr>
        <p:spPr>
          <a:xfrm>
            <a:off x="4747022" y="3588176"/>
            <a:ext cx="1087529" cy="753029"/>
          </a:xfrm>
          <a:custGeom>
            <a:pathLst>
              <a:path extrusionOk="0" h="466" w="673">
                <a:moveTo>
                  <a:pt x="0" y="466"/>
                </a:moveTo>
                <a:lnTo>
                  <a:pt x="98" y="227"/>
                </a:lnTo>
                <a:lnTo>
                  <a:pt x="0" y="0"/>
                </a:lnTo>
                <a:lnTo>
                  <a:pt x="673" y="0"/>
                </a:lnTo>
                <a:lnTo>
                  <a:pt x="673" y="466"/>
                </a:lnTo>
                <a:lnTo>
                  <a:pt x="0" y="466"/>
                </a:lnTo>
                <a:close/>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6" name="Shape 1266"/>
          <p:cNvSpPr/>
          <p:nvPr/>
        </p:nvSpPr>
        <p:spPr>
          <a:xfrm>
            <a:off x="4747022" y="3588176"/>
            <a:ext cx="1087529" cy="753029"/>
          </a:xfrm>
          <a:custGeom>
            <a:pathLst>
              <a:path extrusionOk="0" h="466" w="673">
                <a:moveTo>
                  <a:pt x="0" y="466"/>
                </a:moveTo>
                <a:lnTo>
                  <a:pt x="98" y="227"/>
                </a:lnTo>
                <a:lnTo>
                  <a:pt x="0" y="0"/>
                </a:lnTo>
                <a:lnTo>
                  <a:pt x="673" y="0"/>
                </a:lnTo>
                <a:lnTo>
                  <a:pt x="673" y="466"/>
                </a:lnTo>
                <a:lnTo>
                  <a:pt x="0" y="466"/>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7" name="Shape 1267"/>
          <p:cNvSpPr/>
          <p:nvPr/>
        </p:nvSpPr>
        <p:spPr>
          <a:xfrm>
            <a:off x="4784188" y="3659278"/>
            <a:ext cx="1050362" cy="610826"/>
          </a:xfrm>
          <a:custGeom>
            <a:pathLst>
              <a:path extrusionOk="0" h="165" w="286">
                <a:moveTo>
                  <a:pt x="5" y="162"/>
                </a:moveTo>
                <a:cubicBezTo>
                  <a:pt x="2" y="162"/>
                  <a:pt x="2" y="162"/>
                  <a:pt x="2" y="162"/>
                </a:cubicBezTo>
                <a:cubicBezTo>
                  <a:pt x="1" y="162"/>
                  <a:pt x="0" y="162"/>
                  <a:pt x="0" y="163"/>
                </a:cubicBezTo>
                <a:cubicBezTo>
                  <a:pt x="0" y="164"/>
                  <a:pt x="1" y="165"/>
                  <a:pt x="2" y="165"/>
                </a:cubicBezTo>
                <a:cubicBezTo>
                  <a:pt x="5" y="165"/>
                  <a:pt x="5" y="165"/>
                  <a:pt x="5" y="165"/>
                </a:cubicBezTo>
                <a:cubicBezTo>
                  <a:pt x="6" y="165"/>
                  <a:pt x="7" y="164"/>
                  <a:pt x="7" y="163"/>
                </a:cubicBezTo>
                <a:cubicBezTo>
                  <a:pt x="7" y="162"/>
                  <a:pt x="6" y="162"/>
                  <a:pt x="5" y="162"/>
                </a:cubicBezTo>
                <a:moveTo>
                  <a:pt x="16" y="162"/>
                </a:moveTo>
                <a:cubicBezTo>
                  <a:pt x="13" y="162"/>
                  <a:pt x="13" y="162"/>
                  <a:pt x="13" y="162"/>
                </a:cubicBezTo>
                <a:cubicBezTo>
                  <a:pt x="12" y="162"/>
                  <a:pt x="11" y="162"/>
                  <a:pt x="11" y="163"/>
                </a:cubicBezTo>
                <a:cubicBezTo>
                  <a:pt x="11" y="164"/>
                  <a:pt x="12" y="165"/>
                  <a:pt x="13" y="165"/>
                </a:cubicBezTo>
                <a:cubicBezTo>
                  <a:pt x="16" y="165"/>
                  <a:pt x="16" y="165"/>
                  <a:pt x="16" y="165"/>
                </a:cubicBezTo>
                <a:cubicBezTo>
                  <a:pt x="17" y="165"/>
                  <a:pt x="18" y="164"/>
                  <a:pt x="18" y="163"/>
                </a:cubicBezTo>
                <a:cubicBezTo>
                  <a:pt x="18" y="162"/>
                  <a:pt x="17" y="162"/>
                  <a:pt x="16" y="162"/>
                </a:cubicBezTo>
                <a:moveTo>
                  <a:pt x="27" y="162"/>
                </a:moveTo>
                <a:cubicBezTo>
                  <a:pt x="23" y="162"/>
                  <a:pt x="23" y="162"/>
                  <a:pt x="23" y="162"/>
                </a:cubicBezTo>
                <a:cubicBezTo>
                  <a:pt x="22" y="162"/>
                  <a:pt x="22" y="162"/>
                  <a:pt x="22" y="163"/>
                </a:cubicBezTo>
                <a:cubicBezTo>
                  <a:pt x="22" y="164"/>
                  <a:pt x="22" y="165"/>
                  <a:pt x="23" y="165"/>
                </a:cubicBezTo>
                <a:cubicBezTo>
                  <a:pt x="27" y="165"/>
                  <a:pt x="27" y="165"/>
                  <a:pt x="27" y="165"/>
                </a:cubicBezTo>
                <a:cubicBezTo>
                  <a:pt x="28" y="165"/>
                  <a:pt x="29" y="164"/>
                  <a:pt x="29" y="163"/>
                </a:cubicBezTo>
                <a:cubicBezTo>
                  <a:pt x="29" y="162"/>
                  <a:pt x="28" y="162"/>
                  <a:pt x="27" y="162"/>
                </a:cubicBezTo>
                <a:moveTo>
                  <a:pt x="38" y="162"/>
                </a:moveTo>
                <a:cubicBezTo>
                  <a:pt x="34" y="162"/>
                  <a:pt x="34" y="162"/>
                  <a:pt x="34" y="162"/>
                </a:cubicBezTo>
                <a:cubicBezTo>
                  <a:pt x="33" y="162"/>
                  <a:pt x="32" y="162"/>
                  <a:pt x="32" y="163"/>
                </a:cubicBezTo>
                <a:cubicBezTo>
                  <a:pt x="32" y="164"/>
                  <a:pt x="33" y="165"/>
                  <a:pt x="34" y="165"/>
                </a:cubicBezTo>
                <a:cubicBezTo>
                  <a:pt x="38" y="165"/>
                  <a:pt x="38" y="165"/>
                  <a:pt x="38" y="165"/>
                </a:cubicBezTo>
                <a:cubicBezTo>
                  <a:pt x="39" y="165"/>
                  <a:pt x="39" y="164"/>
                  <a:pt x="39" y="163"/>
                </a:cubicBezTo>
                <a:cubicBezTo>
                  <a:pt x="39" y="162"/>
                  <a:pt x="39" y="162"/>
                  <a:pt x="38" y="162"/>
                </a:cubicBezTo>
                <a:moveTo>
                  <a:pt x="48" y="162"/>
                </a:moveTo>
                <a:cubicBezTo>
                  <a:pt x="45" y="162"/>
                  <a:pt x="45" y="162"/>
                  <a:pt x="45" y="162"/>
                </a:cubicBezTo>
                <a:cubicBezTo>
                  <a:pt x="44" y="162"/>
                  <a:pt x="43" y="162"/>
                  <a:pt x="43" y="163"/>
                </a:cubicBezTo>
                <a:cubicBezTo>
                  <a:pt x="43" y="164"/>
                  <a:pt x="44" y="165"/>
                  <a:pt x="45" y="165"/>
                </a:cubicBezTo>
                <a:cubicBezTo>
                  <a:pt x="48" y="165"/>
                  <a:pt x="48" y="165"/>
                  <a:pt x="48" y="165"/>
                </a:cubicBezTo>
                <a:cubicBezTo>
                  <a:pt x="49" y="165"/>
                  <a:pt x="50" y="164"/>
                  <a:pt x="50" y="163"/>
                </a:cubicBezTo>
                <a:cubicBezTo>
                  <a:pt x="50" y="162"/>
                  <a:pt x="49" y="162"/>
                  <a:pt x="48" y="162"/>
                </a:cubicBezTo>
                <a:moveTo>
                  <a:pt x="59" y="162"/>
                </a:moveTo>
                <a:cubicBezTo>
                  <a:pt x="56" y="162"/>
                  <a:pt x="56" y="162"/>
                  <a:pt x="56" y="162"/>
                </a:cubicBezTo>
                <a:cubicBezTo>
                  <a:pt x="55" y="162"/>
                  <a:pt x="54" y="162"/>
                  <a:pt x="54" y="163"/>
                </a:cubicBezTo>
                <a:cubicBezTo>
                  <a:pt x="54" y="164"/>
                  <a:pt x="55" y="165"/>
                  <a:pt x="56" y="165"/>
                </a:cubicBezTo>
                <a:cubicBezTo>
                  <a:pt x="59" y="165"/>
                  <a:pt x="59" y="165"/>
                  <a:pt x="59" y="165"/>
                </a:cubicBezTo>
                <a:cubicBezTo>
                  <a:pt x="60" y="165"/>
                  <a:pt x="61" y="164"/>
                  <a:pt x="61" y="163"/>
                </a:cubicBezTo>
                <a:cubicBezTo>
                  <a:pt x="61" y="162"/>
                  <a:pt x="60" y="162"/>
                  <a:pt x="59" y="162"/>
                </a:cubicBezTo>
                <a:moveTo>
                  <a:pt x="70" y="162"/>
                </a:moveTo>
                <a:cubicBezTo>
                  <a:pt x="66" y="162"/>
                  <a:pt x="66" y="162"/>
                  <a:pt x="66" y="162"/>
                </a:cubicBezTo>
                <a:cubicBezTo>
                  <a:pt x="65" y="162"/>
                  <a:pt x="65" y="162"/>
                  <a:pt x="65" y="163"/>
                </a:cubicBezTo>
                <a:cubicBezTo>
                  <a:pt x="65" y="164"/>
                  <a:pt x="65" y="165"/>
                  <a:pt x="66" y="165"/>
                </a:cubicBezTo>
                <a:cubicBezTo>
                  <a:pt x="70" y="165"/>
                  <a:pt x="70" y="165"/>
                  <a:pt x="70" y="165"/>
                </a:cubicBezTo>
                <a:cubicBezTo>
                  <a:pt x="71" y="165"/>
                  <a:pt x="72" y="164"/>
                  <a:pt x="72" y="163"/>
                </a:cubicBezTo>
                <a:cubicBezTo>
                  <a:pt x="72" y="162"/>
                  <a:pt x="71" y="162"/>
                  <a:pt x="70" y="162"/>
                </a:cubicBezTo>
                <a:moveTo>
                  <a:pt x="81" y="162"/>
                </a:moveTo>
                <a:cubicBezTo>
                  <a:pt x="77" y="162"/>
                  <a:pt x="77" y="162"/>
                  <a:pt x="77" y="162"/>
                </a:cubicBezTo>
                <a:cubicBezTo>
                  <a:pt x="76" y="162"/>
                  <a:pt x="75" y="162"/>
                  <a:pt x="75" y="163"/>
                </a:cubicBezTo>
                <a:cubicBezTo>
                  <a:pt x="75" y="164"/>
                  <a:pt x="76" y="165"/>
                  <a:pt x="77" y="165"/>
                </a:cubicBezTo>
                <a:cubicBezTo>
                  <a:pt x="81" y="165"/>
                  <a:pt x="81" y="165"/>
                  <a:pt x="81" y="165"/>
                </a:cubicBezTo>
                <a:cubicBezTo>
                  <a:pt x="82" y="165"/>
                  <a:pt x="82" y="164"/>
                  <a:pt x="82" y="163"/>
                </a:cubicBezTo>
                <a:cubicBezTo>
                  <a:pt x="82" y="162"/>
                  <a:pt x="82" y="162"/>
                  <a:pt x="81" y="162"/>
                </a:cubicBezTo>
                <a:moveTo>
                  <a:pt x="91" y="162"/>
                </a:moveTo>
                <a:cubicBezTo>
                  <a:pt x="88" y="162"/>
                  <a:pt x="88" y="162"/>
                  <a:pt x="88" y="162"/>
                </a:cubicBezTo>
                <a:cubicBezTo>
                  <a:pt x="87" y="162"/>
                  <a:pt x="86" y="162"/>
                  <a:pt x="86" y="163"/>
                </a:cubicBezTo>
                <a:cubicBezTo>
                  <a:pt x="86" y="164"/>
                  <a:pt x="87" y="165"/>
                  <a:pt x="88" y="165"/>
                </a:cubicBezTo>
                <a:cubicBezTo>
                  <a:pt x="91" y="165"/>
                  <a:pt x="91" y="165"/>
                  <a:pt x="91" y="165"/>
                </a:cubicBezTo>
                <a:cubicBezTo>
                  <a:pt x="92" y="165"/>
                  <a:pt x="93" y="164"/>
                  <a:pt x="93" y="163"/>
                </a:cubicBezTo>
                <a:cubicBezTo>
                  <a:pt x="93" y="162"/>
                  <a:pt x="92" y="162"/>
                  <a:pt x="91" y="162"/>
                </a:cubicBezTo>
                <a:moveTo>
                  <a:pt x="102" y="162"/>
                </a:moveTo>
                <a:cubicBezTo>
                  <a:pt x="99" y="162"/>
                  <a:pt x="99" y="162"/>
                  <a:pt x="99" y="162"/>
                </a:cubicBezTo>
                <a:cubicBezTo>
                  <a:pt x="98" y="162"/>
                  <a:pt x="97" y="162"/>
                  <a:pt x="97" y="163"/>
                </a:cubicBezTo>
                <a:cubicBezTo>
                  <a:pt x="97" y="164"/>
                  <a:pt x="98" y="165"/>
                  <a:pt x="99" y="165"/>
                </a:cubicBezTo>
                <a:cubicBezTo>
                  <a:pt x="102" y="165"/>
                  <a:pt x="102" y="165"/>
                  <a:pt x="102" y="165"/>
                </a:cubicBezTo>
                <a:cubicBezTo>
                  <a:pt x="103" y="165"/>
                  <a:pt x="104" y="164"/>
                  <a:pt x="104" y="163"/>
                </a:cubicBezTo>
                <a:cubicBezTo>
                  <a:pt x="104" y="162"/>
                  <a:pt x="103" y="162"/>
                  <a:pt x="102" y="162"/>
                </a:cubicBezTo>
                <a:moveTo>
                  <a:pt x="113" y="162"/>
                </a:moveTo>
                <a:cubicBezTo>
                  <a:pt x="109" y="162"/>
                  <a:pt x="109" y="162"/>
                  <a:pt x="109" y="162"/>
                </a:cubicBezTo>
                <a:cubicBezTo>
                  <a:pt x="108" y="162"/>
                  <a:pt x="108" y="162"/>
                  <a:pt x="108" y="163"/>
                </a:cubicBezTo>
                <a:cubicBezTo>
                  <a:pt x="108" y="164"/>
                  <a:pt x="108" y="165"/>
                  <a:pt x="109" y="165"/>
                </a:cubicBezTo>
                <a:cubicBezTo>
                  <a:pt x="113" y="165"/>
                  <a:pt x="113" y="165"/>
                  <a:pt x="113" y="165"/>
                </a:cubicBezTo>
                <a:cubicBezTo>
                  <a:pt x="114" y="165"/>
                  <a:pt x="115" y="164"/>
                  <a:pt x="115" y="163"/>
                </a:cubicBezTo>
                <a:cubicBezTo>
                  <a:pt x="115" y="162"/>
                  <a:pt x="114" y="162"/>
                  <a:pt x="113" y="162"/>
                </a:cubicBezTo>
                <a:moveTo>
                  <a:pt x="124" y="162"/>
                </a:moveTo>
                <a:cubicBezTo>
                  <a:pt x="120" y="162"/>
                  <a:pt x="120" y="162"/>
                  <a:pt x="120" y="162"/>
                </a:cubicBezTo>
                <a:cubicBezTo>
                  <a:pt x="119" y="162"/>
                  <a:pt x="118" y="162"/>
                  <a:pt x="118" y="163"/>
                </a:cubicBezTo>
                <a:cubicBezTo>
                  <a:pt x="118" y="164"/>
                  <a:pt x="119" y="165"/>
                  <a:pt x="120" y="165"/>
                </a:cubicBezTo>
                <a:cubicBezTo>
                  <a:pt x="124" y="165"/>
                  <a:pt x="124" y="165"/>
                  <a:pt x="124" y="165"/>
                </a:cubicBezTo>
                <a:cubicBezTo>
                  <a:pt x="125" y="165"/>
                  <a:pt x="125" y="164"/>
                  <a:pt x="125" y="163"/>
                </a:cubicBezTo>
                <a:cubicBezTo>
                  <a:pt x="125" y="162"/>
                  <a:pt x="125" y="162"/>
                  <a:pt x="124" y="162"/>
                </a:cubicBezTo>
                <a:moveTo>
                  <a:pt x="134" y="162"/>
                </a:moveTo>
                <a:cubicBezTo>
                  <a:pt x="131" y="162"/>
                  <a:pt x="131" y="162"/>
                  <a:pt x="131" y="162"/>
                </a:cubicBezTo>
                <a:cubicBezTo>
                  <a:pt x="130" y="162"/>
                  <a:pt x="129" y="162"/>
                  <a:pt x="129" y="163"/>
                </a:cubicBezTo>
                <a:cubicBezTo>
                  <a:pt x="129" y="164"/>
                  <a:pt x="130" y="165"/>
                  <a:pt x="131" y="165"/>
                </a:cubicBezTo>
                <a:cubicBezTo>
                  <a:pt x="134" y="165"/>
                  <a:pt x="134" y="165"/>
                  <a:pt x="134" y="165"/>
                </a:cubicBezTo>
                <a:cubicBezTo>
                  <a:pt x="135" y="165"/>
                  <a:pt x="136" y="164"/>
                  <a:pt x="136" y="163"/>
                </a:cubicBezTo>
                <a:cubicBezTo>
                  <a:pt x="136" y="162"/>
                  <a:pt x="135" y="162"/>
                  <a:pt x="134" y="162"/>
                </a:cubicBezTo>
                <a:moveTo>
                  <a:pt x="145" y="162"/>
                </a:moveTo>
                <a:cubicBezTo>
                  <a:pt x="142" y="162"/>
                  <a:pt x="142" y="162"/>
                  <a:pt x="142" y="162"/>
                </a:cubicBezTo>
                <a:cubicBezTo>
                  <a:pt x="141" y="162"/>
                  <a:pt x="140" y="162"/>
                  <a:pt x="140" y="163"/>
                </a:cubicBezTo>
                <a:cubicBezTo>
                  <a:pt x="140" y="164"/>
                  <a:pt x="141" y="165"/>
                  <a:pt x="142" y="165"/>
                </a:cubicBezTo>
                <a:cubicBezTo>
                  <a:pt x="145" y="165"/>
                  <a:pt x="145" y="165"/>
                  <a:pt x="145" y="165"/>
                </a:cubicBezTo>
                <a:cubicBezTo>
                  <a:pt x="146" y="165"/>
                  <a:pt x="147" y="164"/>
                  <a:pt x="147" y="163"/>
                </a:cubicBezTo>
                <a:cubicBezTo>
                  <a:pt x="147" y="162"/>
                  <a:pt x="146" y="162"/>
                  <a:pt x="145" y="162"/>
                </a:cubicBezTo>
                <a:moveTo>
                  <a:pt x="156" y="162"/>
                </a:moveTo>
                <a:cubicBezTo>
                  <a:pt x="152" y="162"/>
                  <a:pt x="152" y="162"/>
                  <a:pt x="152" y="162"/>
                </a:cubicBezTo>
                <a:cubicBezTo>
                  <a:pt x="151" y="162"/>
                  <a:pt x="151" y="162"/>
                  <a:pt x="151" y="163"/>
                </a:cubicBezTo>
                <a:cubicBezTo>
                  <a:pt x="151" y="164"/>
                  <a:pt x="151" y="165"/>
                  <a:pt x="152" y="165"/>
                </a:cubicBezTo>
                <a:cubicBezTo>
                  <a:pt x="156" y="165"/>
                  <a:pt x="156" y="165"/>
                  <a:pt x="156" y="165"/>
                </a:cubicBezTo>
                <a:cubicBezTo>
                  <a:pt x="157" y="165"/>
                  <a:pt x="158" y="164"/>
                  <a:pt x="158" y="163"/>
                </a:cubicBezTo>
                <a:cubicBezTo>
                  <a:pt x="158" y="162"/>
                  <a:pt x="157" y="162"/>
                  <a:pt x="156" y="162"/>
                </a:cubicBezTo>
                <a:moveTo>
                  <a:pt x="167" y="162"/>
                </a:moveTo>
                <a:cubicBezTo>
                  <a:pt x="163" y="162"/>
                  <a:pt x="163" y="162"/>
                  <a:pt x="163" y="162"/>
                </a:cubicBezTo>
                <a:cubicBezTo>
                  <a:pt x="162" y="162"/>
                  <a:pt x="161" y="162"/>
                  <a:pt x="161" y="163"/>
                </a:cubicBezTo>
                <a:cubicBezTo>
                  <a:pt x="161" y="164"/>
                  <a:pt x="162" y="165"/>
                  <a:pt x="163" y="165"/>
                </a:cubicBezTo>
                <a:cubicBezTo>
                  <a:pt x="167" y="165"/>
                  <a:pt x="167" y="165"/>
                  <a:pt x="167" y="165"/>
                </a:cubicBezTo>
                <a:cubicBezTo>
                  <a:pt x="168" y="165"/>
                  <a:pt x="168" y="164"/>
                  <a:pt x="168" y="163"/>
                </a:cubicBezTo>
                <a:cubicBezTo>
                  <a:pt x="168" y="162"/>
                  <a:pt x="168" y="162"/>
                  <a:pt x="167" y="162"/>
                </a:cubicBezTo>
                <a:moveTo>
                  <a:pt x="177" y="162"/>
                </a:moveTo>
                <a:cubicBezTo>
                  <a:pt x="174" y="162"/>
                  <a:pt x="174" y="162"/>
                  <a:pt x="174" y="162"/>
                </a:cubicBezTo>
                <a:cubicBezTo>
                  <a:pt x="173" y="162"/>
                  <a:pt x="172" y="162"/>
                  <a:pt x="172" y="163"/>
                </a:cubicBezTo>
                <a:cubicBezTo>
                  <a:pt x="172" y="164"/>
                  <a:pt x="173" y="165"/>
                  <a:pt x="174" y="165"/>
                </a:cubicBezTo>
                <a:cubicBezTo>
                  <a:pt x="177" y="165"/>
                  <a:pt x="177" y="165"/>
                  <a:pt x="177" y="165"/>
                </a:cubicBezTo>
                <a:cubicBezTo>
                  <a:pt x="178" y="165"/>
                  <a:pt x="179" y="164"/>
                  <a:pt x="179" y="163"/>
                </a:cubicBezTo>
                <a:cubicBezTo>
                  <a:pt x="179" y="162"/>
                  <a:pt x="178" y="162"/>
                  <a:pt x="177" y="162"/>
                </a:cubicBezTo>
                <a:moveTo>
                  <a:pt x="188" y="162"/>
                </a:moveTo>
                <a:cubicBezTo>
                  <a:pt x="185" y="162"/>
                  <a:pt x="185" y="162"/>
                  <a:pt x="185" y="162"/>
                </a:cubicBezTo>
                <a:cubicBezTo>
                  <a:pt x="184" y="162"/>
                  <a:pt x="183" y="162"/>
                  <a:pt x="183" y="163"/>
                </a:cubicBezTo>
                <a:cubicBezTo>
                  <a:pt x="183" y="164"/>
                  <a:pt x="184" y="165"/>
                  <a:pt x="185" y="165"/>
                </a:cubicBezTo>
                <a:cubicBezTo>
                  <a:pt x="188" y="165"/>
                  <a:pt x="188" y="165"/>
                  <a:pt x="188" y="165"/>
                </a:cubicBezTo>
                <a:cubicBezTo>
                  <a:pt x="189" y="165"/>
                  <a:pt x="190" y="164"/>
                  <a:pt x="190" y="163"/>
                </a:cubicBezTo>
                <a:cubicBezTo>
                  <a:pt x="190" y="162"/>
                  <a:pt x="189" y="162"/>
                  <a:pt x="188" y="162"/>
                </a:cubicBezTo>
                <a:moveTo>
                  <a:pt x="199" y="162"/>
                </a:moveTo>
                <a:cubicBezTo>
                  <a:pt x="195" y="162"/>
                  <a:pt x="195" y="162"/>
                  <a:pt x="195" y="162"/>
                </a:cubicBezTo>
                <a:cubicBezTo>
                  <a:pt x="194" y="162"/>
                  <a:pt x="194" y="162"/>
                  <a:pt x="194" y="163"/>
                </a:cubicBezTo>
                <a:cubicBezTo>
                  <a:pt x="194" y="164"/>
                  <a:pt x="194" y="165"/>
                  <a:pt x="195" y="165"/>
                </a:cubicBezTo>
                <a:cubicBezTo>
                  <a:pt x="199" y="165"/>
                  <a:pt x="199" y="165"/>
                  <a:pt x="199" y="165"/>
                </a:cubicBezTo>
                <a:cubicBezTo>
                  <a:pt x="200" y="165"/>
                  <a:pt x="201" y="164"/>
                  <a:pt x="201" y="163"/>
                </a:cubicBezTo>
                <a:cubicBezTo>
                  <a:pt x="201" y="162"/>
                  <a:pt x="200" y="162"/>
                  <a:pt x="199" y="162"/>
                </a:cubicBezTo>
                <a:moveTo>
                  <a:pt x="210" y="162"/>
                </a:moveTo>
                <a:cubicBezTo>
                  <a:pt x="206" y="162"/>
                  <a:pt x="206" y="162"/>
                  <a:pt x="206" y="162"/>
                </a:cubicBezTo>
                <a:cubicBezTo>
                  <a:pt x="205" y="162"/>
                  <a:pt x="204" y="162"/>
                  <a:pt x="204" y="163"/>
                </a:cubicBezTo>
                <a:cubicBezTo>
                  <a:pt x="204" y="164"/>
                  <a:pt x="205" y="165"/>
                  <a:pt x="206" y="165"/>
                </a:cubicBezTo>
                <a:cubicBezTo>
                  <a:pt x="210" y="165"/>
                  <a:pt x="210" y="165"/>
                  <a:pt x="210" y="165"/>
                </a:cubicBezTo>
                <a:cubicBezTo>
                  <a:pt x="211" y="165"/>
                  <a:pt x="211" y="164"/>
                  <a:pt x="211" y="163"/>
                </a:cubicBezTo>
                <a:cubicBezTo>
                  <a:pt x="211" y="162"/>
                  <a:pt x="211" y="162"/>
                  <a:pt x="210" y="162"/>
                </a:cubicBezTo>
                <a:moveTo>
                  <a:pt x="220" y="162"/>
                </a:moveTo>
                <a:cubicBezTo>
                  <a:pt x="217" y="162"/>
                  <a:pt x="217" y="162"/>
                  <a:pt x="217" y="162"/>
                </a:cubicBezTo>
                <a:cubicBezTo>
                  <a:pt x="216" y="162"/>
                  <a:pt x="215" y="162"/>
                  <a:pt x="215" y="163"/>
                </a:cubicBezTo>
                <a:cubicBezTo>
                  <a:pt x="215" y="164"/>
                  <a:pt x="216" y="165"/>
                  <a:pt x="217" y="165"/>
                </a:cubicBezTo>
                <a:cubicBezTo>
                  <a:pt x="220" y="165"/>
                  <a:pt x="220" y="165"/>
                  <a:pt x="220" y="165"/>
                </a:cubicBezTo>
                <a:cubicBezTo>
                  <a:pt x="221" y="165"/>
                  <a:pt x="222" y="164"/>
                  <a:pt x="222" y="163"/>
                </a:cubicBezTo>
                <a:cubicBezTo>
                  <a:pt x="222" y="162"/>
                  <a:pt x="221" y="162"/>
                  <a:pt x="220" y="162"/>
                </a:cubicBezTo>
                <a:moveTo>
                  <a:pt x="231" y="162"/>
                </a:moveTo>
                <a:cubicBezTo>
                  <a:pt x="228" y="162"/>
                  <a:pt x="228" y="162"/>
                  <a:pt x="228" y="162"/>
                </a:cubicBezTo>
                <a:cubicBezTo>
                  <a:pt x="227" y="162"/>
                  <a:pt x="226" y="162"/>
                  <a:pt x="226" y="163"/>
                </a:cubicBezTo>
                <a:cubicBezTo>
                  <a:pt x="226" y="164"/>
                  <a:pt x="227" y="165"/>
                  <a:pt x="228" y="165"/>
                </a:cubicBezTo>
                <a:cubicBezTo>
                  <a:pt x="231" y="165"/>
                  <a:pt x="231" y="165"/>
                  <a:pt x="231" y="165"/>
                </a:cubicBezTo>
                <a:cubicBezTo>
                  <a:pt x="232" y="165"/>
                  <a:pt x="233" y="164"/>
                  <a:pt x="233" y="163"/>
                </a:cubicBezTo>
                <a:cubicBezTo>
                  <a:pt x="233" y="162"/>
                  <a:pt x="232" y="162"/>
                  <a:pt x="231" y="162"/>
                </a:cubicBezTo>
                <a:moveTo>
                  <a:pt x="242" y="162"/>
                </a:moveTo>
                <a:cubicBezTo>
                  <a:pt x="238" y="162"/>
                  <a:pt x="238" y="162"/>
                  <a:pt x="238" y="162"/>
                </a:cubicBezTo>
                <a:cubicBezTo>
                  <a:pt x="237" y="162"/>
                  <a:pt x="237" y="162"/>
                  <a:pt x="237" y="163"/>
                </a:cubicBezTo>
                <a:cubicBezTo>
                  <a:pt x="237" y="164"/>
                  <a:pt x="237" y="165"/>
                  <a:pt x="238" y="165"/>
                </a:cubicBezTo>
                <a:cubicBezTo>
                  <a:pt x="242" y="165"/>
                  <a:pt x="242" y="165"/>
                  <a:pt x="242" y="165"/>
                </a:cubicBezTo>
                <a:cubicBezTo>
                  <a:pt x="243" y="165"/>
                  <a:pt x="244" y="164"/>
                  <a:pt x="244" y="163"/>
                </a:cubicBezTo>
                <a:cubicBezTo>
                  <a:pt x="244" y="162"/>
                  <a:pt x="243" y="162"/>
                  <a:pt x="242" y="162"/>
                </a:cubicBezTo>
                <a:moveTo>
                  <a:pt x="253" y="162"/>
                </a:moveTo>
                <a:cubicBezTo>
                  <a:pt x="249" y="162"/>
                  <a:pt x="249" y="162"/>
                  <a:pt x="249" y="162"/>
                </a:cubicBezTo>
                <a:cubicBezTo>
                  <a:pt x="248" y="162"/>
                  <a:pt x="247" y="162"/>
                  <a:pt x="247" y="163"/>
                </a:cubicBezTo>
                <a:cubicBezTo>
                  <a:pt x="247" y="164"/>
                  <a:pt x="248" y="165"/>
                  <a:pt x="249" y="165"/>
                </a:cubicBezTo>
                <a:cubicBezTo>
                  <a:pt x="253" y="165"/>
                  <a:pt x="253" y="165"/>
                  <a:pt x="253" y="165"/>
                </a:cubicBezTo>
                <a:cubicBezTo>
                  <a:pt x="254" y="165"/>
                  <a:pt x="254" y="164"/>
                  <a:pt x="254" y="163"/>
                </a:cubicBezTo>
                <a:cubicBezTo>
                  <a:pt x="254" y="162"/>
                  <a:pt x="254" y="162"/>
                  <a:pt x="253" y="162"/>
                </a:cubicBezTo>
                <a:moveTo>
                  <a:pt x="263" y="162"/>
                </a:moveTo>
                <a:cubicBezTo>
                  <a:pt x="260" y="162"/>
                  <a:pt x="260" y="162"/>
                  <a:pt x="260" y="162"/>
                </a:cubicBezTo>
                <a:cubicBezTo>
                  <a:pt x="259" y="162"/>
                  <a:pt x="258" y="162"/>
                  <a:pt x="258" y="163"/>
                </a:cubicBezTo>
                <a:cubicBezTo>
                  <a:pt x="258" y="164"/>
                  <a:pt x="259" y="165"/>
                  <a:pt x="260" y="165"/>
                </a:cubicBezTo>
                <a:cubicBezTo>
                  <a:pt x="263" y="165"/>
                  <a:pt x="263" y="165"/>
                  <a:pt x="263" y="165"/>
                </a:cubicBezTo>
                <a:cubicBezTo>
                  <a:pt x="264" y="165"/>
                  <a:pt x="265" y="164"/>
                  <a:pt x="265" y="163"/>
                </a:cubicBezTo>
                <a:cubicBezTo>
                  <a:pt x="265" y="162"/>
                  <a:pt x="264" y="162"/>
                  <a:pt x="263" y="162"/>
                </a:cubicBezTo>
                <a:moveTo>
                  <a:pt x="274" y="162"/>
                </a:moveTo>
                <a:cubicBezTo>
                  <a:pt x="271" y="162"/>
                  <a:pt x="271" y="162"/>
                  <a:pt x="271" y="162"/>
                </a:cubicBezTo>
                <a:cubicBezTo>
                  <a:pt x="270" y="162"/>
                  <a:pt x="269" y="162"/>
                  <a:pt x="269" y="163"/>
                </a:cubicBezTo>
                <a:cubicBezTo>
                  <a:pt x="269" y="164"/>
                  <a:pt x="270" y="165"/>
                  <a:pt x="271" y="165"/>
                </a:cubicBezTo>
                <a:cubicBezTo>
                  <a:pt x="274" y="165"/>
                  <a:pt x="274" y="165"/>
                  <a:pt x="274" y="165"/>
                </a:cubicBezTo>
                <a:cubicBezTo>
                  <a:pt x="275" y="165"/>
                  <a:pt x="276" y="164"/>
                  <a:pt x="276" y="163"/>
                </a:cubicBezTo>
                <a:cubicBezTo>
                  <a:pt x="276" y="162"/>
                  <a:pt x="275" y="162"/>
                  <a:pt x="274" y="162"/>
                </a:cubicBezTo>
                <a:moveTo>
                  <a:pt x="285" y="162"/>
                </a:moveTo>
                <a:cubicBezTo>
                  <a:pt x="281" y="162"/>
                  <a:pt x="281" y="162"/>
                  <a:pt x="281" y="162"/>
                </a:cubicBezTo>
                <a:cubicBezTo>
                  <a:pt x="280" y="162"/>
                  <a:pt x="279" y="162"/>
                  <a:pt x="279" y="163"/>
                </a:cubicBezTo>
                <a:cubicBezTo>
                  <a:pt x="279" y="164"/>
                  <a:pt x="280" y="165"/>
                  <a:pt x="281" y="165"/>
                </a:cubicBezTo>
                <a:cubicBezTo>
                  <a:pt x="285" y="165"/>
                  <a:pt x="285" y="165"/>
                  <a:pt x="285" y="165"/>
                </a:cubicBezTo>
                <a:cubicBezTo>
                  <a:pt x="286" y="165"/>
                  <a:pt x="286" y="165"/>
                  <a:pt x="286" y="165"/>
                </a:cubicBezTo>
                <a:cubicBezTo>
                  <a:pt x="286" y="162"/>
                  <a:pt x="286" y="162"/>
                  <a:pt x="286" y="162"/>
                </a:cubicBezTo>
                <a:cubicBezTo>
                  <a:pt x="285" y="162"/>
                  <a:pt x="285" y="162"/>
                  <a:pt x="285" y="162"/>
                </a:cubicBezTo>
                <a:moveTo>
                  <a:pt x="5" y="0"/>
                </a:moveTo>
                <a:cubicBezTo>
                  <a:pt x="2" y="0"/>
                  <a:pt x="2" y="0"/>
                  <a:pt x="2" y="0"/>
                </a:cubicBezTo>
                <a:cubicBezTo>
                  <a:pt x="1" y="0"/>
                  <a:pt x="0" y="0"/>
                  <a:pt x="0" y="1"/>
                </a:cubicBezTo>
                <a:cubicBezTo>
                  <a:pt x="0" y="2"/>
                  <a:pt x="1" y="3"/>
                  <a:pt x="2" y="3"/>
                </a:cubicBezTo>
                <a:cubicBezTo>
                  <a:pt x="5" y="3"/>
                  <a:pt x="5" y="3"/>
                  <a:pt x="5" y="3"/>
                </a:cubicBezTo>
                <a:cubicBezTo>
                  <a:pt x="6" y="3"/>
                  <a:pt x="7" y="2"/>
                  <a:pt x="7" y="1"/>
                </a:cubicBezTo>
                <a:cubicBezTo>
                  <a:pt x="7" y="0"/>
                  <a:pt x="6" y="0"/>
                  <a:pt x="5" y="0"/>
                </a:cubicBezTo>
                <a:moveTo>
                  <a:pt x="16" y="0"/>
                </a:moveTo>
                <a:cubicBezTo>
                  <a:pt x="13" y="0"/>
                  <a:pt x="13" y="0"/>
                  <a:pt x="13" y="0"/>
                </a:cubicBezTo>
                <a:cubicBezTo>
                  <a:pt x="12" y="0"/>
                  <a:pt x="11" y="0"/>
                  <a:pt x="11" y="1"/>
                </a:cubicBezTo>
                <a:cubicBezTo>
                  <a:pt x="11" y="2"/>
                  <a:pt x="12" y="3"/>
                  <a:pt x="13" y="3"/>
                </a:cubicBezTo>
                <a:cubicBezTo>
                  <a:pt x="16" y="3"/>
                  <a:pt x="16" y="3"/>
                  <a:pt x="16" y="3"/>
                </a:cubicBezTo>
                <a:cubicBezTo>
                  <a:pt x="17" y="3"/>
                  <a:pt x="18" y="2"/>
                  <a:pt x="18" y="1"/>
                </a:cubicBezTo>
                <a:cubicBezTo>
                  <a:pt x="18" y="0"/>
                  <a:pt x="17" y="0"/>
                  <a:pt x="16" y="0"/>
                </a:cubicBezTo>
                <a:moveTo>
                  <a:pt x="27" y="0"/>
                </a:moveTo>
                <a:cubicBezTo>
                  <a:pt x="23" y="0"/>
                  <a:pt x="23" y="0"/>
                  <a:pt x="23" y="0"/>
                </a:cubicBezTo>
                <a:cubicBezTo>
                  <a:pt x="22" y="0"/>
                  <a:pt x="22" y="0"/>
                  <a:pt x="22" y="1"/>
                </a:cubicBezTo>
                <a:cubicBezTo>
                  <a:pt x="22" y="2"/>
                  <a:pt x="22" y="3"/>
                  <a:pt x="23" y="3"/>
                </a:cubicBezTo>
                <a:cubicBezTo>
                  <a:pt x="27" y="3"/>
                  <a:pt x="27" y="3"/>
                  <a:pt x="27" y="3"/>
                </a:cubicBezTo>
                <a:cubicBezTo>
                  <a:pt x="28" y="3"/>
                  <a:pt x="29" y="2"/>
                  <a:pt x="29" y="1"/>
                </a:cubicBezTo>
                <a:cubicBezTo>
                  <a:pt x="29" y="0"/>
                  <a:pt x="28" y="0"/>
                  <a:pt x="27" y="0"/>
                </a:cubicBezTo>
                <a:moveTo>
                  <a:pt x="38" y="0"/>
                </a:moveTo>
                <a:cubicBezTo>
                  <a:pt x="34" y="0"/>
                  <a:pt x="34" y="0"/>
                  <a:pt x="34" y="0"/>
                </a:cubicBezTo>
                <a:cubicBezTo>
                  <a:pt x="33" y="0"/>
                  <a:pt x="32" y="0"/>
                  <a:pt x="32" y="1"/>
                </a:cubicBezTo>
                <a:cubicBezTo>
                  <a:pt x="32" y="2"/>
                  <a:pt x="33" y="3"/>
                  <a:pt x="34" y="3"/>
                </a:cubicBezTo>
                <a:cubicBezTo>
                  <a:pt x="38" y="3"/>
                  <a:pt x="38" y="3"/>
                  <a:pt x="38" y="3"/>
                </a:cubicBezTo>
                <a:cubicBezTo>
                  <a:pt x="39" y="3"/>
                  <a:pt x="39" y="2"/>
                  <a:pt x="39" y="1"/>
                </a:cubicBezTo>
                <a:cubicBezTo>
                  <a:pt x="39" y="0"/>
                  <a:pt x="39" y="0"/>
                  <a:pt x="38" y="0"/>
                </a:cubicBezTo>
                <a:moveTo>
                  <a:pt x="48" y="0"/>
                </a:moveTo>
                <a:cubicBezTo>
                  <a:pt x="45" y="0"/>
                  <a:pt x="45" y="0"/>
                  <a:pt x="45" y="0"/>
                </a:cubicBezTo>
                <a:cubicBezTo>
                  <a:pt x="44" y="0"/>
                  <a:pt x="43" y="0"/>
                  <a:pt x="43" y="1"/>
                </a:cubicBezTo>
                <a:cubicBezTo>
                  <a:pt x="43" y="2"/>
                  <a:pt x="44" y="3"/>
                  <a:pt x="45" y="3"/>
                </a:cubicBezTo>
                <a:cubicBezTo>
                  <a:pt x="48" y="3"/>
                  <a:pt x="48" y="3"/>
                  <a:pt x="48" y="3"/>
                </a:cubicBezTo>
                <a:cubicBezTo>
                  <a:pt x="49" y="3"/>
                  <a:pt x="50" y="2"/>
                  <a:pt x="50" y="1"/>
                </a:cubicBezTo>
                <a:cubicBezTo>
                  <a:pt x="50" y="0"/>
                  <a:pt x="49" y="0"/>
                  <a:pt x="48" y="0"/>
                </a:cubicBezTo>
                <a:moveTo>
                  <a:pt x="59" y="0"/>
                </a:moveTo>
                <a:cubicBezTo>
                  <a:pt x="56" y="0"/>
                  <a:pt x="56" y="0"/>
                  <a:pt x="56" y="0"/>
                </a:cubicBezTo>
                <a:cubicBezTo>
                  <a:pt x="55" y="0"/>
                  <a:pt x="54" y="0"/>
                  <a:pt x="54" y="1"/>
                </a:cubicBezTo>
                <a:cubicBezTo>
                  <a:pt x="54" y="2"/>
                  <a:pt x="55" y="3"/>
                  <a:pt x="56" y="3"/>
                </a:cubicBezTo>
                <a:cubicBezTo>
                  <a:pt x="59" y="3"/>
                  <a:pt x="59" y="3"/>
                  <a:pt x="59" y="3"/>
                </a:cubicBezTo>
                <a:cubicBezTo>
                  <a:pt x="60" y="3"/>
                  <a:pt x="61" y="2"/>
                  <a:pt x="61" y="1"/>
                </a:cubicBezTo>
                <a:cubicBezTo>
                  <a:pt x="61" y="0"/>
                  <a:pt x="60" y="0"/>
                  <a:pt x="59" y="0"/>
                </a:cubicBezTo>
                <a:moveTo>
                  <a:pt x="70" y="0"/>
                </a:moveTo>
                <a:cubicBezTo>
                  <a:pt x="66" y="0"/>
                  <a:pt x="66" y="0"/>
                  <a:pt x="66" y="0"/>
                </a:cubicBezTo>
                <a:cubicBezTo>
                  <a:pt x="65" y="0"/>
                  <a:pt x="65" y="0"/>
                  <a:pt x="65" y="1"/>
                </a:cubicBezTo>
                <a:cubicBezTo>
                  <a:pt x="65" y="2"/>
                  <a:pt x="65" y="3"/>
                  <a:pt x="66" y="3"/>
                </a:cubicBezTo>
                <a:cubicBezTo>
                  <a:pt x="70" y="3"/>
                  <a:pt x="70" y="3"/>
                  <a:pt x="70" y="3"/>
                </a:cubicBezTo>
                <a:cubicBezTo>
                  <a:pt x="71" y="3"/>
                  <a:pt x="72" y="2"/>
                  <a:pt x="72" y="1"/>
                </a:cubicBezTo>
                <a:cubicBezTo>
                  <a:pt x="72" y="0"/>
                  <a:pt x="71" y="0"/>
                  <a:pt x="70" y="0"/>
                </a:cubicBezTo>
                <a:moveTo>
                  <a:pt x="81" y="0"/>
                </a:moveTo>
                <a:cubicBezTo>
                  <a:pt x="77" y="0"/>
                  <a:pt x="77" y="0"/>
                  <a:pt x="77" y="0"/>
                </a:cubicBezTo>
                <a:cubicBezTo>
                  <a:pt x="76" y="0"/>
                  <a:pt x="75" y="0"/>
                  <a:pt x="75" y="1"/>
                </a:cubicBezTo>
                <a:cubicBezTo>
                  <a:pt x="75" y="2"/>
                  <a:pt x="76" y="3"/>
                  <a:pt x="77" y="3"/>
                </a:cubicBezTo>
                <a:cubicBezTo>
                  <a:pt x="81" y="3"/>
                  <a:pt x="81" y="3"/>
                  <a:pt x="81" y="3"/>
                </a:cubicBezTo>
                <a:cubicBezTo>
                  <a:pt x="82" y="3"/>
                  <a:pt x="82" y="2"/>
                  <a:pt x="82" y="1"/>
                </a:cubicBezTo>
                <a:cubicBezTo>
                  <a:pt x="82" y="0"/>
                  <a:pt x="82" y="0"/>
                  <a:pt x="81" y="0"/>
                </a:cubicBezTo>
                <a:moveTo>
                  <a:pt x="91" y="0"/>
                </a:moveTo>
                <a:cubicBezTo>
                  <a:pt x="88" y="0"/>
                  <a:pt x="88" y="0"/>
                  <a:pt x="88" y="0"/>
                </a:cubicBezTo>
                <a:cubicBezTo>
                  <a:pt x="87" y="0"/>
                  <a:pt x="86" y="0"/>
                  <a:pt x="86" y="1"/>
                </a:cubicBezTo>
                <a:cubicBezTo>
                  <a:pt x="86" y="2"/>
                  <a:pt x="87" y="3"/>
                  <a:pt x="88" y="3"/>
                </a:cubicBezTo>
                <a:cubicBezTo>
                  <a:pt x="91" y="3"/>
                  <a:pt x="91" y="3"/>
                  <a:pt x="91" y="3"/>
                </a:cubicBezTo>
                <a:cubicBezTo>
                  <a:pt x="92" y="3"/>
                  <a:pt x="93" y="2"/>
                  <a:pt x="93" y="1"/>
                </a:cubicBezTo>
                <a:cubicBezTo>
                  <a:pt x="93" y="0"/>
                  <a:pt x="92" y="0"/>
                  <a:pt x="91" y="0"/>
                </a:cubicBezTo>
                <a:moveTo>
                  <a:pt x="102" y="0"/>
                </a:moveTo>
                <a:cubicBezTo>
                  <a:pt x="99" y="0"/>
                  <a:pt x="99" y="0"/>
                  <a:pt x="99" y="0"/>
                </a:cubicBezTo>
                <a:cubicBezTo>
                  <a:pt x="98" y="0"/>
                  <a:pt x="97" y="0"/>
                  <a:pt x="97" y="1"/>
                </a:cubicBezTo>
                <a:cubicBezTo>
                  <a:pt x="97" y="2"/>
                  <a:pt x="98" y="3"/>
                  <a:pt x="99" y="3"/>
                </a:cubicBezTo>
                <a:cubicBezTo>
                  <a:pt x="102" y="3"/>
                  <a:pt x="102" y="3"/>
                  <a:pt x="102" y="3"/>
                </a:cubicBezTo>
                <a:cubicBezTo>
                  <a:pt x="103" y="3"/>
                  <a:pt x="104" y="2"/>
                  <a:pt x="104" y="1"/>
                </a:cubicBezTo>
                <a:cubicBezTo>
                  <a:pt x="104" y="0"/>
                  <a:pt x="103" y="0"/>
                  <a:pt x="102" y="0"/>
                </a:cubicBezTo>
                <a:moveTo>
                  <a:pt x="113" y="0"/>
                </a:moveTo>
                <a:cubicBezTo>
                  <a:pt x="109" y="0"/>
                  <a:pt x="109" y="0"/>
                  <a:pt x="109" y="0"/>
                </a:cubicBezTo>
                <a:cubicBezTo>
                  <a:pt x="108" y="0"/>
                  <a:pt x="108" y="0"/>
                  <a:pt x="108" y="1"/>
                </a:cubicBezTo>
                <a:cubicBezTo>
                  <a:pt x="108" y="2"/>
                  <a:pt x="108" y="3"/>
                  <a:pt x="109" y="3"/>
                </a:cubicBezTo>
                <a:cubicBezTo>
                  <a:pt x="113" y="3"/>
                  <a:pt x="113" y="3"/>
                  <a:pt x="113" y="3"/>
                </a:cubicBezTo>
                <a:cubicBezTo>
                  <a:pt x="114" y="3"/>
                  <a:pt x="115" y="2"/>
                  <a:pt x="115" y="1"/>
                </a:cubicBezTo>
                <a:cubicBezTo>
                  <a:pt x="115" y="0"/>
                  <a:pt x="114" y="0"/>
                  <a:pt x="113" y="0"/>
                </a:cubicBezTo>
                <a:moveTo>
                  <a:pt x="124" y="0"/>
                </a:moveTo>
                <a:cubicBezTo>
                  <a:pt x="120" y="0"/>
                  <a:pt x="120" y="0"/>
                  <a:pt x="120" y="0"/>
                </a:cubicBezTo>
                <a:cubicBezTo>
                  <a:pt x="119" y="0"/>
                  <a:pt x="118" y="0"/>
                  <a:pt x="118" y="1"/>
                </a:cubicBezTo>
                <a:cubicBezTo>
                  <a:pt x="118" y="2"/>
                  <a:pt x="119" y="3"/>
                  <a:pt x="120" y="3"/>
                </a:cubicBezTo>
                <a:cubicBezTo>
                  <a:pt x="124" y="3"/>
                  <a:pt x="124" y="3"/>
                  <a:pt x="124" y="3"/>
                </a:cubicBezTo>
                <a:cubicBezTo>
                  <a:pt x="125" y="3"/>
                  <a:pt x="125" y="2"/>
                  <a:pt x="125" y="1"/>
                </a:cubicBezTo>
                <a:cubicBezTo>
                  <a:pt x="125" y="0"/>
                  <a:pt x="125" y="0"/>
                  <a:pt x="124" y="0"/>
                </a:cubicBezTo>
                <a:moveTo>
                  <a:pt x="134" y="0"/>
                </a:moveTo>
                <a:cubicBezTo>
                  <a:pt x="131" y="0"/>
                  <a:pt x="131" y="0"/>
                  <a:pt x="131" y="0"/>
                </a:cubicBezTo>
                <a:cubicBezTo>
                  <a:pt x="130" y="0"/>
                  <a:pt x="129" y="0"/>
                  <a:pt x="129" y="1"/>
                </a:cubicBezTo>
                <a:cubicBezTo>
                  <a:pt x="129" y="2"/>
                  <a:pt x="130" y="3"/>
                  <a:pt x="131" y="3"/>
                </a:cubicBezTo>
                <a:cubicBezTo>
                  <a:pt x="134" y="3"/>
                  <a:pt x="134" y="3"/>
                  <a:pt x="134" y="3"/>
                </a:cubicBezTo>
                <a:cubicBezTo>
                  <a:pt x="135" y="3"/>
                  <a:pt x="136" y="2"/>
                  <a:pt x="136" y="1"/>
                </a:cubicBezTo>
                <a:cubicBezTo>
                  <a:pt x="136" y="0"/>
                  <a:pt x="135" y="0"/>
                  <a:pt x="134" y="0"/>
                </a:cubicBezTo>
                <a:moveTo>
                  <a:pt x="145" y="0"/>
                </a:moveTo>
                <a:cubicBezTo>
                  <a:pt x="142" y="0"/>
                  <a:pt x="142" y="0"/>
                  <a:pt x="142" y="0"/>
                </a:cubicBezTo>
                <a:cubicBezTo>
                  <a:pt x="141" y="0"/>
                  <a:pt x="140" y="0"/>
                  <a:pt x="140" y="1"/>
                </a:cubicBezTo>
                <a:cubicBezTo>
                  <a:pt x="140" y="2"/>
                  <a:pt x="141" y="3"/>
                  <a:pt x="142" y="3"/>
                </a:cubicBezTo>
                <a:cubicBezTo>
                  <a:pt x="145" y="3"/>
                  <a:pt x="145" y="3"/>
                  <a:pt x="145" y="3"/>
                </a:cubicBezTo>
                <a:cubicBezTo>
                  <a:pt x="146" y="3"/>
                  <a:pt x="147" y="2"/>
                  <a:pt x="147" y="1"/>
                </a:cubicBezTo>
                <a:cubicBezTo>
                  <a:pt x="147" y="0"/>
                  <a:pt x="146" y="0"/>
                  <a:pt x="145" y="0"/>
                </a:cubicBezTo>
                <a:moveTo>
                  <a:pt x="156" y="0"/>
                </a:moveTo>
                <a:cubicBezTo>
                  <a:pt x="152" y="0"/>
                  <a:pt x="152" y="0"/>
                  <a:pt x="152" y="0"/>
                </a:cubicBezTo>
                <a:cubicBezTo>
                  <a:pt x="151" y="0"/>
                  <a:pt x="151" y="0"/>
                  <a:pt x="151" y="1"/>
                </a:cubicBezTo>
                <a:cubicBezTo>
                  <a:pt x="151" y="2"/>
                  <a:pt x="151" y="3"/>
                  <a:pt x="152" y="3"/>
                </a:cubicBezTo>
                <a:cubicBezTo>
                  <a:pt x="156" y="3"/>
                  <a:pt x="156" y="3"/>
                  <a:pt x="156" y="3"/>
                </a:cubicBezTo>
                <a:cubicBezTo>
                  <a:pt x="157" y="3"/>
                  <a:pt x="158" y="2"/>
                  <a:pt x="158" y="1"/>
                </a:cubicBezTo>
                <a:cubicBezTo>
                  <a:pt x="158" y="0"/>
                  <a:pt x="157" y="0"/>
                  <a:pt x="156" y="0"/>
                </a:cubicBezTo>
                <a:moveTo>
                  <a:pt x="167" y="0"/>
                </a:moveTo>
                <a:cubicBezTo>
                  <a:pt x="163" y="0"/>
                  <a:pt x="163" y="0"/>
                  <a:pt x="163" y="0"/>
                </a:cubicBezTo>
                <a:cubicBezTo>
                  <a:pt x="162" y="0"/>
                  <a:pt x="161" y="0"/>
                  <a:pt x="161" y="1"/>
                </a:cubicBezTo>
                <a:cubicBezTo>
                  <a:pt x="161" y="2"/>
                  <a:pt x="162" y="3"/>
                  <a:pt x="163" y="3"/>
                </a:cubicBezTo>
                <a:cubicBezTo>
                  <a:pt x="167" y="3"/>
                  <a:pt x="167" y="3"/>
                  <a:pt x="167" y="3"/>
                </a:cubicBezTo>
                <a:cubicBezTo>
                  <a:pt x="168" y="3"/>
                  <a:pt x="168" y="2"/>
                  <a:pt x="168" y="1"/>
                </a:cubicBezTo>
                <a:cubicBezTo>
                  <a:pt x="168" y="0"/>
                  <a:pt x="168" y="0"/>
                  <a:pt x="167" y="0"/>
                </a:cubicBezTo>
                <a:moveTo>
                  <a:pt x="177" y="0"/>
                </a:moveTo>
                <a:cubicBezTo>
                  <a:pt x="174" y="0"/>
                  <a:pt x="174" y="0"/>
                  <a:pt x="174" y="0"/>
                </a:cubicBezTo>
                <a:cubicBezTo>
                  <a:pt x="173" y="0"/>
                  <a:pt x="172" y="0"/>
                  <a:pt x="172" y="1"/>
                </a:cubicBezTo>
                <a:cubicBezTo>
                  <a:pt x="172" y="2"/>
                  <a:pt x="173" y="3"/>
                  <a:pt x="174" y="3"/>
                </a:cubicBezTo>
                <a:cubicBezTo>
                  <a:pt x="177" y="3"/>
                  <a:pt x="177" y="3"/>
                  <a:pt x="177" y="3"/>
                </a:cubicBezTo>
                <a:cubicBezTo>
                  <a:pt x="178" y="3"/>
                  <a:pt x="179" y="2"/>
                  <a:pt x="179" y="1"/>
                </a:cubicBezTo>
                <a:cubicBezTo>
                  <a:pt x="179" y="0"/>
                  <a:pt x="178" y="0"/>
                  <a:pt x="177" y="0"/>
                </a:cubicBezTo>
                <a:moveTo>
                  <a:pt x="188" y="0"/>
                </a:moveTo>
                <a:cubicBezTo>
                  <a:pt x="185" y="0"/>
                  <a:pt x="185" y="0"/>
                  <a:pt x="185" y="0"/>
                </a:cubicBezTo>
                <a:cubicBezTo>
                  <a:pt x="184" y="0"/>
                  <a:pt x="183" y="0"/>
                  <a:pt x="183" y="1"/>
                </a:cubicBezTo>
                <a:cubicBezTo>
                  <a:pt x="183" y="2"/>
                  <a:pt x="184" y="3"/>
                  <a:pt x="185" y="3"/>
                </a:cubicBezTo>
                <a:cubicBezTo>
                  <a:pt x="188" y="3"/>
                  <a:pt x="188" y="3"/>
                  <a:pt x="188" y="3"/>
                </a:cubicBezTo>
                <a:cubicBezTo>
                  <a:pt x="189" y="3"/>
                  <a:pt x="190" y="2"/>
                  <a:pt x="190" y="1"/>
                </a:cubicBezTo>
                <a:cubicBezTo>
                  <a:pt x="190" y="0"/>
                  <a:pt x="189" y="0"/>
                  <a:pt x="188" y="0"/>
                </a:cubicBezTo>
                <a:moveTo>
                  <a:pt x="199" y="0"/>
                </a:moveTo>
                <a:cubicBezTo>
                  <a:pt x="195" y="0"/>
                  <a:pt x="195" y="0"/>
                  <a:pt x="195" y="0"/>
                </a:cubicBezTo>
                <a:cubicBezTo>
                  <a:pt x="194" y="0"/>
                  <a:pt x="194" y="0"/>
                  <a:pt x="194" y="1"/>
                </a:cubicBezTo>
                <a:cubicBezTo>
                  <a:pt x="194" y="2"/>
                  <a:pt x="194" y="3"/>
                  <a:pt x="195" y="3"/>
                </a:cubicBezTo>
                <a:cubicBezTo>
                  <a:pt x="199" y="3"/>
                  <a:pt x="199" y="3"/>
                  <a:pt x="199" y="3"/>
                </a:cubicBezTo>
                <a:cubicBezTo>
                  <a:pt x="200" y="3"/>
                  <a:pt x="201" y="2"/>
                  <a:pt x="201" y="1"/>
                </a:cubicBezTo>
                <a:cubicBezTo>
                  <a:pt x="201" y="0"/>
                  <a:pt x="200" y="0"/>
                  <a:pt x="199" y="0"/>
                </a:cubicBezTo>
                <a:moveTo>
                  <a:pt x="210" y="0"/>
                </a:moveTo>
                <a:cubicBezTo>
                  <a:pt x="206" y="0"/>
                  <a:pt x="206" y="0"/>
                  <a:pt x="206" y="0"/>
                </a:cubicBezTo>
                <a:cubicBezTo>
                  <a:pt x="205" y="0"/>
                  <a:pt x="204" y="0"/>
                  <a:pt x="204" y="1"/>
                </a:cubicBezTo>
                <a:cubicBezTo>
                  <a:pt x="204" y="2"/>
                  <a:pt x="205" y="3"/>
                  <a:pt x="206" y="3"/>
                </a:cubicBezTo>
                <a:cubicBezTo>
                  <a:pt x="210" y="3"/>
                  <a:pt x="210" y="3"/>
                  <a:pt x="210" y="3"/>
                </a:cubicBezTo>
                <a:cubicBezTo>
                  <a:pt x="211" y="3"/>
                  <a:pt x="211" y="2"/>
                  <a:pt x="211" y="1"/>
                </a:cubicBezTo>
                <a:cubicBezTo>
                  <a:pt x="211" y="0"/>
                  <a:pt x="211" y="0"/>
                  <a:pt x="210" y="0"/>
                </a:cubicBezTo>
                <a:moveTo>
                  <a:pt x="220" y="0"/>
                </a:moveTo>
                <a:cubicBezTo>
                  <a:pt x="217" y="0"/>
                  <a:pt x="217" y="0"/>
                  <a:pt x="217" y="0"/>
                </a:cubicBezTo>
                <a:cubicBezTo>
                  <a:pt x="216" y="0"/>
                  <a:pt x="215" y="0"/>
                  <a:pt x="215" y="1"/>
                </a:cubicBezTo>
                <a:cubicBezTo>
                  <a:pt x="215" y="2"/>
                  <a:pt x="216" y="3"/>
                  <a:pt x="217" y="3"/>
                </a:cubicBezTo>
                <a:cubicBezTo>
                  <a:pt x="220" y="3"/>
                  <a:pt x="220" y="3"/>
                  <a:pt x="220" y="3"/>
                </a:cubicBezTo>
                <a:cubicBezTo>
                  <a:pt x="221" y="3"/>
                  <a:pt x="222" y="2"/>
                  <a:pt x="222" y="1"/>
                </a:cubicBezTo>
                <a:cubicBezTo>
                  <a:pt x="222" y="0"/>
                  <a:pt x="221" y="0"/>
                  <a:pt x="220" y="0"/>
                </a:cubicBezTo>
                <a:moveTo>
                  <a:pt x="231" y="0"/>
                </a:moveTo>
                <a:cubicBezTo>
                  <a:pt x="228" y="0"/>
                  <a:pt x="228" y="0"/>
                  <a:pt x="228" y="0"/>
                </a:cubicBezTo>
                <a:cubicBezTo>
                  <a:pt x="227" y="0"/>
                  <a:pt x="226" y="0"/>
                  <a:pt x="226" y="1"/>
                </a:cubicBezTo>
                <a:cubicBezTo>
                  <a:pt x="226" y="2"/>
                  <a:pt x="227" y="3"/>
                  <a:pt x="228" y="3"/>
                </a:cubicBezTo>
                <a:cubicBezTo>
                  <a:pt x="231" y="3"/>
                  <a:pt x="231" y="3"/>
                  <a:pt x="231" y="3"/>
                </a:cubicBezTo>
                <a:cubicBezTo>
                  <a:pt x="232" y="3"/>
                  <a:pt x="233" y="2"/>
                  <a:pt x="233" y="1"/>
                </a:cubicBezTo>
                <a:cubicBezTo>
                  <a:pt x="233" y="0"/>
                  <a:pt x="232" y="0"/>
                  <a:pt x="231" y="0"/>
                </a:cubicBezTo>
                <a:moveTo>
                  <a:pt x="242" y="0"/>
                </a:moveTo>
                <a:cubicBezTo>
                  <a:pt x="238" y="0"/>
                  <a:pt x="238" y="0"/>
                  <a:pt x="238" y="0"/>
                </a:cubicBezTo>
                <a:cubicBezTo>
                  <a:pt x="237" y="0"/>
                  <a:pt x="237" y="0"/>
                  <a:pt x="237" y="1"/>
                </a:cubicBezTo>
                <a:cubicBezTo>
                  <a:pt x="237" y="2"/>
                  <a:pt x="237" y="3"/>
                  <a:pt x="238" y="3"/>
                </a:cubicBezTo>
                <a:cubicBezTo>
                  <a:pt x="242" y="3"/>
                  <a:pt x="242" y="3"/>
                  <a:pt x="242" y="3"/>
                </a:cubicBezTo>
                <a:cubicBezTo>
                  <a:pt x="243" y="3"/>
                  <a:pt x="244" y="2"/>
                  <a:pt x="244" y="1"/>
                </a:cubicBezTo>
                <a:cubicBezTo>
                  <a:pt x="244" y="0"/>
                  <a:pt x="243" y="0"/>
                  <a:pt x="242" y="0"/>
                </a:cubicBezTo>
                <a:moveTo>
                  <a:pt x="253" y="0"/>
                </a:moveTo>
                <a:cubicBezTo>
                  <a:pt x="249" y="0"/>
                  <a:pt x="249" y="0"/>
                  <a:pt x="249" y="0"/>
                </a:cubicBezTo>
                <a:cubicBezTo>
                  <a:pt x="248" y="0"/>
                  <a:pt x="247" y="0"/>
                  <a:pt x="247" y="1"/>
                </a:cubicBezTo>
                <a:cubicBezTo>
                  <a:pt x="247" y="2"/>
                  <a:pt x="248" y="3"/>
                  <a:pt x="249" y="3"/>
                </a:cubicBezTo>
                <a:cubicBezTo>
                  <a:pt x="253" y="3"/>
                  <a:pt x="253" y="3"/>
                  <a:pt x="253" y="3"/>
                </a:cubicBezTo>
                <a:cubicBezTo>
                  <a:pt x="254" y="3"/>
                  <a:pt x="254" y="2"/>
                  <a:pt x="254" y="1"/>
                </a:cubicBezTo>
                <a:cubicBezTo>
                  <a:pt x="254" y="0"/>
                  <a:pt x="254" y="0"/>
                  <a:pt x="253" y="0"/>
                </a:cubicBezTo>
                <a:moveTo>
                  <a:pt x="263" y="0"/>
                </a:moveTo>
                <a:cubicBezTo>
                  <a:pt x="260" y="0"/>
                  <a:pt x="260" y="0"/>
                  <a:pt x="260" y="0"/>
                </a:cubicBezTo>
                <a:cubicBezTo>
                  <a:pt x="259" y="0"/>
                  <a:pt x="258" y="0"/>
                  <a:pt x="258" y="1"/>
                </a:cubicBezTo>
                <a:cubicBezTo>
                  <a:pt x="258" y="2"/>
                  <a:pt x="259" y="3"/>
                  <a:pt x="260" y="3"/>
                </a:cubicBezTo>
                <a:cubicBezTo>
                  <a:pt x="263" y="3"/>
                  <a:pt x="263" y="3"/>
                  <a:pt x="263" y="3"/>
                </a:cubicBezTo>
                <a:cubicBezTo>
                  <a:pt x="264" y="3"/>
                  <a:pt x="265" y="2"/>
                  <a:pt x="265" y="1"/>
                </a:cubicBezTo>
                <a:cubicBezTo>
                  <a:pt x="265" y="0"/>
                  <a:pt x="264" y="0"/>
                  <a:pt x="263" y="0"/>
                </a:cubicBezTo>
                <a:moveTo>
                  <a:pt x="274" y="0"/>
                </a:moveTo>
                <a:cubicBezTo>
                  <a:pt x="271" y="0"/>
                  <a:pt x="271" y="0"/>
                  <a:pt x="271" y="0"/>
                </a:cubicBezTo>
                <a:cubicBezTo>
                  <a:pt x="270" y="0"/>
                  <a:pt x="269" y="0"/>
                  <a:pt x="269" y="1"/>
                </a:cubicBezTo>
                <a:cubicBezTo>
                  <a:pt x="269" y="2"/>
                  <a:pt x="270" y="3"/>
                  <a:pt x="271" y="3"/>
                </a:cubicBezTo>
                <a:cubicBezTo>
                  <a:pt x="274" y="3"/>
                  <a:pt x="274" y="3"/>
                  <a:pt x="274" y="3"/>
                </a:cubicBezTo>
                <a:cubicBezTo>
                  <a:pt x="275" y="3"/>
                  <a:pt x="276" y="2"/>
                  <a:pt x="276" y="1"/>
                </a:cubicBezTo>
                <a:cubicBezTo>
                  <a:pt x="276" y="0"/>
                  <a:pt x="275" y="0"/>
                  <a:pt x="274" y="0"/>
                </a:cubicBezTo>
                <a:moveTo>
                  <a:pt x="285" y="0"/>
                </a:moveTo>
                <a:cubicBezTo>
                  <a:pt x="281" y="0"/>
                  <a:pt x="281" y="0"/>
                  <a:pt x="281" y="0"/>
                </a:cubicBezTo>
                <a:cubicBezTo>
                  <a:pt x="280" y="0"/>
                  <a:pt x="279" y="0"/>
                  <a:pt x="279" y="1"/>
                </a:cubicBezTo>
                <a:cubicBezTo>
                  <a:pt x="279" y="2"/>
                  <a:pt x="280" y="3"/>
                  <a:pt x="281" y="3"/>
                </a:cubicBezTo>
                <a:cubicBezTo>
                  <a:pt x="285" y="3"/>
                  <a:pt x="285" y="3"/>
                  <a:pt x="285" y="3"/>
                </a:cubicBezTo>
                <a:cubicBezTo>
                  <a:pt x="286" y="3"/>
                  <a:pt x="286" y="3"/>
                  <a:pt x="286" y="3"/>
                </a:cubicBezTo>
                <a:cubicBezTo>
                  <a:pt x="286" y="0"/>
                  <a:pt x="286" y="0"/>
                  <a:pt x="286" y="0"/>
                </a:cubicBezTo>
                <a:cubicBezTo>
                  <a:pt x="285" y="0"/>
                  <a:pt x="285" y="0"/>
                  <a:pt x="285" y="0"/>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8" name="Shape 1268"/>
          <p:cNvSpPr/>
          <p:nvPr/>
        </p:nvSpPr>
        <p:spPr>
          <a:xfrm>
            <a:off x="5176653" y="3796423"/>
            <a:ext cx="336535" cy="336535"/>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69" name="Shape 1269"/>
          <p:cNvSpPr txBox="1"/>
          <p:nvPr/>
        </p:nvSpPr>
        <p:spPr>
          <a:xfrm>
            <a:off x="5216333" y="3812573"/>
            <a:ext cx="257175"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3</a:t>
            </a:r>
            <a:endParaRPr sz="1100"/>
          </a:p>
        </p:txBody>
      </p:sp>
      <p:sp>
        <p:nvSpPr>
          <p:cNvPr id="1270" name="Shape 1270"/>
          <p:cNvSpPr/>
          <p:nvPr/>
        </p:nvSpPr>
        <p:spPr>
          <a:xfrm>
            <a:off x="6087999" y="3592506"/>
            <a:ext cx="386953" cy="394097"/>
          </a:xfrm>
          <a:custGeom>
            <a:pathLst>
              <a:path extrusionOk="0" h="106" w="102">
                <a:moveTo>
                  <a:pt x="63" y="93"/>
                </a:moveTo>
                <a:cubicBezTo>
                  <a:pt x="63" y="96"/>
                  <a:pt x="63" y="96"/>
                  <a:pt x="63" y="96"/>
                </a:cubicBezTo>
                <a:cubicBezTo>
                  <a:pt x="63" y="98"/>
                  <a:pt x="61" y="100"/>
                  <a:pt x="59" y="101"/>
                </a:cubicBezTo>
                <a:cubicBezTo>
                  <a:pt x="58" y="103"/>
                  <a:pt x="58" y="103"/>
                  <a:pt x="58" y="103"/>
                </a:cubicBezTo>
                <a:cubicBezTo>
                  <a:pt x="58" y="105"/>
                  <a:pt x="56" y="106"/>
                  <a:pt x="55" y="106"/>
                </a:cubicBezTo>
                <a:cubicBezTo>
                  <a:pt x="47" y="106"/>
                  <a:pt x="47" y="106"/>
                  <a:pt x="47" y="106"/>
                </a:cubicBezTo>
                <a:cubicBezTo>
                  <a:pt x="45" y="106"/>
                  <a:pt x="44" y="105"/>
                  <a:pt x="44" y="103"/>
                </a:cubicBezTo>
                <a:cubicBezTo>
                  <a:pt x="43" y="101"/>
                  <a:pt x="43" y="101"/>
                  <a:pt x="43" y="101"/>
                </a:cubicBezTo>
                <a:cubicBezTo>
                  <a:pt x="41" y="100"/>
                  <a:pt x="39" y="98"/>
                  <a:pt x="39" y="96"/>
                </a:cubicBezTo>
                <a:cubicBezTo>
                  <a:pt x="39" y="93"/>
                  <a:pt x="39" y="93"/>
                  <a:pt x="39" y="93"/>
                </a:cubicBezTo>
                <a:cubicBezTo>
                  <a:pt x="39" y="91"/>
                  <a:pt x="40" y="90"/>
                  <a:pt x="42" y="90"/>
                </a:cubicBezTo>
                <a:cubicBezTo>
                  <a:pt x="60" y="90"/>
                  <a:pt x="60" y="90"/>
                  <a:pt x="60" y="90"/>
                </a:cubicBezTo>
                <a:cubicBezTo>
                  <a:pt x="62" y="90"/>
                  <a:pt x="63" y="91"/>
                  <a:pt x="63" y="93"/>
                </a:cubicBezTo>
                <a:close/>
                <a:moveTo>
                  <a:pt x="77" y="51"/>
                </a:moveTo>
                <a:cubicBezTo>
                  <a:pt x="77" y="58"/>
                  <a:pt x="74" y="64"/>
                  <a:pt x="70" y="69"/>
                </a:cubicBezTo>
                <a:cubicBezTo>
                  <a:pt x="66" y="73"/>
                  <a:pt x="64" y="77"/>
                  <a:pt x="63" y="82"/>
                </a:cubicBezTo>
                <a:cubicBezTo>
                  <a:pt x="63" y="84"/>
                  <a:pt x="61" y="86"/>
                  <a:pt x="59" y="86"/>
                </a:cubicBezTo>
                <a:cubicBezTo>
                  <a:pt x="43" y="86"/>
                  <a:pt x="43" y="86"/>
                  <a:pt x="43" y="86"/>
                </a:cubicBezTo>
                <a:cubicBezTo>
                  <a:pt x="41" y="86"/>
                  <a:pt x="39" y="84"/>
                  <a:pt x="38" y="82"/>
                </a:cubicBezTo>
                <a:cubicBezTo>
                  <a:pt x="38" y="77"/>
                  <a:pt x="35" y="73"/>
                  <a:pt x="32" y="69"/>
                </a:cubicBezTo>
                <a:cubicBezTo>
                  <a:pt x="28" y="64"/>
                  <a:pt x="25" y="58"/>
                  <a:pt x="25" y="51"/>
                </a:cubicBezTo>
                <a:cubicBezTo>
                  <a:pt x="25" y="37"/>
                  <a:pt x="36" y="25"/>
                  <a:pt x="51" y="25"/>
                </a:cubicBezTo>
                <a:cubicBezTo>
                  <a:pt x="65" y="25"/>
                  <a:pt x="77" y="36"/>
                  <a:pt x="77" y="51"/>
                </a:cubicBezTo>
                <a:close/>
                <a:moveTo>
                  <a:pt x="54" y="35"/>
                </a:moveTo>
                <a:cubicBezTo>
                  <a:pt x="54" y="33"/>
                  <a:pt x="52" y="32"/>
                  <a:pt x="51" y="32"/>
                </a:cubicBezTo>
                <a:cubicBezTo>
                  <a:pt x="40" y="32"/>
                  <a:pt x="32" y="40"/>
                  <a:pt x="32" y="51"/>
                </a:cubicBezTo>
                <a:cubicBezTo>
                  <a:pt x="32" y="53"/>
                  <a:pt x="33" y="54"/>
                  <a:pt x="35" y="54"/>
                </a:cubicBezTo>
                <a:cubicBezTo>
                  <a:pt x="37" y="54"/>
                  <a:pt x="38" y="53"/>
                  <a:pt x="38" y="51"/>
                </a:cubicBezTo>
                <a:cubicBezTo>
                  <a:pt x="38" y="44"/>
                  <a:pt x="44" y="38"/>
                  <a:pt x="51" y="38"/>
                </a:cubicBezTo>
                <a:cubicBezTo>
                  <a:pt x="52" y="38"/>
                  <a:pt x="54" y="37"/>
                  <a:pt x="54" y="35"/>
                </a:cubicBezTo>
                <a:close/>
                <a:moveTo>
                  <a:pt x="51" y="16"/>
                </a:moveTo>
                <a:cubicBezTo>
                  <a:pt x="52" y="16"/>
                  <a:pt x="54" y="15"/>
                  <a:pt x="54" y="13"/>
                </a:cubicBezTo>
                <a:cubicBezTo>
                  <a:pt x="54" y="3"/>
                  <a:pt x="54" y="3"/>
                  <a:pt x="54" y="3"/>
                </a:cubicBezTo>
                <a:cubicBezTo>
                  <a:pt x="54" y="1"/>
                  <a:pt x="52" y="0"/>
                  <a:pt x="51" y="0"/>
                </a:cubicBezTo>
                <a:cubicBezTo>
                  <a:pt x="49" y="0"/>
                  <a:pt x="48" y="1"/>
                  <a:pt x="48" y="3"/>
                </a:cubicBezTo>
                <a:cubicBezTo>
                  <a:pt x="48" y="13"/>
                  <a:pt x="48" y="13"/>
                  <a:pt x="48" y="13"/>
                </a:cubicBezTo>
                <a:cubicBezTo>
                  <a:pt x="48" y="15"/>
                  <a:pt x="49" y="16"/>
                  <a:pt x="51" y="16"/>
                </a:cubicBezTo>
                <a:close/>
                <a:moveTo>
                  <a:pt x="16" y="51"/>
                </a:moveTo>
                <a:cubicBezTo>
                  <a:pt x="16" y="49"/>
                  <a:pt x="15" y="48"/>
                  <a:pt x="13" y="48"/>
                </a:cubicBezTo>
                <a:cubicBezTo>
                  <a:pt x="3" y="48"/>
                  <a:pt x="3" y="48"/>
                  <a:pt x="3" y="48"/>
                </a:cubicBezTo>
                <a:cubicBezTo>
                  <a:pt x="1" y="48"/>
                  <a:pt x="0" y="49"/>
                  <a:pt x="0" y="51"/>
                </a:cubicBezTo>
                <a:cubicBezTo>
                  <a:pt x="0" y="52"/>
                  <a:pt x="1" y="54"/>
                  <a:pt x="3" y="54"/>
                </a:cubicBezTo>
                <a:cubicBezTo>
                  <a:pt x="13" y="54"/>
                  <a:pt x="13" y="54"/>
                  <a:pt x="13" y="54"/>
                </a:cubicBezTo>
                <a:cubicBezTo>
                  <a:pt x="15" y="54"/>
                  <a:pt x="16" y="52"/>
                  <a:pt x="16" y="51"/>
                </a:cubicBezTo>
                <a:close/>
                <a:moveTo>
                  <a:pt x="99" y="48"/>
                </a:moveTo>
                <a:cubicBezTo>
                  <a:pt x="88" y="48"/>
                  <a:pt x="88" y="48"/>
                  <a:pt x="88" y="48"/>
                </a:cubicBezTo>
                <a:cubicBezTo>
                  <a:pt x="87" y="48"/>
                  <a:pt x="86" y="49"/>
                  <a:pt x="86" y="51"/>
                </a:cubicBezTo>
                <a:cubicBezTo>
                  <a:pt x="86" y="52"/>
                  <a:pt x="87" y="54"/>
                  <a:pt x="88" y="54"/>
                </a:cubicBezTo>
                <a:cubicBezTo>
                  <a:pt x="99" y="54"/>
                  <a:pt x="99" y="54"/>
                  <a:pt x="99" y="54"/>
                </a:cubicBezTo>
                <a:cubicBezTo>
                  <a:pt x="100" y="54"/>
                  <a:pt x="102" y="52"/>
                  <a:pt x="102" y="51"/>
                </a:cubicBezTo>
                <a:cubicBezTo>
                  <a:pt x="102" y="49"/>
                  <a:pt x="100" y="48"/>
                  <a:pt x="99" y="48"/>
                </a:cubicBezTo>
                <a:close/>
                <a:moveTo>
                  <a:pt x="22" y="75"/>
                </a:moveTo>
                <a:cubicBezTo>
                  <a:pt x="15" y="83"/>
                  <a:pt x="15" y="83"/>
                  <a:pt x="15" y="83"/>
                </a:cubicBezTo>
                <a:cubicBezTo>
                  <a:pt x="14" y="84"/>
                  <a:pt x="14" y="86"/>
                  <a:pt x="15" y="87"/>
                </a:cubicBezTo>
                <a:cubicBezTo>
                  <a:pt x="15" y="87"/>
                  <a:pt x="16" y="88"/>
                  <a:pt x="17" y="88"/>
                </a:cubicBezTo>
                <a:cubicBezTo>
                  <a:pt x="18" y="88"/>
                  <a:pt x="18" y="87"/>
                  <a:pt x="19" y="87"/>
                </a:cubicBezTo>
                <a:cubicBezTo>
                  <a:pt x="26" y="80"/>
                  <a:pt x="26" y="80"/>
                  <a:pt x="26" y="80"/>
                </a:cubicBezTo>
                <a:cubicBezTo>
                  <a:pt x="27" y="78"/>
                  <a:pt x="27" y="77"/>
                  <a:pt x="26" y="75"/>
                </a:cubicBezTo>
                <a:cubicBezTo>
                  <a:pt x="25" y="74"/>
                  <a:pt x="23" y="74"/>
                  <a:pt x="22" y="75"/>
                </a:cubicBezTo>
                <a:close/>
                <a:moveTo>
                  <a:pt x="77" y="27"/>
                </a:moveTo>
                <a:cubicBezTo>
                  <a:pt x="78" y="27"/>
                  <a:pt x="79" y="27"/>
                  <a:pt x="80" y="26"/>
                </a:cubicBezTo>
                <a:cubicBezTo>
                  <a:pt x="87" y="19"/>
                  <a:pt x="87" y="19"/>
                  <a:pt x="87" y="19"/>
                </a:cubicBezTo>
                <a:cubicBezTo>
                  <a:pt x="88" y="18"/>
                  <a:pt x="88" y="16"/>
                  <a:pt x="87" y="15"/>
                </a:cubicBezTo>
                <a:cubicBezTo>
                  <a:pt x="86" y="14"/>
                  <a:pt x="84" y="14"/>
                  <a:pt x="83" y="15"/>
                </a:cubicBezTo>
                <a:cubicBezTo>
                  <a:pt x="75" y="22"/>
                  <a:pt x="75" y="22"/>
                  <a:pt x="75" y="22"/>
                </a:cubicBezTo>
                <a:cubicBezTo>
                  <a:pt x="74" y="23"/>
                  <a:pt x="74" y="25"/>
                  <a:pt x="75" y="26"/>
                </a:cubicBezTo>
                <a:cubicBezTo>
                  <a:pt x="76" y="27"/>
                  <a:pt x="77" y="27"/>
                  <a:pt x="77" y="27"/>
                </a:cubicBezTo>
                <a:close/>
                <a:moveTo>
                  <a:pt x="22" y="26"/>
                </a:moveTo>
                <a:cubicBezTo>
                  <a:pt x="23" y="27"/>
                  <a:pt x="23" y="27"/>
                  <a:pt x="24" y="27"/>
                </a:cubicBezTo>
                <a:cubicBezTo>
                  <a:pt x="25" y="27"/>
                  <a:pt x="26" y="27"/>
                  <a:pt x="26" y="26"/>
                </a:cubicBezTo>
                <a:cubicBezTo>
                  <a:pt x="27" y="25"/>
                  <a:pt x="27" y="23"/>
                  <a:pt x="26" y="22"/>
                </a:cubicBezTo>
                <a:cubicBezTo>
                  <a:pt x="19" y="15"/>
                  <a:pt x="19" y="15"/>
                  <a:pt x="19" y="15"/>
                </a:cubicBezTo>
                <a:cubicBezTo>
                  <a:pt x="18" y="14"/>
                  <a:pt x="16" y="14"/>
                  <a:pt x="15" y="15"/>
                </a:cubicBezTo>
                <a:cubicBezTo>
                  <a:pt x="14" y="16"/>
                  <a:pt x="14" y="18"/>
                  <a:pt x="15" y="19"/>
                </a:cubicBezTo>
                <a:lnTo>
                  <a:pt x="22" y="26"/>
                </a:lnTo>
                <a:close/>
                <a:moveTo>
                  <a:pt x="80" y="75"/>
                </a:moveTo>
                <a:cubicBezTo>
                  <a:pt x="78" y="74"/>
                  <a:pt x="77" y="74"/>
                  <a:pt x="75" y="75"/>
                </a:cubicBezTo>
                <a:cubicBezTo>
                  <a:pt x="74" y="77"/>
                  <a:pt x="74" y="78"/>
                  <a:pt x="75" y="80"/>
                </a:cubicBezTo>
                <a:cubicBezTo>
                  <a:pt x="83" y="87"/>
                  <a:pt x="83" y="87"/>
                  <a:pt x="83" y="87"/>
                </a:cubicBezTo>
                <a:cubicBezTo>
                  <a:pt x="83" y="87"/>
                  <a:pt x="84" y="88"/>
                  <a:pt x="85" y="88"/>
                </a:cubicBezTo>
                <a:cubicBezTo>
                  <a:pt x="85" y="88"/>
                  <a:pt x="86" y="87"/>
                  <a:pt x="87" y="87"/>
                </a:cubicBezTo>
                <a:cubicBezTo>
                  <a:pt x="88" y="86"/>
                  <a:pt x="88" y="84"/>
                  <a:pt x="87" y="83"/>
                </a:cubicBezTo>
                <a:lnTo>
                  <a:pt x="80" y="75"/>
                </a:lnTo>
                <a:close/>
                <a:moveTo>
                  <a:pt x="80" y="75"/>
                </a:moveTo>
                <a:cubicBezTo>
                  <a:pt x="80" y="75"/>
                  <a:pt x="80" y="75"/>
                  <a:pt x="80" y="75"/>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71" name="Shape 1271"/>
          <p:cNvSpPr/>
          <p:nvPr/>
        </p:nvSpPr>
        <p:spPr>
          <a:xfrm>
            <a:off x="6648429" y="3527518"/>
            <a:ext cx="668693" cy="5309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lt1"/>
                </a:solidFill>
                <a:latin typeface="Montserrat"/>
                <a:ea typeface="Montserrat"/>
                <a:cs typeface="Montserrat"/>
                <a:sym typeface="Montserrat"/>
              </a:rPr>
              <a:t>9K</a:t>
            </a:r>
            <a:endParaRPr sz="1100"/>
          </a:p>
        </p:txBody>
      </p:sp>
      <p:sp>
        <p:nvSpPr>
          <p:cNvPr id="1272" name="Shape 1272"/>
          <p:cNvSpPr/>
          <p:nvPr/>
        </p:nvSpPr>
        <p:spPr>
          <a:xfrm>
            <a:off x="7274078" y="3547115"/>
            <a:ext cx="1304441"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1"/>
                </a:solidFill>
                <a:latin typeface="Montserrat"/>
                <a:ea typeface="Montserrat"/>
                <a:cs typeface="Montserrat"/>
                <a:sym typeface="Montserrat"/>
              </a:rPr>
              <a:t>Your sample text is</a:t>
            </a:r>
            <a:endParaRPr sz="1100"/>
          </a:p>
          <a:p>
            <a:pPr indent="0" lvl="0" marL="0" marR="0" rtl="0" algn="l">
              <a:lnSpc>
                <a:spcPct val="160000"/>
              </a:lnSpc>
              <a:spcBef>
                <a:spcPts val="0"/>
              </a:spcBef>
              <a:spcAft>
                <a:spcPts val="0"/>
              </a:spcAft>
              <a:buNone/>
            </a:pPr>
            <a:r>
              <a:rPr lang="en" sz="800">
                <a:solidFill>
                  <a:schemeClr val="lt1"/>
                </a:solidFill>
                <a:latin typeface="Montserrat"/>
                <a:ea typeface="Montserrat"/>
                <a:cs typeface="Montserrat"/>
                <a:sym typeface="Montserrat"/>
              </a:rPr>
              <a:t>here to give you more</a:t>
            </a:r>
            <a:endParaRPr sz="1100"/>
          </a:p>
          <a:p>
            <a:pPr indent="0" lvl="0" marL="0" marR="0" rtl="0" algn="l">
              <a:lnSpc>
                <a:spcPct val="160000"/>
              </a:lnSpc>
              <a:spcBef>
                <a:spcPts val="0"/>
              </a:spcBef>
              <a:spcAft>
                <a:spcPts val="0"/>
              </a:spcAft>
              <a:buNone/>
            </a:pPr>
            <a:r>
              <a:rPr lang="en" sz="800">
                <a:solidFill>
                  <a:schemeClr val="lt1"/>
                </a:solidFill>
                <a:latin typeface="Montserrat"/>
                <a:ea typeface="Montserrat"/>
                <a:cs typeface="Montserrat"/>
                <a:sym typeface="Montserrat"/>
              </a:rPr>
              <a:t>confort to write.</a:t>
            </a:r>
            <a:endParaRPr sz="1100"/>
          </a:p>
        </p:txBody>
      </p:sp>
      <p:sp>
        <p:nvSpPr>
          <p:cNvPr id="1273" name="Shape 1273"/>
          <p:cNvSpPr txBox="1"/>
          <p:nvPr/>
        </p:nvSpPr>
        <p:spPr>
          <a:xfrm>
            <a:off x="569669" y="3278818"/>
            <a:ext cx="3827311" cy="593743"/>
          </a:xfrm>
          <a:prstGeom prst="rect">
            <a:avLst/>
          </a:prstGeom>
          <a:noFill/>
          <a:ln>
            <a:noFill/>
          </a:ln>
        </p:spPr>
        <p:txBody>
          <a:bodyPr anchorCtr="0" anchor="t" bIns="34275" lIns="68575" spcFirstLastPara="1" rIns="68575" wrap="square" tIns="34275">
            <a:noAutofit/>
          </a:bodyPr>
          <a:lstStyle/>
          <a:p>
            <a:pPr indent="0" lvl="0" marL="0" marR="0" rtl="0" algn="just">
              <a:lnSpc>
                <a:spcPct val="160000"/>
              </a:lnSpc>
              <a:spcBef>
                <a:spcPts val="0"/>
              </a:spcBef>
              <a:spcAft>
                <a:spcPts val="0"/>
              </a:spcAft>
              <a:buClr>
                <a:srgbClr val="7F7F7F"/>
              </a:buClr>
              <a:buSzPts val="800"/>
              <a:buFont typeface="Arial"/>
              <a:buNone/>
            </a:pPr>
            <a:r>
              <a:rPr b="0" i="0" lang="en" sz="800">
                <a:solidFill>
                  <a:srgbClr val="7F7F7F"/>
                </a:solidFill>
                <a:latin typeface="Montserrat"/>
                <a:ea typeface="Montserrat"/>
                <a:cs typeface="Montserrat"/>
                <a:sym typeface="Montserrat"/>
              </a:rPr>
              <a:t>There are many variations of passages of Lorem Ipsum available, but the majority have suffered alteration in some form, by injected humour, or randomised words which don't look even slightly believable.</a:t>
            </a:r>
            <a:endParaRPr sz="1100"/>
          </a:p>
        </p:txBody>
      </p:sp>
      <p:sp>
        <p:nvSpPr>
          <p:cNvPr id="1274" name="Shape 1274"/>
          <p:cNvSpPr txBox="1"/>
          <p:nvPr/>
        </p:nvSpPr>
        <p:spPr>
          <a:xfrm>
            <a:off x="569669" y="3929764"/>
            <a:ext cx="3827311" cy="411441"/>
          </a:xfrm>
          <a:prstGeom prst="rect">
            <a:avLst/>
          </a:prstGeom>
          <a:noFill/>
          <a:ln>
            <a:noFill/>
          </a:ln>
        </p:spPr>
        <p:txBody>
          <a:bodyPr anchorCtr="0" anchor="t" bIns="34275" lIns="68575" spcFirstLastPara="1" rIns="68575" wrap="square" tIns="34275">
            <a:noAutofit/>
          </a:bodyPr>
          <a:lstStyle/>
          <a:p>
            <a:pPr indent="0" lvl="0" marL="0" marR="0" rtl="0" algn="just">
              <a:lnSpc>
                <a:spcPct val="160000"/>
              </a:lnSpc>
              <a:spcBef>
                <a:spcPts val="0"/>
              </a:spcBef>
              <a:spcAft>
                <a:spcPts val="0"/>
              </a:spcAft>
              <a:buClr>
                <a:schemeClr val="accent5"/>
              </a:buClr>
              <a:buSzPts val="800"/>
              <a:buFont typeface="Arial"/>
              <a:buNone/>
            </a:pPr>
            <a:r>
              <a:rPr b="0" i="0" lang="en" sz="800">
                <a:solidFill>
                  <a:schemeClr val="accent5"/>
                </a:solidFill>
                <a:latin typeface="Montserrat"/>
                <a:ea typeface="Montserrat"/>
                <a:cs typeface="Montserrat"/>
                <a:sym typeface="Montserrat"/>
              </a:rPr>
              <a:t>Suffered alteration in some form, by injected humour, or randomised words which don't look even slightly believable. If you are going to use a</a:t>
            </a:r>
            <a:endParaRPr sz="1100"/>
          </a:p>
        </p:txBody>
      </p:sp>
      <p:sp>
        <p:nvSpPr>
          <p:cNvPr id="1275" name="Shape 1275"/>
          <p:cNvSpPr/>
          <p:nvPr>
            <p:ph idx="2" type="pic"/>
          </p:nvPr>
        </p:nvSpPr>
        <p:spPr>
          <a:xfrm>
            <a:off x="628651" y="1299196"/>
            <a:ext cx="3768329" cy="180379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6" name="Shape 326"/>
        <p:cNvGrpSpPr/>
        <p:nvPr/>
      </p:nvGrpSpPr>
      <p:grpSpPr>
        <a:xfrm>
          <a:off x="0" y="0"/>
          <a:ext cx="0" cy="0"/>
          <a:chOff x="0" y="0"/>
          <a:chExt cx="0" cy="0"/>
        </a:xfrm>
      </p:grpSpPr>
      <p:sp>
        <p:nvSpPr>
          <p:cNvPr id="327" name="Shape 327"/>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328" name="Shape 328"/>
          <p:cNvSpPr txBox="1"/>
          <p:nvPr>
            <p:ph idx="11" type="ftr"/>
          </p:nvPr>
        </p:nvSpPr>
        <p:spPr>
          <a:xfrm>
            <a:off x="3845325" y="4707775"/>
            <a:ext cx="1453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329" name="Shape 329"/>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330" name="Shape 330"/>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Presentation : </a:t>
            </a:r>
            <a:r>
              <a:rPr b="1" i="0" lang="en" sz="1900" u="none" cap="none" strike="noStrike">
                <a:solidFill>
                  <a:schemeClr val="accent4"/>
                </a:solidFill>
                <a:latin typeface="Montserrat"/>
                <a:ea typeface="Montserrat"/>
                <a:cs typeface="Montserrat"/>
                <a:sym typeface="Montserrat"/>
              </a:rPr>
              <a:t>Agenda</a:t>
            </a:r>
            <a:endParaRPr sz="1100"/>
          </a:p>
        </p:txBody>
      </p:sp>
      <p:sp>
        <p:nvSpPr>
          <p:cNvPr id="331" name="Shape 331"/>
          <p:cNvSpPr/>
          <p:nvPr/>
        </p:nvSpPr>
        <p:spPr>
          <a:xfrm>
            <a:off x="3313339" y="1363164"/>
            <a:ext cx="2902404" cy="1694906"/>
          </a:xfrm>
          <a:prstGeom prst="flowChartProcess">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2" name="Shape 332"/>
          <p:cNvSpPr/>
          <p:nvPr/>
        </p:nvSpPr>
        <p:spPr>
          <a:xfrm>
            <a:off x="4441372" y="3225437"/>
            <a:ext cx="4073979" cy="1129000"/>
          </a:xfrm>
          <a:prstGeom prst="flowChartProcess">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3" name="Shape 333"/>
          <p:cNvSpPr/>
          <p:nvPr/>
        </p:nvSpPr>
        <p:spPr>
          <a:xfrm>
            <a:off x="3170464" y="3238167"/>
            <a:ext cx="1103540" cy="1103540"/>
          </a:xfrm>
          <a:prstGeom prst="ellipse">
            <a:avLst/>
          </a:prstGeom>
          <a:noFill/>
          <a:ln cap="flat" cmpd="sng" w="38100">
            <a:solidFill>
              <a:schemeClr val="accent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4" name="Shape 334"/>
          <p:cNvSpPr/>
          <p:nvPr/>
        </p:nvSpPr>
        <p:spPr>
          <a:xfrm>
            <a:off x="1899556" y="3238167"/>
            <a:ext cx="1103540" cy="1103540"/>
          </a:xfrm>
          <a:prstGeom prst="ellipse">
            <a:avLst/>
          </a:prstGeom>
          <a:noFill/>
          <a:ln cap="flat" cmpd="sng" w="381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5" name="Shape 335"/>
          <p:cNvSpPr/>
          <p:nvPr/>
        </p:nvSpPr>
        <p:spPr>
          <a:xfrm>
            <a:off x="628649" y="3238167"/>
            <a:ext cx="1103540" cy="1103540"/>
          </a:xfrm>
          <a:prstGeom prst="ellipse">
            <a:avLst/>
          </a:prstGeom>
          <a:noFill/>
          <a:ln cap="flat" cmpd="sng" w="38100">
            <a:solidFill>
              <a:srgbClr val="5D616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6" name="Shape 336"/>
          <p:cNvSpPr txBox="1"/>
          <p:nvPr/>
        </p:nvSpPr>
        <p:spPr>
          <a:xfrm>
            <a:off x="4669703" y="3447536"/>
            <a:ext cx="3617316" cy="68480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 has roots in a piece of classical Latin literature from 45 BC, making it over -Sydney College in Virginia, looked up one of the more obscure Latin Finibus Bonorum et Malorum"  Rackham.</a:t>
            </a:r>
            <a:endParaRPr sz="1100"/>
          </a:p>
        </p:txBody>
      </p:sp>
      <p:sp>
        <p:nvSpPr>
          <p:cNvPr id="337" name="Shape 337"/>
          <p:cNvSpPr txBox="1"/>
          <p:nvPr/>
        </p:nvSpPr>
        <p:spPr>
          <a:xfrm>
            <a:off x="3600620" y="1632767"/>
            <a:ext cx="2327843" cy="1146468"/>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random text. It has roots in a piece of classical Latin literature from 45 BC, McClintock, a Latin professor at Hampden-Sydney College in Virginia, looked up one of the more obscure Latin Finibus Bonorum et Malorum"  Rackham.</a:t>
            </a:r>
            <a:endParaRPr sz="1100"/>
          </a:p>
        </p:txBody>
      </p:sp>
      <p:pic>
        <p:nvPicPr>
          <p:cNvPr id="338" name="Shape 338"/>
          <p:cNvPicPr preferRelativeResize="0"/>
          <p:nvPr/>
        </p:nvPicPr>
        <p:blipFill rotWithShape="1">
          <a:blip r:embed="rId3">
            <a:alphaModFix/>
          </a:blip>
          <a:srcRect b="0" l="0" r="0" t="0"/>
          <a:stretch/>
        </p:blipFill>
        <p:spPr>
          <a:xfrm>
            <a:off x="6380423" y="1561244"/>
            <a:ext cx="2134927" cy="1298747"/>
          </a:xfrm>
          <a:prstGeom prst="rect">
            <a:avLst/>
          </a:prstGeom>
          <a:noFill/>
          <a:ln>
            <a:noFill/>
          </a:ln>
        </p:spPr>
      </p:pic>
      <p:sp>
        <p:nvSpPr>
          <p:cNvPr id="339" name="Shape 339"/>
          <p:cNvSpPr/>
          <p:nvPr>
            <p:ph idx="2" type="pic"/>
          </p:nvPr>
        </p:nvSpPr>
        <p:spPr>
          <a:xfrm>
            <a:off x="628650" y="1363164"/>
            <a:ext cx="2517322" cy="169490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40" name="Shape 340"/>
          <p:cNvSpPr/>
          <p:nvPr/>
        </p:nvSpPr>
        <p:spPr>
          <a:xfrm>
            <a:off x="3522223" y="3488626"/>
            <a:ext cx="400050" cy="398859"/>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1" name="Shape 341"/>
          <p:cNvSpPr/>
          <p:nvPr/>
        </p:nvSpPr>
        <p:spPr>
          <a:xfrm>
            <a:off x="2198926" y="3488636"/>
            <a:ext cx="504825" cy="522684"/>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2" name="Shape 342"/>
          <p:cNvSpPr/>
          <p:nvPr/>
        </p:nvSpPr>
        <p:spPr>
          <a:xfrm>
            <a:off x="1000044" y="3605911"/>
            <a:ext cx="360760" cy="461962"/>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9" name="Shape 1279"/>
        <p:cNvGrpSpPr/>
        <p:nvPr/>
      </p:nvGrpSpPr>
      <p:grpSpPr>
        <a:xfrm>
          <a:off x="0" y="0"/>
          <a:ext cx="0" cy="0"/>
          <a:chOff x="0" y="0"/>
          <a:chExt cx="0" cy="0"/>
        </a:xfrm>
      </p:grpSpPr>
      <p:sp>
        <p:nvSpPr>
          <p:cNvPr id="1280" name="Shape 1280"/>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1281" name="Shape 1281"/>
          <p:cNvSpPr txBox="1"/>
          <p:nvPr>
            <p:ph idx="11" type="ftr"/>
          </p:nvPr>
        </p:nvSpPr>
        <p:spPr>
          <a:xfrm>
            <a:off x="3833400" y="4707775"/>
            <a:ext cx="14772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1282" name="Shape 1282"/>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283" name="Shape 128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Mission &amp; </a:t>
            </a:r>
            <a:r>
              <a:rPr b="1" i="0" lang="en" sz="1900" u="none" cap="none" strike="noStrike">
                <a:solidFill>
                  <a:schemeClr val="accent4"/>
                </a:solidFill>
                <a:latin typeface="Montserrat"/>
                <a:ea typeface="Montserrat"/>
                <a:cs typeface="Montserrat"/>
                <a:sym typeface="Montserrat"/>
              </a:rPr>
              <a:t>Vision</a:t>
            </a:r>
            <a:endParaRPr sz="1100"/>
          </a:p>
        </p:txBody>
      </p:sp>
      <p:grpSp>
        <p:nvGrpSpPr>
          <p:cNvPr id="1284" name="Shape 1284"/>
          <p:cNvGrpSpPr/>
          <p:nvPr/>
        </p:nvGrpSpPr>
        <p:grpSpPr>
          <a:xfrm>
            <a:off x="628650" y="1185485"/>
            <a:ext cx="4675778" cy="3195710"/>
            <a:chOff x="934954" y="1204391"/>
            <a:chExt cx="6234370" cy="4260947"/>
          </a:xfrm>
        </p:grpSpPr>
        <p:grpSp>
          <p:nvGrpSpPr>
            <p:cNvPr id="1285" name="Shape 1285"/>
            <p:cNvGrpSpPr/>
            <p:nvPr/>
          </p:nvGrpSpPr>
          <p:grpSpPr>
            <a:xfrm rot="900000">
              <a:off x="3338183" y="4033407"/>
              <a:ext cx="3601657" cy="982582"/>
              <a:chOff x="3567667" y="2936576"/>
              <a:chExt cx="3601657" cy="982582"/>
            </a:xfrm>
          </p:grpSpPr>
          <p:grpSp>
            <p:nvGrpSpPr>
              <p:cNvPr id="1286" name="Shape 1286"/>
              <p:cNvGrpSpPr/>
              <p:nvPr/>
            </p:nvGrpSpPr>
            <p:grpSpPr>
              <a:xfrm>
                <a:off x="4603924" y="3000389"/>
                <a:ext cx="2565400" cy="857223"/>
                <a:chOff x="5486400" y="2774977"/>
                <a:chExt cx="2565400" cy="857223"/>
              </a:xfrm>
            </p:grpSpPr>
            <p:sp>
              <p:nvSpPr>
                <p:cNvPr id="1287" name="Shape 1287"/>
                <p:cNvSpPr/>
                <p:nvPr/>
              </p:nvSpPr>
              <p:spPr>
                <a:xfrm>
                  <a:off x="5486400" y="2774977"/>
                  <a:ext cx="2565400" cy="857223"/>
                </a:xfrm>
                <a:prstGeom prst="roundRect">
                  <a:avLst>
                    <a:gd fmla="val 26727" name="adj"/>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88" name="Shape 1288"/>
                <p:cNvSpPr/>
                <p:nvPr/>
              </p:nvSpPr>
              <p:spPr>
                <a:xfrm>
                  <a:off x="5765800" y="3038488"/>
                  <a:ext cx="330200" cy="3302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89" name="Shape 1289"/>
                <p:cNvSpPr txBox="1"/>
                <p:nvPr/>
              </p:nvSpPr>
              <p:spPr>
                <a:xfrm>
                  <a:off x="6235700" y="3033178"/>
                  <a:ext cx="1384300"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200">
                      <a:solidFill>
                        <a:schemeClr val="lt1"/>
                      </a:solidFill>
                      <a:latin typeface="Montserrat"/>
                      <a:ea typeface="Montserrat"/>
                      <a:cs typeface="Montserrat"/>
                      <a:sym typeface="Montserrat"/>
                    </a:rPr>
                    <a:t>Text Here</a:t>
                  </a:r>
                  <a:endParaRPr sz="1100"/>
                </a:p>
              </p:txBody>
            </p:sp>
          </p:grpSp>
          <p:cxnSp>
            <p:nvCxnSpPr>
              <p:cNvPr id="1290" name="Shape 1290"/>
              <p:cNvCxnSpPr/>
              <p:nvPr/>
            </p:nvCxnSpPr>
            <p:spPr>
              <a:xfrm flipH="1" rot="1289433">
                <a:off x="3617766" y="3163868"/>
                <a:ext cx="1341052" cy="527998"/>
              </a:xfrm>
              <a:prstGeom prst="straightConnector1">
                <a:avLst/>
              </a:prstGeom>
              <a:noFill/>
              <a:ln cap="flat" cmpd="sng" w="28575">
                <a:solidFill>
                  <a:srgbClr val="3E4143"/>
                </a:solidFill>
                <a:prstDash val="solid"/>
                <a:miter lim="800000"/>
                <a:headEnd len="sm" w="sm" type="none"/>
                <a:tailEnd len="sm" w="sm" type="none"/>
              </a:ln>
            </p:spPr>
          </p:cxnSp>
        </p:grpSp>
        <p:grpSp>
          <p:nvGrpSpPr>
            <p:cNvPr id="1291" name="Shape 1291"/>
            <p:cNvGrpSpPr/>
            <p:nvPr/>
          </p:nvGrpSpPr>
          <p:grpSpPr>
            <a:xfrm rot="-1289433">
              <a:off x="3321503" y="1829965"/>
              <a:ext cx="3601657" cy="982582"/>
              <a:chOff x="3567667" y="2936576"/>
              <a:chExt cx="3601657" cy="982582"/>
            </a:xfrm>
          </p:grpSpPr>
          <p:grpSp>
            <p:nvGrpSpPr>
              <p:cNvPr id="1292" name="Shape 1292"/>
              <p:cNvGrpSpPr/>
              <p:nvPr/>
            </p:nvGrpSpPr>
            <p:grpSpPr>
              <a:xfrm>
                <a:off x="4603924" y="3000389"/>
                <a:ext cx="2565400" cy="857223"/>
                <a:chOff x="5486400" y="2774977"/>
                <a:chExt cx="2565400" cy="857223"/>
              </a:xfrm>
            </p:grpSpPr>
            <p:sp>
              <p:nvSpPr>
                <p:cNvPr id="1293" name="Shape 1293"/>
                <p:cNvSpPr/>
                <p:nvPr/>
              </p:nvSpPr>
              <p:spPr>
                <a:xfrm>
                  <a:off x="5486400" y="2774977"/>
                  <a:ext cx="2565400" cy="857223"/>
                </a:xfrm>
                <a:prstGeom prst="roundRect">
                  <a:avLst>
                    <a:gd fmla="val 26727"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94" name="Shape 1294"/>
                <p:cNvSpPr/>
                <p:nvPr/>
              </p:nvSpPr>
              <p:spPr>
                <a:xfrm>
                  <a:off x="5765800" y="3038488"/>
                  <a:ext cx="330200" cy="3302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95" name="Shape 1295"/>
                <p:cNvSpPr txBox="1"/>
                <p:nvPr/>
              </p:nvSpPr>
              <p:spPr>
                <a:xfrm>
                  <a:off x="6235700" y="3033178"/>
                  <a:ext cx="1384300"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200">
                      <a:solidFill>
                        <a:schemeClr val="dk1"/>
                      </a:solidFill>
                      <a:latin typeface="Montserrat"/>
                      <a:ea typeface="Montserrat"/>
                      <a:cs typeface="Montserrat"/>
                      <a:sym typeface="Montserrat"/>
                    </a:rPr>
                    <a:t>Text Here</a:t>
                  </a:r>
                  <a:endParaRPr sz="1100"/>
                </a:p>
              </p:txBody>
            </p:sp>
          </p:grpSp>
          <p:cxnSp>
            <p:nvCxnSpPr>
              <p:cNvPr id="1296" name="Shape 1296"/>
              <p:cNvCxnSpPr/>
              <p:nvPr/>
            </p:nvCxnSpPr>
            <p:spPr>
              <a:xfrm flipH="1" rot="1289433">
                <a:off x="3617766" y="3163868"/>
                <a:ext cx="1341052" cy="527998"/>
              </a:xfrm>
              <a:prstGeom prst="straightConnector1">
                <a:avLst/>
              </a:prstGeom>
              <a:noFill/>
              <a:ln cap="flat" cmpd="sng" w="28575">
                <a:solidFill>
                  <a:srgbClr val="3E4143"/>
                </a:solidFill>
                <a:prstDash val="solid"/>
                <a:miter lim="800000"/>
                <a:headEnd len="sm" w="sm" type="none"/>
                <a:tailEnd len="sm" w="sm" type="none"/>
              </a:ln>
            </p:spPr>
          </p:cxnSp>
        </p:grpSp>
        <p:grpSp>
          <p:nvGrpSpPr>
            <p:cNvPr id="1297" name="Shape 1297"/>
            <p:cNvGrpSpPr/>
            <p:nvPr/>
          </p:nvGrpSpPr>
          <p:grpSpPr>
            <a:xfrm>
              <a:off x="3643389" y="3000389"/>
              <a:ext cx="3525935" cy="857223"/>
              <a:chOff x="3643389" y="3000389"/>
              <a:chExt cx="3525935" cy="857223"/>
            </a:xfrm>
          </p:grpSpPr>
          <p:grpSp>
            <p:nvGrpSpPr>
              <p:cNvPr id="1298" name="Shape 1298"/>
              <p:cNvGrpSpPr/>
              <p:nvPr/>
            </p:nvGrpSpPr>
            <p:grpSpPr>
              <a:xfrm>
                <a:off x="4603924" y="3000389"/>
                <a:ext cx="2565400" cy="857223"/>
                <a:chOff x="5486400" y="2774977"/>
                <a:chExt cx="2565400" cy="857223"/>
              </a:xfrm>
            </p:grpSpPr>
            <p:sp>
              <p:nvSpPr>
                <p:cNvPr id="1299" name="Shape 1299"/>
                <p:cNvSpPr/>
                <p:nvPr/>
              </p:nvSpPr>
              <p:spPr>
                <a:xfrm>
                  <a:off x="5486400" y="2774977"/>
                  <a:ext cx="2565400" cy="857223"/>
                </a:xfrm>
                <a:prstGeom prst="roundRect">
                  <a:avLst>
                    <a:gd fmla="val 26727" name="adj"/>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00" name="Shape 1300"/>
                <p:cNvSpPr/>
                <p:nvPr/>
              </p:nvSpPr>
              <p:spPr>
                <a:xfrm>
                  <a:off x="5765800" y="3038488"/>
                  <a:ext cx="330200" cy="3302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01" name="Shape 1301"/>
                <p:cNvSpPr txBox="1"/>
                <p:nvPr/>
              </p:nvSpPr>
              <p:spPr>
                <a:xfrm>
                  <a:off x="6235700" y="3033178"/>
                  <a:ext cx="1384300"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200">
                      <a:solidFill>
                        <a:schemeClr val="lt1"/>
                      </a:solidFill>
                      <a:latin typeface="Montserrat"/>
                      <a:ea typeface="Montserrat"/>
                      <a:cs typeface="Montserrat"/>
                      <a:sym typeface="Montserrat"/>
                    </a:rPr>
                    <a:t>Text Here</a:t>
                  </a:r>
                  <a:endParaRPr sz="1100"/>
                </a:p>
              </p:txBody>
            </p:sp>
          </p:grpSp>
          <p:cxnSp>
            <p:nvCxnSpPr>
              <p:cNvPr id="1302" name="Shape 1302"/>
              <p:cNvCxnSpPr/>
              <p:nvPr/>
            </p:nvCxnSpPr>
            <p:spPr>
              <a:xfrm rot="10800000">
                <a:off x="3643389" y="3427867"/>
                <a:ext cx="1365527" cy="0"/>
              </a:xfrm>
              <a:prstGeom prst="straightConnector1">
                <a:avLst/>
              </a:prstGeom>
              <a:noFill/>
              <a:ln cap="flat" cmpd="sng" w="28575">
                <a:solidFill>
                  <a:srgbClr val="3E4143"/>
                </a:solidFill>
                <a:prstDash val="solid"/>
                <a:miter lim="800000"/>
                <a:headEnd len="sm" w="sm" type="none"/>
                <a:tailEnd len="sm" w="sm" type="none"/>
              </a:ln>
            </p:spPr>
          </p:cxnSp>
        </p:grpSp>
        <p:grpSp>
          <p:nvGrpSpPr>
            <p:cNvPr id="1303" name="Shape 1303"/>
            <p:cNvGrpSpPr/>
            <p:nvPr/>
          </p:nvGrpSpPr>
          <p:grpSpPr>
            <a:xfrm>
              <a:off x="934954" y="1479659"/>
              <a:ext cx="3460995" cy="3696473"/>
              <a:chOff x="4135354" y="2236343"/>
              <a:chExt cx="3460995" cy="3696473"/>
            </a:xfrm>
          </p:grpSpPr>
          <p:sp>
            <p:nvSpPr>
              <p:cNvPr id="1304" name="Shape 1304"/>
              <p:cNvSpPr/>
              <p:nvPr/>
            </p:nvSpPr>
            <p:spPr>
              <a:xfrm>
                <a:off x="4135354" y="3135841"/>
                <a:ext cx="2797103" cy="2796975"/>
              </a:xfrm>
              <a:custGeom>
                <a:pathLst>
                  <a:path extrusionOk="0" h="21600" w="21600">
                    <a:moveTo>
                      <a:pt x="21600" y="10802"/>
                    </a:moveTo>
                    <a:cubicBezTo>
                      <a:pt x="21600" y="16765"/>
                      <a:pt x="16764" y="21600"/>
                      <a:pt x="10802" y="21600"/>
                    </a:cubicBezTo>
                    <a:cubicBezTo>
                      <a:pt x="4837" y="21600"/>
                      <a:pt x="0" y="16765"/>
                      <a:pt x="0" y="10802"/>
                    </a:cubicBezTo>
                    <a:cubicBezTo>
                      <a:pt x="0" y="4836"/>
                      <a:pt x="4837" y="0"/>
                      <a:pt x="10802" y="0"/>
                    </a:cubicBezTo>
                    <a:cubicBezTo>
                      <a:pt x="16764" y="0"/>
                      <a:pt x="21600" y="4836"/>
                      <a:pt x="21600" y="10802"/>
                    </a:cubicBezTo>
                    <a:close/>
                  </a:path>
                </a:pathLst>
              </a:custGeom>
              <a:solidFill>
                <a:schemeClr val="accent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5" name="Shape 1305"/>
              <p:cNvSpPr/>
              <p:nvPr/>
            </p:nvSpPr>
            <p:spPr>
              <a:xfrm>
                <a:off x="4387154" y="3445747"/>
                <a:ext cx="2456635" cy="2456516"/>
              </a:xfrm>
              <a:custGeom>
                <a:pathLst>
                  <a:path extrusionOk="0" h="21600" w="21600">
                    <a:moveTo>
                      <a:pt x="21600" y="10802"/>
                    </a:moveTo>
                    <a:cubicBezTo>
                      <a:pt x="21600" y="16765"/>
                      <a:pt x="16765" y="21600"/>
                      <a:pt x="10802" y="21600"/>
                    </a:cubicBezTo>
                    <a:cubicBezTo>
                      <a:pt x="4837" y="21600"/>
                      <a:pt x="0" y="16765"/>
                      <a:pt x="0" y="10802"/>
                    </a:cubicBezTo>
                    <a:cubicBezTo>
                      <a:pt x="0" y="4836"/>
                      <a:pt x="4837" y="0"/>
                      <a:pt x="10802" y="0"/>
                    </a:cubicBezTo>
                    <a:cubicBezTo>
                      <a:pt x="16765" y="0"/>
                      <a:pt x="21600" y="4836"/>
                      <a:pt x="21600" y="10802"/>
                    </a:cubicBezTo>
                    <a:close/>
                  </a:path>
                </a:pathLst>
              </a:custGeom>
              <a:solidFill>
                <a:srgbClr val="E9061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6" name="Shape 1306"/>
              <p:cNvSpPr/>
              <p:nvPr/>
            </p:nvSpPr>
            <p:spPr>
              <a:xfrm>
                <a:off x="4454946" y="3445747"/>
                <a:ext cx="2167013" cy="2166909"/>
              </a:xfrm>
              <a:custGeom>
                <a:pathLst>
                  <a:path extrusionOk="0" h="21600" w="21600">
                    <a:moveTo>
                      <a:pt x="21600" y="10802"/>
                    </a:moveTo>
                    <a:cubicBezTo>
                      <a:pt x="21600" y="16765"/>
                      <a:pt x="16765" y="21600"/>
                      <a:pt x="10802" y="21600"/>
                    </a:cubicBezTo>
                    <a:cubicBezTo>
                      <a:pt x="4837" y="21600"/>
                      <a:pt x="0" y="16765"/>
                      <a:pt x="0" y="10802"/>
                    </a:cubicBezTo>
                    <a:cubicBezTo>
                      <a:pt x="0" y="4836"/>
                      <a:pt x="4837" y="0"/>
                      <a:pt x="10802" y="0"/>
                    </a:cubicBezTo>
                    <a:cubicBezTo>
                      <a:pt x="16765" y="0"/>
                      <a:pt x="21600" y="4836"/>
                      <a:pt x="21600" y="10802"/>
                    </a:cubicBezTo>
                    <a:close/>
                  </a:path>
                </a:pathLst>
              </a:custGeom>
              <a:solidFill>
                <a:srgbClr val="FED8DB"/>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7" name="Shape 1307"/>
              <p:cNvSpPr/>
              <p:nvPr/>
            </p:nvSpPr>
            <p:spPr>
              <a:xfrm>
                <a:off x="4735800" y="3726601"/>
                <a:ext cx="1602358" cy="1602337"/>
              </a:xfrm>
              <a:custGeom>
                <a:pathLst>
                  <a:path extrusionOk="0" h="21600" w="21600">
                    <a:moveTo>
                      <a:pt x="21600" y="10802"/>
                    </a:moveTo>
                    <a:cubicBezTo>
                      <a:pt x="21600" y="16764"/>
                      <a:pt x="16764" y="21600"/>
                      <a:pt x="10801" y="21600"/>
                    </a:cubicBezTo>
                    <a:cubicBezTo>
                      <a:pt x="4834" y="21600"/>
                      <a:pt x="0" y="16764"/>
                      <a:pt x="0" y="10802"/>
                    </a:cubicBezTo>
                    <a:cubicBezTo>
                      <a:pt x="0" y="4834"/>
                      <a:pt x="4834" y="0"/>
                      <a:pt x="10801" y="0"/>
                    </a:cubicBezTo>
                    <a:cubicBezTo>
                      <a:pt x="16764" y="0"/>
                      <a:pt x="21600" y="4834"/>
                      <a:pt x="21600" y="10802"/>
                    </a:cubicBezTo>
                    <a:close/>
                  </a:path>
                </a:pathLst>
              </a:custGeom>
              <a:solidFill>
                <a:srgbClr val="FB8F9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8" name="Shape 1308"/>
              <p:cNvSpPr/>
              <p:nvPr/>
            </p:nvSpPr>
            <p:spPr>
              <a:xfrm>
                <a:off x="5016651" y="4007452"/>
                <a:ext cx="1037651" cy="1037591"/>
              </a:xfrm>
              <a:custGeom>
                <a:pathLst>
                  <a:path extrusionOk="0" h="21600" w="21600">
                    <a:moveTo>
                      <a:pt x="21600" y="10804"/>
                    </a:moveTo>
                    <a:cubicBezTo>
                      <a:pt x="21600" y="16765"/>
                      <a:pt x="16764" y="21600"/>
                      <a:pt x="10804" y="21600"/>
                    </a:cubicBezTo>
                    <a:cubicBezTo>
                      <a:pt x="4837" y="21600"/>
                      <a:pt x="0" y="16765"/>
                      <a:pt x="0" y="10804"/>
                    </a:cubicBezTo>
                    <a:cubicBezTo>
                      <a:pt x="0" y="4837"/>
                      <a:pt x="4837" y="0"/>
                      <a:pt x="10804" y="0"/>
                    </a:cubicBezTo>
                    <a:cubicBezTo>
                      <a:pt x="16764" y="0"/>
                      <a:pt x="21600" y="4837"/>
                      <a:pt x="21600" y="10804"/>
                    </a:cubicBezTo>
                    <a:close/>
                  </a:path>
                </a:pathLst>
              </a:custGeom>
              <a:solidFill>
                <a:srgbClr val="FDB3B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9" name="Shape 1309"/>
              <p:cNvSpPr/>
              <p:nvPr/>
            </p:nvSpPr>
            <p:spPr>
              <a:xfrm>
                <a:off x="5297506" y="4297990"/>
                <a:ext cx="473078" cy="472940"/>
              </a:xfrm>
              <a:custGeom>
                <a:pathLst>
                  <a:path extrusionOk="0" h="21600" w="21600">
                    <a:moveTo>
                      <a:pt x="21600" y="10809"/>
                    </a:moveTo>
                    <a:cubicBezTo>
                      <a:pt x="21600" y="16771"/>
                      <a:pt x="16765" y="21600"/>
                      <a:pt x="10807" y="21600"/>
                    </a:cubicBezTo>
                    <a:cubicBezTo>
                      <a:pt x="4834" y="21600"/>
                      <a:pt x="0" y="16771"/>
                      <a:pt x="0" y="10809"/>
                    </a:cubicBezTo>
                    <a:cubicBezTo>
                      <a:pt x="0" y="4835"/>
                      <a:pt x="4834" y="0"/>
                      <a:pt x="10807" y="0"/>
                    </a:cubicBezTo>
                    <a:cubicBezTo>
                      <a:pt x="16765" y="0"/>
                      <a:pt x="21600" y="4835"/>
                      <a:pt x="21600" y="10809"/>
                    </a:cubicBezTo>
                    <a:close/>
                  </a:path>
                </a:pathLst>
              </a:custGeom>
              <a:solidFill>
                <a:schemeClr val="accent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0" name="Shape 1310"/>
              <p:cNvSpPr/>
              <p:nvPr/>
            </p:nvSpPr>
            <p:spPr>
              <a:xfrm rot="-390431">
                <a:off x="5384025" y="2348575"/>
                <a:ext cx="2100068" cy="2100470"/>
              </a:xfrm>
              <a:custGeom>
                <a:pathLst>
                  <a:path extrusionOk="0" h="21600" w="21600">
                    <a:moveTo>
                      <a:pt x="18372" y="7845"/>
                    </a:moveTo>
                    <a:lnTo>
                      <a:pt x="21600" y="4612"/>
                    </a:lnTo>
                    <a:lnTo>
                      <a:pt x="17962" y="3640"/>
                    </a:lnTo>
                    <a:lnTo>
                      <a:pt x="16992" y="0"/>
                    </a:lnTo>
                    <a:lnTo>
                      <a:pt x="13760" y="3233"/>
                    </a:lnTo>
                    <a:lnTo>
                      <a:pt x="14548" y="6180"/>
                    </a:lnTo>
                    <a:lnTo>
                      <a:pt x="3582" y="17152"/>
                    </a:lnTo>
                    <a:lnTo>
                      <a:pt x="2027" y="14044"/>
                    </a:lnTo>
                    <a:lnTo>
                      <a:pt x="1014" y="17822"/>
                    </a:lnTo>
                    <a:lnTo>
                      <a:pt x="0" y="21600"/>
                    </a:lnTo>
                    <a:lnTo>
                      <a:pt x="3779" y="20586"/>
                    </a:lnTo>
                    <a:lnTo>
                      <a:pt x="7556" y="19577"/>
                    </a:lnTo>
                    <a:lnTo>
                      <a:pt x="4452" y="18018"/>
                    </a:lnTo>
                    <a:lnTo>
                      <a:pt x="15420" y="7054"/>
                    </a:lnTo>
                    <a:cubicBezTo>
                      <a:pt x="15420" y="7054"/>
                      <a:pt x="18372" y="7845"/>
                      <a:pt x="18372" y="7845"/>
                    </a:cubicBezTo>
                    <a:close/>
                  </a:path>
                </a:pathLst>
              </a:custGeom>
              <a:solidFill>
                <a:srgbClr val="FFD566"/>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1" name="Shape 1311"/>
              <p:cNvSpPr/>
              <p:nvPr/>
            </p:nvSpPr>
            <p:spPr>
              <a:xfrm rot="-390431">
                <a:off x="5384025" y="2348575"/>
                <a:ext cx="1746365" cy="2100470"/>
              </a:xfrm>
              <a:custGeom>
                <a:pathLst>
                  <a:path extrusionOk="0" h="21600" w="21600">
                    <a:moveTo>
                      <a:pt x="21600" y="3640"/>
                    </a:moveTo>
                    <a:lnTo>
                      <a:pt x="20433" y="0"/>
                    </a:lnTo>
                    <a:lnTo>
                      <a:pt x="16546" y="3233"/>
                    </a:lnTo>
                    <a:lnTo>
                      <a:pt x="17500" y="6180"/>
                    </a:lnTo>
                    <a:lnTo>
                      <a:pt x="4302" y="17152"/>
                    </a:lnTo>
                    <a:lnTo>
                      <a:pt x="2438" y="14044"/>
                    </a:lnTo>
                    <a:lnTo>
                      <a:pt x="1219" y="17822"/>
                    </a:lnTo>
                    <a:lnTo>
                      <a:pt x="0" y="21600"/>
                    </a:lnTo>
                    <a:cubicBezTo>
                      <a:pt x="0" y="21600"/>
                      <a:pt x="21600" y="3640"/>
                      <a:pt x="21600" y="364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1312" name="Shape 1312"/>
          <p:cNvSpPr/>
          <p:nvPr/>
        </p:nvSpPr>
        <p:spPr>
          <a:xfrm>
            <a:off x="5769940" y="1476110"/>
            <a:ext cx="766482" cy="766482"/>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13" name="Shape 1313"/>
          <p:cNvSpPr/>
          <p:nvPr/>
        </p:nvSpPr>
        <p:spPr>
          <a:xfrm>
            <a:off x="5769940" y="2436959"/>
            <a:ext cx="766482" cy="766482"/>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314" name="Shape 1314"/>
          <p:cNvSpPr/>
          <p:nvPr/>
        </p:nvSpPr>
        <p:spPr>
          <a:xfrm>
            <a:off x="5769940" y="3397809"/>
            <a:ext cx="766482" cy="766482"/>
          </a:xfrm>
          <a:prstGeom prst="ellips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315" name="Shape 1315"/>
          <p:cNvGrpSpPr/>
          <p:nvPr/>
        </p:nvGrpSpPr>
        <p:grpSpPr>
          <a:xfrm>
            <a:off x="6682457" y="1556663"/>
            <a:ext cx="1832893" cy="644513"/>
            <a:chOff x="6512379" y="3265288"/>
            <a:chExt cx="2443857" cy="859351"/>
          </a:xfrm>
        </p:grpSpPr>
        <p:sp>
          <p:nvSpPr>
            <p:cNvPr id="1316" name="Shape 1316"/>
            <p:cNvSpPr txBox="1"/>
            <p:nvPr/>
          </p:nvSpPr>
          <p:spPr>
            <a:xfrm>
              <a:off x="6512379" y="3647585"/>
              <a:ext cx="2443857" cy="47705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rgbClr val="7F7F7F"/>
                  </a:solidFill>
                  <a:latin typeface="Montserrat"/>
                  <a:ea typeface="Montserrat"/>
                  <a:cs typeface="Montserrat"/>
                  <a:sym typeface="Montserrat"/>
                </a:rPr>
                <a:t>Lorem Ipsum has been the industry's standard dummy text</a:t>
              </a:r>
              <a:endParaRPr sz="1100"/>
            </a:p>
          </p:txBody>
        </p:sp>
        <p:sp>
          <p:nvSpPr>
            <p:cNvPr id="1317" name="Shape 1317"/>
            <p:cNvSpPr txBox="1"/>
            <p:nvPr/>
          </p:nvSpPr>
          <p:spPr>
            <a:xfrm>
              <a:off x="6880679" y="3265288"/>
              <a:ext cx="2075557"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LOREM IPSUM</a:t>
              </a:r>
              <a:endParaRPr sz="1100"/>
            </a:p>
          </p:txBody>
        </p:sp>
        <p:sp>
          <p:nvSpPr>
            <p:cNvPr id="1318" name="Shape 1318"/>
            <p:cNvSpPr/>
            <p:nvPr/>
          </p:nvSpPr>
          <p:spPr>
            <a:xfrm>
              <a:off x="6576982" y="3302755"/>
              <a:ext cx="248230" cy="24823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319" name="Shape 1319"/>
            <p:cNvGrpSpPr/>
            <p:nvPr/>
          </p:nvGrpSpPr>
          <p:grpSpPr>
            <a:xfrm>
              <a:off x="6621547" y="3372101"/>
              <a:ext cx="159101" cy="109538"/>
              <a:chOff x="5148706" y="2457450"/>
              <a:chExt cx="159101" cy="109538"/>
            </a:xfrm>
          </p:grpSpPr>
          <p:cxnSp>
            <p:nvCxnSpPr>
              <p:cNvPr id="1320" name="Shape 1320"/>
              <p:cNvCxnSpPr/>
              <p:nvPr/>
            </p:nvCxnSpPr>
            <p:spPr>
              <a:xfrm>
                <a:off x="5148706" y="2504251"/>
                <a:ext cx="52739" cy="62737"/>
              </a:xfrm>
              <a:prstGeom prst="straightConnector1">
                <a:avLst/>
              </a:prstGeom>
              <a:noFill/>
              <a:ln cap="flat" cmpd="sng" w="28575">
                <a:solidFill>
                  <a:schemeClr val="lt1"/>
                </a:solidFill>
                <a:prstDash val="solid"/>
                <a:miter lim="800000"/>
                <a:headEnd len="sm" w="sm" type="none"/>
                <a:tailEnd len="sm" w="sm" type="none"/>
              </a:ln>
            </p:spPr>
          </p:cxnSp>
          <p:cxnSp>
            <p:nvCxnSpPr>
              <p:cNvPr id="1321" name="Shape 1321"/>
              <p:cNvCxnSpPr/>
              <p:nvPr/>
            </p:nvCxnSpPr>
            <p:spPr>
              <a:xfrm flipH="1">
                <a:off x="5201793" y="2457450"/>
                <a:ext cx="106014" cy="92868"/>
              </a:xfrm>
              <a:prstGeom prst="straightConnector1">
                <a:avLst/>
              </a:prstGeom>
              <a:noFill/>
              <a:ln cap="flat" cmpd="sng" w="28575">
                <a:solidFill>
                  <a:schemeClr val="lt1"/>
                </a:solidFill>
                <a:prstDash val="solid"/>
                <a:miter lim="800000"/>
                <a:headEnd len="sm" w="sm" type="none"/>
                <a:tailEnd len="sm" w="sm" type="none"/>
              </a:ln>
            </p:spPr>
          </p:cxnSp>
        </p:grpSp>
      </p:grpSp>
      <p:grpSp>
        <p:nvGrpSpPr>
          <p:cNvPr id="1322" name="Shape 1322"/>
          <p:cNvGrpSpPr/>
          <p:nvPr/>
        </p:nvGrpSpPr>
        <p:grpSpPr>
          <a:xfrm>
            <a:off x="6682457" y="2499963"/>
            <a:ext cx="1832893" cy="644513"/>
            <a:chOff x="6512379" y="3265288"/>
            <a:chExt cx="2443857" cy="859351"/>
          </a:xfrm>
        </p:grpSpPr>
        <p:sp>
          <p:nvSpPr>
            <p:cNvPr id="1323" name="Shape 1323"/>
            <p:cNvSpPr txBox="1"/>
            <p:nvPr/>
          </p:nvSpPr>
          <p:spPr>
            <a:xfrm>
              <a:off x="6512379" y="3647585"/>
              <a:ext cx="2443857" cy="47705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rgbClr val="7F7F7F"/>
                  </a:solidFill>
                  <a:latin typeface="Montserrat"/>
                  <a:ea typeface="Montserrat"/>
                  <a:cs typeface="Montserrat"/>
                  <a:sym typeface="Montserrat"/>
                </a:rPr>
                <a:t>Lorem Ipsum has been the industry's standard dummy text</a:t>
              </a:r>
              <a:endParaRPr sz="1100"/>
            </a:p>
          </p:txBody>
        </p:sp>
        <p:sp>
          <p:nvSpPr>
            <p:cNvPr id="1324" name="Shape 1324"/>
            <p:cNvSpPr txBox="1"/>
            <p:nvPr/>
          </p:nvSpPr>
          <p:spPr>
            <a:xfrm>
              <a:off x="6880679" y="3265288"/>
              <a:ext cx="2075557"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LOREM IPSUM</a:t>
              </a:r>
              <a:endParaRPr sz="1100"/>
            </a:p>
          </p:txBody>
        </p:sp>
        <p:sp>
          <p:nvSpPr>
            <p:cNvPr id="1325" name="Shape 1325"/>
            <p:cNvSpPr/>
            <p:nvPr/>
          </p:nvSpPr>
          <p:spPr>
            <a:xfrm>
              <a:off x="6576982" y="3302755"/>
              <a:ext cx="248230" cy="248230"/>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326" name="Shape 1326"/>
            <p:cNvGrpSpPr/>
            <p:nvPr/>
          </p:nvGrpSpPr>
          <p:grpSpPr>
            <a:xfrm>
              <a:off x="6621547" y="3372101"/>
              <a:ext cx="159101" cy="109538"/>
              <a:chOff x="5148706" y="2457450"/>
              <a:chExt cx="159101" cy="109538"/>
            </a:xfrm>
          </p:grpSpPr>
          <p:cxnSp>
            <p:nvCxnSpPr>
              <p:cNvPr id="1327" name="Shape 1327"/>
              <p:cNvCxnSpPr/>
              <p:nvPr/>
            </p:nvCxnSpPr>
            <p:spPr>
              <a:xfrm>
                <a:off x="5148706" y="2504251"/>
                <a:ext cx="52739" cy="62737"/>
              </a:xfrm>
              <a:prstGeom prst="straightConnector1">
                <a:avLst/>
              </a:prstGeom>
              <a:noFill/>
              <a:ln cap="flat" cmpd="sng" w="28575">
                <a:solidFill>
                  <a:schemeClr val="lt1"/>
                </a:solidFill>
                <a:prstDash val="solid"/>
                <a:miter lim="800000"/>
                <a:headEnd len="sm" w="sm" type="none"/>
                <a:tailEnd len="sm" w="sm" type="none"/>
              </a:ln>
            </p:spPr>
          </p:cxnSp>
          <p:cxnSp>
            <p:nvCxnSpPr>
              <p:cNvPr id="1328" name="Shape 1328"/>
              <p:cNvCxnSpPr/>
              <p:nvPr/>
            </p:nvCxnSpPr>
            <p:spPr>
              <a:xfrm flipH="1">
                <a:off x="5201793" y="2457450"/>
                <a:ext cx="106014" cy="92868"/>
              </a:xfrm>
              <a:prstGeom prst="straightConnector1">
                <a:avLst/>
              </a:prstGeom>
              <a:noFill/>
              <a:ln cap="flat" cmpd="sng" w="28575">
                <a:solidFill>
                  <a:schemeClr val="lt1"/>
                </a:solidFill>
                <a:prstDash val="solid"/>
                <a:miter lim="800000"/>
                <a:headEnd len="sm" w="sm" type="none"/>
                <a:tailEnd len="sm" w="sm" type="none"/>
              </a:ln>
            </p:spPr>
          </p:cxnSp>
        </p:grpSp>
      </p:grpSp>
      <p:grpSp>
        <p:nvGrpSpPr>
          <p:cNvPr id="1329" name="Shape 1329"/>
          <p:cNvGrpSpPr/>
          <p:nvPr/>
        </p:nvGrpSpPr>
        <p:grpSpPr>
          <a:xfrm>
            <a:off x="6682457" y="3443804"/>
            <a:ext cx="1832893" cy="644513"/>
            <a:chOff x="6512379" y="3265288"/>
            <a:chExt cx="2443857" cy="859351"/>
          </a:xfrm>
        </p:grpSpPr>
        <p:sp>
          <p:nvSpPr>
            <p:cNvPr id="1330" name="Shape 1330"/>
            <p:cNvSpPr txBox="1"/>
            <p:nvPr/>
          </p:nvSpPr>
          <p:spPr>
            <a:xfrm>
              <a:off x="6512379" y="3647585"/>
              <a:ext cx="2443857" cy="47705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rgbClr val="7F7F7F"/>
                  </a:solidFill>
                  <a:latin typeface="Montserrat"/>
                  <a:ea typeface="Montserrat"/>
                  <a:cs typeface="Montserrat"/>
                  <a:sym typeface="Montserrat"/>
                </a:rPr>
                <a:t>Lorem Ipsum has been the industry's standard dummy text</a:t>
              </a:r>
              <a:endParaRPr sz="1100"/>
            </a:p>
          </p:txBody>
        </p:sp>
        <p:sp>
          <p:nvSpPr>
            <p:cNvPr id="1331" name="Shape 1331"/>
            <p:cNvSpPr txBox="1"/>
            <p:nvPr/>
          </p:nvSpPr>
          <p:spPr>
            <a:xfrm>
              <a:off x="6880679" y="3265288"/>
              <a:ext cx="2075557"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LOREM IPSUM</a:t>
              </a:r>
              <a:endParaRPr sz="1100"/>
            </a:p>
          </p:txBody>
        </p:sp>
        <p:sp>
          <p:nvSpPr>
            <p:cNvPr id="1332" name="Shape 1332"/>
            <p:cNvSpPr/>
            <p:nvPr/>
          </p:nvSpPr>
          <p:spPr>
            <a:xfrm>
              <a:off x="6576982" y="3302755"/>
              <a:ext cx="248230" cy="248230"/>
            </a:xfrm>
            <a:prstGeom prst="ellips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333" name="Shape 1333"/>
            <p:cNvGrpSpPr/>
            <p:nvPr/>
          </p:nvGrpSpPr>
          <p:grpSpPr>
            <a:xfrm>
              <a:off x="6621547" y="3372101"/>
              <a:ext cx="159101" cy="109538"/>
              <a:chOff x="5148706" y="2457450"/>
              <a:chExt cx="159101" cy="109538"/>
            </a:xfrm>
          </p:grpSpPr>
          <p:cxnSp>
            <p:nvCxnSpPr>
              <p:cNvPr id="1334" name="Shape 1334"/>
              <p:cNvCxnSpPr/>
              <p:nvPr/>
            </p:nvCxnSpPr>
            <p:spPr>
              <a:xfrm>
                <a:off x="5148706" y="2504251"/>
                <a:ext cx="52739" cy="62737"/>
              </a:xfrm>
              <a:prstGeom prst="straightConnector1">
                <a:avLst/>
              </a:prstGeom>
              <a:noFill/>
              <a:ln cap="flat" cmpd="sng" w="28575">
                <a:solidFill>
                  <a:schemeClr val="lt1"/>
                </a:solidFill>
                <a:prstDash val="solid"/>
                <a:miter lim="800000"/>
                <a:headEnd len="sm" w="sm" type="none"/>
                <a:tailEnd len="sm" w="sm" type="none"/>
              </a:ln>
            </p:spPr>
          </p:cxnSp>
          <p:cxnSp>
            <p:nvCxnSpPr>
              <p:cNvPr id="1335" name="Shape 1335"/>
              <p:cNvCxnSpPr/>
              <p:nvPr/>
            </p:nvCxnSpPr>
            <p:spPr>
              <a:xfrm flipH="1">
                <a:off x="5201793" y="2457450"/>
                <a:ext cx="106014" cy="92868"/>
              </a:xfrm>
              <a:prstGeom prst="straightConnector1">
                <a:avLst/>
              </a:prstGeom>
              <a:noFill/>
              <a:ln cap="flat" cmpd="sng" w="28575">
                <a:solidFill>
                  <a:schemeClr val="lt1"/>
                </a:solidFill>
                <a:prstDash val="solid"/>
                <a:miter lim="800000"/>
                <a:headEnd len="sm" w="sm" type="none"/>
                <a:tailEnd len="sm" w="sm" type="none"/>
              </a:ln>
            </p:spPr>
          </p:cxnSp>
        </p:grpSp>
      </p:grpSp>
      <p:sp>
        <p:nvSpPr>
          <p:cNvPr id="1336" name="Shape 1336"/>
          <p:cNvSpPr/>
          <p:nvPr/>
        </p:nvSpPr>
        <p:spPr>
          <a:xfrm>
            <a:off x="6024687" y="1771017"/>
            <a:ext cx="257011" cy="256245"/>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37" name="Shape 1337"/>
          <p:cNvSpPr/>
          <p:nvPr/>
        </p:nvSpPr>
        <p:spPr>
          <a:xfrm>
            <a:off x="5991027" y="3613151"/>
            <a:ext cx="324324" cy="33579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38" name="Shape 1338"/>
          <p:cNvSpPr/>
          <p:nvPr/>
        </p:nvSpPr>
        <p:spPr>
          <a:xfrm>
            <a:off x="6023537" y="2692069"/>
            <a:ext cx="259306" cy="256245"/>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2" name="Shape 1342"/>
        <p:cNvGrpSpPr/>
        <p:nvPr/>
      </p:nvGrpSpPr>
      <p:grpSpPr>
        <a:xfrm>
          <a:off x="0" y="0"/>
          <a:ext cx="0" cy="0"/>
          <a:chOff x="0" y="0"/>
          <a:chExt cx="0" cy="0"/>
        </a:xfrm>
      </p:grpSpPr>
      <p:sp>
        <p:nvSpPr>
          <p:cNvPr id="1343" name="Shape 1343"/>
          <p:cNvSpPr txBox="1"/>
          <p:nvPr/>
        </p:nvSpPr>
        <p:spPr>
          <a:xfrm>
            <a:off x="581090" y="3945013"/>
            <a:ext cx="4533835" cy="122341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500">
                <a:solidFill>
                  <a:schemeClr val="lt1"/>
                </a:solidFill>
                <a:latin typeface="Montserrat"/>
                <a:ea typeface="Montserrat"/>
                <a:cs typeface="Montserrat"/>
                <a:sym typeface="Montserrat"/>
              </a:rPr>
              <a:t>Portfolio</a:t>
            </a:r>
            <a:endParaRPr sz="1100"/>
          </a:p>
        </p:txBody>
      </p:sp>
      <p:sp>
        <p:nvSpPr>
          <p:cNvPr id="1344" name="Shape 1344"/>
          <p:cNvSpPr txBox="1"/>
          <p:nvPr/>
        </p:nvSpPr>
        <p:spPr>
          <a:xfrm>
            <a:off x="623953" y="3781810"/>
            <a:ext cx="1442533"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accent4"/>
                </a:solidFill>
                <a:latin typeface="Montserrat"/>
                <a:ea typeface="Montserrat"/>
                <a:cs typeface="Montserrat"/>
                <a:sym typeface="Montserrat"/>
              </a:rPr>
              <a:t>Creative</a:t>
            </a:r>
            <a:endParaRPr sz="1100"/>
          </a:p>
        </p:txBody>
      </p:sp>
      <p:sp>
        <p:nvSpPr>
          <p:cNvPr id="1345" name="Shape 1345"/>
          <p:cNvSpPr/>
          <p:nvPr/>
        </p:nvSpPr>
        <p:spPr>
          <a:xfrm>
            <a:off x="5559709" y="1468551"/>
            <a:ext cx="957943" cy="957943"/>
          </a:xfrm>
          <a:prstGeom prst="ellipse">
            <a:avLst/>
          </a:prstGeom>
          <a:noFill/>
          <a:ln cap="flat" cmpd="sng" w="12700">
            <a:solidFill>
              <a:schemeClr val="lt1">
                <a:alpha val="35686"/>
              </a:schemeClr>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46" name="Shape 1346"/>
          <p:cNvSpPr/>
          <p:nvPr/>
        </p:nvSpPr>
        <p:spPr>
          <a:xfrm>
            <a:off x="6729413" y="2034608"/>
            <a:ext cx="324531" cy="324529"/>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47" name="Shape 1347"/>
          <p:cNvSpPr/>
          <p:nvPr/>
        </p:nvSpPr>
        <p:spPr>
          <a:xfrm>
            <a:off x="7078436" y="1797334"/>
            <a:ext cx="177232" cy="177232"/>
          </a:xfrm>
          <a:prstGeom prst="ellipse">
            <a:avLst/>
          </a:prstGeom>
          <a:solidFill>
            <a:srgbClr val="E4E6E7">
              <a:alpha val="6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48" name="Shape 1348"/>
          <p:cNvSpPr/>
          <p:nvPr/>
        </p:nvSpPr>
        <p:spPr>
          <a:xfrm>
            <a:off x="6616304" y="2508990"/>
            <a:ext cx="550749" cy="550746"/>
          </a:xfrm>
          <a:prstGeom prst="ellipse">
            <a:avLst/>
          </a:prstGeom>
          <a:solidFill>
            <a:schemeClr val="accent5">
              <a:alpha val="75686"/>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49" name="Shape 1349"/>
          <p:cNvSpPr/>
          <p:nvPr/>
        </p:nvSpPr>
        <p:spPr>
          <a:xfrm flipH="1">
            <a:off x="255813" y="255812"/>
            <a:ext cx="5744531" cy="3007069"/>
          </a:xfrm>
          <a:custGeom>
            <a:pathLst>
              <a:path extrusionOk="0" h="4009425" w="7659375">
                <a:moveTo>
                  <a:pt x="7659375" y="0"/>
                </a:moveTo>
                <a:lnTo>
                  <a:pt x="4105503" y="0"/>
                </a:lnTo>
                <a:lnTo>
                  <a:pt x="0" y="4009425"/>
                </a:lnTo>
                <a:lnTo>
                  <a:pt x="7659375" y="982826"/>
                </a:lnTo>
                <a:lnTo>
                  <a:pt x="7659375" y="0"/>
                </a:lnTo>
                <a:close/>
              </a:path>
            </a:pathLst>
          </a:custGeom>
          <a:solidFill>
            <a:schemeClr val="accent5">
              <a:alpha val="8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50" name="Shape 1350"/>
          <p:cNvSpPr/>
          <p:nvPr>
            <p:ph idx="2" type="pic"/>
          </p:nvPr>
        </p:nvSpPr>
        <p:spPr>
          <a:xfrm>
            <a:off x="255815" y="255812"/>
            <a:ext cx="8632371" cy="463187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4" name="Shape 1354"/>
        <p:cNvGrpSpPr/>
        <p:nvPr/>
      </p:nvGrpSpPr>
      <p:grpSpPr>
        <a:xfrm>
          <a:off x="0" y="0"/>
          <a:ext cx="0" cy="0"/>
          <a:chOff x="0" y="0"/>
          <a:chExt cx="0" cy="0"/>
        </a:xfrm>
      </p:grpSpPr>
      <p:sp>
        <p:nvSpPr>
          <p:cNvPr id="1355" name="Shape 1355"/>
          <p:cNvSpPr/>
          <p:nvPr>
            <p:ph idx="2" type="pic"/>
          </p:nvPr>
        </p:nvSpPr>
        <p:spPr>
          <a:xfrm>
            <a:off x="255815" y="255812"/>
            <a:ext cx="2877456" cy="231593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356" name="Shape 1356"/>
          <p:cNvSpPr/>
          <p:nvPr>
            <p:ph idx="3" type="pic"/>
          </p:nvPr>
        </p:nvSpPr>
        <p:spPr>
          <a:xfrm>
            <a:off x="3133271" y="255812"/>
            <a:ext cx="2877456" cy="231593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357" name="Shape 1357"/>
          <p:cNvSpPr/>
          <p:nvPr>
            <p:ph idx="4" type="pic"/>
          </p:nvPr>
        </p:nvSpPr>
        <p:spPr>
          <a:xfrm>
            <a:off x="6010729" y="255812"/>
            <a:ext cx="2877456" cy="231593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358" name="Shape 1358"/>
          <p:cNvSpPr/>
          <p:nvPr>
            <p:ph idx="7" type="pic"/>
          </p:nvPr>
        </p:nvSpPr>
        <p:spPr>
          <a:xfrm>
            <a:off x="6010729" y="2571750"/>
            <a:ext cx="2877456" cy="231593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359" name="Shape 1359"/>
          <p:cNvSpPr/>
          <p:nvPr>
            <p:ph idx="6" type="pic"/>
          </p:nvPr>
        </p:nvSpPr>
        <p:spPr>
          <a:xfrm>
            <a:off x="3133271" y="2571750"/>
            <a:ext cx="2877456" cy="231593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360" name="Shape 1360"/>
          <p:cNvSpPr/>
          <p:nvPr>
            <p:ph idx="5" type="pic"/>
          </p:nvPr>
        </p:nvSpPr>
        <p:spPr>
          <a:xfrm>
            <a:off x="255815" y="2571750"/>
            <a:ext cx="2877456" cy="231593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4" name="Shape 1364"/>
        <p:cNvGrpSpPr/>
        <p:nvPr/>
      </p:nvGrpSpPr>
      <p:grpSpPr>
        <a:xfrm>
          <a:off x="0" y="0"/>
          <a:ext cx="0" cy="0"/>
          <a:chOff x="0" y="0"/>
          <a:chExt cx="0" cy="0"/>
        </a:xfrm>
      </p:grpSpPr>
      <p:sp>
        <p:nvSpPr>
          <p:cNvPr id="1365" name="Shape 1365"/>
          <p:cNvSpPr/>
          <p:nvPr>
            <p:ph idx="2" type="pic"/>
          </p:nvPr>
        </p:nvSpPr>
        <p:spPr>
          <a:xfrm>
            <a:off x="255815" y="255812"/>
            <a:ext cx="4701948" cy="463187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366" name="Shape 1366"/>
          <p:cNvSpPr/>
          <p:nvPr>
            <p:ph idx="3" type="pic"/>
          </p:nvPr>
        </p:nvSpPr>
        <p:spPr>
          <a:xfrm>
            <a:off x="4957763" y="255812"/>
            <a:ext cx="3930423" cy="231593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367" name="Shape 1367"/>
          <p:cNvSpPr/>
          <p:nvPr>
            <p:ph idx="4" type="pic"/>
          </p:nvPr>
        </p:nvSpPr>
        <p:spPr>
          <a:xfrm>
            <a:off x="4957763" y="2571751"/>
            <a:ext cx="3930423" cy="231593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1" name="Shape 1371"/>
        <p:cNvGrpSpPr/>
        <p:nvPr/>
      </p:nvGrpSpPr>
      <p:grpSpPr>
        <a:xfrm>
          <a:off x="0" y="0"/>
          <a:ext cx="0" cy="0"/>
          <a:chOff x="0" y="0"/>
          <a:chExt cx="0" cy="0"/>
        </a:xfrm>
      </p:grpSpPr>
      <p:sp>
        <p:nvSpPr>
          <p:cNvPr id="1372" name="Shape 1372"/>
          <p:cNvSpPr txBox="1"/>
          <p:nvPr/>
        </p:nvSpPr>
        <p:spPr>
          <a:xfrm>
            <a:off x="628650" y="4006801"/>
            <a:ext cx="2035969" cy="474533"/>
          </a:xfrm>
          <a:prstGeom prst="rect">
            <a:avLst/>
          </a:prstGeom>
          <a:noFill/>
          <a:ln>
            <a:noFill/>
          </a:ln>
        </p:spPr>
        <p:txBody>
          <a:bodyPr anchorCtr="0" anchor="ctr" bIns="34275" lIns="68575" spcFirstLastPara="1" rIns="68575" wrap="square" tIns="34275">
            <a:noAutofit/>
          </a:bodyPr>
          <a:lstStyle/>
          <a:p>
            <a:pPr indent="0" lvl="0" marL="0" marR="0" rtl="0" algn="l">
              <a:lnSpc>
                <a:spcPct val="160000"/>
              </a:lnSpc>
              <a:spcBef>
                <a:spcPts val="0"/>
              </a:spcBef>
              <a:spcAft>
                <a:spcPts val="0"/>
              </a:spcAft>
              <a:buClr>
                <a:srgbClr val="7F7F7F"/>
              </a:buClr>
              <a:buSzPts val="800"/>
              <a:buFont typeface="Arial"/>
              <a:buNone/>
            </a:pPr>
            <a:r>
              <a:rPr b="0" i="0" lang="en" sz="800">
                <a:solidFill>
                  <a:srgbClr val="7F7F7F"/>
                </a:solidFill>
                <a:latin typeface="Montserrat"/>
                <a:ea typeface="Montserrat"/>
                <a:cs typeface="Montserrat"/>
                <a:sym typeface="Montserrat"/>
              </a:rPr>
              <a:t>Passages of lorem ipsum available Are many variations passages example text.</a:t>
            </a:r>
            <a:endParaRPr sz="1100"/>
          </a:p>
        </p:txBody>
      </p:sp>
      <p:sp>
        <p:nvSpPr>
          <p:cNvPr id="1373" name="Shape 1373"/>
          <p:cNvSpPr/>
          <p:nvPr/>
        </p:nvSpPr>
        <p:spPr>
          <a:xfrm>
            <a:off x="6260514" y="3016337"/>
            <a:ext cx="261068" cy="261068"/>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74" name="Shape 1374"/>
          <p:cNvSpPr/>
          <p:nvPr/>
        </p:nvSpPr>
        <p:spPr>
          <a:xfrm>
            <a:off x="6260514" y="3397337"/>
            <a:ext cx="261068" cy="261068"/>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75" name="Shape 1375"/>
          <p:cNvSpPr/>
          <p:nvPr/>
        </p:nvSpPr>
        <p:spPr>
          <a:xfrm>
            <a:off x="6260514" y="3761573"/>
            <a:ext cx="261068" cy="261068"/>
          </a:xfrm>
          <a:prstGeom prst="ellips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76" name="Shape 1376"/>
          <p:cNvSpPr/>
          <p:nvPr/>
        </p:nvSpPr>
        <p:spPr>
          <a:xfrm>
            <a:off x="6260514" y="4127333"/>
            <a:ext cx="261068" cy="261068"/>
          </a:xfrm>
          <a:prstGeom prst="ellipse">
            <a:avLst/>
          </a:prstGeom>
          <a:solidFill>
            <a:srgbClr val="E4E6E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77" name="Shape 1377"/>
          <p:cNvSpPr txBox="1"/>
          <p:nvPr/>
        </p:nvSpPr>
        <p:spPr>
          <a:xfrm>
            <a:off x="6627167" y="2950891"/>
            <a:ext cx="1888200" cy="1454100"/>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rgbClr val="7F7F7F"/>
                </a:solidFill>
                <a:latin typeface="Montserrat"/>
                <a:ea typeface="Montserrat"/>
                <a:cs typeface="Montserrat"/>
                <a:sym typeface="Montserrat"/>
              </a:rPr>
              <a:t>Air first signs evening that given</a:t>
            </a:r>
            <a:endParaRPr sz="1100"/>
          </a:p>
          <a:p>
            <a:pPr indent="0" lvl="0" marL="0" marR="0" rtl="0" algn="l">
              <a:lnSpc>
                <a:spcPct val="130000"/>
              </a:lnSpc>
              <a:spcBef>
                <a:spcPts val="0"/>
              </a:spcBef>
              <a:spcAft>
                <a:spcPts val="0"/>
              </a:spcAft>
              <a:buNone/>
            </a:pPr>
            <a:r>
              <a:t/>
            </a:r>
            <a:endParaRPr sz="800">
              <a:solidFill>
                <a:srgbClr val="7F7F7F"/>
              </a:solidFill>
              <a:latin typeface="Montserrat"/>
              <a:ea typeface="Montserrat"/>
              <a:cs typeface="Montserrat"/>
              <a:sym typeface="Montserrat"/>
            </a:endParaRPr>
          </a:p>
          <a:p>
            <a:pPr indent="0" lvl="0" marL="0" marR="0" rtl="0" algn="l">
              <a:lnSpc>
                <a:spcPct val="130000"/>
              </a:lnSpc>
              <a:spcBef>
                <a:spcPts val="0"/>
              </a:spcBef>
              <a:spcAft>
                <a:spcPts val="0"/>
              </a:spcAft>
              <a:buNone/>
            </a:pPr>
            <a:r>
              <a:rPr lang="en" sz="800">
                <a:solidFill>
                  <a:srgbClr val="7F7F7F"/>
                </a:solidFill>
                <a:latin typeface="Montserrat"/>
                <a:ea typeface="Montserrat"/>
                <a:cs typeface="Montserrat"/>
                <a:sym typeface="Montserrat"/>
              </a:rPr>
              <a:t>Air saying fruitful were, Air first signs evening that given</a:t>
            </a:r>
            <a:endParaRPr sz="1100"/>
          </a:p>
          <a:p>
            <a:pPr indent="0" lvl="0" marL="0" marR="0" rtl="0" algn="l">
              <a:lnSpc>
                <a:spcPct val="130000"/>
              </a:lnSpc>
              <a:spcBef>
                <a:spcPts val="0"/>
              </a:spcBef>
              <a:spcAft>
                <a:spcPts val="0"/>
              </a:spcAft>
              <a:buNone/>
            </a:pPr>
            <a:r>
              <a:t/>
            </a:r>
            <a:endParaRPr sz="800">
              <a:solidFill>
                <a:srgbClr val="7F7F7F"/>
              </a:solidFill>
              <a:latin typeface="Montserrat"/>
              <a:ea typeface="Montserrat"/>
              <a:cs typeface="Montserrat"/>
              <a:sym typeface="Montserrat"/>
            </a:endParaRPr>
          </a:p>
          <a:p>
            <a:pPr indent="0" lvl="0" marL="0" marR="0" rtl="0" algn="l">
              <a:lnSpc>
                <a:spcPct val="130000"/>
              </a:lnSpc>
              <a:spcBef>
                <a:spcPts val="0"/>
              </a:spcBef>
              <a:spcAft>
                <a:spcPts val="0"/>
              </a:spcAft>
              <a:buNone/>
            </a:pPr>
            <a:r>
              <a:rPr lang="en" sz="800">
                <a:solidFill>
                  <a:srgbClr val="7F7F7F"/>
                </a:solidFill>
                <a:latin typeface="Montserrat"/>
                <a:ea typeface="Montserrat"/>
                <a:cs typeface="Montserrat"/>
                <a:sym typeface="Montserrat"/>
              </a:rPr>
              <a:t>Air saying fruitful were hath water</a:t>
            </a:r>
            <a:endParaRPr sz="1100"/>
          </a:p>
          <a:p>
            <a:pPr indent="0" lvl="0" marL="0" marR="0" rtl="0" algn="l">
              <a:lnSpc>
                <a:spcPct val="130000"/>
              </a:lnSpc>
              <a:spcBef>
                <a:spcPts val="0"/>
              </a:spcBef>
              <a:spcAft>
                <a:spcPts val="0"/>
              </a:spcAft>
              <a:buNone/>
            </a:pPr>
            <a:r>
              <a:t/>
            </a:r>
            <a:endParaRPr sz="800">
              <a:solidFill>
                <a:srgbClr val="7F7F7F"/>
              </a:solidFill>
              <a:latin typeface="Montserrat"/>
              <a:ea typeface="Montserrat"/>
              <a:cs typeface="Montserrat"/>
              <a:sym typeface="Montserrat"/>
            </a:endParaRPr>
          </a:p>
          <a:p>
            <a:pPr indent="0" lvl="0" marL="0" marR="0" rtl="0" algn="l">
              <a:lnSpc>
                <a:spcPct val="130000"/>
              </a:lnSpc>
              <a:spcBef>
                <a:spcPts val="0"/>
              </a:spcBef>
              <a:spcAft>
                <a:spcPts val="0"/>
              </a:spcAft>
              <a:buNone/>
            </a:pPr>
            <a:r>
              <a:rPr lang="en" sz="800">
                <a:solidFill>
                  <a:srgbClr val="7F7F7F"/>
                </a:solidFill>
                <a:latin typeface="Montserrat"/>
                <a:ea typeface="Montserrat"/>
                <a:cs typeface="Montserrat"/>
                <a:sym typeface="Montserrat"/>
              </a:rPr>
              <a:t>Midst Face after have rule living waters. Air saying</a:t>
            </a:r>
            <a:endParaRPr sz="1100"/>
          </a:p>
        </p:txBody>
      </p:sp>
      <p:sp>
        <p:nvSpPr>
          <p:cNvPr id="1378" name="Shape 1378"/>
          <p:cNvSpPr txBox="1"/>
          <p:nvPr/>
        </p:nvSpPr>
        <p:spPr>
          <a:xfrm>
            <a:off x="6273682" y="3054538"/>
            <a:ext cx="234731"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1</a:t>
            </a:r>
            <a:endParaRPr sz="1100"/>
          </a:p>
        </p:txBody>
      </p:sp>
      <p:sp>
        <p:nvSpPr>
          <p:cNvPr id="1379" name="Shape 1379"/>
          <p:cNvSpPr txBox="1"/>
          <p:nvPr/>
        </p:nvSpPr>
        <p:spPr>
          <a:xfrm>
            <a:off x="6273682" y="3435538"/>
            <a:ext cx="234731"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rgbClr val="FEFEFE"/>
                </a:solidFill>
                <a:latin typeface="Montserrat"/>
                <a:ea typeface="Montserrat"/>
                <a:cs typeface="Montserrat"/>
                <a:sym typeface="Montserrat"/>
              </a:rPr>
              <a:t>2</a:t>
            </a:r>
            <a:endParaRPr sz="1100"/>
          </a:p>
        </p:txBody>
      </p:sp>
      <p:sp>
        <p:nvSpPr>
          <p:cNvPr id="1380" name="Shape 1380"/>
          <p:cNvSpPr txBox="1"/>
          <p:nvPr/>
        </p:nvSpPr>
        <p:spPr>
          <a:xfrm>
            <a:off x="6269873" y="3794564"/>
            <a:ext cx="242350"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rgbClr val="FEFEFE"/>
                </a:solidFill>
                <a:latin typeface="Montserrat"/>
                <a:ea typeface="Montserrat"/>
                <a:cs typeface="Montserrat"/>
                <a:sym typeface="Montserrat"/>
              </a:rPr>
              <a:t>3</a:t>
            </a:r>
            <a:endParaRPr sz="1100"/>
          </a:p>
        </p:txBody>
      </p:sp>
      <p:sp>
        <p:nvSpPr>
          <p:cNvPr id="1381" name="Shape 1381"/>
          <p:cNvSpPr txBox="1"/>
          <p:nvPr/>
        </p:nvSpPr>
        <p:spPr>
          <a:xfrm>
            <a:off x="6268975" y="4159798"/>
            <a:ext cx="234731"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4</a:t>
            </a:r>
            <a:endParaRPr sz="1100"/>
          </a:p>
        </p:txBody>
      </p:sp>
      <p:sp>
        <p:nvSpPr>
          <p:cNvPr id="1382" name="Shape 1382"/>
          <p:cNvSpPr/>
          <p:nvPr>
            <p:ph idx="2" type="pic"/>
          </p:nvPr>
        </p:nvSpPr>
        <p:spPr>
          <a:xfrm>
            <a:off x="255815" y="255812"/>
            <a:ext cx="2901723" cy="334463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383" name="Shape 1383"/>
          <p:cNvSpPr/>
          <p:nvPr>
            <p:ph idx="4" type="pic"/>
          </p:nvPr>
        </p:nvSpPr>
        <p:spPr>
          <a:xfrm>
            <a:off x="3157538" y="255812"/>
            <a:ext cx="2828925" cy="463187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384" name="Shape 1384"/>
          <p:cNvSpPr/>
          <p:nvPr>
            <p:ph idx="3" type="pic"/>
          </p:nvPr>
        </p:nvSpPr>
        <p:spPr>
          <a:xfrm>
            <a:off x="5986463" y="255812"/>
            <a:ext cx="2901723" cy="241118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8" name="Shape 1388"/>
        <p:cNvGrpSpPr/>
        <p:nvPr/>
      </p:nvGrpSpPr>
      <p:grpSpPr>
        <a:xfrm>
          <a:off x="0" y="0"/>
          <a:ext cx="0" cy="0"/>
          <a:chOff x="0" y="0"/>
          <a:chExt cx="0" cy="0"/>
        </a:xfrm>
      </p:grpSpPr>
      <p:sp>
        <p:nvSpPr>
          <p:cNvPr id="1389" name="Shape 1389"/>
          <p:cNvSpPr/>
          <p:nvPr>
            <p:ph idx="3" type="pic"/>
          </p:nvPr>
        </p:nvSpPr>
        <p:spPr>
          <a:xfrm>
            <a:off x="255815" y="255812"/>
            <a:ext cx="2158093" cy="23159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390" name="Shape 1390"/>
          <p:cNvSpPr/>
          <p:nvPr>
            <p:ph idx="5" type="pic"/>
          </p:nvPr>
        </p:nvSpPr>
        <p:spPr>
          <a:xfrm>
            <a:off x="255815" y="2571751"/>
            <a:ext cx="2158093" cy="23159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391" name="Shape 1391"/>
          <p:cNvSpPr/>
          <p:nvPr>
            <p:ph idx="6" type="pic"/>
          </p:nvPr>
        </p:nvSpPr>
        <p:spPr>
          <a:xfrm>
            <a:off x="2413907" y="2571751"/>
            <a:ext cx="2158093" cy="23159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392" name="Shape 1392"/>
          <p:cNvSpPr/>
          <p:nvPr>
            <p:ph idx="4" type="pic"/>
          </p:nvPr>
        </p:nvSpPr>
        <p:spPr>
          <a:xfrm>
            <a:off x="2413907" y="255812"/>
            <a:ext cx="2158093" cy="23159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393" name="Shape 1393"/>
          <p:cNvSpPr/>
          <p:nvPr>
            <p:ph idx="2" type="pic"/>
          </p:nvPr>
        </p:nvSpPr>
        <p:spPr>
          <a:xfrm>
            <a:off x="4572000" y="255812"/>
            <a:ext cx="4316186" cy="463187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7" name="Shape 1397"/>
        <p:cNvGrpSpPr/>
        <p:nvPr/>
      </p:nvGrpSpPr>
      <p:grpSpPr>
        <a:xfrm>
          <a:off x="0" y="0"/>
          <a:ext cx="0" cy="0"/>
          <a:chOff x="0" y="0"/>
          <a:chExt cx="0" cy="0"/>
        </a:xfrm>
      </p:grpSpPr>
      <p:sp>
        <p:nvSpPr>
          <p:cNvPr id="1398" name="Shape 1398"/>
          <p:cNvSpPr/>
          <p:nvPr/>
        </p:nvSpPr>
        <p:spPr>
          <a:xfrm>
            <a:off x="3405587" y="3816046"/>
            <a:ext cx="608029" cy="608029"/>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99" name="Shape 1399"/>
          <p:cNvSpPr/>
          <p:nvPr/>
        </p:nvSpPr>
        <p:spPr>
          <a:xfrm>
            <a:off x="4550943" y="3816046"/>
            <a:ext cx="608029" cy="608029"/>
          </a:xfrm>
          <a:prstGeom prst="ellips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00" name="Shape 1400"/>
          <p:cNvSpPr/>
          <p:nvPr/>
        </p:nvSpPr>
        <p:spPr>
          <a:xfrm>
            <a:off x="2246090" y="3816046"/>
            <a:ext cx="608029" cy="608029"/>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01" name="Shape 1401"/>
          <p:cNvSpPr txBox="1"/>
          <p:nvPr/>
        </p:nvSpPr>
        <p:spPr>
          <a:xfrm>
            <a:off x="2056557" y="4479587"/>
            <a:ext cx="987093" cy="184666"/>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b="1" lang="en" sz="800">
                <a:solidFill>
                  <a:schemeClr val="dk1"/>
                </a:solidFill>
                <a:latin typeface="Montserrat"/>
                <a:ea typeface="Montserrat"/>
                <a:cs typeface="Montserrat"/>
                <a:sym typeface="Montserrat"/>
              </a:rPr>
              <a:t>First creepiest</a:t>
            </a:r>
            <a:endParaRPr sz="1100"/>
          </a:p>
        </p:txBody>
      </p:sp>
      <p:sp>
        <p:nvSpPr>
          <p:cNvPr id="1402" name="Shape 1402"/>
          <p:cNvSpPr txBox="1"/>
          <p:nvPr/>
        </p:nvSpPr>
        <p:spPr>
          <a:xfrm>
            <a:off x="3223124" y="4479587"/>
            <a:ext cx="987093" cy="184666"/>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b="1" lang="en" sz="800">
                <a:solidFill>
                  <a:schemeClr val="dk1"/>
                </a:solidFill>
                <a:latin typeface="Montserrat"/>
                <a:ea typeface="Montserrat"/>
                <a:cs typeface="Montserrat"/>
                <a:sym typeface="Montserrat"/>
              </a:rPr>
              <a:t>Epees good</a:t>
            </a:r>
            <a:endParaRPr sz="1100"/>
          </a:p>
        </p:txBody>
      </p:sp>
      <p:sp>
        <p:nvSpPr>
          <p:cNvPr id="1403" name="Shape 1403"/>
          <p:cNvSpPr txBox="1"/>
          <p:nvPr/>
        </p:nvSpPr>
        <p:spPr>
          <a:xfrm>
            <a:off x="4361411" y="4479587"/>
            <a:ext cx="987093" cy="184666"/>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b="1" lang="en" sz="800">
                <a:solidFill>
                  <a:schemeClr val="dk1"/>
                </a:solidFill>
                <a:latin typeface="Montserrat"/>
                <a:ea typeface="Montserrat"/>
                <a:cs typeface="Montserrat"/>
                <a:sym typeface="Montserrat"/>
              </a:rPr>
              <a:t>Good air text</a:t>
            </a:r>
            <a:endParaRPr sz="1100"/>
          </a:p>
        </p:txBody>
      </p:sp>
      <p:sp>
        <p:nvSpPr>
          <p:cNvPr id="1404" name="Shape 1404"/>
          <p:cNvSpPr/>
          <p:nvPr/>
        </p:nvSpPr>
        <p:spPr>
          <a:xfrm>
            <a:off x="5631832" y="3816046"/>
            <a:ext cx="3256353" cy="807913"/>
          </a:xfrm>
          <a:prstGeom prst="rect">
            <a:avLst/>
          </a:prstGeom>
          <a:noFill/>
          <a:ln>
            <a:noFill/>
          </a:ln>
        </p:spPr>
        <p:txBody>
          <a:bodyPr anchorCtr="0" anchor="ctr" bIns="19050" lIns="19050" spcFirstLastPara="1" rIns="19050" wrap="square" tIns="19050">
            <a:noAutofit/>
          </a:bodyPr>
          <a:lstStyle/>
          <a:p>
            <a:pPr indent="0" lvl="0" marL="0" marR="0" rtl="0" algn="l">
              <a:lnSpc>
                <a:spcPct val="160000"/>
              </a:lnSpc>
              <a:spcBef>
                <a:spcPts val="0"/>
              </a:spcBef>
              <a:spcAft>
                <a:spcPts val="0"/>
              </a:spcAft>
              <a:buNone/>
            </a:pPr>
            <a:r>
              <a:rPr b="0" lang="en" sz="800">
                <a:solidFill>
                  <a:srgbClr val="7F7F7F"/>
                </a:solidFill>
                <a:latin typeface="Montserrat"/>
                <a:ea typeface="Montserrat"/>
                <a:cs typeface="Montserrat"/>
                <a:sym typeface="Montserrat"/>
              </a:rPr>
              <a:t>Dummy text of the printing and typesetting industry. Ipsum has been the industry's standard dumm ipsum is simply dummy text of the printing and typesetting industry. Dummy text of the printing and typesetting industry. Ipsum has been the industry's standard dumm ipsum is simply.</a:t>
            </a:r>
            <a:endParaRPr sz="1100"/>
          </a:p>
        </p:txBody>
      </p:sp>
      <p:sp>
        <p:nvSpPr>
          <p:cNvPr id="1405" name="Shape 1405"/>
          <p:cNvSpPr/>
          <p:nvPr>
            <p:ph idx="2" type="pic"/>
          </p:nvPr>
        </p:nvSpPr>
        <p:spPr>
          <a:xfrm>
            <a:off x="255815" y="255812"/>
            <a:ext cx="2158093" cy="165803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06" name="Shape 1406"/>
          <p:cNvSpPr/>
          <p:nvPr>
            <p:ph idx="3" type="pic"/>
          </p:nvPr>
        </p:nvSpPr>
        <p:spPr>
          <a:xfrm>
            <a:off x="255815" y="1913843"/>
            <a:ext cx="2158093" cy="165803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07" name="Shape 1407"/>
          <p:cNvSpPr/>
          <p:nvPr>
            <p:ph idx="9" type="pic"/>
          </p:nvPr>
        </p:nvSpPr>
        <p:spPr>
          <a:xfrm>
            <a:off x="2413907" y="1913843"/>
            <a:ext cx="2158093" cy="165803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08" name="Shape 1408"/>
          <p:cNvSpPr/>
          <p:nvPr>
            <p:ph idx="8" type="pic"/>
          </p:nvPr>
        </p:nvSpPr>
        <p:spPr>
          <a:xfrm>
            <a:off x="2413907" y="255812"/>
            <a:ext cx="2158093" cy="165803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09" name="Shape 1409"/>
          <p:cNvSpPr/>
          <p:nvPr>
            <p:ph idx="6" type="pic"/>
          </p:nvPr>
        </p:nvSpPr>
        <p:spPr>
          <a:xfrm>
            <a:off x="4572000" y="255812"/>
            <a:ext cx="2158093" cy="165803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10" name="Shape 1410"/>
          <p:cNvSpPr/>
          <p:nvPr>
            <p:ph idx="7" type="pic"/>
          </p:nvPr>
        </p:nvSpPr>
        <p:spPr>
          <a:xfrm>
            <a:off x="4572000" y="1913843"/>
            <a:ext cx="2158093" cy="165803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11" name="Shape 1411"/>
          <p:cNvSpPr/>
          <p:nvPr>
            <p:ph idx="5" type="pic"/>
          </p:nvPr>
        </p:nvSpPr>
        <p:spPr>
          <a:xfrm>
            <a:off x="6730093" y="1913843"/>
            <a:ext cx="2158093" cy="165803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12" name="Shape 1412"/>
          <p:cNvSpPr/>
          <p:nvPr>
            <p:ph idx="4" type="pic"/>
          </p:nvPr>
        </p:nvSpPr>
        <p:spPr>
          <a:xfrm>
            <a:off x="6730093" y="255812"/>
            <a:ext cx="2158093" cy="165803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13" name="Shape 1413"/>
          <p:cNvSpPr/>
          <p:nvPr/>
        </p:nvSpPr>
        <p:spPr>
          <a:xfrm>
            <a:off x="2421612" y="3991942"/>
            <a:ext cx="257011" cy="256245"/>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14" name="Shape 1414"/>
          <p:cNvSpPr/>
          <p:nvPr/>
        </p:nvSpPr>
        <p:spPr>
          <a:xfrm>
            <a:off x="3540377" y="3952163"/>
            <a:ext cx="324324" cy="33579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15" name="Shape 1415"/>
          <p:cNvSpPr/>
          <p:nvPr/>
        </p:nvSpPr>
        <p:spPr>
          <a:xfrm>
            <a:off x="4740574" y="3991932"/>
            <a:ext cx="259306" cy="256245"/>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9" name="Shape 1419"/>
        <p:cNvGrpSpPr/>
        <p:nvPr/>
      </p:nvGrpSpPr>
      <p:grpSpPr>
        <a:xfrm>
          <a:off x="0" y="0"/>
          <a:ext cx="0" cy="0"/>
          <a:chOff x="0" y="0"/>
          <a:chExt cx="0" cy="0"/>
        </a:xfrm>
      </p:grpSpPr>
      <p:sp>
        <p:nvSpPr>
          <p:cNvPr id="1420" name="Shape 1420"/>
          <p:cNvSpPr txBox="1"/>
          <p:nvPr/>
        </p:nvSpPr>
        <p:spPr>
          <a:xfrm>
            <a:off x="6211897" y="2963704"/>
            <a:ext cx="1746512" cy="338554"/>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b="1" lang="en" sz="800">
                <a:solidFill>
                  <a:schemeClr val="dk1"/>
                </a:solidFill>
                <a:latin typeface="Montserrat"/>
                <a:ea typeface="Montserrat"/>
                <a:cs typeface="Montserrat"/>
                <a:sym typeface="Montserrat"/>
              </a:rPr>
              <a:t>Saying fruitful were example text hath waters.</a:t>
            </a:r>
            <a:endParaRPr sz="800">
              <a:solidFill>
                <a:schemeClr val="dk1"/>
              </a:solidFill>
              <a:latin typeface="Montserrat"/>
              <a:ea typeface="Montserrat"/>
              <a:cs typeface="Montserrat"/>
              <a:sym typeface="Montserrat"/>
            </a:endParaRPr>
          </a:p>
        </p:txBody>
      </p:sp>
      <p:sp>
        <p:nvSpPr>
          <p:cNvPr id="1421" name="Shape 1421"/>
          <p:cNvSpPr txBox="1"/>
          <p:nvPr/>
        </p:nvSpPr>
        <p:spPr>
          <a:xfrm>
            <a:off x="5152302" y="2856746"/>
            <a:ext cx="1041315"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accent4"/>
                </a:solidFill>
                <a:latin typeface="Montserrat"/>
                <a:ea typeface="Montserrat"/>
                <a:cs typeface="Montserrat"/>
                <a:sym typeface="Montserrat"/>
              </a:rPr>
              <a:t>83%</a:t>
            </a:r>
            <a:endParaRPr sz="1100"/>
          </a:p>
        </p:txBody>
      </p:sp>
      <p:sp>
        <p:nvSpPr>
          <p:cNvPr id="1422" name="Shape 1422"/>
          <p:cNvSpPr/>
          <p:nvPr/>
        </p:nvSpPr>
        <p:spPr>
          <a:xfrm>
            <a:off x="5252916" y="3582923"/>
            <a:ext cx="3256500" cy="807900"/>
          </a:xfrm>
          <a:prstGeom prst="rect">
            <a:avLst/>
          </a:prstGeom>
          <a:noFill/>
          <a:ln>
            <a:noFill/>
          </a:ln>
        </p:spPr>
        <p:txBody>
          <a:bodyPr anchorCtr="0" anchor="ctr" bIns="19050" lIns="19050" spcFirstLastPara="1" rIns="19050" wrap="square" tIns="19050">
            <a:noAutofit/>
          </a:bodyPr>
          <a:lstStyle/>
          <a:p>
            <a:pPr indent="0" lvl="0" marL="0" marR="0" rtl="0" algn="l">
              <a:lnSpc>
                <a:spcPct val="180000"/>
              </a:lnSpc>
              <a:spcBef>
                <a:spcPts val="0"/>
              </a:spcBef>
              <a:spcAft>
                <a:spcPts val="0"/>
              </a:spcAft>
              <a:buNone/>
            </a:pPr>
            <a:r>
              <a:rPr b="0" lang="en" sz="800">
                <a:solidFill>
                  <a:srgbClr val="7F7F7F"/>
                </a:solidFill>
                <a:latin typeface="Montserrat"/>
                <a:ea typeface="Montserrat"/>
                <a:cs typeface="Montserrat"/>
                <a:sym typeface="Montserrat"/>
              </a:rPr>
              <a:t>Dummy text of the printing and typesetting industry. Ipsum has been the industry's standard dumm ipsum is simply dummy text of the printing and typesetting industry. Dummy text of the printing and typesetting industry. Ipsum has been the industry's standard dumm ipsum is simply.</a:t>
            </a:r>
            <a:endParaRPr sz="1100"/>
          </a:p>
        </p:txBody>
      </p:sp>
      <p:sp>
        <p:nvSpPr>
          <p:cNvPr id="1423" name="Shape 1423"/>
          <p:cNvSpPr/>
          <p:nvPr>
            <p:ph idx="2" type="pic"/>
          </p:nvPr>
        </p:nvSpPr>
        <p:spPr>
          <a:xfrm>
            <a:off x="255815" y="255812"/>
            <a:ext cx="2258786" cy="463187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24" name="Shape 1424"/>
          <p:cNvSpPr/>
          <p:nvPr>
            <p:ph idx="3" type="pic"/>
          </p:nvPr>
        </p:nvSpPr>
        <p:spPr>
          <a:xfrm>
            <a:off x="2514600" y="255812"/>
            <a:ext cx="2258786" cy="463187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25" name="Shape 1425"/>
          <p:cNvSpPr/>
          <p:nvPr>
            <p:ph idx="4" type="pic"/>
          </p:nvPr>
        </p:nvSpPr>
        <p:spPr>
          <a:xfrm>
            <a:off x="4773386" y="255812"/>
            <a:ext cx="4114800" cy="221592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9" name="Shape 1429"/>
        <p:cNvGrpSpPr/>
        <p:nvPr/>
      </p:nvGrpSpPr>
      <p:grpSpPr>
        <a:xfrm>
          <a:off x="0" y="0"/>
          <a:ext cx="0" cy="0"/>
          <a:chOff x="0" y="0"/>
          <a:chExt cx="0" cy="0"/>
        </a:xfrm>
      </p:grpSpPr>
      <p:sp>
        <p:nvSpPr>
          <p:cNvPr id="1430" name="Shape 1430"/>
          <p:cNvSpPr/>
          <p:nvPr/>
        </p:nvSpPr>
        <p:spPr>
          <a:xfrm>
            <a:off x="0" y="2635025"/>
            <a:ext cx="9144000" cy="2508476"/>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31" name="Shape 1431"/>
          <p:cNvSpPr/>
          <p:nvPr/>
        </p:nvSpPr>
        <p:spPr>
          <a:xfrm>
            <a:off x="866437" y="2356757"/>
            <a:ext cx="3670697" cy="997744"/>
          </a:xfrm>
          <a:prstGeom prst="rect">
            <a:avLst/>
          </a:pr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432" name="Shape 1432"/>
          <p:cNvGrpSpPr/>
          <p:nvPr/>
        </p:nvGrpSpPr>
        <p:grpSpPr>
          <a:xfrm>
            <a:off x="785475" y="3549763"/>
            <a:ext cx="3779213" cy="877163"/>
            <a:chOff x="6359526" y="4689474"/>
            <a:chExt cx="5038950" cy="1169551"/>
          </a:xfrm>
        </p:grpSpPr>
        <p:sp>
          <p:nvSpPr>
            <p:cNvPr id="1433" name="Shape 1433"/>
            <p:cNvSpPr txBox="1"/>
            <p:nvPr/>
          </p:nvSpPr>
          <p:spPr>
            <a:xfrm>
              <a:off x="6359526" y="4689474"/>
              <a:ext cx="2270124" cy="116955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5300">
                  <a:solidFill>
                    <a:schemeClr val="lt1"/>
                  </a:solidFill>
                  <a:latin typeface="Montserrat"/>
                  <a:ea typeface="Montserrat"/>
                  <a:cs typeface="Montserrat"/>
                  <a:sym typeface="Montserrat"/>
                </a:rPr>
                <a:t>30%</a:t>
              </a:r>
              <a:endParaRPr b="1" sz="3000">
                <a:solidFill>
                  <a:schemeClr val="lt1"/>
                </a:solidFill>
                <a:latin typeface="Montserrat"/>
                <a:ea typeface="Montserrat"/>
                <a:cs typeface="Montserrat"/>
                <a:sym typeface="Montserrat"/>
              </a:endParaRPr>
            </a:p>
          </p:txBody>
        </p:sp>
        <p:sp>
          <p:nvSpPr>
            <p:cNvPr id="1434" name="Shape 1434"/>
            <p:cNvSpPr txBox="1"/>
            <p:nvPr/>
          </p:nvSpPr>
          <p:spPr>
            <a:xfrm>
              <a:off x="8666388" y="4817202"/>
              <a:ext cx="2732088" cy="913070"/>
            </a:xfrm>
            <a:prstGeom prst="rect">
              <a:avLst/>
            </a:prstGeom>
            <a:noFill/>
            <a:ln>
              <a:noFill/>
            </a:ln>
          </p:spPr>
          <p:txBody>
            <a:bodyPr anchorCtr="0" anchor="t" bIns="34275" lIns="68575" spcFirstLastPara="1" rIns="68575" wrap="square" tIns="34275">
              <a:noAutofit/>
            </a:bodyPr>
            <a:lstStyle/>
            <a:p>
              <a:pPr indent="0" lvl="0" marL="0" marR="0" rtl="0" algn="l">
                <a:lnSpc>
                  <a:spcPct val="145454"/>
                </a:lnSpc>
                <a:spcBef>
                  <a:spcPts val="0"/>
                </a:spcBef>
                <a:spcAft>
                  <a:spcPts val="0"/>
                </a:spcAft>
                <a:buNone/>
              </a:pPr>
              <a:r>
                <a:rPr lang="en" sz="800">
                  <a:solidFill>
                    <a:schemeClr val="lt1"/>
                  </a:solidFill>
                  <a:latin typeface="Montserrat"/>
                  <a:ea typeface="Montserrat"/>
                  <a:cs typeface="Montserrat"/>
                  <a:sym typeface="Montserrat"/>
                </a:rPr>
                <a:t>Contrary to popular belief, Lorem simply random text. It has roots in a piece of classical Latin literature from over flyer and then text</a:t>
              </a:r>
              <a:endParaRPr sz="1100"/>
            </a:p>
          </p:txBody>
        </p:sp>
      </p:grpSp>
      <p:grpSp>
        <p:nvGrpSpPr>
          <p:cNvPr id="1435" name="Shape 1435"/>
          <p:cNvGrpSpPr/>
          <p:nvPr/>
        </p:nvGrpSpPr>
        <p:grpSpPr>
          <a:xfrm>
            <a:off x="1126545" y="2579404"/>
            <a:ext cx="358379" cy="552450"/>
            <a:chOff x="6869113" y="3357563"/>
            <a:chExt cx="477838" cy="736600"/>
          </a:xfrm>
        </p:grpSpPr>
        <p:sp>
          <p:nvSpPr>
            <p:cNvPr id="1436" name="Shape 1436"/>
            <p:cNvSpPr/>
            <p:nvPr/>
          </p:nvSpPr>
          <p:spPr>
            <a:xfrm>
              <a:off x="6869113" y="3357563"/>
              <a:ext cx="477838" cy="661988"/>
            </a:xfrm>
            <a:custGeom>
              <a:pathLst>
                <a:path extrusionOk="0" h="79" w="57">
                  <a:moveTo>
                    <a:pt x="15" y="77"/>
                  </a:moveTo>
                  <a:cubicBezTo>
                    <a:pt x="9" y="77"/>
                    <a:pt x="7" y="75"/>
                    <a:pt x="6" y="73"/>
                  </a:cubicBezTo>
                  <a:cubicBezTo>
                    <a:pt x="4" y="71"/>
                    <a:pt x="2" y="66"/>
                    <a:pt x="2" y="66"/>
                  </a:cubicBezTo>
                  <a:cubicBezTo>
                    <a:pt x="1" y="65"/>
                    <a:pt x="0" y="65"/>
                    <a:pt x="0" y="61"/>
                  </a:cubicBezTo>
                  <a:cubicBezTo>
                    <a:pt x="1" y="57"/>
                    <a:pt x="0" y="52"/>
                    <a:pt x="0" y="52"/>
                  </a:cubicBezTo>
                  <a:cubicBezTo>
                    <a:pt x="0" y="49"/>
                    <a:pt x="1" y="48"/>
                    <a:pt x="1" y="48"/>
                  </a:cubicBezTo>
                  <a:cubicBezTo>
                    <a:pt x="3" y="44"/>
                    <a:pt x="3" y="47"/>
                    <a:pt x="3" y="47"/>
                  </a:cubicBezTo>
                  <a:cubicBezTo>
                    <a:pt x="5" y="34"/>
                    <a:pt x="6" y="36"/>
                    <a:pt x="7" y="37"/>
                  </a:cubicBezTo>
                  <a:cubicBezTo>
                    <a:pt x="8" y="36"/>
                    <a:pt x="12" y="24"/>
                    <a:pt x="13" y="25"/>
                  </a:cubicBezTo>
                  <a:cubicBezTo>
                    <a:pt x="13" y="26"/>
                    <a:pt x="13" y="26"/>
                    <a:pt x="13" y="26"/>
                  </a:cubicBezTo>
                  <a:cubicBezTo>
                    <a:pt x="13" y="26"/>
                    <a:pt x="17" y="20"/>
                    <a:pt x="18" y="20"/>
                  </a:cubicBezTo>
                  <a:cubicBezTo>
                    <a:pt x="19" y="20"/>
                    <a:pt x="19" y="20"/>
                    <a:pt x="19" y="20"/>
                  </a:cubicBezTo>
                  <a:cubicBezTo>
                    <a:pt x="20" y="19"/>
                    <a:pt x="23" y="15"/>
                    <a:pt x="24" y="15"/>
                  </a:cubicBezTo>
                  <a:cubicBezTo>
                    <a:pt x="25" y="15"/>
                    <a:pt x="26" y="15"/>
                    <a:pt x="27" y="13"/>
                  </a:cubicBezTo>
                  <a:cubicBezTo>
                    <a:pt x="29" y="11"/>
                    <a:pt x="30" y="10"/>
                    <a:pt x="30" y="10"/>
                  </a:cubicBezTo>
                  <a:cubicBezTo>
                    <a:pt x="31" y="12"/>
                    <a:pt x="31" y="12"/>
                    <a:pt x="31" y="12"/>
                  </a:cubicBezTo>
                  <a:cubicBezTo>
                    <a:pt x="34" y="8"/>
                    <a:pt x="35" y="7"/>
                    <a:pt x="35" y="8"/>
                  </a:cubicBezTo>
                  <a:cubicBezTo>
                    <a:pt x="35" y="8"/>
                    <a:pt x="36" y="9"/>
                    <a:pt x="36" y="9"/>
                  </a:cubicBezTo>
                  <a:cubicBezTo>
                    <a:pt x="39" y="7"/>
                    <a:pt x="40" y="6"/>
                    <a:pt x="40" y="6"/>
                  </a:cubicBezTo>
                  <a:cubicBezTo>
                    <a:pt x="41" y="8"/>
                    <a:pt x="42" y="8"/>
                    <a:pt x="42" y="8"/>
                  </a:cubicBezTo>
                  <a:cubicBezTo>
                    <a:pt x="44" y="6"/>
                    <a:pt x="45" y="7"/>
                    <a:pt x="45" y="7"/>
                  </a:cubicBezTo>
                  <a:cubicBezTo>
                    <a:pt x="45" y="7"/>
                    <a:pt x="47" y="6"/>
                    <a:pt x="48" y="5"/>
                  </a:cubicBezTo>
                  <a:cubicBezTo>
                    <a:pt x="48" y="4"/>
                    <a:pt x="49" y="6"/>
                    <a:pt x="49" y="5"/>
                  </a:cubicBezTo>
                  <a:cubicBezTo>
                    <a:pt x="52" y="2"/>
                    <a:pt x="53" y="0"/>
                    <a:pt x="53" y="1"/>
                  </a:cubicBezTo>
                  <a:cubicBezTo>
                    <a:pt x="53" y="3"/>
                    <a:pt x="53" y="5"/>
                    <a:pt x="53" y="5"/>
                  </a:cubicBezTo>
                  <a:cubicBezTo>
                    <a:pt x="53" y="7"/>
                    <a:pt x="52" y="6"/>
                    <a:pt x="53" y="7"/>
                  </a:cubicBezTo>
                  <a:cubicBezTo>
                    <a:pt x="54" y="7"/>
                    <a:pt x="54" y="6"/>
                    <a:pt x="54" y="7"/>
                  </a:cubicBezTo>
                  <a:cubicBezTo>
                    <a:pt x="54" y="8"/>
                    <a:pt x="53" y="10"/>
                    <a:pt x="53" y="10"/>
                  </a:cubicBezTo>
                  <a:cubicBezTo>
                    <a:pt x="54" y="9"/>
                    <a:pt x="54" y="9"/>
                    <a:pt x="54" y="10"/>
                  </a:cubicBezTo>
                  <a:cubicBezTo>
                    <a:pt x="54" y="13"/>
                    <a:pt x="54" y="14"/>
                    <a:pt x="54" y="14"/>
                  </a:cubicBezTo>
                  <a:cubicBezTo>
                    <a:pt x="55" y="13"/>
                    <a:pt x="55" y="12"/>
                    <a:pt x="55" y="13"/>
                  </a:cubicBezTo>
                  <a:cubicBezTo>
                    <a:pt x="55" y="14"/>
                    <a:pt x="55" y="17"/>
                    <a:pt x="55" y="17"/>
                  </a:cubicBezTo>
                  <a:cubicBezTo>
                    <a:pt x="56" y="16"/>
                    <a:pt x="56" y="18"/>
                    <a:pt x="55" y="19"/>
                  </a:cubicBezTo>
                  <a:cubicBezTo>
                    <a:pt x="55" y="21"/>
                    <a:pt x="56" y="22"/>
                    <a:pt x="56" y="22"/>
                  </a:cubicBezTo>
                  <a:cubicBezTo>
                    <a:pt x="56" y="21"/>
                    <a:pt x="56" y="26"/>
                    <a:pt x="56" y="26"/>
                  </a:cubicBezTo>
                  <a:cubicBezTo>
                    <a:pt x="56" y="26"/>
                    <a:pt x="57" y="26"/>
                    <a:pt x="57" y="26"/>
                  </a:cubicBezTo>
                  <a:cubicBezTo>
                    <a:pt x="57" y="28"/>
                    <a:pt x="55" y="32"/>
                    <a:pt x="55" y="32"/>
                  </a:cubicBezTo>
                  <a:cubicBezTo>
                    <a:pt x="55" y="33"/>
                    <a:pt x="54" y="35"/>
                    <a:pt x="54" y="35"/>
                  </a:cubicBezTo>
                  <a:cubicBezTo>
                    <a:pt x="55" y="34"/>
                    <a:pt x="56" y="35"/>
                    <a:pt x="56" y="35"/>
                  </a:cubicBezTo>
                  <a:cubicBezTo>
                    <a:pt x="56" y="36"/>
                    <a:pt x="54" y="40"/>
                    <a:pt x="54" y="40"/>
                  </a:cubicBezTo>
                  <a:cubicBezTo>
                    <a:pt x="54" y="41"/>
                    <a:pt x="54" y="42"/>
                    <a:pt x="54" y="42"/>
                  </a:cubicBezTo>
                  <a:cubicBezTo>
                    <a:pt x="53" y="43"/>
                    <a:pt x="53" y="43"/>
                    <a:pt x="53" y="43"/>
                  </a:cubicBezTo>
                  <a:cubicBezTo>
                    <a:pt x="54" y="43"/>
                    <a:pt x="55" y="43"/>
                    <a:pt x="54" y="44"/>
                  </a:cubicBezTo>
                  <a:cubicBezTo>
                    <a:pt x="53" y="46"/>
                    <a:pt x="50" y="50"/>
                    <a:pt x="50" y="50"/>
                  </a:cubicBezTo>
                  <a:cubicBezTo>
                    <a:pt x="51" y="50"/>
                    <a:pt x="51" y="51"/>
                    <a:pt x="49" y="53"/>
                  </a:cubicBezTo>
                  <a:cubicBezTo>
                    <a:pt x="48" y="55"/>
                    <a:pt x="45" y="60"/>
                    <a:pt x="44" y="61"/>
                  </a:cubicBezTo>
                  <a:cubicBezTo>
                    <a:pt x="45" y="61"/>
                    <a:pt x="45" y="64"/>
                    <a:pt x="44" y="65"/>
                  </a:cubicBezTo>
                  <a:cubicBezTo>
                    <a:pt x="42" y="67"/>
                    <a:pt x="39" y="68"/>
                    <a:pt x="39" y="68"/>
                  </a:cubicBezTo>
                  <a:cubicBezTo>
                    <a:pt x="40" y="69"/>
                    <a:pt x="37" y="73"/>
                    <a:pt x="33" y="74"/>
                  </a:cubicBezTo>
                  <a:cubicBezTo>
                    <a:pt x="33" y="76"/>
                    <a:pt x="34" y="75"/>
                    <a:pt x="33" y="76"/>
                  </a:cubicBezTo>
                  <a:cubicBezTo>
                    <a:pt x="30" y="77"/>
                    <a:pt x="24" y="79"/>
                    <a:pt x="21" y="79"/>
                  </a:cubicBezTo>
                  <a:cubicBezTo>
                    <a:pt x="17" y="79"/>
                    <a:pt x="15" y="78"/>
                    <a:pt x="15" y="77"/>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37" name="Shape 1437"/>
            <p:cNvSpPr/>
            <p:nvPr/>
          </p:nvSpPr>
          <p:spPr>
            <a:xfrm>
              <a:off x="6869113" y="3400425"/>
              <a:ext cx="477838" cy="693738"/>
            </a:xfrm>
            <a:custGeom>
              <a:pathLst>
                <a:path extrusionOk="0" h="83" w="57">
                  <a:moveTo>
                    <a:pt x="52" y="28"/>
                  </a:moveTo>
                  <a:cubicBezTo>
                    <a:pt x="54" y="26"/>
                    <a:pt x="56" y="24"/>
                    <a:pt x="57" y="23"/>
                  </a:cubicBezTo>
                  <a:cubicBezTo>
                    <a:pt x="57" y="22"/>
                    <a:pt x="57" y="22"/>
                    <a:pt x="57" y="21"/>
                  </a:cubicBezTo>
                  <a:cubicBezTo>
                    <a:pt x="57" y="21"/>
                    <a:pt x="57" y="21"/>
                    <a:pt x="57" y="21"/>
                  </a:cubicBezTo>
                  <a:cubicBezTo>
                    <a:pt x="52" y="26"/>
                    <a:pt x="47" y="30"/>
                    <a:pt x="39" y="35"/>
                  </a:cubicBezTo>
                  <a:cubicBezTo>
                    <a:pt x="33" y="38"/>
                    <a:pt x="30" y="40"/>
                    <a:pt x="29" y="41"/>
                  </a:cubicBezTo>
                  <a:cubicBezTo>
                    <a:pt x="29" y="39"/>
                    <a:pt x="30" y="37"/>
                    <a:pt x="31" y="36"/>
                  </a:cubicBezTo>
                  <a:cubicBezTo>
                    <a:pt x="31" y="36"/>
                    <a:pt x="31" y="36"/>
                    <a:pt x="31" y="36"/>
                  </a:cubicBezTo>
                  <a:cubicBezTo>
                    <a:pt x="31" y="36"/>
                    <a:pt x="31" y="36"/>
                    <a:pt x="31" y="36"/>
                  </a:cubicBezTo>
                  <a:cubicBezTo>
                    <a:pt x="31" y="35"/>
                    <a:pt x="31" y="35"/>
                    <a:pt x="31" y="35"/>
                  </a:cubicBezTo>
                  <a:cubicBezTo>
                    <a:pt x="41" y="28"/>
                    <a:pt x="52" y="17"/>
                    <a:pt x="56" y="13"/>
                  </a:cubicBezTo>
                  <a:cubicBezTo>
                    <a:pt x="56" y="13"/>
                    <a:pt x="56" y="13"/>
                    <a:pt x="56" y="12"/>
                  </a:cubicBezTo>
                  <a:cubicBezTo>
                    <a:pt x="52" y="16"/>
                    <a:pt x="43" y="25"/>
                    <a:pt x="39" y="28"/>
                  </a:cubicBezTo>
                  <a:cubicBezTo>
                    <a:pt x="36" y="31"/>
                    <a:pt x="34" y="32"/>
                    <a:pt x="33" y="32"/>
                  </a:cubicBezTo>
                  <a:cubicBezTo>
                    <a:pt x="35" y="28"/>
                    <a:pt x="37" y="25"/>
                    <a:pt x="39" y="22"/>
                  </a:cubicBezTo>
                  <a:cubicBezTo>
                    <a:pt x="45" y="18"/>
                    <a:pt x="51" y="11"/>
                    <a:pt x="54" y="8"/>
                  </a:cubicBezTo>
                  <a:cubicBezTo>
                    <a:pt x="54" y="8"/>
                    <a:pt x="54" y="7"/>
                    <a:pt x="54" y="7"/>
                  </a:cubicBezTo>
                  <a:cubicBezTo>
                    <a:pt x="50" y="10"/>
                    <a:pt x="43" y="16"/>
                    <a:pt x="42" y="17"/>
                  </a:cubicBezTo>
                  <a:cubicBezTo>
                    <a:pt x="44" y="14"/>
                    <a:pt x="45" y="12"/>
                    <a:pt x="46" y="11"/>
                  </a:cubicBezTo>
                  <a:cubicBezTo>
                    <a:pt x="46" y="10"/>
                    <a:pt x="47" y="10"/>
                    <a:pt x="47" y="9"/>
                  </a:cubicBezTo>
                  <a:cubicBezTo>
                    <a:pt x="47" y="8"/>
                    <a:pt x="47" y="8"/>
                    <a:pt x="47" y="8"/>
                  </a:cubicBezTo>
                  <a:cubicBezTo>
                    <a:pt x="47" y="8"/>
                    <a:pt x="48" y="7"/>
                    <a:pt x="48" y="7"/>
                  </a:cubicBezTo>
                  <a:cubicBezTo>
                    <a:pt x="48" y="7"/>
                    <a:pt x="47" y="7"/>
                    <a:pt x="47" y="8"/>
                  </a:cubicBezTo>
                  <a:cubicBezTo>
                    <a:pt x="47" y="6"/>
                    <a:pt x="48" y="3"/>
                    <a:pt x="49" y="0"/>
                  </a:cubicBezTo>
                  <a:cubicBezTo>
                    <a:pt x="48" y="0"/>
                    <a:pt x="48" y="0"/>
                    <a:pt x="48" y="0"/>
                  </a:cubicBezTo>
                  <a:cubicBezTo>
                    <a:pt x="47" y="3"/>
                    <a:pt x="46" y="7"/>
                    <a:pt x="45" y="11"/>
                  </a:cubicBezTo>
                  <a:cubicBezTo>
                    <a:pt x="44" y="12"/>
                    <a:pt x="43" y="14"/>
                    <a:pt x="42" y="16"/>
                  </a:cubicBezTo>
                  <a:cubicBezTo>
                    <a:pt x="42" y="13"/>
                    <a:pt x="41" y="7"/>
                    <a:pt x="41" y="5"/>
                  </a:cubicBezTo>
                  <a:cubicBezTo>
                    <a:pt x="41" y="4"/>
                    <a:pt x="41" y="3"/>
                    <a:pt x="40" y="1"/>
                  </a:cubicBezTo>
                  <a:cubicBezTo>
                    <a:pt x="40" y="1"/>
                    <a:pt x="40" y="1"/>
                    <a:pt x="40" y="2"/>
                  </a:cubicBezTo>
                  <a:cubicBezTo>
                    <a:pt x="40" y="3"/>
                    <a:pt x="40" y="13"/>
                    <a:pt x="40" y="19"/>
                  </a:cubicBezTo>
                  <a:cubicBezTo>
                    <a:pt x="39" y="21"/>
                    <a:pt x="38" y="23"/>
                    <a:pt x="36" y="25"/>
                  </a:cubicBezTo>
                  <a:cubicBezTo>
                    <a:pt x="36" y="23"/>
                    <a:pt x="36" y="20"/>
                    <a:pt x="36" y="16"/>
                  </a:cubicBezTo>
                  <a:cubicBezTo>
                    <a:pt x="35" y="12"/>
                    <a:pt x="36" y="6"/>
                    <a:pt x="36" y="4"/>
                  </a:cubicBezTo>
                  <a:cubicBezTo>
                    <a:pt x="36" y="4"/>
                    <a:pt x="35" y="3"/>
                    <a:pt x="35" y="3"/>
                  </a:cubicBezTo>
                  <a:cubicBezTo>
                    <a:pt x="35" y="3"/>
                    <a:pt x="35" y="2"/>
                    <a:pt x="35" y="3"/>
                  </a:cubicBezTo>
                  <a:cubicBezTo>
                    <a:pt x="35" y="4"/>
                    <a:pt x="34" y="7"/>
                    <a:pt x="34" y="10"/>
                  </a:cubicBezTo>
                  <a:cubicBezTo>
                    <a:pt x="34" y="14"/>
                    <a:pt x="34" y="22"/>
                    <a:pt x="34" y="28"/>
                  </a:cubicBezTo>
                  <a:cubicBezTo>
                    <a:pt x="33" y="30"/>
                    <a:pt x="32" y="32"/>
                    <a:pt x="31" y="34"/>
                  </a:cubicBezTo>
                  <a:cubicBezTo>
                    <a:pt x="31" y="33"/>
                    <a:pt x="31" y="33"/>
                    <a:pt x="31" y="32"/>
                  </a:cubicBezTo>
                  <a:cubicBezTo>
                    <a:pt x="31" y="29"/>
                    <a:pt x="30" y="25"/>
                    <a:pt x="30" y="23"/>
                  </a:cubicBezTo>
                  <a:cubicBezTo>
                    <a:pt x="31" y="20"/>
                    <a:pt x="30" y="20"/>
                    <a:pt x="31" y="14"/>
                  </a:cubicBezTo>
                  <a:cubicBezTo>
                    <a:pt x="31" y="12"/>
                    <a:pt x="30" y="11"/>
                    <a:pt x="31" y="6"/>
                  </a:cubicBezTo>
                  <a:cubicBezTo>
                    <a:pt x="31" y="6"/>
                    <a:pt x="31" y="6"/>
                    <a:pt x="31" y="7"/>
                  </a:cubicBezTo>
                  <a:cubicBezTo>
                    <a:pt x="31" y="7"/>
                    <a:pt x="31" y="7"/>
                    <a:pt x="30" y="5"/>
                  </a:cubicBezTo>
                  <a:cubicBezTo>
                    <a:pt x="30" y="7"/>
                    <a:pt x="29" y="8"/>
                    <a:pt x="29" y="10"/>
                  </a:cubicBezTo>
                  <a:cubicBezTo>
                    <a:pt x="29" y="12"/>
                    <a:pt x="29" y="13"/>
                    <a:pt x="29" y="17"/>
                  </a:cubicBezTo>
                  <a:cubicBezTo>
                    <a:pt x="29" y="21"/>
                    <a:pt x="29" y="29"/>
                    <a:pt x="29" y="37"/>
                  </a:cubicBezTo>
                  <a:cubicBezTo>
                    <a:pt x="28" y="39"/>
                    <a:pt x="28" y="40"/>
                    <a:pt x="27" y="41"/>
                  </a:cubicBezTo>
                  <a:cubicBezTo>
                    <a:pt x="27" y="40"/>
                    <a:pt x="26" y="39"/>
                    <a:pt x="26" y="38"/>
                  </a:cubicBezTo>
                  <a:cubicBezTo>
                    <a:pt x="26" y="36"/>
                    <a:pt x="26" y="33"/>
                    <a:pt x="25" y="34"/>
                  </a:cubicBezTo>
                  <a:cubicBezTo>
                    <a:pt x="25" y="35"/>
                    <a:pt x="24" y="25"/>
                    <a:pt x="24" y="20"/>
                  </a:cubicBezTo>
                  <a:cubicBezTo>
                    <a:pt x="23" y="16"/>
                    <a:pt x="23" y="15"/>
                    <a:pt x="24" y="10"/>
                  </a:cubicBezTo>
                  <a:cubicBezTo>
                    <a:pt x="24" y="10"/>
                    <a:pt x="23" y="10"/>
                    <a:pt x="23" y="10"/>
                  </a:cubicBezTo>
                  <a:cubicBezTo>
                    <a:pt x="23" y="12"/>
                    <a:pt x="22" y="14"/>
                    <a:pt x="22" y="17"/>
                  </a:cubicBezTo>
                  <a:cubicBezTo>
                    <a:pt x="22" y="22"/>
                    <a:pt x="24" y="33"/>
                    <a:pt x="25" y="44"/>
                  </a:cubicBezTo>
                  <a:cubicBezTo>
                    <a:pt x="24" y="46"/>
                    <a:pt x="23" y="48"/>
                    <a:pt x="23" y="50"/>
                  </a:cubicBezTo>
                  <a:cubicBezTo>
                    <a:pt x="22" y="49"/>
                    <a:pt x="22" y="47"/>
                    <a:pt x="21" y="43"/>
                  </a:cubicBezTo>
                  <a:cubicBezTo>
                    <a:pt x="20" y="37"/>
                    <a:pt x="18" y="30"/>
                    <a:pt x="17" y="23"/>
                  </a:cubicBezTo>
                  <a:cubicBezTo>
                    <a:pt x="17" y="17"/>
                    <a:pt x="18" y="18"/>
                    <a:pt x="17" y="15"/>
                  </a:cubicBezTo>
                  <a:cubicBezTo>
                    <a:pt x="17" y="16"/>
                    <a:pt x="17" y="16"/>
                    <a:pt x="17" y="16"/>
                  </a:cubicBezTo>
                  <a:cubicBezTo>
                    <a:pt x="17" y="16"/>
                    <a:pt x="17" y="16"/>
                    <a:pt x="17" y="16"/>
                  </a:cubicBezTo>
                  <a:cubicBezTo>
                    <a:pt x="17" y="16"/>
                    <a:pt x="16" y="16"/>
                    <a:pt x="16" y="21"/>
                  </a:cubicBezTo>
                  <a:cubicBezTo>
                    <a:pt x="17" y="26"/>
                    <a:pt x="19" y="41"/>
                    <a:pt x="21" y="53"/>
                  </a:cubicBezTo>
                  <a:cubicBezTo>
                    <a:pt x="21" y="54"/>
                    <a:pt x="20" y="55"/>
                    <a:pt x="20" y="56"/>
                  </a:cubicBezTo>
                  <a:cubicBezTo>
                    <a:pt x="20" y="56"/>
                    <a:pt x="20" y="56"/>
                    <a:pt x="19" y="57"/>
                  </a:cubicBezTo>
                  <a:cubicBezTo>
                    <a:pt x="19" y="54"/>
                    <a:pt x="18" y="49"/>
                    <a:pt x="18" y="49"/>
                  </a:cubicBezTo>
                  <a:cubicBezTo>
                    <a:pt x="17" y="49"/>
                    <a:pt x="16" y="45"/>
                    <a:pt x="16" y="43"/>
                  </a:cubicBezTo>
                  <a:cubicBezTo>
                    <a:pt x="15" y="41"/>
                    <a:pt x="12" y="27"/>
                    <a:pt x="12" y="28"/>
                  </a:cubicBezTo>
                  <a:cubicBezTo>
                    <a:pt x="12" y="28"/>
                    <a:pt x="13" y="41"/>
                    <a:pt x="13" y="42"/>
                  </a:cubicBezTo>
                  <a:cubicBezTo>
                    <a:pt x="13" y="42"/>
                    <a:pt x="10" y="34"/>
                    <a:pt x="9" y="33"/>
                  </a:cubicBezTo>
                  <a:cubicBezTo>
                    <a:pt x="9" y="32"/>
                    <a:pt x="11" y="40"/>
                    <a:pt x="12" y="46"/>
                  </a:cubicBezTo>
                  <a:cubicBezTo>
                    <a:pt x="13" y="50"/>
                    <a:pt x="16" y="61"/>
                    <a:pt x="17" y="63"/>
                  </a:cubicBezTo>
                  <a:cubicBezTo>
                    <a:pt x="16" y="64"/>
                    <a:pt x="16" y="64"/>
                    <a:pt x="16" y="65"/>
                  </a:cubicBezTo>
                  <a:cubicBezTo>
                    <a:pt x="15" y="63"/>
                    <a:pt x="12" y="56"/>
                    <a:pt x="11" y="51"/>
                  </a:cubicBezTo>
                  <a:cubicBezTo>
                    <a:pt x="9" y="47"/>
                    <a:pt x="6" y="35"/>
                    <a:pt x="5" y="33"/>
                  </a:cubicBezTo>
                  <a:cubicBezTo>
                    <a:pt x="5" y="33"/>
                    <a:pt x="5" y="33"/>
                    <a:pt x="5" y="33"/>
                  </a:cubicBezTo>
                  <a:cubicBezTo>
                    <a:pt x="5" y="35"/>
                    <a:pt x="7" y="38"/>
                    <a:pt x="7" y="40"/>
                  </a:cubicBezTo>
                  <a:cubicBezTo>
                    <a:pt x="7" y="42"/>
                    <a:pt x="9" y="49"/>
                    <a:pt x="8" y="49"/>
                  </a:cubicBezTo>
                  <a:cubicBezTo>
                    <a:pt x="6" y="48"/>
                    <a:pt x="6" y="48"/>
                    <a:pt x="6" y="49"/>
                  </a:cubicBezTo>
                  <a:cubicBezTo>
                    <a:pt x="7" y="50"/>
                    <a:pt x="10" y="54"/>
                    <a:pt x="11" y="57"/>
                  </a:cubicBezTo>
                  <a:cubicBezTo>
                    <a:pt x="12" y="60"/>
                    <a:pt x="13" y="64"/>
                    <a:pt x="14" y="67"/>
                  </a:cubicBezTo>
                  <a:cubicBezTo>
                    <a:pt x="14" y="68"/>
                    <a:pt x="14" y="68"/>
                    <a:pt x="14" y="68"/>
                  </a:cubicBezTo>
                  <a:cubicBezTo>
                    <a:pt x="13" y="67"/>
                    <a:pt x="10" y="63"/>
                    <a:pt x="8" y="60"/>
                  </a:cubicBezTo>
                  <a:cubicBezTo>
                    <a:pt x="7" y="56"/>
                    <a:pt x="3" y="50"/>
                    <a:pt x="3" y="50"/>
                  </a:cubicBezTo>
                  <a:cubicBezTo>
                    <a:pt x="0" y="48"/>
                    <a:pt x="0" y="48"/>
                    <a:pt x="0" y="48"/>
                  </a:cubicBezTo>
                  <a:cubicBezTo>
                    <a:pt x="0" y="48"/>
                    <a:pt x="0" y="48"/>
                    <a:pt x="0" y="49"/>
                  </a:cubicBezTo>
                  <a:cubicBezTo>
                    <a:pt x="2" y="51"/>
                    <a:pt x="4" y="56"/>
                    <a:pt x="5" y="57"/>
                  </a:cubicBezTo>
                  <a:cubicBezTo>
                    <a:pt x="5" y="58"/>
                    <a:pt x="3" y="57"/>
                    <a:pt x="3" y="57"/>
                  </a:cubicBezTo>
                  <a:cubicBezTo>
                    <a:pt x="3" y="57"/>
                    <a:pt x="2" y="57"/>
                    <a:pt x="0" y="56"/>
                  </a:cubicBezTo>
                  <a:cubicBezTo>
                    <a:pt x="0" y="57"/>
                    <a:pt x="0" y="57"/>
                    <a:pt x="0" y="58"/>
                  </a:cubicBezTo>
                  <a:cubicBezTo>
                    <a:pt x="1" y="59"/>
                    <a:pt x="3" y="61"/>
                    <a:pt x="4" y="61"/>
                  </a:cubicBezTo>
                  <a:cubicBezTo>
                    <a:pt x="5" y="62"/>
                    <a:pt x="12" y="68"/>
                    <a:pt x="13" y="69"/>
                  </a:cubicBezTo>
                  <a:cubicBezTo>
                    <a:pt x="13" y="70"/>
                    <a:pt x="13" y="70"/>
                    <a:pt x="12" y="71"/>
                  </a:cubicBezTo>
                  <a:cubicBezTo>
                    <a:pt x="11" y="69"/>
                    <a:pt x="9" y="67"/>
                    <a:pt x="7" y="66"/>
                  </a:cubicBezTo>
                  <a:cubicBezTo>
                    <a:pt x="5" y="64"/>
                    <a:pt x="3" y="63"/>
                    <a:pt x="2" y="62"/>
                  </a:cubicBezTo>
                  <a:cubicBezTo>
                    <a:pt x="3" y="64"/>
                    <a:pt x="4" y="67"/>
                    <a:pt x="6" y="68"/>
                  </a:cubicBezTo>
                  <a:cubicBezTo>
                    <a:pt x="6" y="68"/>
                    <a:pt x="6" y="69"/>
                    <a:pt x="6" y="69"/>
                  </a:cubicBezTo>
                  <a:cubicBezTo>
                    <a:pt x="8" y="70"/>
                    <a:pt x="11" y="71"/>
                    <a:pt x="12" y="71"/>
                  </a:cubicBezTo>
                  <a:cubicBezTo>
                    <a:pt x="12" y="72"/>
                    <a:pt x="12" y="73"/>
                    <a:pt x="11" y="74"/>
                  </a:cubicBezTo>
                  <a:cubicBezTo>
                    <a:pt x="10" y="78"/>
                    <a:pt x="9" y="81"/>
                    <a:pt x="9" y="82"/>
                  </a:cubicBezTo>
                  <a:cubicBezTo>
                    <a:pt x="9" y="83"/>
                    <a:pt x="9" y="83"/>
                    <a:pt x="9" y="83"/>
                  </a:cubicBezTo>
                  <a:cubicBezTo>
                    <a:pt x="9" y="83"/>
                    <a:pt x="11" y="82"/>
                    <a:pt x="12" y="80"/>
                  </a:cubicBezTo>
                  <a:cubicBezTo>
                    <a:pt x="12" y="77"/>
                    <a:pt x="13" y="74"/>
                    <a:pt x="14" y="71"/>
                  </a:cubicBezTo>
                  <a:cubicBezTo>
                    <a:pt x="17" y="72"/>
                    <a:pt x="19" y="72"/>
                    <a:pt x="23" y="72"/>
                  </a:cubicBezTo>
                  <a:cubicBezTo>
                    <a:pt x="25" y="72"/>
                    <a:pt x="29" y="72"/>
                    <a:pt x="31" y="71"/>
                  </a:cubicBezTo>
                  <a:cubicBezTo>
                    <a:pt x="32" y="71"/>
                    <a:pt x="33" y="71"/>
                    <a:pt x="33" y="71"/>
                  </a:cubicBezTo>
                  <a:cubicBezTo>
                    <a:pt x="33" y="70"/>
                    <a:pt x="33" y="70"/>
                    <a:pt x="33" y="70"/>
                  </a:cubicBezTo>
                  <a:cubicBezTo>
                    <a:pt x="30" y="71"/>
                    <a:pt x="26" y="71"/>
                    <a:pt x="22" y="71"/>
                  </a:cubicBezTo>
                  <a:cubicBezTo>
                    <a:pt x="19" y="71"/>
                    <a:pt x="16" y="70"/>
                    <a:pt x="14" y="69"/>
                  </a:cubicBezTo>
                  <a:cubicBezTo>
                    <a:pt x="14" y="69"/>
                    <a:pt x="15" y="69"/>
                    <a:pt x="15" y="69"/>
                  </a:cubicBezTo>
                  <a:cubicBezTo>
                    <a:pt x="15" y="69"/>
                    <a:pt x="17" y="69"/>
                    <a:pt x="18" y="69"/>
                  </a:cubicBezTo>
                  <a:cubicBezTo>
                    <a:pt x="20" y="69"/>
                    <a:pt x="27" y="67"/>
                    <a:pt x="29" y="67"/>
                  </a:cubicBezTo>
                  <a:cubicBezTo>
                    <a:pt x="30" y="67"/>
                    <a:pt x="31" y="68"/>
                    <a:pt x="33" y="69"/>
                  </a:cubicBezTo>
                  <a:cubicBezTo>
                    <a:pt x="33" y="69"/>
                    <a:pt x="33" y="69"/>
                    <a:pt x="33" y="69"/>
                  </a:cubicBezTo>
                  <a:cubicBezTo>
                    <a:pt x="35" y="68"/>
                    <a:pt x="36" y="68"/>
                    <a:pt x="37" y="67"/>
                  </a:cubicBezTo>
                  <a:cubicBezTo>
                    <a:pt x="35" y="66"/>
                    <a:pt x="32" y="66"/>
                    <a:pt x="31" y="66"/>
                  </a:cubicBezTo>
                  <a:cubicBezTo>
                    <a:pt x="31" y="66"/>
                    <a:pt x="32" y="65"/>
                    <a:pt x="36" y="63"/>
                  </a:cubicBezTo>
                  <a:cubicBezTo>
                    <a:pt x="41" y="62"/>
                    <a:pt x="44" y="59"/>
                    <a:pt x="45" y="57"/>
                  </a:cubicBezTo>
                  <a:cubicBezTo>
                    <a:pt x="44" y="56"/>
                    <a:pt x="44" y="56"/>
                    <a:pt x="44" y="56"/>
                  </a:cubicBezTo>
                  <a:cubicBezTo>
                    <a:pt x="41" y="59"/>
                    <a:pt x="36" y="62"/>
                    <a:pt x="29" y="64"/>
                  </a:cubicBezTo>
                  <a:cubicBezTo>
                    <a:pt x="22" y="67"/>
                    <a:pt x="18" y="67"/>
                    <a:pt x="16" y="67"/>
                  </a:cubicBezTo>
                  <a:cubicBezTo>
                    <a:pt x="16" y="66"/>
                    <a:pt x="17" y="66"/>
                    <a:pt x="17" y="65"/>
                  </a:cubicBezTo>
                  <a:cubicBezTo>
                    <a:pt x="17" y="65"/>
                    <a:pt x="18" y="65"/>
                    <a:pt x="18" y="64"/>
                  </a:cubicBezTo>
                  <a:cubicBezTo>
                    <a:pt x="23" y="63"/>
                    <a:pt x="29" y="60"/>
                    <a:pt x="34" y="57"/>
                  </a:cubicBezTo>
                  <a:cubicBezTo>
                    <a:pt x="38" y="54"/>
                    <a:pt x="45" y="52"/>
                    <a:pt x="47" y="51"/>
                  </a:cubicBezTo>
                  <a:cubicBezTo>
                    <a:pt x="48" y="51"/>
                    <a:pt x="48" y="51"/>
                    <a:pt x="48" y="50"/>
                  </a:cubicBezTo>
                  <a:cubicBezTo>
                    <a:pt x="47" y="50"/>
                    <a:pt x="46" y="51"/>
                    <a:pt x="45" y="51"/>
                  </a:cubicBezTo>
                  <a:cubicBezTo>
                    <a:pt x="42" y="52"/>
                    <a:pt x="36" y="54"/>
                    <a:pt x="29" y="57"/>
                  </a:cubicBezTo>
                  <a:cubicBezTo>
                    <a:pt x="24" y="59"/>
                    <a:pt x="21" y="60"/>
                    <a:pt x="20" y="60"/>
                  </a:cubicBezTo>
                  <a:cubicBezTo>
                    <a:pt x="20" y="59"/>
                    <a:pt x="21" y="58"/>
                    <a:pt x="22" y="56"/>
                  </a:cubicBezTo>
                  <a:cubicBezTo>
                    <a:pt x="28" y="54"/>
                    <a:pt x="32" y="52"/>
                    <a:pt x="37" y="49"/>
                  </a:cubicBezTo>
                  <a:cubicBezTo>
                    <a:pt x="43" y="46"/>
                    <a:pt x="50" y="42"/>
                    <a:pt x="53" y="41"/>
                  </a:cubicBezTo>
                  <a:cubicBezTo>
                    <a:pt x="53" y="40"/>
                    <a:pt x="54" y="40"/>
                    <a:pt x="54" y="39"/>
                  </a:cubicBezTo>
                  <a:cubicBezTo>
                    <a:pt x="54" y="39"/>
                    <a:pt x="54" y="39"/>
                    <a:pt x="54" y="39"/>
                  </a:cubicBezTo>
                  <a:cubicBezTo>
                    <a:pt x="51" y="40"/>
                    <a:pt x="45" y="42"/>
                    <a:pt x="41" y="45"/>
                  </a:cubicBezTo>
                  <a:cubicBezTo>
                    <a:pt x="36" y="47"/>
                    <a:pt x="28" y="51"/>
                    <a:pt x="25" y="52"/>
                  </a:cubicBezTo>
                  <a:cubicBezTo>
                    <a:pt x="24" y="52"/>
                    <a:pt x="23" y="53"/>
                    <a:pt x="23" y="53"/>
                  </a:cubicBezTo>
                  <a:cubicBezTo>
                    <a:pt x="24" y="52"/>
                    <a:pt x="24" y="50"/>
                    <a:pt x="25" y="48"/>
                  </a:cubicBezTo>
                  <a:cubicBezTo>
                    <a:pt x="32" y="46"/>
                    <a:pt x="36" y="44"/>
                    <a:pt x="42" y="41"/>
                  </a:cubicBezTo>
                  <a:cubicBezTo>
                    <a:pt x="46" y="39"/>
                    <a:pt x="52" y="36"/>
                    <a:pt x="55" y="34"/>
                  </a:cubicBezTo>
                  <a:cubicBezTo>
                    <a:pt x="55" y="33"/>
                    <a:pt x="55" y="33"/>
                    <a:pt x="56" y="32"/>
                  </a:cubicBezTo>
                  <a:cubicBezTo>
                    <a:pt x="54" y="33"/>
                    <a:pt x="51" y="34"/>
                    <a:pt x="48" y="36"/>
                  </a:cubicBezTo>
                  <a:cubicBezTo>
                    <a:pt x="44" y="38"/>
                    <a:pt x="32" y="44"/>
                    <a:pt x="30" y="45"/>
                  </a:cubicBezTo>
                  <a:cubicBezTo>
                    <a:pt x="28" y="45"/>
                    <a:pt x="27" y="46"/>
                    <a:pt x="26" y="46"/>
                  </a:cubicBezTo>
                  <a:cubicBezTo>
                    <a:pt x="26" y="45"/>
                    <a:pt x="27" y="44"/>
                    <a:pt x="27" y="44"/>
                  </a:cubicBezTo>
                  <a:cubicBezTo>
                    <a:pt x="38" y="38"/>
                    <a:pt x="47" y="32"/>
                    <a:pt x="52" y="28"/>
                  </a:cubicBezTo>
                  <a:moveTo>
                    <a:pt x="48" y="7"/>
                  </a:moveTo>
                  <a:cubicBezTo>
                    <a:pt x="48" y="7"/>
                    <a:pt x="48" y="7"/>
                    <a:pt x="48" y="7"/>
                  </a:cubicBezTo>
                  <a:cubicBezTo>
                    <a:pt x="48" y="6"/>
                    <a:pt x="48" y="6"/>
                    <a:pt x="48" y="7"/>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438" name="Shape 1438"/>
          <p:cNvGrpSpPr/>
          <p:nvPr/>
        </p:nvGrpSpPr>
        <p:grpSpPr>
          <a:xfrm>
            <a:off x="2939866" y="2642507"/>
            <a:ext cx="427435" cy="426244"/>
            <a:chOff x="9286875" y="3433763"/>
            <a:chExt cx="569913" cy="568325"/>
          </a:xfrm>
        </p:grpSpPr>
        <p:sp>
          <p:nvSpPr>
            <p:cNvPr id="1439" name="Shape 1439"/>
            <p:cNvSpPr/>
            <p:nvPr/>
          </p:nvSpPr>
          <p:spPr>
            <a:xfrm>
              <a:off x="9504363" y="3709988"/>
              <a:ext cx="134938" cy="292100"/>
            </a:xfrm>
            <a:custGeom>
              <a:pathLst>
                <a:path extrusionOk="0" h="35" w="16">
                  <a:moveTo>
                    <a:pt x="8" y="35"/>
                  </a:moveTo>
                  <a:cubicBezTo>
                    <a:pt x="13" y="35"/>
                    <a:pt x="16" y="31"/>
                    <a:pt x="15" y="26"/>
                  </a:cubicBezTo>
                  <a:cubicBezTo>
                    <a:pt x="8" y="0"/>
                    <a:pt x="8" y="0"/>
                    <a:pt x="8" y="0"/>
                  </a:cubicBezTo>
                  <a:cubicBezTo>
                    <a:pt x="8" y="0"/>
                    <a:pt x="8" y="0"/>
                    <a:pt x="8" y="0"/>
                  </a:cubicBezTo>
                  <a:cubicBezTo>
                    <a:pt x="1" y="26"/>
                    <a:pt x="1" y="26"/>
                    <a:pt x="1" y="26"/>
                  </a:cubicBezTo>
                  <a:cubicBezTo>
                    <a:pt x="0" y="31"/>
                    <a:pt x="3" y="35"/>
                    <a:pt x="8" y="35"/>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0" name="Shape 1440"/>
            <p:cNvSpPr/>
            <p:nvPr/>
          </p:nvSpPr>
          <p:spPr>
            <a:xfrm>
              <a:off x="9563100" y="3709988"/>
              <a:ext cx="242888" cy="242888"/>
            </a:xfrm>
            <a:custGeom>
              <a:pathLst>
                <a:path extrusionOk="0" h="29" w="29">
                  <a:moveTo>
                    <a:pt x="25" y="25"/>
                  </a:moveTo>
                  <a:cubicBezTo>
                    <a:pt x="29" y="22"/>
                    <a:pt x="28" y="16"/>
                    <a:pt x="24" y="13"/>
                  </a:cubicBezTo>
                  <a:cubicBezTo>
                    <a:pt x="0" y="0"/>
                    <a:pt x="0" y="0"/>
                    <a:pt x="0" y="0"/>
                  </a:cubicBezTo>
                  <a:cubicBezTo>
                    <a:pt x="0" y="0"/>
                    <a:pt x="0" y="0"/>
                    <a:pt x="0" y="0"/>
                  </a:cubicBezTo>
                  <a:cubicBezTo>
                    <a:pt x="14" y="24"/>
                    <a:pt x="14" y="24"/>
                    <a:pt x="14" y="24"/>
                  </a:cubicBezTo>
                  <a:cubicBezTo>
                    <a:pt x="16" y="28"/>
                    <a:pt x="22" y="29"/>
                    <a:pt x="25" y="25"/>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1" name="Shape 1441"/>
            <p:cNvSpPr/>
            <p:nvPr/>
          </p:nvSpPr>
          <p:spPr>
            <a:xfrm>
              <a:off x="9563100" y="3651250"/>
              <a:ext cx="293688" cy="133350"/>
            </a:xfrm>
            <a:custGeom>
              <a:pathLst>
                <a:path extrusionOk="0" h="16" w="35">
                  <a:moveTo>
                    <a:pt x="35" y="8"/>
                  </a:moveTo>
                  <a:cubicBezTo>
                    <a:pt x="35" y="3"/>
                    <a:pt x="31" y="0"/>
                    <a:pt x="26" y="1"/>
                  </a:cubicBezTo>
                  <a:cubicBezTo>
                    <a:pt x="0" y="8"/>
                    <a:pt x="0" y="8"/>
                    <a:pt x="0" y="8"/>
                  </a:cubicBezTo>
                  <a:cubicBezTo>
                    <a:pt x="0" y="8"/>
                    <a:pt x="0" y="8"/>
                    <a:pt x="0" y="8"/>
                  </a:cubicBezTo>
                  <a:cubicBezTo>
                    <a:pt x="26" y="15"/>
                    <a:pt x="26" y="15"/>
                    <a:pt x="26" y="15"/>
                  </a:cubicBezTo>
                  <a:cubicBezTo>
                    <a:pt x="31" y="16"/>
                    <a:pt x="35" y="13"/>
                    <a:pt x="35" y="8"/>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2" name="Shape 1442"/>
            <p:cNvSpPr/>
            <p:nvPr/>
          </p:nvSpPr>
          <p:spPr>
            <a:xfrm>
              <a:off x="9563100" y="3482975"/>
              <a:ext cx="242888" cy="242888"/>
            </a:xfrm>
            <a:custGeom>
              <a:pathLst>
                <a:path extrusionOk="0" h="29" w="29">
                  <a:moveTo>
                    <a:pt x="25" y="4"/>
                  </a:moveTo>
                  <a:cubicBezTo>
                    <a:pt x="22" y="0"/>
                    <a:pt x="16" y="1"/>
                    <a:pt x="14" y="5"/>
                  </a:cubicBezTo>
                  <a:cubicBezTo>
                    <a:pt x="0" y="29"/>
                    <a:pt x="0" y="29"/>
                    <a:pt x="0" y="29"/>
                  </a:cubicBezTo>
                  <a:cubicBezTo>
                    <a:pt x="0" y="29"/>
                    <a:pt x="0" y="29"/>
                    <a:pt x="0" y="29"/>
                  </a:cubicBezTo>
                  <a:cubicBezTo>
                    <a:pt x="24" y="15"/>
                    <a:pt x="24" y="15"/>
                    <a:pt x="24" y="15"/>
                  </a:cubicBezTo>
                  <a:cubicBezTo>
                    <a:pt x="28" y="13"/>
                    <a:pt x="29" y="7"/>
                    <a:pt x="25" y="4"/>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3" name="Shape 1443"/>
            <p:cNvSpPr/>
            <p:nvPr/>
          </p:nvSpPr>
          <p:spPr>
            <a:xfrm>
              <a:off x="9504363" y="3433763"/>
              <a:ext cx="134938" cy="292100"/>
            </a:xfrm>
            <a:custGeom>
              <a:pathLst>
                <a:path extrusionOk="0" h="35" w="16">
                  <a:moveTo>
                    <a:pt x="8" y="0"/>
                  </a:moveTo>
                  <a:cubicBezTo>
                    <a:pt x="3" y="0"/>
                    <a:pt x="0" y="4"/>
                    <a:pt x="1" y="9"/>
                  </a:cubicBezTo>
                  <a:cubicBezTo>
                    <a:pt x="8" y="35"/>
                    <a:pt x="8" y="35"/>
                    <a:pt x="8" y="35"/>
                  </a:cubicBezTo>
                  <a:cubicBezTo>
                    <a:pt x="8" y="35"/>
                    <a:pt x="8" y="35"/>
                    <a:pt x="8" y="35"/>
                  </a:cubicBezTo>
                  <a:cubicBezTo>
                    <a:pt x="15" y="9"/>
                    <a:pt x="15" y="9"/>
                    <a:pt x="15" y="9"/>
                  </a:cubicBezTo>
                  <a:cubicBezTo>
                    <a:pt x="16" y="4"/>
                    <a:pt x="13" y="0"/>
                    <a:pt x="8" y="0"/>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4" name="Shape 1444"/>
            <p:cNvSpPr/>
            <p:nvPr/>
          </p:nvSpPr>
          <p:spPr>
            <a:xfrm>
              <a:off x="9337675" y="3482975"/>
              <a:ext cx="242888" cy="242888"/>
            </a:xfrm>
            <a:custGeom>
              <a:pathLst>
                <a:path extrusionOk="0" h="29" w="29">
                  <a:moveTo>
                    <a:pt x="4" y="4"/>
                  </a:moveTo>
                  <a:cubicBezTo>
                    <a:pt x="0" y="7"/>
                    <a:pt x="1" y="13"/>
                    <a:pt x="5" y="15"/>
                  </a:cubicBezTo>
                  <a:cubicBezTo>
                    <a:pt x="29" y="29"/>
                    <a:pt x="29" y="29"/>
                    <a:pt x="29" y="29"/>
                  </a:cubicBezTo>
                  <a:cubicBezTo>
                    <a:pt x="29" y="29"/>
                    <a:pt x="29" y="29"/>
                    <a:pt x="29" y="29"/>
                  </a:cubicBezTo>
                  <a:cubicBezTo>
                    <a:pt x="16" y="5"/>
                    <a:pt x="16" y="5"/>
                    <a:pt x="16" y="5"/>
                  </a:cubicBezTo>
                  <a:cubicBezTo>
                    <a:pt x="13" y="1"/>
                    <a:pt x="7" y="0"/>
                    <a:pt x="4" y="4"/>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5" name="Shape 1445"/>
            <p:cNvSpPr/>
            <p:nvPr/>
          </p:nvSpPr>
          <p:spPr>
            <a:xfrm>
              <a:off x="9286875" y="3651250"/>
              <a:ext cx="293688" cy="133350"/>
            </a:xfrm>
            <a:custGeom>
              <a:pathLst>
                <a:path extrusionOk="0" h="16" w="35">
                  <a:moveTo>
                    <a:pt x="0" y="8"/>
                  </a:moveTo>
                  <a:cubicBezTo>
                    <a:pt x="0" y="13"/>
                    <a:pt x="4" y="16"/>
                    <a:pt x="9" y="15"/>
                  </a:cubicBezTo>
                  <a:cubicBezTo>
                    <a:pt x="35" y="8"/>
                    <a:pt x="35" y="8"/>
                    <a:pt x="35" y="8"/>
                  </a:cubicBezTo>
                  <a:cubicBezTo>
                    <a:pt x="35" y="8"/>
                    <a:pt x="35" y="8"/>
                    <a:pt x="35" y="8"/>
                  </a:cubicBezTo>
                  <a:cubicBezTo>
                    <a:pt x="9" y="1"/>
                    <a:pt x="9" y="1"/>
                    <a:pt x="9" y="1"/>
                  </a:cubicBezTo>
                  <a:cubicBezTo>
                    <a:pt x="4" y="0"/>
                    <a:pt x="0" y="3"/>
                    <a:pt x="0" y="8"/>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6" name="Shape 1446"/>
            <p:cNvSpPr/>
            <p:nvPr/>
          </p:nvSpPr>
          <p:spPr>
            <a:xfrm>
              <a:off x="9337675" y="3709988"/>
              <a:ext cx="242888" cy="242888"/>
            </a:xfrm>
            <a:custGeom>
              <a:pathLst>
                <a:path extrusionOk="0" h="29" w="29">
                  <a:moveTo>
                    <a:pt x="4" y="25"/>
                  </a:moveTo>
                  <a:cubicBezTo>
                    <a:pt x="7" y="29"/>
                    <a:pt x="13" y="28"/>
                    <a:pt x="16" y="24"/>
                  </a:cubicBezTo>
                  <a:cubicBezTo>
                    <a:pt x="29" y="0"/>
                    <a:pt x="29" y="0"/>
                    <a:pt x="29" y="0"/>
                  </a:cubicBezTo>
                  <a:cubicBezTo>
                    <a:pt x="29" y="0"/>
                    <a:pt x="29" y="0"/>
                    <a:pt x="29" y="0"/>
                  </a:cubicBezTo>
                  <a:cubicBezTo>
                    <a:pt x="5" y="13"/>
                    <a:pt x="5" y="13"/>
                    <a:pt x="5" y="13"/>
                  </a:cubicBezTo>
                  <a:cubicBezTo>
                    <a:pt x="1" y="16"/>
                    <a:pt x="0" y="22"/>
                    <a:pt x="4" y="25"/>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7" name="Shape 1447"/>
            <p:cNvSpPr/>
            <p:nvPr/>
          </p:nvSpPr>
          <p:spPr>
            <a:xfrm>
              <a:off x="9388475" y="3533775"/>
              <a:ext cx="366713" cy="368300"/>
            </a:xfrm>
            <a:prstGeom prst="ellipse">
              <a:avLst/>
            </a:prstGeom>
            <a:solidFill>
              <a:srgbClr val="FB8F9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cxnSp>
        <p:nvCxnSpPr>
          <p:cNvPr id="1448" name="Shape 1448"/>
          <p:cNvCxnSpPr/>
          <p:nvPr/>
        </p:nvCxnSpPr>
        <p:spPr>
          <a:xfrm>
            <a:off x="2660665" y="2642507"/>
            <a:ext cx="0" cy="417910"/>
          </a:xfrm>
          <a:prstGeom prst="straightConnector1">
            <a:avLst/>
          </a:prstGeom>
          <a:noFill/>
          <a:ln cap="flat" cmpd="sng" w="28575">
            <a:solidFill>
              <a:srgbClr val="BFBFBF"/>
            </a:solidFill>
            <a:prstDash val="solid"/>
            <a:miter lim="800000"/>
            <a:headEnd len="sm" w="sm" type="none"/>
            <a:tailEnd len="sm" w="sm" type="none"/>
          </a:ln>
        </p:spPr>
      </p:cxnSp>
      <p:sp>
        <p:nvSpPr>
          <p:cNvPr id="1449" name="Shape 1449"/>
          <p:cNvSpPr txBox="1"/>
          <p:nvPr/>
        </p:nvSpPr>
        <p:spPr>
          <a:xfrm>
            <a:off x="1590261" y="2564828"/>
            <a:ext cx="802669"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4"/>
                </a:solidFill>
                <a:latin typeface="Montserrat"/>
                <a:ea typeface="Montserrat"/>
                <a:cs typeface="Montserrat"/>
                <a:sym typeface="Montserrat"/>
              </a:rPr>
              <a:t>37.5K</a:t>
            </a:r>
            <a:endParaRPr sz="1100"/>
          </a:p>
        </p:txBody>
      </p:sp>
      <p:sp>
        <p:nvSpPr>
          <p:cNvPr id="1450" name="Shape 1450"/>
          <p:cNvSpPr txBox="1"/>
          <p:nvPr/>
        </p:nvSpPr>
        <p:spPr>
          <a:xfrm>
            <a:off x="1590249" y="2790400"/>
            <a:ext cx="1070400" cy="30000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rgbClr val="3F3F3F"/>
                </a:solidFill>
                <a:latin typeface="Montserrat"/>
                <a:ea typeface="Montserrat"/>
                <a:cs typeface="Montserrat"/>
                <a:sym typeface="Montserrat"/>
              </a:rPr>
              <a:t>Contrary to popular belief, Lorem Ipsum</a:t>
            </a:r>
            <a:endParaRPr sz="1100"/>
          </a:p>
        </p:txBody>
      </p:sp>
      <p:sp>
        <p:nvSpPr>
          <p:cNvPr id="1451" name="Shape 1451"/>
          <p:cNvSpPr txBox="1"/>
          <p:nvPr/>
        </p:nvSpPr>
        <p:spPr>
          <a:xfrm>
            <a:off x="3448043" y="2564828"/>
            <a:ext cx="858271"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5"/>
                </a:solidFill>
                <a:latin typeface="Montserrat"/>
                <a:ea typeface="Montserrat"/>
                <a:cs typeface="Montserrat"/>
                <a:sym typeface="Montserrat"/>
              </a:rPr>
              <a:t>300.8K</a:t>
            </a:r>
            <a:endParaRPr sz="1100"/>
          </a:p>
        </p:txBody>
      </p:sp>
      <p:sp>
        <p:nvSpPr>
          <p:cNvPr id="1452" name="Shape 1452"/>
          <p:cNvSpPr txBox="1"/>
          <p:nvPr/>
        </p:nvSpPr>
        <p:spPr>
          <a:xfrm>
            <a:off x="3448050" y="2790400"/>
            <a:ext cx="1070400" cy="30000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rgbClr val="3F3F3F"/>
                </a:solidFill>
                <a:latin typeface="Montserrat"/>
                <a:ea typeface="Montserrat"/>
                <a:cs typeface="Montserrat"/>
                <a:sym typeface="Montserrat"/>
              </a:rPr>
              <a:t>Contrary to popular belief, Lorem Ipsum</a:t>
            </a:r>
            <a:endParaRPr sz="1100"/>
          </a:p>
        </p:txBody>
      </p:sp>
      <p:sp>
        <p:nvSpPr>
          <p:cNvPr id="1453" name="Shape 1453"/>
          <p:cNvSpPr txBox="1"/>
          <p:nvPr/>
        </p:nvSpPr>
        <p:spPr>
          <a:xfrm>
            <a:off x="866437" y="924436"/>
            <a:ext cx="2581607" cy="550151"/>
          </a:xfrm>
          <a:prstGeom prst="rect">
            <a:avLst/>
          </a:prstGeom>
          <a:noFill/>
          <a:ln>
            <a:noFill/>
          </a:ln>
        </p:spPr>
        <p:txBody>
          <a:bodyPr anchorCtr="0" anchor="t" bIns="34275" lIns="68575" spcFirstLastPara="1" rIns="68575" wrap="square" tIns="34275">
            <a:noAutofit/>
          </a:bodyPr>
          <a:lstStyle/>
          <a:p>
            <a:pPr indent="0" lvl="0" marL="0" marR="0" rtl="0" algn="l">
              <a:lnSpc>
                <a:spcPct val="83333"/>
              </a:lnSpc>
              <a:spcBef>
                <a:spcPts val="0"/>
              </a:spcBef>
              <a:spcAft>
                <a:spcPts val="0"/>
              </a:spcAft>
              <a:buNone/>
            </a:pPr>
            <a:r>
              <a:rPr b="1" lang="en" sz="2300">
                <a:solidFill>
                  <a:schemeClr val="dk1"/>
                </a:solidFill>
                <a:latin typeface="Montserrat"/>
                <a:ea typeface="Montserrat"/>
                <a:cs typeface="Montserrat"/>
                <a:sym typeface="Montserrat"/>
              </a:rPr>
              <a:t>Laptop infogra</a:t>
            </a:r>
            <a:endParaRPr b="1" sz="2300">
              <a:solidFill>
                <a:schemeClr val="dk1"/>
              </a:solidFill>
              <a:latin typeface="Montserrat"/>
              <a:ea typeface="Montserrat"/>
              <a:cs typeface="Montserrat"/>
              <a:sym typeface="Montserrat"/>
            </a:endParaRPr>
          </a:p>
          <a:p>
            <a:pPr indent="0" lvl="0" marL="0" marR="0" rtl="0" algn="l">
              <a:lnSpc>
                <a:spcPct val="138888"/>
              </a:lnSpc>
              <a:spcBef>
                <a:spcPts val="0"/>
              </a:spcBef>
              <a:spcAft>
                <a:spcPts val="0"/>
              </a:spcAft>
              <a:buNone/>
            </a:pPr>
            <a:r>
              <a:rPr b="1" lang="en" sz="1400">
                <a:solidFill>
                  <a:srgbClr val="7F7F7F"/>
                </a:solidFill>
                <a:latin typeface="Montserrat"/>
                <a:ea typeface="Montserrat"/>
                <a:cs typeface="Montserrat"/>
                <a:sym typeface="Montserrat"/>
              </a:rPr>
              <a:t>Infographic slides</a:t>
            </a:r>
            <a:endParaRPr sz="1100"/>
          </a:p>
        </p:txBody>
      </p:sp>
      <p:sp>
        <p:nvSpPr>
          <p:cNvPr id="1454" name="Shape 1454"/>
          <p:cNvSpPr txBox="1"/>
          <p:nvPr/>
        </p:nvSpPr>
        <p:spPr>
          <a:xfrm>
            <a:off x="866437" y="1545942"/>
            <a:ext cx="3705563"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a:t>
            </a:r>
            <a:endParaRPr sz="1100"/>
          </a:p>
        </p:txBody>
      </p:sp>
      <p:sp>
        <p:nvSpPr>
          <p:cNvPr id="1455" name="Shape 1455"/>
          <p:cNvSpPr/>
          <p:nvPr/>
        </p:nvSpPr>
        <p:spPr>
          <a:xfrm>
            <a:off x="5489972" y="1266826"/>
            <a:ext cx="588169" cy="2481262"/>
          </a:xfrm>
          <a:prstGeom prst="rect">
            <a:avLst/>
          </a:pr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56" name="Shape 1456"/>
          <p:cNvSpPr/>
          <p:nvPr/>
        </p:nvSpPr>
        <p:spPr>
          <a:xfrm>
            <a:off x="6078141" y="1266826"/>
            <a:ext cx="584597" cy="2481262"/>
          </a:xfrm>
          <a:prstGeom prst="rect">
            <a:avLst/>
          </a:pr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57" name="Shape 1457"/>
          <p:cNvSpPr/>
          <p:nvPr/>
        </p:nvSpPr>
        <p:spPr>
          <a:xfrm>
            <a:off x="6662738" y="1266826"/>
            <a:ext cx="588169" cy="2481262"/>
          </a:xfrm>
          <a:prstGeom prst="rect">
            <a:avLst/>
          </a:pr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58" name="Shape 1458"/>
          <p:cNvSpPr/>
          <p:nvPr/>
        </p:nvSpPr>
        <p:spPr>
          <a:xfrm>
            <a:off x="7250906" y="1266826"/>
            <a:ext cx="589360" cy="2481262"/>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59" name="Shape 1459"/>
          <p:cNvSpPr/>
          <p:nvPr/>
        </p:nvSpPr>
        <p:spPr>
          <a:xfrm>
            <a:off x="5489972" y="1266826"/>
            <a:ext cx="588169" cy="163116"/>
          </a:xfrm>
          <a:prstGeom prst="rect">
            <a:avLst/>
          </a:prstGeom>
          <a:solidFill>
            <a:srgbClr val="5D616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60" name="Shape 1460"/>
          <p:cNvSpPr/>
          <p:nvPr/>
        </p:nvSpPr>
        <p:spPr>
          <a:xfrm>
            <a:off x="6078141" y="1266826"/>
            <a:ext cx="584597" cy="60722"/>
          </a:xfrm>
          <a:prstGeom prst="rect">
            <a:avLst/>
          </a:pr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61" name="Shape 1461"/>
          <p:cNvSpPr/>
          <p:nvPr/>
        </p:nvSpPr>
        <p:spPr>
          <a:xfrm>
            <a:off x="6662738" y="1266826"/>
            <a:ext cx="588169" cy="136922"/>
          </a:xfrm>
          <a:prstGeom prst="rect">
            <a:avLst/>
          </a:prstGeom>
          <a:solidFill>
            <a:srgbClr val="E9061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62" name="Shape 1462"/>
          <p:cNvSpPr/>
          <p:nvPr/>
        </p:nvSpPr>
        <p:spPr>
          <a:xfrm>
            <a:off x="7250906" y="1266826"/>
            <a:ext cx="589360" cy="79772"/>
          </a:xfrm>
          <a:prstGeom prst="rect">
            <a:avLst/>
          </a:pr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63" name="Shape 1463"/>
          <p:cNvSpPr/>
          <p:nvPr/>
        </p:nvSpPr>
        <p:spPr>
          <a:xfrm>
            <a:off x="5041106" y="2180035"/>
            <a:ext cx="3246835" cy="2196704"/>
          </a:xfrm>
          <a:custGeom>
            <a:pathLst>
              <a:path extrusionOk="0" h="580" w="855">
                <a:moveTo>
                  <a:pt x="799" y="27"/>
                </a:moveTo>
                <a:cubicBezTo>
                  <a:pt x="799" y="12"/>
                  <a:pt x="786" y="0"/>
                  <a:pt x="771" y="0"/>
                </a:cubicBezTo>
                <a:cubicBezTo>
                  <a:pt x="84" y="0"/>
                  <a:pt x="84" y="0"/>
                  <a:pt x="84" y="0"/>
                </a:cubicBezTo>
                <a:cubicBezTo>
                  <a:pt x="68" y="0"/>
                  <a:pt x="56" y="12"/>
                  <a:pt x="56" y="27"/>
                </a:cubicBezTo>
                <a:cubicBezTo>
                  <a:pt x="56" y="482"/>
                  <a:pt x="56" y="482"/>
                  <a:pt x="56" y="482"/>
                </a:cubicBezTo>
                <a:cubicBezTo>
                  <a:pt x="799" y="482"/>
                  <a:pt x="799" y="482"/>
                  <a:pt x="799" y="482"/>
                </a:cubicBezTo>
                <a:lnTo>
                  <a:pt x="799" y="27"/>
                </a:lnTo>
                <a:close/>
                <a:moveTo>
                  <a:pt x="737" y="414"/>
                </a:moveTo>
                <a:cubicBezTo>
                  <a:pt x="118" y="414"/>
                  <a:pt x="118" y="414"/>
                  <a:pt x="118" y="414"/>
                </a:cubicBezTo>
                <a:cubicBezTo>
                  <a:pt x="118" y="68"/>
                  <a:pt x="118" y="68"/>
                  <a:pt x="118" y="68"/>
                </a:cubicBezTo>
                <a:cubicBezTo>
                  <a:pt x="737" y="68"/>
                  <a:pt x="737" y="68"/>
                  <a:pt x="737" y="68"/>
                </a:cubicBezTo>
                <a:lnTo>
                  <a:pt x="737" y="414"/>
                </a:lnTo>
                <a:close/>
                <a:moveTo>
                  <a:pt x="0" y="507"/>
                </a:moveTo>
                <a:cubicBezTo>
                  <a:pt x="0" y="549"/>
                  <a:pt x="0" y="549"/>
                  <a:pt x="0" y="549"/>
                </a:cubicBezTo>
                <a:cubicBezTo>
                  <a:pt x="0" y="567"/>
                  <a:pt x="13" y="580"/>
                  <a:pt x="31" y="580"/>
                </a:cubicBezTo>
                <a:cubicBezTo>
                  <a:pt x="824" y="580"/>
                  <a:pt x="824" y="580"/>
                  <a:pt x="824" y="580"/>
                </a:cubicBezTo>
                <a:cubicBezTo>
                  <a:pt x="841" y="580"/>
                  <a:pt x="855" y="567"/>
                  <a:pt x="855" y="549"/>
                </a:cubicBezTo>
                <a:cubicBezTo>
                  <a:pt x="855" y="507"/>
                  <a:pt x="855" y="507"/>
                  <a:pt x="855" y="507"/>
                </a:cubicBezTo>
                <a:lnTo>
                  <a:pt x="0" y="507"/>
                </a:lnTo>
                <a:close/>
                <a:moveTo>
                  <a:pt x="496" y="552"/>
                </a:moveTo>
                <a:cubicBezTo>
                  <a:pt x="359" y="552"/>
                  <a:pt x="359" y="552"/>
                  <a:pt x="359" y="552"/>
                </a:cubicBezTo>
                <a:cubicBezTo>
                  <a:pt x="353" y="552"/>
                  <a:pt x="349" y="548"/>
                  <a:pt x="349" y="542"/>
                </a:cubicBezTo>
                <a:cubicBezTo>
                  <a:pt x="349" y="536"/>
                  <a:pt x="353" y="531"/>
                  <a:pt x="359" y="531"/>
                </a:cubicBezTo>
                <a:cubicBezTo>
                  <a:pt x="496" y="531"/>
                  <a:pt x="496" y="531"/>
                  <a:pt x="496" y="531"/>
                </a:cubicBezTo>
                <a:cubicBezTo>
                  <a:pt x="502" y="531"/>
                  <a:pt x="506" y="536"/>
                  <a:pt x="506" y="542"/>
                </a:cubicBezTo>
                <a:cubicBezTo>
                  <a:pt x="506" y="548"/>
                  <a:pt x="502" y="552"/>
                  <a:pt x="496" y="552"/>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64" name="Shape 1464"/>
          <p:cNvSpPr/>
          <p:nvPr/>
        </p:nvSpPr>
        <p:spPr>
          <a:xfrm>
            <a:off x="7175897" y="695326"/>
            <a:ext cx="697706" cy="590550"/>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65" name="Shape 1465"/>
          <p:cNvSpPr/>
          <p:nvPr/>
        </p:nvSpPr>
        <p:spPr>
          <a:xfrm>
            <a:off x="5429250" y="792957"/>
            <a:ext cx="697706" cy="591741"/>
          </a:xfrm>
          <a:prstGeom prst="rect">
            <a:avLst/>
          </a:pr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66" name="Shape 1466"/>
          <p:cNvSpPr/>
          <p:nvPr/>
        </p:nvSpPr>
        <p:spPr>
          <a:xfrm>
            <a:off x="6009085" y="679847"/>
            <a:ext cx="698897" cy="590550"/>
          </a:xfrm>
          <a:prstGeom prst="rect">
            <a:avLst/>
          </a:pr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67" name="Shape 1467"/>
          <p:cNvSpPr/>
          <p:nvPr/>
        </p:nvSpPr>
        <p:spPr>
          <a:xfrm>
            <a:off x="6594872" y="759619"/>
            <a:ext cx="697706" cy="590550"/>
          </a:xfrm>
          <a:prstGeom prst="rect">
            <a:avLst/>
          </a:pr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68" name="Shape 1468"/>
          <p:cNvSpPr/>
          <p:nvPr/>
        </p:nvSpPr>
        <p:spPr>
          <a:xfrm>
            <a:off x="5622131" y="956072"/>
            <a:ext cx="303610" cy="215503"/>
          </a:xfrm>
          <a:custGeom>
            <a:pathLst>
              <a:path extrusionOk="0" h="57" w="80">
                <a:moveTo>
                  <a:pt x="40" y="40"/>
                </a:moveTo>
                <a:cubicBezTo>
                  <a:pt x="30" y="31"/>
                  <a:pt x="30" y="31"/>
                  <a:pt x="30" y="31"/>
                </a:cubicBezTo>
                <a:cubicBezTo>
                  <a:pt x="2" y="56"/>
                  <a:pt x="2" y="56"/>
                  <a:pt x="2" y="56"/>
                </a:cubicBezTo>
                <a:cubicBezTo>
                  <a:pt x="3" y="57"/>
                  <a:pt x="4" y="57"/>
                  <a:pt x="6" y="57"/>
                </a:cubicBezTo>
                <a:cubicBezTo>
                  <a:pt x="74" y="57"/>
                  <a:pt x="74" y="57"/>
                  <a:pt x="74" y="57"/>
                </a:cubicBezTo>
                <a:cubicBezTo>
                  <a:pt x="76" y="57"/>
                  <a:pt x="77" y="57"/>
                  <a:pt x="78" y="56"/>
                </a:cubicBezTo>
                <a:cubicBezTo>
                  <a:pt x="50" y="31"/>
                  <a:pt x="50" y="31"/>
                  <a:pt x="50" y="31"/>
                </a:cubicBezTo>
                <a:lnTo>
                  <a:pt x="40" y="40"/>
                </a:lnTo>
                <a:close/>
                <a:moveTo>
                  <a:pt x="78" y="1"/>
                </a:moveTo>
                <a:cubicBezTo>
                  <a:pt x="77" y="1"/>
                  <a:pt x="76" y="0"/>
                  <a:pt x="74" y="0"/>
                </a:cubicBezTo>
                <a:cubicBezTo>
                  <a:pt x="6" y="0"/>
                  <a:pt x="6" y="0"/>
                  <a:pt x="6" y="0"/>
                </a:cubicBezTo>
                <a:cubicBezTo>
                  <a:pt x="4" y="0"/>
                  <a:pt x="3" y="1"/>
                  <a:pt x="2" y="1"/>
                </a:cubicBezTo>
                <a:cubicBezTo>
                  <a:pt x="40" y="34"/>
                  <a:pt x="40" y="34"/>
                  <a:pt x="40" y="34"/>
                </a:cubicBezTo>
                <a:lnTo>
                  <a:pt x="78" y="1"/>
                </a:lnTo>
                <a:close/>
                <a:moveTo>
                  <a:pt x="0" y="5"/>
                </a:moveTo>
                <a:cubicBezTo>
                  <a:pt x="0" y="53"/>
                  <a:pt x="0" y="53"/>
                  <a:pt x="0" y="53"/>
                </a:cubicBezTo>
                <a:cubicBezTo>
                  <a:pt x="28" y="29"/>
                  <a:pt x="28" y="29"/>
                  <a:pt x="28" y="29"/>
                </a:cubicBezTo>
                <a:lnTo>
                  <a:pt x="0" y="5"/>
                </a:lnTo>
                <a:close/>
                <a:moveTo>
                  <a:pt x="52" y="29"/>
                </a:moveTo>
                <a:cubicBezTo>
                  <a:pt x="80" y="53"/>
                  <a:pt x="80" y="53"/>
                  <a:pt x="80" y="53"/>
                </a:cubicBezTo>
                <a:cubicBezTo>
                  <a:pt x="80" y="5"/>
                  <a:pt x="80" y="5"/>
                  <a:pt x="80" y="5"/>
                </a:cubicBezTo>
                <a:lnTo>
                  <a:pt x="52" y="2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69" name="Shape 1469"/>
          <p:cNvSpPr/>
          <p:nvPr/>
        </p:nvSpPr>
        <p:spPr>
          <a:xfrm>
            <a:off x="6777038" y="891778"/>
            <a:ext cx="348854" cy="348854"/>
          </a:xfrm>
          <a:custGeom>
            <a:pathLst>
              <a:path extrusionOk="0" h="92" w="92">
                <a:moveTo>
                  <a:pt x="46" y="0"/>
                </a:moveTo>
                <a:cubicBezTo>
                  <a:pt x="21" y="0"/>
                  <a:pt x="0" y="20"/>
                  <a:pt x="0" y="46"/>
                </a:cubicBezTo>
                <a:cubicBezTo>
                  <a:pt x="0" y="71"/>
                  <a:pt x="21" y="92"/>
                  <a:pt x="46" y="92"/>
                </a:cubicBezTo>
                <a:cubicBezTo>
                  <a:pt x="72" y="92"/>
                  <a:pt x="92" y="71"/>
                  <a:pt x="92" y="46"/>
                </a:cubicBezTo>
                <a:cubicBezTo>
                  <a:pt x="92" y="20"/>
                  <a:pt x="72" y="0"/>
                  <a:pt x="46" y="0"/>
                </a:cubicBezTo>
                <a:close/>
                <a:moveTo>
                  <a:pt x="78" y="67"/>
                </a:moveTo>
                <a:cubicBezTo>
                  <a:pt x="77" y="69"/>
                  <a:pt x="73" y="71"/>
                  <a:pt x="73" y="74"/>
                </a:cubicBezTo>
                <a:cubicBezTo>
                  <a:pt x="72" y="77"/>
                  <a:pt x="69" y="78"/>
                  <a:pt x="66" y="81"/>
                </a:cubicBezTo>
                <a:cubicBezTo>
                  <a:pt x="63" y="83"/>
                  <a:pt x="62" y="84"/>
                  <a:pt x="62" y="85"/>
                </a:cubicBezTo>
                <a:cubicBezTo>
                  <a:pt x="59" y="86"/>
                  <a:pt x="55" y="87"/>
                  <a:pt x="52" y="87"/>
                </a:cubicBezTo>
                <a:cubicBezTo>
                  <a:pt x="51" y="87"/>
                  <a:pt x="51" y="85"/>
                  <a:pt x="52" y="84"/>
                </a:cubicBezTo>
                <a:cubicBezTo>
                  <a:pt x="52" y="83"/>
                  <a:pt x="52" y="82"/>
                  <a:pt x="50" y="82"/>
                </a:cubicBezTo>
                <a:cubicBezTo>
                  <a:pt x="47" y="82"/>
                  <a:pt x="49" y="79"/>
                  <a:pt x="44" y="77"/>
                </a:cubicBezTo>
                <a:cubicBezTo>
                  <a:pt x="40" y="76"/>
                  <a:pt x="41" y="71"/>
                  <a:pt x="44" y="71"/>
                </a:cubicBezTo>
                <a:cubicBezTo>
                  <a:pt x="46" y="70"/>
                  <a:pt x="44" y="69"/>
                  <a:pt x="45" y="66"/>
                </a:cubicBezTo>
                <a:cubicBezTo>
                  <a:pt x="46" y="64"/>
                  <a:pt x="44" y="68"/>
                  <a:pt x="42" y="68"/>
                </a:cubicBezTo>
                <a:cubicBezTo>
                  <a:pt x="39" y="68"/>
                  <a:pt x="38" y="63"/>
                  <a:pt x="35" y="63"/>
                </a:cubicBezTo>
                <a:cubicBezTo>
                  <a:pt x="33" y="63"/>
                  <a:pt x="34" y="62"/>
                  <a:pt x="32" y="60"/>
                </a:cubicBezTo>
                <a:cubicBezTo>
                  <a:pt x="29" y="59"/>
                  <a:pt x="25" y="60"/>
                  <a:pt x="24" y="57"/>
                </a:cubicBezTo>
                <a:cubicBezTo>
                  <a:pt x="22" y="54"/>
                  <a:pt x="23" y="53"/>
                  <a:pt x="22" y="50"/>
                </a:cubicBezTo>
                <a:cubicBezTo>
                  <a:pt x="21" y="48"/>
                  <a:pt x="21" y="47"/>
                  <a:pt x="19" y="49"/>
                </a:cubicBezTo>
                <a:cubicBezTo>
                  <a:pt x="18" y="51"/>
                  <a:pt x="18" y="47"/>
                  <a:pt x="17" y="43"/>
                </a:cubicBezTo>
                <a:cubicBezTo>
                  <a:pt x="17" y="40"/>
                  <a:pt x="18" y="38"/>
                  <a:pt x="18" y="36"/>
                </a:cubicBezTo>
                <a:cubicBezTo>
                  <a:pt x="19" y="34"/>
                  <a:pt x="19" y="32"/>
                  <a:pt x="20" y="31"/>
                </a:cubicBezTo>
                <a:cubicBezTo>
                  <a:pt x="21" y="27"/>
                  <a:pt x="24" y="21"/>
                  <a:pt x="21" y="20"/>
                </a:cubicBezTo>
                <a:cubicBezTo>
                  <a:pt x="20" y="19"/>
                  <a:pt x="18" y="17"/>
                  <a:pt x="19" y="14"/>
                </a:cubicBezTo>
                <a:cubicBezTo>
                  <a:pt x="24" y="9"/>
                  <a:pt x="30" y="6"/>
                  <a:pt x="38" y="4"/>
                </a:cubicBezTo>
                <a:cubicBezTo>
                  <a:pt x="38" y="5"/>
                  <a:pt x="38" y="7"/>
                  <a:pt x="38" y="8"/>
                </a:cubicBezTo>
                <a:cubicBezTo>
                  <a:pt x="38" y="10"/>
                  <a:pt x="35" y="13"/>
                  <a:pt x="36" y="15"/>
                </a:cubicBezTo>
                <a:cubicBezTo>
                  <a:pt x="38" y="17"/>
                  <a:pt x="39" y="16"/>
                  <a:pt x="38" y="13"/>
                </a:cubicBezTo>
                <a:cubicBezTo>
                  <a:pt x="38" y="10"/>
                  <a:pt x="42" y="9"/>
                  <a:pt x="46" y="9"/>
                </a:cubicBezTo>
                <a:cubicBezTo>
                  <a:pt x="50" y="9"/>
                  <a:pt x="53" y="8"/>
                  <a:pt x="52" y="11"/>
                </a:cubicBezTo>
                <a:cubicBezTo>
                  <a:pt x="52" y="15"/>
                  <a:pt x="53" y="17"/>
                  <a:pt x="54" y="20"/>
                </a:cubicBezTo>
                <a:cubicBezTo>
                  <a:pt x="56" y="23"/>
                  <a:pt x="53" y="22"/>
                  <a:pt x="51" y="21"/>
                </a:cubicBezTo>
                <a:cubicBezTo>
                  <a:pt x="49" y="21"/>
                  <a:pt x="50" y="20"/>
                  <a:pt x="49" y="18"/>
                </a:cubicBezTo>
                <a:cubicBezTo>
                  <a:pt x="48" y="16"/>
                  <a:pt x="49" y="13"/>
                  <a:pt x="47" y="12"/>
                </a:cubicBezTo>
                <a:cubicBezTo>
                  <a:pt x="44" y="11"/>
                  <a:pt x="40" y="15"/>
                  <a:pt x="43" y="16"/>
                </a:cubicBezTo>
                <a:cubicBezTo>
                  <a:pt x="45" y="17"/>
                  <a:pt x="46" y="19"/>
                  <a:pt x="48" y="22"/>
                </a:cubicBezTo>
                <a:cubicBezTo>
                  <a:pt x="49" y="25"/>
                  <a:pt x="45" y="23"/>
                  <a:pt x="43" y="20"/>
                </a:cubicBezTo>
                <a:cubicBezTo>
                  <a:pt x="42" y="18"/>
                  <a:pt x="40" y="17"/>
                  <a:pt x="40" y="18"/>
                </a:cubicBezTo>
                <a:cubicBezTo>
                  <a:pt x="41" y="20"/>
                  <a:pt x="39" y="22"/>
                  <a:pt x="37" y="24"/>
                </a:cubicBezTo>
                <a:cubicBezTo>
                  <a:pt x="35" y="26"/>
                  <a:pt x="36" y="28"/>
                  <a:pt x="38" y="29"/>
                </a:cubicBezTo>
                <a:cubicBezTo>
                  <a:pt x="39" y="30"/>
                  <a:pt x="41" y="32"/>
                  <a:pt x="41" y="29"/>
                </a:cubicBezTo>
                <a:cubicBezTo>
                  <a:pt x="41" y="27"/>
                  <a:pt x="40" y="26"/>
                  <a:pt x="41" y="24"/>
                </a:cubicBezTo>
                <a:cubicBezTo>
                  <a:pt x="43" y="23"/>
                  <a:pt x="43" y="25"/>
                  <a:pt x="44" y="26"/>
                </a:cubicBezTo>
                <a:cubicBezTo>
                  <a:pt x="46" y="27"/>
                  <a:pt x="48" y="24"/>
                  <a:pt x="50" y="26"/>
                </a:cubicBezTo>
                <a:cubicBezTo>
                  <a:pt x="52" y="28"/>
                  <a:pt x="55" y="30"/>
                  <a:pt x="56" y="32"/>
                </a:cubicBezTo>
                <a:cubicBezTo>
                  <a:pt x="57" y="34"/>
                  <a:pt x="55" y="35"/>
                  <a:pt x="53" y="33"/>
                </a:cubicBezTo>
                <a:cubicBezTo>
                  <a:pt x="52" y="31"/>
                  <a:pt x="49" y="30"/>
                  <a:pt x="49" y="32"/>
                </a:cubicBezTo>
                <a:cubicBezTo>
                  <a:pt x="49" y="34"/>
                  <a:pt x="53" y="33"/>
                  <a:pt x="53" y="35"/>
                </a:cubicBezTo>
                <a:cubicBezTo>
                  <a:pt x="52" y="37"/>
                  <a:pt x="49" y="34"/>
                  <a:pt x="48" y="35"/>
                </a:cubicBezTo>
                <a:cubicBezTo>
                  <a:pt x="47" y="37"/>
                  <a:pt x="49" y="38"/>
                  <a:pt x="47" y="39"/>
                </a:cubicBezTo>
                <a:cubicBezTo>
                  <a:pt x="46" y="40"/>
                  <a:pt x="43" y="40"/>
                  <a:pt x="43" y="42"/>
                </a:cubicBezTo>
                <a:cubicBezTo>
                  <a:pt x="43" y="42"/>
                  <a:pt x="43" y="42"/>
                  <a:pt x="43" y="43"/>
                </a:cubicBezTo>
                <a:cubicBezTo>
                  <a:pt x="45" y="44"/>
                  <a:pt x="43" y="45"/>
                  <a:pt x="41" y="46"/>
                </a:cubicBezTo>
                <a:cubicBezTo>
                  <a:pt x="40" y="48"/>
                  <a:pt x="41" y="50"/>
                  <a:pt x="42" y="52"/>
                </a:cubicBezTo>
                <a:cubicBezTo>
                  <a:pt x="43" y="54"/>
                  <a:pt x="40" y="54"/>
                  <a:pt x="40" y="52"/>
                </a:cubicBezTo>
                <a:cubicBezTo>
                  <a:pt x="40" y="49"/>
                  <a:pt x="36" y="47"/>
                  <a:pt x="35" y="48"/>
                </a:cubicBezTo>
                <a:cubicBezTo>
                  <a:pt x="34" y="50"/>
                  <a:pt x="33" y="51"/>
                  <a:pt x="31" y="50"/>
                </a:cubicBezTo>
                <a:cubicBezTo>
                  <a:pt x="29" y="49"/>
                  <a:pt x="27" y="54"/>
                  <a:pt x="29" y="56"/>
                </a:cubicBezTo>
                <a:cubicBezTo>
                  <a:pt x="30" y="58"/>
                  <a:pt x="33" y="56"/>
                  <a:pt x="35" y="56"/>
                </a:cubicBezTo>
                <a:cubicBezTo>
                  <a:pt x="36" y="56"/>
                  <a:pt x="36" y="58"/>
                  <a:pt x="35" y="60"/>
                </a:cubicBezTo>
                <a:cubicBezTo>
                  <a:pt x="36" y="62"/>
                  <a:pt x="40" y="60"/>
                  <a:pt x="40" y="64"/>
                </a:cubicBezTo>
                <a:cubicBezTo>
                  <a:pt x="41" y="68"/>
                  <a:pt x="43" y="66"/>
                  <a:pt x="45" y="64"/>
                </a:cubicBezTo>
                <a:cubicBezTo>
                  <a:pt x="47" y="63"/>
                  <a:pt x="48" y="63"/>
                  <a:pt x="49" y="64"/>
                </a:cubicBezTo>
                <a:cubicBezTo>
                  <a:pt x="50" y="64"/>
                  <a:pt x="53" y="65"/>
                  <a:pt x="53" y="63"/>
                </a:cubicBezTo>
                <a:cubicBezTo>
                  <a:pt x="54" y="61"/>
                  <a:pt x="57" y="62"/>
                  <a:pt x="58" y="63"/>
                </a:cubicBezTo>
                <a:cubicBezTo>
                  <a:pt x="60" y="65"/>
                  <a:pt x="61" y="64"/>
                  <a:pt x="63" y="64"/>
                </a:cubicBezTo>
                <a:cubicBezTo>
                  <a:pt x="65" y="64"/>
                  <a:pt x="66" y="64"/>
                  <a:pt x="66" y="66"/>
                </a:cubicBezTo>
                <a:cubicBezTo>
                  <a:pt x="66" y="68"/>
                  <a:pt x="68" y="68"/>
                  <a:pt x="72" y="66"/>
                </a:cubicBezTo>
                <a:cubicBezTo>
                  <a:pt x="76" y="65"/>
                  <a:pt x="79" y="64"/>
                  <a:pt x="78" y="67"/>
                </a:cubicBezTo>
                <a:close/>
                <a:moveTo>
                  <a:pt x="84" y="49"/>
                </a:moveTo>
                <a:cubicBezTo>
                  <a:pt x="82" y="50"/>
                  <a:pt x="82" y="48"/>
                  <a:pt x="82" y="43"/>
                </a:cubicBezTo>
                <a:cubicBezTo>
                  <a:pt x="82" y="37"/>
                  <a:pt x="80" y="37"/>
                  <a:pt x="80" y="34"/>
                </a:cubicBezTo>
                <a:cubicBezTo>
                  <a:pt x="79" y="32"/>
                  <a:pt x="81" y="31"/>
                  <a:pt x="80" y="28"/>
                </a:cubicBezTo>
                <a:cubicBezTo>
                  <a:pt x="78" y="26"/>
                  <a:pt x="76" y="20"/>
                  <a:pt x="78" y="22"/>
                </a:cubicBezTo>
                <a:cubicBezTo>
                  <a:pt x="79" y="24"/>
                  <a:pt x="81" y="24"/>
                  <a:pt x="82" y="23"/>
                </a:cubicBezTo>
                <a:cubicBezTo>
                  <a:pt x="86" y="29"/>
                  <a:pt x="88" y="36"/>
                  <a:pt x="88" y="44"/>
                </a:cubicBezTo>
                <a:cubicBezTo>
                  <a:pt x="88" y="44"/>
                  <a:pt x="87" y="44"/>
                  <a:pt x="87" y="44"/>
                </a:cubicBezTo>
                <a:cubicBezTo>
                  <a:pt x="84" y="45"/>
                  <a:pt x="86" y="49"/>
                  <a:pt x="84" y="49"/>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70" name="Shape 1470"/>
          <p:cNvSpPr/>
          <p:nvPr/>
        </p:nvSpPr>
        <p:spPr>
          <a:xfrm>
            <a:off x="6203156" y="842963"/>
            <a:ext cx="296466" cy="291704"/>
          </a:xfrm>
          <a:custGeom>
            <a:pathLst>
              <a:path extrusionOk="0" h="77" w="78">
                <a:moveTo>
                  <a:pt x="75" y="60"/>
                </a:moveTo>
                <a:cubicBezTo>
                  <a:pt x="64" y="48"/>
                  <a:pt x="64" y="48"/>
                  <a:pt x="64" y="48"/>
                </a:cubicBezTo>
                <a:cubicBezTo>
                  <a:pt x="61" y="46"/>
                  <a:pt x="57" y="46"/>
                  <a:pt x="55" y="48"/>
                </a:cubicBezTo>
                <a:cubicBezTo>
                  <a:pt x="49" y="54"/>
                  <a:pt x="49" y="54"/>
                  <a:pt x="49" y="54"/>
                </a:cubicBezTo>
                <a:cubicBezTo>
                  <a:pt x="49" y="54"/>
                  <a:pt x="48" y="54"/>
                  <a:pt x="48" y="53"/>
                </a:cubicBezTo>
                <a:cubicBezTo>
                  <a:pt x="44" y="51"/>
                  <a:pt x="39" y="49"/>
                  <a:pt x="34" y="43"/>
                </a:cubicBezTo>
                <a:cubicBezTo>
                  <a:pt x="29" y="38"/>
                  <a:pt x="26" y="33"/>
                  <a:pt x="24" y="29"/>
                </a:cubicBezTo>
                <a:cubicBezTo>
                  <a:pt x="23" y="29"/>
                  <a:pt x="23" y="28"/>
                  <a:pt x="23" y="28"/>
                </a:cubicBezTo>
                <a:cubicBezTo>
                  <a:pt x="27" y="24"/>
                  <a:pt x="27" y="24"/>
                  <a:pt x="27" y="24"/>
                </a:cubicBezTo>
                <a:cubicBezTo>
                  <a:pt x="29" y="22"/>
                  <a:pt x="29" y="22"/>
                  <a:pt x="29" y="22"/>
                </a:cubicBezTo>
                <a:cubicBezTo>
                  <a:pt x="31" y="20"/>
                  <a:pt x="31" y="16"/>
                  <a:pt x="29" y="13"/>
                </a:cubicBezTo>
                <a:cubicBezTo>
                  <a:pt x="17" y="2"/>
                  <a:pt x="17" y="2"/>
                  <a:pt x="17" y="2"/>
                </a:cubicBezTo>
                <a:cubicBezTo>
                  <a:pt x="15" y="0"/>
                  <a:pt x="11" y="0"/>
                  <a:pt x="9" y="2"/>
                </a:cubicBezTo>
                <a:cubicBezTo>
                  <a:pt x="6" y="5"/>
                  <a:pt x="6" y="5"/>
                  <a:pt x="6" y="5"/>
                </a:cubicBezTo>
                <a:cubicBezTo>
                  <a:pt x="6" y="5"/>
                  <a:pt x="6" y="5"/>
                  <a:pt x="6" y="5"/>
                </a:cubicBezTo>
                <a:cubicBezTo>
                  <a:pt x="5" y="7"/>
                  <a:pt x="4" y="8"/>
                  <a:pt x="3" y="10"/>
                </a:cubicBezTo>
                <a:cubicBezTo>
                  <a:pt x="2" y="12"/>
                  <a:pt x="2" y="13"/>
                  <a:pt x="2" y="15"/>
                </a:cubicBezTo>
                <a:cubicBezTo>
                  <a:pt x="0" y="28"/>
                  <a:pt x="6" y="39"/>
                  <a:pt x="22" y="55"/>
                </a:cubicBezTo>
                <a:cubicBezTo>
                  <a:pt x="44" y="77"/>
                  <a:pt x="61" y="76"/>
                  <a:pt x="62" y="75"/>
                </a:cubicBezTo>
                <a:cubicBezTo>
                  <a:pt x="64" y="75"/>
                  <a:pt x="65" y="75"/>
                  <a:pt x="67" y="74"/>
                </a:cubicBezTo>
                <a:cubicBezTo>
                  <a:pt x="69" y="74"/>
                  <a:pt x="70" y="73"/>
                  <a:pt x="72" y="72"/>
                </a:cubicBezTo>
                <a:cubicBezTo>
                  <a:pt x="72" y="72"/>
                  <a:pt x="72" y="72"/>
                  <a:pt x="72" y="72"/>
                </a:cubicBezTo>
                <a:cubicBezTo>
                  <a:pt x="75" y="68"/>
                  <a:pt x="75" y="68"/>
                  <a:pt x="75" y="68"/>
                </a:cubicBezTo>
                <a:cubicBezTo>
                  <a:pt x="78" y="66"/>
                  <a:pt x="78" y="62"/>
                  <a:pt x="75" y="60"/>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71" name="Shape 1471"/>
          <p:cNvSpPr/>
          <p:nvPr/>
        </p:nvSpPr>
        <p:spPr>
          <a:xfrm>
            <a:off x="7410450" y="834628"/>
            <a:ext cx="315516" cy="307181"/>
          </a:xfrm>
          <a:custGeom>
            <a:pathLst>
              <a:path extrusionOk="0" h="81" w="83">
                <a:moveTo>
                  <a:pt x="18" y="30"/>
                </a:moveTo>
                <a:cubicBezTo>
                  <a:pt x="26" y="30"/>
                  <a:pt x="33" y="23"/>
                  <a:pt x="33" y="15"/>
                </a:cubicBezTo>
                <a:cubicBezTo>
                  <a:pt x="33" y="6"/>
                  <a:pt x="26" y="0"/>
                  <a:pt x="18" y="0"/>
                </a:cubicBezTo>
                <a:cubicBezTo>
                  <a:pt x="9" y="0"/>
                  <a:pt x="3" y="6"/>
                  <a:pt x="3" y="15"/>
                </a:cubicBezTo>
                <a:cubicBezTo>
                  <a:pt x="3" y="23"/>
                  <a:pt x="9" y="30"/>
                  <a:pt x="18" y="30"/>
                </a:cubicBezTo>
                <a:close/>
                <a:moveTo>
                  <a:pt x="18" y="4"/>
                </a:moveTo>
                <a:cubicBezTo>
                  <a:pt x="23" y="4"/>
                  <a:pt x="28" y="9"/>
                  <a:pt x="28" y="15"/>
                </a:cubicBezTo>
                <a:cubicBezTo>
                  <a:pt x="28" y="20"/>
                  <a:pt x="23" y="25"/>
                  <a:pt x="18" y="25"/>
                </a:cubicBezTo>
                <a:cubicBezTo>
                  <a:pt x="12" y="25"/>
                  <a:pt x="7" y="20"/>
                  <a:pt x="7" y="15"/>
                </a:cubicBezTo>
                <a:cubicBezTo>
                  <a:pt x="7" y="9"/>
                  <a:pt x="12" y="4"/>
                  <a:pt x="18" y="4"/>
                </a:cubicBezTo>
                <a:close/>
                <a:moveTo>
                  <a:pt x="12" y="15"/>
                </a:moveTo>
                <a:cubicBezTo>
                  <a:pt x="12" y="14"/>
                  <a:pt x="12" y="14"/>
                  <a:pt x="12" y="14"/>
                </a:cubicBezTo>
                <a:cubicBezTo>
                  <a:pt x="12" y="14"/>
                  <a:pt x="12" y="14"/>
                  <a:pt x="12" y="14"/>
                </a:cubicBezTo>
                <a:cubicBezTo>
                  <a:pt x="12" y="13"/>
                  <a:pt x="12" y="13"/>
                  <a:pt x="11" y="13"/>
                </a:cubicBezTo>
                <a:cubicBezTo>
                  <a:pt x="11" y="13"/>
                  <a:pt x="10" y="13"/>
                  <a:pt x="10" y="14"/>
                </a:cubicBezTo>
                <a:cubicBezTo>
                  <a:pt x="10" y="14"/>
                  <a:pt x="10" y="14"/>
                  <a:pt x="10" y="15"/>
                </a:cubicBezTo>
                <a:cubicBezTo>
                  <a:pt x="10" y="15"/>
                  <a:pt x="10" y="15"/>
                  <a:pt x="10" y="15"/>
                </a:cubicBezTo>
                <a:cubicBezTo>
                  <a:pt x="10" y="15"/>
                  <a:pt x="10" y="16"/>
                  <a:pt x="11" y="16"/>
                </a:cubicBezTo>
                <a:cubicBezTo>
                  <a:pt x="12" y="16"/>
                  <a:pt x="12" y="15"/>
                  <a:pt x="12" y="15"/>
                </a:cubicBezTo>
                <a:close/>
                <a:moveTo>
                  <a:pt x="12" y="12"/>
                </a:moveTo>
                <a:cubicBezTo>
                  <a:pt x="12" y="12"/>
                  <a:pt x="13" y="12"/>
                  <a:pt x="13" y="12"/>
                </a:cubicBezTo>
                <a:cubicBezTo>
                  <a:pt x="14" y="10"/>
                  <a:pt x="16" y="9"/>
                  <a:pt x="18" y="9"/>
                </a:cubicBezTo>
                <a:cubicBezTo>
                  <a:pt x="18" y="9"/>
                  <a:pt x="19" y="9"/>
                  <a:pt x="19" y="8"/>
                </a:cubicBezTo>
                <a:cubicBezTo>
                  <a:pt x="19" y="7"/>
                  <a:pt x="18" y="7"/>
                  <a:pt x="18" y="7"/>
                </a:cubicBezTo>
                <a:cubicBezTo>
                  <a:pt x="15" y="7"/>
                  <a:pt x="13" y="8"/>
                  <a:pt x="11" y="10"/>
                </a:cubicBezTo>
                <a:cubicBezTo>
                  <a:pt x="11" y="11"/>
                  <a:pt x="11" y="12"/>
                  <a:pt x="11" y="12"/>
                </a:cubicBezTo>
                <a:cubicBezTo>
                  <a:pt x="12" y="12"/>
                  <a:pt x="12" y="12"/>
                  <a:pt x="12" y="12"/>
                </a:cubicBezTo>
                <a:close/>
                <a:moveTo>
                  <a:pt x="52" y="30"/>
                </a:moveTo>
                <a:cubicBezTo>
                  <a:pt x="60" y="30"/>
                  <a:pt x="67" y="23"/>
                  <a:pt x="67" y="15"/>
                </a:cubicBezTo>
                <a:cubicBezTo>
                  <a:pt x="67" y="6"/>
                  <a:pt x="60" y="0"/>
                  <a:pt x="52" y="0"/>
                </a:cubicBezTo>
                <a:cubicBezTo>
                  <a:pt x="44" y="0"/>
                  <a:pt x="37" y="6"/>
                  <a:pt x="37" y="15"/>
                </a:cubicBezTo>
                <a:cubicBezTo>
                  <a:pt x="37" y="23"/>
                  <a:pt x="44" y="30"/>
                  <a:pt x="52" y="30"/>
                </a:cubicBezTo>
                <a:close/>
                <a:moveTo>
                  <a:pt x="52" y="4"/>
                </a:moveTo>
                <a:cubicBezTo>
                  <a:pt x="58" y="4"/>
                  <a:pt x="62" y="9"/>
                  <a:pt x="62" y="15"/>
                </a:cubicBezTo>
                <a:cubicBezTo>
                  <a:pt x="62" y="20"/>
                  <a:pt x="58" y="25"/>
                  <a:pt x="52" y="25"/>
                </a:cubicBezTo>
                <a:cubicBezTo>
                  <a:pt x="46" y="25"/>
                  <a:pt x="42" y="20"/>
                  <a:pt x="42" y="15"/>
                </a:cubicBezTo>
                <a:cubicBezTo>
                  <a:pt x="42" y="9"/>
                  <a:pt x="46" y="4"/>
                  <a:pt x="52" y="4"/>
                </a:cubicBezTo>
                <a:close/>
                <a:moveTo>
                  <a:pt x="46" y="12"/>
                </a:moveTo>
                <a:cubicBezTo>
                  <a:pt x="47" y="12"/>
                  <a:pt x="47" y="12"/>
                  <a:pt x="47" y="12"/>
                </a:cubicBezTo>
                <a:cubicBezTo>
                  <a:pt x="48" y="10"/>
                  <a:pt x="50" y="9"/>
                  <a:pt x="52" y="9"/>
                </a:cubicBezTo>
                <a:cubicBezTo>
                  <a:pt x="53" y="9"/>
                  <a:pt x="53" y="9"/>
                  <a:pt x="53" y="8"/>
                </a:cubicBezTo>
                <a:cubicBezTo>
                  <a:pt x="53" y="7"/>
                  <a:pt x="53" y="7"/>
                  <a:pt x="52" y="7"/>
                </a:cubicBezTo>
                <a:cubicBezTo>
                  <a:pt x="49" y="7"/>
                  <a:pt x="47" y="8"/>
                  <a:pt x="45" y="10"/>
                </a:cubicBezTo>
                <a:cubicBezTo>
                  <a:pt x="45" y="11"/>
                  <a:pt x="45" y="12"/>
                  <a:pt x="46" y="12"/>
                </a:cubicBezTo>
                <a:cubicBezTo>
                  <a:pt x="46" y="12"/>
                  <a:pt x="46" y="12"/>
                  <a:pt x="46" y="12"/>
                </a:cubicBezTo>
                <a:close/>
                <a:moveTo>
                  <a:pt x="62" y="73"/>
                </a:moveTo>
                <a:cubicBezTo>
                  <a:pt x="62" y="73"/>
                  <a:pt x="62" y="73"/>
                  <a:pt x="62" y="73"/>
                </a:cubicBezTo>
                <a:cubicBezTo>
                  <a:pt x="62" y="73"/>
                  <a:pt x="62" y="73"/>
                  <a:pt x="62" y="73"/>
                </a:cubicBezTo>
                <a:close/>
                <a:moveTo>
                  <a:pt x="81" y="35"/>
                </a:moveTo>
                <a:cubicBezTo>
                  <a:pt x="80" y="35"/>
                  <a:pt x="79" y="34"/>
                  <a:pt x="78" y="34"/>
                </a:cubicBezTo>
                <a:cubicBezTo>
                  <a:pt x="77" y="34"/>
                  <a:pt x="76" y="34"/>
                  <a:pt x="75" y="35"/>
                </a:cubicBezTo>
                <a:cubicBezTo>
                  <a:pt x="71" y="37"/>
                  <a:pt x="66" y="40"/>
                  <a:pt x="62" y="42"/>
                </a:cubicBezTo>
                <a:cubicBezTo>
                  <a:pt x="62" y="41"/>
                  <a:pt x="62" y="41"/>
                  <a:pt x="62" y="41"/>
                </a:cubicBezTo>
                <a:cubicBezTo>
                  <a:pt x="62" y="41"/>
                  <a:pt x="62" y="41"/>
                  <a:pt x="62" y="41"/>
                </a:cubicBezTo>
                <a:cubicBezTo>
                  <a:pt x="62" y="36"/>
                  <a:pt x="58" y="32"/>
                  <a:pt x="54" y="32"/>
                </a:cubicBezTo>
                <a:cubicBezTo>
                  <a:pt x="8" y="32"/>
                  <a:pt x="8" y="32"/>
                  <a:pt x="8" y="32"/>
                </a:cubicBezTo>
                <a:cubicBezTo>
                  <a:pt x="4" y="32"/>
                  <a:pt x="0" y="36"/>
                  <a:pt x="0" y="41"/>
                </a:cubicBezTo>
                <a:cubicBezTo>
                  <a:pt x="0" y="73"/>
                  <a:pt x="0" y="73"/>
                  <a:pt x="0" y="73"/>
                </a:cubicBezTo>
                <a:cubicBezTo>
                  <a:pt x="0" y="78"/>
                  <a:pt x="3" y="81"/>
                  <a:pt x="8" y="81"/>
                </a:cubicBezTo>
                <a:cubicBezTo>
                  <a:pt x="54" y="81"/>
                  <a:pt x="54" y="81"/>
                  <a:pt x="54" y="81"/>
                </a:cubicBezTo>
                <a:cubicBezTo>
                  <a:pt x="58" y="81"/>
                  <a:pt x="62" y="77"/>
                  <a:pt x="62" y="73"/>
                </a:cubicBezTo>
                <a:cubicBezTo>
                  <a:pt x="62" y="73"/>
                  <a:pt x="62" y="73"/>
                  <a:pt x="62" y="73"/>
                </a:cubicBezTo>
                <a:cubicBezTo>
                  <a:pt x="62" y="71"/>
                  <a:pt x="62" y="71"/>
                  <a:pt x="62" y="71"/>
                </a:cubicBezTo>
                <a:cubicBezTo>
                  <a:pt x="65" y="72"/>
                  <a:pt x="70" y="75"/>
                  <a:pt x="75" y="77"/>
                </a:cubicBezTo>
                <a:cubicBezTo>
                  <a:pt x="75" y="77"/>
                  <a:pt x="75" y="77"/>
                  <a:pt x="75" y="78"/>
                </a:cubicBezTo>
                <a:cubicBezTo>
                  <a:pt x="77" y="78"/>
                  <a:pt x="78" y="78"/>
                  <a:pt x="79" y="78"/>
                </a:cubicBezTo>
                <a:cubicBezTo>
                  <a:pt x="80" y="78"/>
                  <a:pt x="81" y="77"/>
                  <a:pt x="82" y="77"/>
                </a:cubicBezTo>
                <a:cubicBezTo>
                  <a:pt x="82" y="76"/>
                  <a:pt x="83" y="75"/>
                  <a:pt x="83" y="73"/>
                </a:cubicBezTo>
                <a:cubicBezTo>
                  <a:pt x="83" y="40"/>
                  <a:pt x="83" y="40"/>
                  <a:pt x="83" y="40"/>
                </a:cubicBezTo>
                <a:cubicBezTo>
                  <a:pt x="83" y="39"/>
                  <a:pt x="83" y="37"/>
                  <a:pt x="81" y="35"/>
                </a:cubicBezTo>
                <a:close/>
                <a:moveTo>
                  <a:pt x="78" y="73"/>
                </a:moveTo>
                <a:cubicBezTo>
                  <a:pt x="78" y="73"/>
                  <a:pt x="77" y="73"/>
                  <a:pt x="77" y="73"/>
                </a:cubicBezTo>
                <a:cubicBezTo>
                  <a:pt x="61" y="64"/>
                  <a:pt x="60" y="64"/>
                  <a:pt x="59" y="64"/>
                </a:cubicBezTo>
                <a:cubicBezTo>
                  <a:pt x="59" y="64"/>
                  <a:pt x="58" y="64"/>
                  <a:pt x="57" y="65"/>
                </a:cubicBezTo>
                <a:cubicBezTo>
                  <a:pt x="57" y="65"/>
                  <a:pt x="57" y="66"/>
                  <a:pt x="57" y="67"/>
                </a:cubicBezTo>
                <a:cubicBezTo>
                  <a:pt x="57" y="73"/>
                  <a:pt x="57" y="73"/>
                  <a:pt x="57" y="73"/>
                </a:cubicBezTo>
                <a:cubicBezTo>
                  <a:pt x="57" y="75"/>
                  <a:pt x="56" y="76"/>
                  <a:pt x="54" y="76"/>
                </a:cubicBezTo>
                <a:cubicBezTo>
                  <a:pt x="8" y="76"/>
                  <a:pt x="8" y="76"/>
                  <a:pt x="8" y="76"/>
                </a:cubicBezTo>
                <a:cubicBezTo>
                  <a:pt x="6" y="76"/>
                  <a:pt x="4" y="75"/>
                  <a:pt x="4" y="73"/>
                </a:cubicBezTo>
                <a:cubicBezTo>
                  <a:pt x="4" y="41"/>
                  <a:pt x="4" y="41"/>
                  <a:pt x="4" y="41"/>
                </a:cubicBezTo>
                <a:cubicBezTo>
                  <a:pt x="4" y="39"/>
                  <a:pt x="6" y="37"/>
                  <a:pt x="8" y="37"/>
                </a:cubicBezTo>
                <a:cubicBezTo>
                  <a:pt x="8" y="37"/>
                  <a:pt x="8" y="37"/>
                  <a:pt x="8" y="37"/>
                </a:cubicBezTo>
                <a:cubicBezTo>
                  <a:pt x="54" y="37"/>
                  <a:pt x="54" y="37"/>
                  <a:pt x="54" y="37"/>
                </a:cubicBezTo>
                <a:cubicBezTo>
                  <a:pt x="55" y="37"/>
                  <a:pt x="57" y="39"/>
                  <a:pt x="57" y="41"/>
                </a:cubicBezTo>
                <a:cubicBezTo>
                  <a:pt x="57" y="46"/>
                  <a:pt x="57" y="46"/>
                  <a:pt x="57" y="46"/>
                </a:cubicBezTo>
                <a:cubicBezTo>
                  <a:pt x="57" y="46"/>
                  <a:pt x="57" y="47"/>
                  <a:pt x="57" y="48"/>
                </a:cubicBezTo>
                <a:cubicBezTo>
                  <a:pt x="58" y="48"/>
                  <a:pt x="59" y="48"/>
                  <a:pt x="59" y="48"/>
                </a:cubicBezTo>
                <a:cubicBezTo>
                  <a:pt x="60" y="48"/>
                  <a:pt x="60" y="48"/>
                  <a:pt x="77" y="39"/>
                </a:cubicBezTo>
                <a:cubicBezTo>
                  <a:pt x="77" y="39"/>
                  <a:pt x="78" y="39"/>
                  <a:pt x="78" y="39"/>
                </a:cubicBezTo>
                <a:cubicBezTo>
                  <a:pt x="78" y="39"/>
                  <a:pt x="78" y="40"/>
                  <a:pt x="78" y="40"/>
                </a:cubicBezTo>
                <a:lnTo>
                  <a:pt x="78" y="73"/>
                </a:lnTo>
                <a:close/>
                <a:moveTo>
                  <a:pt x="79" y="78"/>
                </a:moveTo>
                <a:cubicBezTo>
                  <a:pt x="79" y="78"/>
                  <a:pt x="79" y="78"/>
                  <a:pt x="79" y="78"/>
                </a:cubicBezTo>
                <a:cubicBezTo>
                  <a:pt x="79" y="78"/>
                  <a:pt x="79" y="78"/>
                  <a:pt x="78" y="78"/>
                </a:cubicBezTo>
                <a:lnTo>
                  <a:pt x="79" y="78"/>
                </a:lnTo>
                <a:close/>
                <a:moveTo>
                  <a:pt x="22" y="39"/>
                </a:moveTo>
                <a:cubicBezTo>
                  <a:pt x="11" y="39"/>
                  <a:pt x="11" y="39"/>
                  <a:pt x="11" y="39"/>
                </a:cubicBezTo>
                <a:cubicBezTo>
                  <a:pt x="9" y="39"/>
                  <a:pt x="7" y="42"/>
                  <a:pt x="7" y="44"/>
                </a:cubicBezTo>
                <a:cubicBezTo>
                  <a:pt x="7" y="51"/>
                  <a:pt x="7" y="51"/>
                  <a:pt x="7" y="51"/>
                </a:cubicBezTo>
                <a:cubicBezTo>
                  <a:pt x="7" y="51"/>
                  <a:pt x="7" y="52"/>
                  <a:pt x="8" y="52"/>
                </a:cubicBezTo>
                <a:cubicBezTo>
                  <a:pt x="9" y="52"/>
                  <a:pt x="9" y="51"/>
                  <a:pt x="9" y="51"/>
                </a:cubicBezTo>
                <a:cubicBezTo>
                  <a:pt x="9" y="44"/>
                  <a:pt x="9" y="44"/>
                  <a:pt x="9" y="44"/>
                </a:cubicBezTo>
                <a:cubicBezTo>
                  <a:pt x="9" y="43"/>
                  <a:pt x="10" y="42"/>
                  <a:pt x="11" y="42"/>
                </a:cubicBezTo>
                <a:cubicBezTo>
                  <a:pt x="22" y="42"/>
                  <a:pt x="22" y="42"/>
                  <a:pt x="22" y="42"/>
                </a:cubicBezTo>
                <a:cubicBezTo>
                  <a:pt x="22" y="42"/>
                  <a:pt x="23" y="41"/>
                  <a:pt x="23" y="40"/>
                </a:cubicBezTo>
                <a:cubicBezTo>
                  <a:pt x="23" y="40"/>
                  <a:pt x="22" y="39"/>
                  <a:pt x="22" y="39"/>
                </a:cubicBezTo>
                <a:close/>
                <a:moveTo>
                  <a:pt x="28" y="39"/>
                </a:moveTo>
                <a:cubicBezTo>
                  <a:pt x="27" y="39"/>
                  <a:pt x="27" y="39"/>
                  <a:pt x="27" y="39"/>
                </a:cubicBezTo>
                <a:cubicBezTo>
                  <a:pt x="26" y="39"/>
                  <a:pt x="25" y="40"/>
                  <a:pt x="25" y="40"/>
                </a:cubicBezTo>
                <a:cubicBezTo>
                  <a:pt x="25" y="41"/>
                  <a:pt x="26" y="42"/>
                  <a:pt x="27" y="42"/>
                </a:cubicBezTo>
                <a:cubicBezTo>
                  <a:pt x="28" y="42"/>
                  <a:pt x="28" y="42"/>
                  <a:pt x="28" y="42"/>
                </a:cubicBezTo>
                <a:cubicBezTo>
                  <a:pt x="28" y="42"/>
                  <a:pt x="29" y="41"/>
                  <a:pt x="29" y="40"/>
                </a:cubicBezTo>
                <a:cubicBezTo>
                  <a:pt x="29" y="40"/>
                  <a:pt x="28" y="39"/>
                  <a:pt x="28" y="39"/>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72" name="Shape 1472"/>
          <p:cNvSpPr txBox="1"/>
          <p:nvPr/>
        </p:nvSpPr>
        <p:spPr>
          <a:xfrm>
            <a:off x="5489972" y="3505714"/>
            <a:ext cx="307468"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a:ea typeface="Montserrat"/>
                <a:cs typeface="Montserrat"/>
                <a:sym typeface="Montserrat"/>
              </a:rPr>
              <a:t>01</a:t>
            </a:r>
            <a:endParaRPr sz="1100"/>
          </a:p>
        </p:txBody>
      </p:sp>
      <p:sp>
        <p:nvSpPr>
          <p:cNvPr id="1473" name="Shape 1473"/>
          <p:cNvSpPr txBox="1"/>
          <p:nvPr/>
        </p:nvSpPr>
        <p:spPr>
          <a:xfrm>
            <a:off x="6078141" y="3505714"/>
            <a:ext cx="307468"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Montserrat"/>
                <a:ea typeface="Montserrat"/>
                <a:cs typeface="Montserrat"/>
                <a:sym typeface="Montserrat"/>
              </a:rPr>
              <a:t>02</a:t>
            </a:r>
            <a:endParaRPr sz="1100"/>
          </a:p>
        </p:txBody>
      </p:sp>
      <p:sp>
        <p:nvSpPr>
          <p:cNvPr id="1474" name="Shape 1474"/>
          <p:cNvSpPr txBox="1"/>
          <p:nvPr/>
        </p:nvSpPr>
        <p:spPr>
          <a:xfrm>
            <a:off x="6662738" y="3505714"/>
            <a:ext cx="307468"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a:ea typeface="Montserrat"/>
                <a:cs typeface="Montserrat"/>
                <a:sym typeface="Montserrat"/>
              </a:rPr>
              <a:t>03</a:t>
            </a:r>
            <a:endParaRPr sz="1100"/>
          </a:p>
        </p:txBody>
      </p:sp>
      <p:sp>
        <p:nvSpPr>
          <p:cNvPr id="1475" name="Shape 1475"/>
          <p:cNvSpPr txBox="1"/>
          <p:nvPr/>
        </p:nvSpPr>
        <p:spPr>
          <a:xfrm>
            <a:off x="7250906" y="3505714"/>
            <a:ext cx="307468"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Montserrat"/>
                <a:ea typeface="Montserrat"/>
                <a:cs typeface="Montserrat"/>
                <a:sym typeface="Montserrat"/>
              </a:rPr>
              <a:t>04</a:t>
            </a:r>
            <a:endParaRPr sz="1100"/>
          </a:p>
        </p:txBody>
      </p:sp>
      <p:sp>
        <p:nvSpPr>
          <p:cNvPr id="1476" name="Shape 1476"/>
          <p:cNvSpPr/>
          <p:nvPr/>
        </p:nvSpPr>
        <p:spPr>
          <a:xfrm rot="-5400000">
            <a:off x="5157975" y="2869275"/>
            <a:ext cx="11004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lt1"/>
                </a:solidFill>
                <a:latin typeface="Open Sans ExtraBold"/>
                <a:ea typeface="Open Sans ExtraBold"/>
                <a:cs typeface="Open Sans ExtraBold"/>
                <a:sym typeface="Open Sans ExtraBold"/>
              </a:rPr>
              <a:t>Message &amp; Chatting</a:t>
            </a:r>
            <a:endParaRPr sz="1100"/>
          </a:p>
        </p:txBody>
      </p:sp>
      <p:sp>
        <p:nvSpPr>
          <p:cNvPr id="1477" name="Shape 1477"/>
          <p:cNvSpPr/>
          <p:nvPr/>
        </p:nvSpPr>
        <p:spPr>
          <a:xfrm rot="-5400000">
            <a:off x="5357093" y="2908457"/>
            <a:ext cx="1002511" cy="203902"/>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lang="en" sz="500">
                <a:solidFill>
                  <a:schemeClr val="lt1"/>
                </a:solidFill>
                <a:latin typeface="Montserrat"/>
                <a:ea typeface="Montserrat"/>
                <a:cs typeface="Montserrat"/>
                <a:sym typeface="Montserrat"/>
              </a:rPr>
              <a:t>Your sample text is here to give more confort to write</a:t>
            </a:r>
            <a:endParaRPr sz="1100"/>
          </a:p>
        </p:txBody>
      </p:sp>
      <p:sp>
        <p:nvSpPr>
          <p:cNvPr id="1478" name="Shape 1478"/>
          <p:cNvSpPr/>
          <p:nvPr/>
        </p:nvSpPr>
        <p:spPr>
          <a:xfrm rot="-5400000">
            <a:off x="6061210" y="3186104"/>
            <a:ext cx="466714" cy="17312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lt1"/>
                </a:solidFill>
                <a:latin typeface="Montserrat"/>
                <a:ea typeface="Montserrat"/>
                <a:cs typeface="Montserrat"/>
                <a:sym typeface="Montserrat"/>
              </a:rPr>
              <a:t>Talking</a:t>
            </a:r>
            <a:endParaRPr sz="1100"/>
          </a:p>
        </p:txBody>
      </p:sp>
      <p:sp>
        <p:nvSpPr>
          <p:cNvPr id="1479" name="Shape 1479"/>
          <p:cNvSpPr/>
          <p:nvPr/>
        </p:nvSpPr>
        <p:spPr>
          <a:xfrm rot="-5400000">
            <a:off x="5943476" y="2908457"/>
            <a:ext cx="1002511" cy="203902"/>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lang="en" sz="500">
                <a:solidFill>
                  <a:schemeClr val="lt1"/>
                </a:solidFill>
                <a:latin typeface="Montserrat"/>
                <a:ea typeface="Montserrat"/>
                <a:cs typeface="Montserrat"/>
                <a:sym typeface="Montserrat"/>
              </a:rPr>
              <a:t>Your sample text is here to give more confort to write</a:t>
            </a:r>
            <a:endParaRPr sz="1100"/>
          </a:p>
        </p:txBody>
      </p:sp>
      <p:sp>
        <p:nvSpPr>
          <p:cNvPr id="1480" name="Shape 1480"/>
          <p:cNvSpPr/>
          <p:nvPr/>
        </p:nvSpPr>
        <p:spPr>
          <a:xfrm rot="-5400000">
            <a:off x="6404869" y="2998725"/>
            <a:ext cx="879087" cy="17312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lt1"/>
                </a:solidFill>
                <a:latin typeface="Montserrat"/>
                <a:ea typeface="Montserrat"/>
                <a:cs typeface="Montserrat"/>
                <a:sym typeface="Montserrat"/>
              </a:rPr>
              <a:t>Online Activities</a:t>
            </a:r>
            <a:endParaRPr sz="1100"/>
          </a:p>
        </p:txBody>
      </p:sp>
      <p:sp>
        <p:nvSpPr>
          <p:cNvPr id="1481" name="Shape 1481"/>
          <p:cNvSpPr/>
          <p:nvPr/>
        </p:nvSpPr>
        <p:spPr>
          <a:xfrm rot="-5400000">
            <a:off x="6569516" y="2941800"/>
            <a:ext cx="928696" cy="203902"/>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lang="en" sz="500">
                <a:solidFill>
                  <a:schemeClr val="lt1"/>
                </a:solidFill>
                <a:latin typeface="Montserrat"/>
                <a:ea typeface="Montserrat"/>
                <a:cs typeface="Montserrat"/>
                <a:sym typeface="Montserrat"/>
              </a:rPr>
              <a:t>Your sample text is here to give more confort to write</a:t>
            </a:r>
            <a:endParaRPr sz="1100"/>
          </a:p>
        </p:txBody>
      </p:sp>
      <p:sp>
        <p:nvSpPr>
          <p:cNvPr id="1482" name="Shape 1482"/>
          <p:cNvSpPr/>
          <p:nvPr/>
        </p:nvSpPr>
        <p:spPr>
          <a:xfrm rot="-5400000">
            <a:off x="6991411" y="2982469"/>
            <a:ext cx="914962" cy="17312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Montserrat"/>
                <a:ea typeface="Montserrat"/>
                <a:cs typeface="Montserrat"/>
                <a:sym typeface="Montserrat"/>
              </a:rPr>
              <a:t>Video &amp; Audio</a:t>
            </a:r>
            <a:endParaRPr sz="1100"/>
          </a:p>
        </p:txBody>
      </p:sp>
      <p:sp>
        <p:nvSpPr>
          <p:cNvPr id="1483" name="Shape 1483"/>
          <p:cNvSpPr/>
          <p:nvPr/>
        </p:nvSpPr>
        <p:spPr>
          <a:xfrm rot="-5400000">
            <a:off x="7097794" y="2908464"/>
            <a:ext cx="1002511" cy="203902"/>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lang="en" sz="500">
                <a:solidFill>
                  <a:schemeClr val="dk1"/>
                </a:solidFill>
                <a:latin typeface="Montserrat"/>
                <a:ea typeface="Montserrat"/>
                <a:cs typeface="Montserrat"/>
                <a:sym typeface="Montserrat"/>
              </a:rPr>
              <a:t>Your sample text is here to give more confort to write</a:t>
            </a:r>
            <a:endParaRPr sz="1100"/>
          </a:p>
        </p:txBody>
      </p:sp>
      <p:sp>
        <p:nvSpPr>
          <p:cNvPr id="1484" name="Shape 1484"/>
          <p:cNvSpPr/>
          <p:nvPr/>
        </p:nvSpPr>
        <p:spPr>
          <a:xfrm>
            <a:off x="5536409" y="1577921"/>
            <a:ext cx="495294" cy="43858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200">
                <a:solidFill>
                  <a:schemeClr val="lt1"/>
                </a:solidFill>
                <a:latin typeface="Montserrat"/>
                <a:ea typeface="Montserrat"/>
                <a:cs typeface="Montserrat"/>
                <a:sym typeface="Montserrat"/>
              </a:rPr>
              <a:t>5.06</a:t>
            </a:r>
            <a:endParaRPr sz="1100"/>
          </a:p>
          <a:p>
            <a:pPr indent="0" lvl="0" marL="0" marR="0" rtl="0" algn="ctr">
              <a:spcBef>
                <a:spcPts val="0"/>
              </a:spcBef>
              <a:spcAft>
                <a:spcPts val="0"/>
              </a:spcAft>
              <a:buNone/>
            </a:pPr>
            <a:r>
              <a:rPr b="1" lang="en" sz="1200">
                <a:solidFill>
                  <a:schemeClr val="lt1"/>
                </a:solidFill>
                <a:latin typeface="Montserrat"/>
                <a:ea typeface="Montserrat"/>
                <a:cs typeface="Montserrat"/>
                <a:sym typeface="Montserrat"/>
              </a:rPr>
              <a:t>Mn.</a:t>
            </a:r>
            <a:endParaRPr sz="1100"/>
          </a:p>
        </p:txBody>
      </p:sp>
      <p:sp>
        <p:nvSpPr>
          <p:cNvPr id="1485" name="Shape 1485"/>
          <p:cNvSpPr/>
          <p:nvPr/>
        </p:nvSpPr>
        <p:spPr>
          <a:xfrm>
            <a:off x="6122792" y="1577921"/>
            <a:ext cx="495294" cy="43858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200">
                <a:solidFill>
                  <a:schemeClr val="lt1"/>
                </a:solidFill>
                <a:latin typeface="Montserrat"/>
                <a:ea typeface="Montserrat"/>
                <a:cs typeface="Montserrat"/>
                <a:sym typeface="Montserrat"/>
              </a:rPr>
              <a:t>3.6</a:t>
            </a:r>
            <a:endParaRPr sz="1100"/>
          </a:p>
          <a:p>
            <a:pPr indent="0" lvl="0" marL="0" marR="0" rtl="0" algn="ctr">
              <a:spcBef>
                <a:spcPts val="0"/>
              </a:spcBef>
              <a:spcAft>
                <a:spcPts val="0"/>
              </a:spcAft>
              <a:buNone/>
            </a:pPr>
            <a:r>
              <a:rPr b="1" lang="en" sz="1200">
                <a:solidFill>
                  <a:schemeClr val="lt1"/>
                </a:solidFill>
                <a:latin typeface="Montserrat"/>
                <a:ea typeface="Montserrat"/>
                <a:cs typeface="Montserrat"/>
                <a:sym typeface="Montserrat"/>
              </a:rPr>
              <a:t>Bn.</a:t>
            </a:r>
            <a:endParaRPr sz="1100"/>
          </a:p>
        </p:txBody>
      </p:sp>
      <p:sp>
        <p:nvSpPr>
          <p:cNvPr id="1486" name="Shape 1486"/>
          <p:cNvSpPr/>
          <p:nvPr/>
        </p:nvSpPr>
        <p:spPr>
          <a:xfrm>
            <a:off x="6686761" y="1577921"/>
            <a:ext cx="540121" cy="43858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200">
                <a:solidFill>
                  <a:schemeClr val="lt1"/>
                </a:solidFill>
                <a:latin typeface="Montserrat"/>
                <a:ea typeface="Montserrat"/>
                <a:cs typeface="Montserrat"/>
                <a:sym typeface="Montserrat"/>
              </a:rPr>
              <a:t>1.35</a:t>
            </a:r>
            <a:endParaRPr sz="1100"/>
          </a:p>
          <a:p>
            <a:pPr indent="0" lvl="0" marL="0" marR="0" rtl="0" algn="ctr">
              <a:spcBef>
                <a:spcPts val="0"/>
              </a:spcBef>
              <a:spcAft>
                <a:spcPts val="0"/>
              </a:spcAft>
              <a:buNone/>
            </a:pPr>
            <a:r>
              <a:rPr b="1" lang="en" sz="1200">
                <a:solidFill>
                  <a:schemeClr val="lt1"/>
                </a:solidFill>
                <a:latin typeface="Montserrat"/>
                <a:ea typeface="Montserrat"/>
                <a:cs typeface="Montserrat"/>
                <a:sym typeface="Montserrat"/>
              </a:rPr>
              <a:t>Mn.</a:t>
            </a:r>
            <a:endParaRPr sz="1100"/>
          </a:p>
        </p:txBody>
      </p:sp>
      <p:sp>
        <p:nvSpPr>
          <p:cNvPr id="1487" name="Shape 1487"/>
          <p:cNvSpPr/>
          <p:nvPr/>
        </p:nvSpPr>
        <p:spPr>
          <a:xfrm>
            <a:off x="7275525" y="1577921"/>
            <a:ext cx="540121" cy="43858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200">
                <a:solidFill>
                  <a:schemeClr val="dk1"/>
                </a:solidFill>
                <a:latin typeface="Montserrat"/>
                <a:ea typeface="Montserrat"/>
                <a:cs typeface="Montserrat"/>
                <a:sym typeface="Montserrat"/>
              </a:rPr>
              <a:t>1.95</a:t>
            </a:r>
            <a:endParaRPr sz="1100"/>
          </a:p>
          <a:p>
            <a:pPr indent="0" lvl="0" marL="0" marR="0" rtl="0" algn="ctr">
              <a:spcBef>
                <a:spcPts val="0"/>
              </a:spcBef>
              <a:spcAft>
                <a:spcPts val="0"/>
              </a:spcAft>
              <a:buNone/>
            </a:pPr>
            <a:r>
              <a:rPr b="1" lang="en" sz="1200">
                <a:solidFill>
                  <a:schemeClr val="dk1"/>
                </a:solidFill>
                <a:latin typeface="Montserrat"/>
                <a:ea typeface="Montserrat"/>
                <a:cs typeface="Montserrat"/>
                <a:sym typeface="Montserrat"/>
              </a:rPr>
              <a:t>Mn.</a:t>
            </a:r>
            <a:endParaRPr sz="110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1" name="Shape 1491"/>
        <p:cNvGrpSpPr/>
        <p:nvPr/>
      </p:nvGrpSpPr>
      <p:grpSpPr>
        <a:xfrm>
          <a:off x="0" y="0"/>
          <a:ext cx="0" cy="0"/>
          <a:chOff x="0" y="0"/>
          <a:chExt cx="0" cy="0"/>
        </a:xfrm>
      </p:grpSpPr>
      <p:sp>
        <p:nvSpPr>
          <p:cNvPr id="1492" name="Shape 1492"/>
          <p:cNvSpPr txBox="1"/>
          <p:nvPr>
            <p:ph idx="11" type="ftr"/>
          </p:nvPr>
        </p:nvSpPr>
        <p:spPr>
          <a:xfrm>
            <a:off x="3869200" y="4707775"/>
            <a:ext cx="1405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1493" name="Shape 1493"/>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494" name="Shape 1494"/>
          <p:cNvSpPr/>
          <p:nvPr/>
        </p:nvSpPr>
        <p:spPr>
          <a:xfrm>
            <a:off x="1159073" y="1108636"/>
            <a:ext cx="834628" cy="1746647"/>
          </a:xfrm>
          <a:custGeom>
            <a:pathLst>
              <a:path extrusionOk="0" h="278" w="133">
                <a:moveTo>
                  <a:pt x="126" y="142"/>
                </a:moveTo>
                <a:cubicBezTo>
                  <a:pt x="125" y="139"/>
                  <a:pt x="124" y="136"/>
                  <a:pt x="123" y="132"/>
                </a:cubicBezTo>
                <a:cubicBezTo>
                  <a:pt x="121" y="118"/>
                  <a:pt x="117" y="104"/>
                  <a:pt x="113" y="90"/>
                </a:cubicBezTo>
                <a:cubicBezTo>
                  <a:pt x="113" y="90"/>
                  <a:pt x="114" y="90"/>
                  <a:pt x="115" y="91"/>
                </a:cubicBezTo>
                <a:cubicBezTo>
                  <a:pt x="117" y="92"/>
                  <a:pt x="119" y="94"/>
                  <a:pt x="112" y="79"/>
                </a:cubicBezTo>
                <a:cubicBezTo>
                  <a:pt x="109" y="74"/>
                  <a:pt x="106" y="68"/>
                  <a:pt x="103" y="63"/>
                </a:cubicBezTo>
                <a:cubicBezTo>
                  <a:pt x="101" y="56"/>
                  <a:pt x="98" y="50"/>
                  <a:pt x="96" y="44"/>
                </a:cubicBezTo>
                <a:cubicBezTo>
                  <a:pt x="97" y="44"/>
                  <a:pt x="99" y="44"/>
                  <a:pt x="98" y="42"/>
                </a:cubicBezTo>
                <a:cubicBezTo>
                  <a:pt x="95" y="35"/>
                  <a:pt x="81" y="13"/>
                  <a:pt x="75" y="6"/>
                </a:cubicBezTo>
                <a:cubicBezTo>
                  <a:pt x="72" y="2"/>
                  <a:pt x="69" y="0"/>
                  <a:pt x="67" y="0"/>
                </a:cubicBezTo>
                <a:cubicBezTo>
                  <a:pt x="66" y="0"/>
                  <a:pt x="66" y="0"/>
                  <a:pt x="66" y="0"/>
                </a:cubicBezTo>
                <a:cubicBezTo>
                  <a:pt x="65" y="0"/>
                  <a:pt x="63" y="2"/>
                  <a:pt x="60" y="5"/>
                </a:cubicBezTo>
                <a:cubicBezTo>
                  <a:pt x="55" y="7"/>
                  <a:pt x="38" y="35"/>
                  <a:pt x="34" y="42"/>
                </a:cubicBezTo>
                <a:cubicBezTo>
                  <a:pt x="33" y="44"/>
                  <a:pt x="36" y="44"/>
                  <a:pt x="38" y="44"/>
                </a:cubicBezTo>
                <a:cubicBezTo>
                  <a:pt x="36" y="49"/>
                  <a:pt x="34" y="53"/>
                  <a:pt x="32" y="58"/>
                </a:cubicBezTo>
                <a:cubicBezTo>
                  <a:pt x="29" y="64"/>
                  <a:pt x="25" y="72"/>
                  <a:pt x="21" y="79"/>
                </a:cubicBezTo>
                <a:cubicBezTo>
                  <a:pt x="14" y="94"/>
                  <a:pt x="16" y="92"/>
                  <a:pt x="18" y="91"/>
                </a:cubicBezTo>
                <a:cubicBezTo>
                  <a:pt x="19" y="90"/>
                  <a:pt x="20" y="90"/>
                  <a:pt x="21" y="90"/>
                </a:cubicBezTo>
                <a:cubicBezTo>
                  <a:pt x="17" y="101"/>
                  <a:pt x="14" y="113"/>
                  <a:pt x="11" y="125"/>
                </a:cubicBezTo>
                <a:cubicBezTo>
                  <a:pt x="10" y="131"/>
                  <a:pt x="8" y="137"/>
                  <a:pt x="7" y="142"/>
                </a:cubicBezTo>
                <a:cubicBezTo>
                  <a:pt x="3" y="159"/>
                  <a:pt x="0" y="178"/>
                  <a:pt x="2" y="174"/>
                </a:cubicBezTo>
                <a:cubicBezTo>
                  <a:pt x="5" y="171"/>
                  <a:pt x="6" y="163"/>
                  <a:pt x="6" y="167"/>
                </a:cubicBezTo>
                <a:cubicBezTo>
                  <a:pt x="6" y="168"/>
                  <a:pt x="6" y="168"/>
                  <a:pt x="6" y="169"/>
                </a:cubicBezTo>
                <a:cubicBezTo>
                  <a:pt x="5" y="174"/>
                  <a:pt x="3" y="181"/>
                  <a:pt x="3" y="189"/>
                </a:cubicBezTo>
                <a:cubicBezTo>
                  <a:pt x="3" y="198"/>
                  <a:pt x="1" y="207"/>
                  <a:pt x="4" y="203"/>
                </a:cubicBezTo>
                <a:cubicBezTo>
                  <a:pt x="5" y="202"/>
                  <a:pt x="6" y="201"/>
                  <a:pt x="7" y="200"/>
                </a:cubicBezTo>
                <a:cubicBezTo>
                  <a:pt x="7" y="202"/>
                  <a:pt x="8" y="205"/>
                  <a:pt x="8" y="207"/>
                </a:cubicBezTo>
                <a:cubicBezTo>
                  <a:pt x="7" y="213"/>
                  <a:pt x="7" y="222"/>
                  <a:pt x="11" y="232"/>
                </a:cubicBezTo>
                <a:cubicBezTo>
                  <a:pt x="13" y="238"/>
                  <a:pt x="12" y="230"/>
                  <a:pt x="13" y="221"/>
                </a:cubicBezTo>
                <a:cubicBezTo>
                  <a:pt x="15" y="228"/>
                  <a:pt x="18" y="234"/>
                  <a:pt x="22" y="239"/>
                </a:cubicBezTo>
                <a:cubicBezTo>
                  <a:pt x="24" y="250"/>
                  <a:pt x="28" y="261"/>
                  <a:pt x="28" y="259"/>
                </a:cubicBezTo>
                <a:cubicBezTo>
                  <a:pt x="28" y="258"/>
                  <a:pt x="29" y="251"/>
                  <a:pt x="31" y="251"/>
                </a:cubicBezTo>
                <a:cubicBezTo>
                  <a:pt x="31" y="251"/>
                  <a:pt x="31" y="252"/>
                  <a:pt x="31" y="252"/>
                </a:cubicBezTo>
                <a:cubicBezTo>
                  <a:pt x="31" y="252"/>
                  <a:pt x="31" y="252"/>
                  <a:pt x="31" y="253"/>
                </a:cubicBezTo>
                <a:cubicBezTo>
                  <a:pt x="33" y="258"/>
                  <a:pt x="36" y="261"/>
                  <a:pt x="38" y="264"/>
                </a:cubicBezTo>
                <a:cubicBezTo>
                  <a:pt x="39" y="266"/>
                  <a:pt x="39" y="266"/>
                  <a:pt x="40" y="269"/>
                </a:cubicBezTo>
                <a:cubicBezTo>
                  <a:pt x="42" y="272"/>
                  <a:pt x="41" y="269"/>
                  <a:pt x="42" y="265"/>
                </a:cubicBezTo>
                <a:cubicBezTo>
                  <a:pt x="42" y="262"/>
                  <a:pt x="50" y="270"/>
                  <a:pt x="51" y="271"/>
                </a:cubicBezTo>
                <a:cubicBezTo>
                  <a:pt x="52" y="271"/>
                  <a:pt x="49" y="271"/>
                  <a:pt x="54" y="271"/>
                </a:cubicBezTo>
                <a:cubicBezTo>
                  <a:pt x="55" y="271"/>
                  <a:pt x="56" y="271"/>
                  <a:pt x="57" y="271"/>
                </a:cubicBezTo>
                <a:cubicBezTo>
                  <a:pt x="59" y="275"/>
                  <a:pt x="64" y="278"/>
                  <a:pt x="68" y="278"/>
                </a:cubicBezTo>
                <a:cubicBezTo>
                  <a:pt x="73" y="278"/>
                  <a:pt x="77" y="275"/>
                  <a:pt x="80" y="271"/>
                </a:cubicBezTo>
                <a:cubicBezTo>
                  <a:pt x="80" y="271"/>
                  <a:pt x="80" y="271"/>
                  <a:pt x="80" y="271"/>
                </a:cubicBezTo>
                <a:cubicBezTo>
                  <a:pt x="85" y="271"/>
                  <a:pt x="83" y="271"/>
                  <a:pt x="84" y="271"/>
                </a:cubicBezTo>
                <a:cubicBezTo>
                  <a:pt x="85" y="270"/>
                  <a:pt x="93" y="262"/>
                  <a:pt x="93" y="265"/>
                </a:cubicBezTo>
                <a:cubicBezTo>
                  <a:pt x="93" y="269"/>
                  <a:pt x="92" y="272"/>
                  <a:pt x="94" y="269"/>
                </a:cubicBezTo>
                <a:cubicBezTo>
                  <a:pt x="96" y="266"/>
                  <a:pt x="96" y="266"/>
                  <a:pt x="96" y="264"/>
                </a:cubicBezTo>
                <a:cubicBezTo>
                  <a:pt x="98" y="261"/>
                  <a:pt x="102" y="258"/>
                  <a:pt x="103" y="253"/>
                </a:cubicBezTo>
                <a:cubicBezTo>
                  <a:pt x="104" y="253"/>
                  <a:pt x="104" y="252"/>
                  <a:pt x="105" y="252"/>
                </a:cubicBezTo>
                <a:cubicBezTo>
                  <a:pt x="106" y="253"/>
                  <a:pt x="107" y="258"/>
                  <a:pt x="107" y="259"/>
                </a:cubicBezTo>
                <a:cubicBezTo>
                  <a:pt x="107" y="261"/>
                  <a:pt x="110" y="251"/>
                  <a:pt x="113" y="240"/>
                </a:cubicBezTo>
                <a:cubicBezTo>
                  <a:pt x="116" y="236"/>
                  <a:pt x="118" y="230"/>
                  <a:pt x="120" y="225"/>
                </a:cubicBezTo>
                <a:cubicBezTo>
                  <a:pt x="120" y="232"/>
                  <a:pt x="120" y="237"/>
                  <a:pt x="122" y="232"/>
                </a:cubicBezTo>
                <a:cubicBezTo>
                  <a:pt x="126" y="223"/>
                  <a:pt x="126" y="215"/>
                  <a:pt x="125" y="208"/>
                </a:cubicBezTo>
                <a:cubicBezTo>
                  <a:pt x="125" y="208"/>
                  <a:pt x="125" y="208"/>
                  <a:pt x="125" y="207"/>
                </a:cubicBezTo>
                <a:cubicBezTo>
                  <a:pt x="126" y="205"/>
                  <a:pt x="126" y="203"/>
                  <a:pt x="126" y="200"/>
                </a:cubicBezTo>
                <a:cubicBezTo>
                  <a:pt x="127" y="201"/>
                  <a:pt x="128" y="202"/>
                  <a:pt x="129" y="203"/>
                </a:cubicBezTo>
                <a:cubicBezTo>
                  <a:pt x="132" y="207"/>
                  <a:pt x="130" y="198"/>
                  <a:pt x="130" y="189"/>
                </a:cubicBezTo>
                <a:cubicBezTo>
                  <a:pt x="130" y="184"/>
                  <a:pt x="129" y="179"/>
                  <a:pt x="128" y="174"/>
                </a:cubicBezTo>
                <a:cubicBezTo>
                  <a:pt x="128" y="172"/>
                  <a:pt x="128" y="170"/>
                  <a:pt x="128" y="168"/>
                </a:cubicBezTo>
                <a:cubicBezTo>
                  <a:pt x="128" y="170"/>
                  <a:pt x="129" y="173"/>
                  <a:pt x="130" y="174"/>
                </a:cubicBezTo>
                <a:cubicBezTo>
                  <a:pt x="133" y="178"/>
                  <a:pt x="130" y="159"/>
                  <a:pt x="126" y="142"/>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95" name="Shape 1495"/>
          <p:cNvSpPr/>
          <p:nvPr/>
        </p:nvSpPr>
        <p:spPr>
          <a:xfrm>
            <a:off x="1541264" y="1108636"/>
            <a:ext cx="452437" cy="1740694"/>
          </a:xfrm>
          <a:custGeom>
            <a:pathLst>
              <a:path extrusionOk="0" h="277" w="72">
                <a:moveTo>
                  <a:pt x="65" y="142"/>
                </a:moveTo>
                <a:cubicBezTo>
                  <a:pt x="64" y="139"/>
                  <a:pt x="63" y="136"/>
                  <a:pt x="62" y="132"/>
                </a:cubicBezTo>
                <a:cubicBezTo>
                  <a:pt x="60" y="118"/>
                  <a:pt x="56" y="104"/>
                  <a:pt x="52" y="90"/>
                </a:cubicBezTo>
                <a:cubicBezTo>
                  <a:pt x="52" y="90"/>
                  <a:pt x="53" y="90"/>
                  <a:pt x="54" y="91"/>
                </a:cubicBezTo>
                <a:cubicBezTo>
                  <a:pt x="56" y="92"/>
                  <a:pt x="58" y="94"/>
                  <a:pt x="51" y="79"/>
                </a:cubicBezTo>
                <a:cubicBezTo>
                  <a:pt x="48" y="74"/>
                  <a:pt x="45" y="68"/>
                  <a:pt x="42" y="63"/>
                </a:cubicBezTo>
                <a:cubicBezTo>
                  <a:pt x="40" y="56"/>
                  <a:pt x="37" y="50"/>
                  <a:pt x="35" y="44"/>
                </a:cubicBezTo>
                <a:cubicBezTo>
                  <a:pt x="36" y="44"/>
                  <a:pt x="38" y="44"/>
                  <a:pt x="37" y="42"/>
                </a:cubicBezTo>
                <a:cubicBezTo>
                  <a:pt x="34" y="35"/>
                  <a:pt x="20" y="13"/>
                  <a:pt x="14" y="6"/>
                </a:cubicBezTo>
                <a:cubicBezTo>
                  <a:pt x="11" y="2"/>
                  <a:pt x="8" y="0"/>
                  <a:pt x="6" y="0"/>
                </a:cubicBezTo>
                <a:cubicBezTo>
                  <a:pt x="5" y="0"/>
                  <a:pt x="5" y="0"/>
                  <a:pt x="5" y="0"/>
                </a:cubicBezTo>
                <a:cubicBezTo>
                  <a:pt x="5" y="0"/>
                  <a:pt x="4" y="1"/>
                  <a:pt x="4" y="1"/>
                </a:cubicBezTo>
                <a:cubicBezTo>
                  <a:pt x="10" y="13"/>
                  <a:pt x="17" y="32"/>
                  <a:pt x="13" y="30"/>
                </a:cubicBezTo>
                <a:cubicBezTo>
                  <a:pt x="8" y="29"/>
                  <a:pt x="11" y="40"/>
                  <a:pt x="15" y="49"/>
                </a:cubicBezTo>
                <a:cubicBezTo>
                  <a:pt x="19" y="58"/>
                  <a:pt x="22" y="63"/>
                  <a:pt x="24" y="71"/>
                </a:cubicBezTo>
                <a:cubicBezTo>
                  <a:pt x="25" y="78"/>
                  <a:pt x="17" y="75"/>
                  <a:pt x="13" y="79"/>
                </a:cubicBezTo>
                <a:cubicBezTo>
                  <a:pt x="9" y="83"/>
                  <a:pt x="22" y="83"/>
                  <a:pt x="25" y="101"/>
                </a:cubicBezTo>
                <a:cubicBezTo>
                  <a:pt x="28" y="120"/>
                  <a:pt x="30" y="119"/>
                  <a:pt x="25" y="123"/>
                </a:cubicBezTo>
                <a:cubicBezTo>
                  <a:pt x="5" y="117"/>
                  <a:pt x="5" y="141"/>
                  <a:pt x="5" y="158"/>
                </a:cubicBezTo>
                <a:cubicBezTo>
                  <a:pt x="5" y="175"/>
                  <a:pt x="19" y="216"/>
                  <a:pt x="15" y="216"/>
                </a:cubicBezTo>
                <a:cubicBezTo>
                  <a:pt x="11" y="215"/>
                  <a:pt x="6" y="204"/>
                  <a:pt x="5" y="211"/>
                </a:cubicBezTo>
                <a:cubicBezTo>
                  <a:pt x="3" y="218"/>
                  <a:pt x="0" y="240"/>
                  <a:pt x="5" y="257"/>
                </a:cubicBezTo>
                <a:cubicBezTo>
                  <a:pt x="7" y="264"/>
                  <a:pt x="8" y="272"/>
                  <a:pt x="8" y="277"/>
                </a:cubicBezTo>
                <a:cubicBezTo>
                  <a:pt x="12" y="277"/>
                  <a:pt x="16" y="275"/>
                  <a:pt x="19" y="271"/>
                </a:cubicBezTo>
                <a:cubicBezTo>
                  <a:pt x="19" y="271"/>
                  <a:pt x="19" y="271"/>
                  <a:pt x="19" y="271"/>
                </a:cubicBezTo>
                <a:cubicBezTo>
                  <a:pt x="24" y="271"/>
                  <a:pt x="22" y="271"/>
                  <a:pt x="23" y="271"/>
                </a:cubicBezTo>
                <a:cubicBezTo>
                  <a:pt x="24" y="270"/>
                  <a:pt x="32" y="262"/>
                  <a:pt x="32" y="265"/>
                </a:cubicBezTo>
                <a:cubicBezTo>
                  <a:pt x="32" y="269"/>
                  <a:pt x="31" y="272"/>
                  <a:pt x="33" y="269"/>
                </a:cubicBezTo>
                <a:cubicBezTo>
                  <a:pt x="35" y="266"/>
                  <a:pt x="35" y="266"/>
                  <a:pt x="35" y="264"/>
                </a:cubicBezTo>
                <a:cubicBezTo>
                  <a:pt x="37" y="261"/>
                  <a:pt x="41" y="258"/>
                  <a:pt x="42" y="253"/>
                </a:cubicBezTo>
                <a:cubicBezTo>
                  <a:pt x="43" y="253"/>
                  <a:pt x="43" y="252"/>
                  <a:pt x="44" y="252"/>
                </a:cubicBezTo>
                <a:cubicBezTo>
                  <a:pt x="45" y="253"/>
                  <a:pt x="46" y="258"/>
                  <a:pt x="46" y="259"/>
                </a:cubicBezTo>
                <a:cubicBezTo>
                  <a:pt x="46" y="261"/>
                  <a:pt x="49" y="251"/>
                  <a:pt x="52" y="240"/>
                </a:cubicBezTo>
                <a:cubicBezTo>
                  <a:pt x="55" y="236"/>
                  <a:pt x="57" y="230"/>
                  <a:pt x="59" y="225"/>
                </a:cubicBezTo>
                <a:cubicBezTo>
                  <a:pt x="59" y="232"/>
                  <a:pt x="59" y="237"/>
                  <a:pt x="61" y="232"/>
                </a:cubicBezTo>
                <a:cubicBezTo>
                  <a:pt x="65" y="223"/>
                  <a:pt x="65" y="215"/>
                  <a:pt x="64" y="208"/>
                </a:cubicBezTo>
                <a:cubicBezTo>
                  <a:pt x="64" y="208"/>
                  <a:pt x="64" y="208"/>
                  <a:pt x="64" y="207"/>
                </a:cubicBezTo>
                <a:cubicBezTo>
                  <a:pt x="65" y="205"/>
                  <a:pt x="65" y="203"/>
                  <a:pt x="65" y="200"/>
                </a:cubicBezTo>
                <a:cubicBezTo>
                  <a:pt x="66" y="201"/>
                  <a:pt x="67" y="202"/>
                  <a:pt x="68" y="203"/>
                </a:cubicBezTo>
                <a:cubicBezTo>
                  <a:pt x="71" y="207"/>
                  <a:pt x="69" y="198"/>
                  <a:pt x="69" y="189"/>
                </a:cubicBezTo>
                <a:cubicBezTo>
                  <a:pt x="69" y="184"/>
                  <a:pt x="68" y="179"/>
                  <a:pt x="67" y="174"/>
                </a:cubicBezTo>
                <a:cubicBezTo>
                  <a:pt x="67" y="172"/>
                  <a:pt x="67" y="170"/>
                  <a:pt x="67" y="168"/>
                </a:cubicBezTo>
                <a:cubicBezTo>
                  <a:pt x="67" y="170"/>
                  <a:pt x="68" y="173"/>
                  <a:pt x="69" y="174"/>
                </a:cubicBezTo>
                <a:cubicBezTo>
                  <a:pt x="72" y="178"/>
                  <a:pt x="69" y="159"/>
                  <a:pt x="65" y="142"/>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96" name="Shape 1496"/>
          <p:cNvSpPr/>
          <p:nvPr/>
        </p:nvSpPr>
        <p:spPr>
          <a:xfrm>
            <a:off x="1523405" y="1240795"/>
            <a:ext cx="100013" cy="2475310"/>
          </a:xfrm>
          <a:custGeom>
            <a:pathLst>
              <a:path extrusionOk="0" h="394" w="16">
                <a:moveTo>
                  <a:pt x="8" y="10"/>
                </a:moveTo>
                <a:cubicBezTo>
                  <a:pt x="15" y="392"/>
                  <a:pt x="15" y="392"/>
                  <a:pt x="15" y="392"/>
                </a:cubicBezTo>
                <a:cubicBezTo>
                  <a:pt x="16" y="394"/>
                  <a:pt x="13" y="393"/>
                  <a:pt x="11" y="393"/>
                </a:cubicBezTo>
                <a:cubicBezTo>
                  <a:pt x="9" y="393"/>
                  <a:pt x="0" y="393"/>
                  <a:pt x="0" y="393"/>
                </a:cubicBezTo>
                <a:cubicBezTo>
                  <a:pt x="7" y="10"/>
                  <a:pt x="7" y="10"/>
                  <a:pt x="7" y="10"/>
                </a:cubicBezTo>
                <a:cubicBezTo>
                  <a:pt x="7" y="0"/>
                  <a:pt x="8" y="0"/>
                  <a:pt x="8" y="10"/>
                </a:cubicBezTo>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97" name="Shape 1497"/>
          <p:cNvSpPr/>
          <p:nvPr/>
        </p:nvSpPr>
        <p:spPr>
          <a:xfrm>
            <a:off x="1573411" y="2479045"/>
            <a:ext cx="194072" cy="251222"/>
          </a:xfrm>
          <a:custGeom>
            <a:pathLst>
              <a:path extrusionOk="0" h="40" w="31">
                <a:moveTo>
                  <a:pt x="0" y="27"/>
                </a:moveTo>
                <a:cubicBezTo>
                  <a:pt x="0" y="27"/>
                  <a:pt x="23" y="7"/>
                  <a:pt x="27" y="3"/>
                </a:cubicBezTo>
                <a:cubicBezTo>
                  <a:pt x="31" y="0"/>
                  <a:pt x="1" y="40"/>
                  <a:pt x="1" y="40"/>
                </a:cubicBezTo>
                <a:lnTo>
                  <a:pt x="0" y="27"/>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98" name="Shape 1498"/>
          <p:cNvSpPr/>
          <p:nvPr/>
        </p:nvSpPr>
        <p:spPr>
          <a:xfrm>
            <a:off x="1573411" y="1938501"/>
            <a:ext cx="194072" cy="251222"/>
          </a:xfrm>
          <a:custGeom>
            <a:pathLst>
              <a:path extrusionOk="0" h="40" w="31">
                <a:moveTo>
                  <a:pt x="0" y="27"/>
                </a:moveTo>
                <a:cubicBezTo>
                  <a:pt x="0" y="27"/>
                  <a:pt x="23" y="7"/>
                  <a:pt x="27" y="4"/>
                </a:cubicBezTo>
                <a:cubicBezTo>
                  <a:pt x="31" y="0"/>
                  <a:pt x="1" y="40"/>
                  <a:pt x="1" y="40"/>
                </a:cubicBezTo>
                <a:lnTo>
                  <a:pt x="0" y="27"/>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99" name="Shape 1499"/>
          <p:cNvSpPr/>
          <p:nvPr/>
        </p:nvSpPr>
        <p:spPr>
          <a:xfrm>
            <a:off x="1573411" y="1750382"/>
            <a:ext cx="157162" cy="194072"/>
          </a:xfrm>
          <a:custGeom>
            <a:pathLst>
              <a:path extrusionOk="0" h="31" w="25">
                <a:moveTo>
                  <a:pt x="0" y="20"/>
                </a:moveTo>
                <a:cubicBezTo>
                  <a:pt x="0" y="20"/>
                  <a:pt x="17" y="5"/>
                  <a:pt x="21" y="3"/>
                </a:cubicBezTo>
                <a:cubicBezTo>
                  <a:pt x="25" y="0"/>
                  <a:pt x="1" y="31"/>
                  <a:pt x="1" y="31"/>
                </a:cubicBezTo>
                <a:lnTo>
                  <a:pt x="0" y="20"/>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00" name="Shape 1500"/>
          <p:cNvSpPr/>
          <p:nvPr/>
        </p:nvSpPr>
        <p:spPr>
          <a:xfrm>
            <a:off x="1573411" y="1536070"/>
            <a:ext cx="105966" cy="138112"/>
          </a:xfrm>
          <a:custGeom>
            <a:pathLst>
              <a:path extrusionOk="0" h="22" w="17">
                <a:moveTo>
                  <a:pt x="0" y="14"/>
                </a:moveTo>
                <a:cubicBezTo>
                  <a:pt x="0" y="14"/>
                  <a:pt x="12" y="4"/>
                  <a:pt x="15" y="2"/>
                </a:cubicBezTo>
                <a:cubicBezTo>
                  <a:pt x="17" y="0"/>
                  <a:pt x="1" y="22"/>
                  <a:pt x="1" y="22"/>
                </a:cubicBezTo>
                <a:lnTo>
                  <a:pt x="0" y="14"/>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01" name="Shape 1501"/>
          <p:cNvSpPr/>
          <p:nvPr/>
        </p:nvSpPr>
        <p:spPr>
          <a:xfrm>
            <a:off x="1573411" y="1442011"/>
            <a:ext cx="55960" cy="69056"/>
          </a:xfrm>
          <a:custGeom>
            <a:pathLst>
              <a:path extrusionOk="0" h="11" w="9">
                <a:moveTo>
                  <a:pt x="0" y="7"/>
                </a:moveTo>
                <a:cubicBezTo>
                  <a:pt x="0" y="7"/>
                  <a:pt x="6" y="2"/>
                  <a:pt x="8" y="1"/>
                </a:cubicBezTo>
                <a:cubicBezTo>
                  <a:pt x="9" y="0"/>
                  <a:pt x="1" y="11"/>
                  <a:pt x="1" y="11"/>
                </a:cubicBezTo>
                <a:lnTo>
                  <a:pt x="0" y="7"/>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02" name="Shape 1502"/>
          <p:cNvSpPr/>
          <p:nvPr/>
        </p:nvSpPr>
        <p:spPr>
          <a:xfrm>
            <a:off x="1573411" y="2176626"/>
            <a:ext cx="251222" cy="308372"/>
          </a:xfrm>
          <a:custGeom>
            <a:pathLst>
              <a:path extrusionOk="0" h="49" w="40">
                <a:moveTo>
                  <a:pt x="0" y="36"/>
                </a:moveTo>
                <a:cubicBezTo>
                  <a:pt x="0" y="36"/>
                  <a:pt x="32" y="7"/>
                  <a:pt x="36" y="4"/>
                </a:cubicBezTo>
                <a:cubicBezTo>
                  <a:pt x="40" y="0"/>
                  <a:pt x="1" y="49"/>
                  <a:pt x="1" y="49"/>
                </a:cubicBezTo>
                <a:lnTo>
                  <a:pt x="0" y="36"/>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03" name="Shape 1503"/>
          <p:cNvSpPr/>
          <p:nvPr/>
        </p:nvSpPr>
        <p:spPr>
          <a:xfrm>
            <a:off x="1366242" y="2479045"/>
            <a:ext cx="200025" cy="251222"/>
          </a:xfrm>
          <a:custGeom>
            <a:pathLst>
              <a:path extrusionOk="0" h="40" w="32">
                <a:moveTo>
                  <a:pt x="32" y="27"/>
                </a:moveTo>
                <a:cubicBezTo>
                  <a:pt x="32" y="27"/>
                  <a:pt x="9" y="7"/>
                  <a:pt x="5" y="3"/>
                </a:cubicBezTo>
                <a:cubicBezTo>
                  <a:pt x="0" y="0"/>
                  <a:pt x="30" y="40"/>
                  <a:pt x="30" y="40"/>
                </a:cubicBezTo>
                <a:lnTo>
                  <a:pt x="32" y="27"/>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04" name="Shape 1504"/>
          <p:cNvSpPr/>
          <p:nvPr/>
        </p:nvSpPr>
        <p:spPr>
          <a:xfrm>
            <a:off x="1366242" y="1938501"/>
            <a:ext cx="200025" cy="251222"/>
          </a:xfrm>
          <a:custGeom>
            <a:pathLst>
              <a:path extrusionOk="0" h="40" w="32">
                <a:moveTo>
                  <a:pt x="32" y="27"/>
                </a:moveTo>
                <a:cubicBezTo>
                  <a:pt x="32" y="27"/>
                  <a:pt x="9" y="7"/>
                  <a:pt x="5" y="4"/>
                </a:cubicBezTo>
                <a:cubicBezTo>
                  <a:pt x="0" y="0"/>
                  <a:pt x="30" y="40"/>
                  <a:pt x="30" y="40"/>
                </a:cubicBezTo>
                <a:lnTo>
                  <a:pt x="32" y="27"/>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05" name="Shape 1505"/>
          <p:cNvSpPr/>
          <p:nvPr/>
        </p:nvSpPr>
        <p:spPr>
          <a:xfrm>
            <a:off x="1410295" y="1750382"/>
            <a:ext cx="155972" cy="194072"/>
          </a:xfrm>
          <a:custGeom>
            <a:pathLst>
              <a:path extrusionOk="0" h="31" w="25">
                <a:moveTo>
                  <a:pt x="25" y="20"/>
                </a:moveTo>
                <a:cubicBezTo>
                  <a:pt x="25" y="20"/>
                  <a:pt x="7" y="5"/>
                  <a:pt x="4" y="3"/>
                </a:cubicBezTo>
                <a:cubicBezTo>
                  <a:pt x="0" y="0"/>
                  <a:pt x="24" y="31"/>
                  <a:pt x="24" y="31"/>
                </a:cubicBezTo>
                <a:lnTo>
                  <a:pt x="25" y="20"/>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06" name="Shape 1506"/>
          <p:cNvSpPr/>
          <p:nvPr/>
        </p:nvSpPr>
        <p:spPr>
          <a:xfrm>
            <a:off x="1454348" y="1536070"/>
            <a:ext cx="111919" cy="138112"/>
          </a:xfrm>
          <a:custGeom>
            <a:pathLst>
              <a:path extrusionOk="0" h="22" w="18">
                <a:moveTo>
                  <a:pt x="18" y="14"/>
                </a:moveTo>
                <a:cubicBezTo>
                  <a:pt x="18" y="14"/>
                  <a:pt x="5" y="4"/>
                  <a:pt x="3" y="2"/>
                </a:cubicBezTo>
                <a:cubicBezTo>
                  <a:pt x="0" y="0"/>
                  <a:pt x="17" y="22"/>
                  <a:pt x="17" y="22"/>
                </a:cubicBezTo>
                <a:lnTo>
                  <a:pt x="18" y="14"/>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07" name="Shape 1507"/>
          <p:cNvSpPr/>
          <p:nvPr/>
        </p:nvSpPr>
        <p:spPr>
          <a:xfrm>
            <a:off x="1510308" y="1442011"/>
            <a:ext cx="55960" cy="69056"/>
          </a:xfrm>
          <a:custGeom>
            <a:pathLst>
              <a:path extrusionOk="0" h="11" w="9">
                <a:moveTo>
                  <a:pt x="9" y="7"/>
                </a:moveTo>
                <a:cubicBezTo>
                  <a:pt x="9" y="7"/>
                  <a:pt x="2" y="2"/>
                  <a:pt x="1" y="1"/>
                </a:cubicBezTo>
                <a:cubicBezTo>
                  <a:pt x="0" y="0"/>
                  <a:pt x="8" y="11"/>
                  <a:pt x="8" y="11"/>
                </a:cubicBezTo>
                <a:lnTo>
                  <a:pt x="9" y="7"/>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08" name="Shape 1508"/>
          <p:cNvSpPr/>
          <p:nvPr/>
        </p:nvSpPr>
        <p:spPr>
          <a:xfrm>
            <a:off x="1309092" y="2176626"/>
            <a:ext cx="257175" cy="308372"/>
          </a:xfrm>
          <a:custGeom>
            <a:pathLst>
              <a:path extrusionOk="0" h="49" w="41">
                <a:moveTo>
                  <a:pt x="41" y="36"/>
                </a:moveTo>
                <a:cubicBezTo>
                  <a:pt x="41" y="36"/>
                  <a:pt x="9" y="7"/>
                  <a:pt x="5" y="4"/>
                </a:cubicBezTo>
                <a:cubicBezTo>
                  <a:pt x="0" y="0"/>
                  <a:pt x="39" y="49"/>
                  <a:pt x="39" y="49"/>
                </a:cubicBezTo>
                <a:lnTo>
                  <a:pt x="41" y="36"/>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09" name="Shape 1509"/>
          <p:cNvSpPr/>
          <p:nvPr/>
        </p:nvSpPr>
        <p:spPr>
          <a:xfrm>
            <a:off x="625673" y="1731332"/>
            <a:ext cx="746522" cy="1563291"/>
          </a:xfrm>
          <a:custGeom>
            <a:pathLst>
              <a:path extrusionOk="0" h="249" w="119">
                <a:moveTo>
                  <a:pt x="113" y="127"/>
                </a:moveTo>
                <a:cubicBezTo>
                  <a:pt x="112" y="124"/>
                  <a:pt x="112" y="122"/>
                  <a:pt x="111" y="118"/>
                </a:cubicBezTo>
                <a:cubicBezTo>
                  <a:pt x="108" y="105"/>
                  <a:pt x="105" y="93"/>
                  <a:pt x="101" y="80"/>
                </a:cubicBezTo>
                <a:cubicBezTo>
                  <a:pt x="102" y="80"/>
                  <a:pt x="102" y="81"/>
                  <a:pt x="103" y="81"/>
                </a:cubicBezTo>
                <a:cubicBezTo>
                  <a:pt x="105" y="82"/>
                  <a:pt x="107" y="83"/>
                  <a:pt x="100" y="70"/>
                </a:cubicBezTo>
                <a:cubicBezTo>
                  <a:pt x="98" y="65"/>
                  <a:pt x="95" y="60"/>
                  <a:pt x="93" y="56"/>
                </a:cubicBezTo>
                <a:cubicBezTo>
                  <a:pt x="90" y="50"/>
                  <a:pt x="88" y="44"/>
                  <a:pt x="86" y="39"/>
                </a:cubicBezTo>
                <a:cubicBezTo>
                  <a:pt x="87" y="39"/>
                  <a:pt x="89" y="39"/>
                  <a:pt x="88" y="37"/>
                </a:cubicBezTo>
                <a:cubicBezTo>
                  <a:pt x="85" y="31"/>
                  <a:pt x="73" y="11"/>
                  <a:pt x="67" y="5"/>
                </a:cubicBezTo>
                <a:cubicBezTo>
                  <a:pt x="64" y="1"/>
                  <a:pt x="62" y="0"/>
                  <a:pt x="60" y="0"/>
                </a:cubicBezTo>
                <a:cubicBezTo>
                  <a:pt x="59" y="0"/>
                  <a:pt x="59" y="0"/>
                  <a:pt x="59" y="0"/>
                </a:cubicBezTo>
                <a:cubicBezTo>
                  <a:pt x="58" y="0"/>
                  <a:pt x="56" y="1"/>
                  <a:pt x="54" y="3"/>
                </a:cubicBezTo>
                <a:cubicBezTo>
                  <a:pt x="49" y="6"/>
                  <a:pt x="34" y="30"/>
                  <a:pt x="31" y="37"/>
                </a:cubicBezTo>
                <a:cubicBezTo>
                  <a:pt x="30" y="39"/>
                  <a:pt x="32" y="39"/>
                  <a:pt x="34" y="39"/>
                </a:cubicBezTo>
                <a:cubicBezTo>
                  <a:pt x="32" y="43"/>
                  <a:pt x="30" y="47"/>
                  <a:pt x="28" y="51"/>
                </a:cubicBezTo>
                <a:cubicBezTo>
                  <a:pt x="25" y="57"/>
                  <a:pt x="22" y="64"/>
                  <a:pt x="19" y="70"/>
                </a:cubicBezTo>
                <a:cubicBezTo>
                  <a:pt x="12" y="83"/>
                  <a:pt x="14" y="82"/>
                  <a:pt x="16" y="81"/>
                </a:cubicBezTo>
                <a:cubicBezTo>
                  <a:pt x="17" y="80"/>
                  <a:pt x="18" y="80"/>
                  <a:pt x="18" y="80"/>
                </a:cubicBezTo>
                <a:cubicBezTo>
                  <a:pt x="15" y="90"/>
                  <a:pt x="12" y="101"/>
                  <a:pt x="10" y="112"/>
                </a:cubicBezTo>
                <a:cubicBezTo>
                  <a:pt x="8" y="117"/>
                  <a:pt x="7" y="123"/>
                  <a:pt x="6" y="127"/>
                </a:cubicBezTo>
                <a:cubicBezTo>
                  <a:pt x="2" y="142"/>
                  <a:pt x="0" y="159"/>
                  <a:pt x="2" y="156"/>
                </a:cubicBezTo>
                <a:cubicBezTo>
                  <a:pt x="4" y="153"/>
                  <a:pt x="5" y="146"/>
                  <a:pt x="5" y="150"/>
                </a:cubicBezTo>
                <a:cubicBezTo>
                  <a:pt x="5" y="150"/>
                  <a:pt x="5" y="151"/>
                  <a:pt x="5" y="151"/>
                </a:cubicBezTo>
                <a:cubicBezTo>
                  <a:pt x="4" y="156"/>
                  <a:pt x="3" y="163"/>
                  <a:pt x="3" y="169"/>
                </a:cubicBezTo>
                <a:cubicBezTo>
                  <a:pt x="3" y="177"/>
                  <a:pt x="1" y="186"/>
                  <a:pt x="3" y="182"/>
                </a:cubicBezTo>
                <a:cubicBezTo>
                  <a:pt x="4" y="181"/>
                  <a:pt x="5" y="180"/>
                  <a:pt x="6" y="179"/>
                </a:cubicBezTo>
                <a:cubicBezTo>
                  <a:pt x="6" y="181"/>
                  <a:pt x="6" y="183"/>
                  <a:pt x="7" y="185"/>
                </a:cubicBezTo>
                <a:cubicBezTo>
                  <a:pt x="6" y="191"/>
                  <a:pt x="6" y="199"/>
                  <a:pt x="9" y="208"/>
                </a:cubicBezTo>
                <a:cubicBezTo>
                  <a:pt x="12" y="214"/>
                  <a:pt x="11" y="207"/>
                  <a:pt x="11" y="198"/>
                </a:cubicBezTo>
                <a:cubicBezTo>
                  <a:pt x="13" y="204"/>
                  <a:pt x="16" y="210"/>
                  <a:pt x="19" y="215"/>
                </a:cubicBezTo>
                <a:cubicBezTo>
                  <a:pt x="22" y="225"/>
                  <a:pt x="25" y="234"/>
                  <a:pt x="25" y="233"/>
                </a:cubicBezTo>
                <a:cubicBezTo>
                  <a:pt x="25" y="231"/>
                  <a:pt x="26" y="226"/>
                  <a:pt x="27" y="226"/>
                </a:cubicBezTo>
                <a:cubicBezTo>
                  <a:pt x="27" y="226"/>
                  <a:pt x="27" y="226"/>
                  <a:pt x="28" y="226"/>
                </a:cubicBezTo>
                <a:cubicBezTo>
                  <a:pt x="28" y="226"/>
                  <a:pt x="28" y="227"/>
                  <a:pt x="28" y="227"/>
                </a:cubicBezTo>
                <a:cubicBezTo>
                  <a:pt x="29" y="232"/>
                  <a:pt x="32" y="234"/>
                  <a:pt x="34" y="237"/>
                </a:cubicBezTo>
                <a:cubicBezTo>
                  <a:pt x="35" y="238"/>
                  <a:pt x="35" y="239"/>
                  <a:pt x="36" y="241"/>
                </a:cubicBezTo>
                <a:cubicBezTo>
                  <a:pt x="38" y="244"/>
                  <a:pt x="37" y="242"/>
                  <a:pt x="38" y="238"/>
                </a:cubicBezTo>
                <a:cubicBezTo>
                  <a:pt x="38" y="235"/>
                  <a:pt x="44" y="243"/>
                  <a:pt x="46" y="243"/>
                </a:cubicBezTo>
                <a:cubicBezTo>
                  <a:pt x="47" y="243"/>
                  <a:pt x="44" y="243"/>
                  <a:pt x="49" y="243"/>
                </a:cubicBezTo>
                <a:cubicBezTo>
                  <a:pt x="49" y="243"/>
                  <a:pt x="50" y="243"/>
                  <a:pt x="51" y="243"/>
                </a:cubicBezTo>
                <a:cubicBezTo>
                  <a:pt x="53" y="247"/>
                  <a:pt x="57" y="249"/>
                  <a:pt x="61" y="249"/>
                </a:cubicBezTo>
                <a:cubicBezTo>
                  <a:pt x="65" y="249"/>
                  <a:pt x="69" y="247"/>
                  <a:pt x="71" y="243"/>
                </a:cubicBezTo>
                <a:cubicBezTo>
                  <a:pt x="72" y="243"/>
                  <a:pt x="72" y="243"/>
                  <a:pt x="72" y="243"/>
                </a:cubicBezTo>
                <a:cubicBezTo>
                  <a:pt x="77" y="243"/>
                  <a:pt x="74" y="243"/>
                  <a:pt x="75" y="243"/>
                </a:cubicBezTo>
                <a:cubicBezTo>
                  <a:pt x="76" y="243"/>
                  <a:pt x="83" y="235"/>
                  <a:pt x="83" y="238"/>
                </a:cubicBezTo>
                <a:cubicBezTo>
                  <a:pt x="84" y="242"/>
                  <a:pt x="83" y="244"/>
                  <a:pt x="85" y="241"/>
                </a:cubicBezTo>
                <a:cubicBezTo>
                  <a:pt x="86" y="239"/>
                  <a:pt x="86" y="238"/>
                  <a:pt x="86" y="237"/>
                </a:cubicBezTo>
                <a:cubicBezTo>
                  <a:pt x="88" y="234"/>
                  <a:pt x="91" y="232"/>
                  <a:pt x="93" y="227"/>
                </a:cubicBezTo>
                <a:cubicBezTo>
                  <a:pt x="93" y="227"/>
                  <a:pt x="94" y="226"/>
                  <a:pt x="94" y="226"/>
                </a:cubicBezTo>
                <a:cubicBezTo>
                  <a:pt x="95" y="227"/>
                  <a:pt x="96" y="232"/>
                  <a:pt x="96" y="233"/>
                </a:cubicBezTo>
                <a:cubicBezTo>
                  <a:pt x="96" y="234"/>
                  <a:pt x="99" y="225"/>
                  <a:pt x="101" y="216"/>
                </a:cubicBezTo>
                <a:cubicBezTo>
                  <a:pt x="104" y="211"/>
                  <a:pt x="106" y="207"/>
                  <a:pt x="108" y="202"/>
                </a:cubicBezTo>
                <a:cubicBezTo>
                  <a:pt x="108" y="209"/>
                  <a:pt x="108" y="213"/>
                  <a:pt x="110" y="208"/>
                </a:cubicBezTo>
                <a:cubicBezTo>
                  <a:pt x="113" y="200"/>
                  <a:pt x="113" y="192"/>
                  <a:pt x="112" y="187"/>
                </a:cubicBezTo>
                <a:cubicBezTo>
                  <a:pt x="112" y="187"/>
                  <a:pt x="112" y="186"/>
                  <a:pt x="113" y="186"/>
                </a:cubicBezTo>
                <a:cubicBezTo>
                  <a:pt x="113" y="184"/>
                  <a:pt x="113" y="182"/>
                  <a:pt x="114" y="180"/>
                </a:cubicBezTo>
                <a:cubicBezTo>
                  <a:pt x="114" y="180"/>
                  <a:pt x="115" y="181"/>
                  <a:pt x="116" y="182"/>
                </a:cubicBezTo>
                <a:cubicBezTo>
                  <a:pt x="118" y="186"/>
                  <a:pt x="116" y="177"/>
                  <a:pt x="116" y="169"/>
                </a:cubicBezTo>
                <a:cubicBezTo>
                  <a:pt x="116" y="165"/>
                  <a:pt x="116" y="160"/>
                  <a:pt x="115" y="156"/>
                </a:cubicBezTo>
                <a:cubicBezTo>
                  <a:pt x="115" y="154"/>
                  <a:pt x="115" y="152"/>
                  <a:pt x="115" y="150"/>
                </a:cubicBezTo>
                <a:cubicBezTo>
                  <a:pt x="115" y="152"/>
                  <a:pt x="116" y="155"/>
                  <a:pt x="117" y="156"/>
                </a:cubicBezTo>
                <a:cubicBezTo>
                  <a:pt x="119" y="159"/>
                  <a:pt x="117" y="142"/>
                  <a:pt x="113" y="127"/>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0" name="Shape 1510"/>
          <p:cNvSpPr/>
          <p:nvPr/>
        </p:nvSpPr>
        <p:spPr>
          <a:xfrm>
            <a:off x="970954" y="1731332"/>
            <a:ext cx="401241" cy="1563291"/>
          </a:xfrm>
          <a:custGeom>
            <a:pathLst>
              <a:path extrusionOk="0" h="249" w="64">
                <a:moveTo>
                  <a:pt x="58" y="127"/>
                </a:moveTo>
                <a:cubicBezTo>
                  <a:pt x="57" y="124"/>
                  <a:pt x="57" y="122"/>
                  <a:pt x="56" y="118"/>
                </a:cubicBezTo>
                <a:cubicBezTo>
                  <a:pt x="53" y="105"/>
                  <a:pt x="50" y="93"/>
                  <a:pt x="46" y="80"/>
                </a:cubicBezTo>
                <a:cubicBezTo>
                  <a:pt x="47" y="80"/>
                  <a:pt x="47" y="81"/>
                  <a:pt x="48" y="81"/>
                </a:cubicBezTo>
                <a:cubicBezTo>
                  <a:pt x="50" y="82"/>
                  <a:pt x="52" y="83"/>
                  <a:pt x="45" y="70"/>
                </a:cubicBezTo>
                <a:cubicBezTo>
                  <a:pt x="43" y="65"/>
                  <a:pt x="40" y="60"/>
                  <a:pt x="38" y="56"/>
                </a:cubicBezTo>
                <a:cubicBezTo>
                  <a:pt x="35" y="50"/>
                  <a:pt x="33" y="44"/>
                  <a:pt x="31" y="39"/>
                </a:cubicBezTo>
                <a:cubicBezTo>
                  <a:pt x="32" y="39"/>
                  <a:pt x="34" y="39"/>
                  <a:pt x="33" y="37"/>
                </a:cubicBezTo>
                <a:cubicBezTo>
                  <a:pt x="30" y="31"/>
                  <a:pt x="18" y="11"/>
                  <a:pt x="12" y="5"/>
                </a:cubicBezTo>
                <a:cubicBezTo>
                  <a:pt x="9" y="1"/>
                  <a:pt x="7" y="0"/>
                  <a:pt x="5" y="0"/>
                </a:cubicBezTo>
                <a:cubicBezTo>
                  <a:pt x="4" y="0"/>
                  <a:pt x="4" y="0"/>
                  <a:pt x="4" y="0"/>
                </a:cubicBezTo>
                <a:cubicBezTo>
                  <a:pt x="4" y="0"/>
                  <a:pt x="3" y="0"/>
                  <a:pt x="3" y="0"/>
                </a:cubicBezTo>
                <a:cubicBezTo>
                  <a:pt x="9" y="11"/>
                  <a:pt x="15" y="28"/>
                  <a:pt x="11" y="27"/>
                </a:cubicBezTo>
                <a:cubicBezTo>
                  <a:pt x="7" y="25"/>
                  <a:pt x="9" y="35"/>
                  <a:pt x="13" y="43"/>
                </a:cubicBezTo>
                <a:cubicBezTo>
                  <a:pt x="17" y="51"/>
                  <a:pt x="20" y="56"/>
                  <a:pt x="21" y="63"/>
                </a:cubicBezTo>
                <a:cubicBezTo>
                  <a:pt x="22" y="70"/>
                  <a:pt x="15" y="67"/>
                  <a:pt x="11" y="70"/>
                </a:cubicBezTo>
                <a:cubicBezTo>
                  <a:pt x="8" y="74"/>
                  <a:pt x="19" y="74"/>
                  <a:pt x="22" y="90"/>
                </a:cubicBezTo>
                <a:cubicBezTo>
                  <a:pt x="25" y="107"/>
                  <a:pt x="27" y="106"/>
                  <a:pt x="22" y="110"/>
                </a:cubicBezTo>
                <a:cubicBezTo>
                  <a:pt x="4" y="105"/>
                  <a:pt x="4" y="126"/>
                  <a:pt x="4" y="141"/>
                </a:cubicBezTo>
                <a:cubicBezTo>
                  <a:pt x="4" y="157"/>
                  <a:pt x="17" y="194"/>
                  <a:pt x="13" y="194"/>
                </a:cubicBezTo>
                <a:cubicBezTo>
                  <a:pt x="9" y="193"/>
                  <a:pt x="5" y="183"/>
                  <a:pt x="4" y="189"/>
                </a:cubicBezTo>
                <a:cubicBezTo>
                  <a:pt x="2" y="196"/>
                  <a:pt x="0" y="216"/>
                  <a:pt x="4" y="230"/>
                </a:cubicBezTo>
                <a:cubicBezTo>
                  <a:pt x="5" y="237"/>
                  <a:pt x="6" y="244"/>
                  <a:pt x="7" y="249"/>
                </a:cubicBezTo>
                <a:cubicBezTo>
                  <a:pt x="11" y="249"/>
                  <a:pt x="14" y="247"/>
                  <a:pt x="16" y="243"/>
                </a:cubicBezTo>
                <a:cubicBezTo>
                  <a:pt x="17" y="243"/>
                  <a:pt x="17" y="243"/>
                  <a:pt x="17" y="243"/>
                </a:cubicBezTo>
                <a:cubicBezTo>
                  <a:pt x="22" y="243"/>
                  <a:pt x="19" y="243"/>
                  <a:pt x="20" y="243"/>
                </a:cubicBezTo>
                <a:cubicBezTo>
                  <a:pt x="21" y="243"/>
                  <a:pt x="28" y="235"/>
                  <a:pt x="28" y="238"/>
                </a:cubicBezTo>
                <a:cubicBezTo>
                  <a:pt x="29" y="242"/>
                  <a:pt x="28" y="244"/>
                  <a:pt x="30" y="241"/>
                </a:cubicBezTo>
                <a:cubicBezTo>
                  <a:pt x="31" y="239"/>
                  <a:pt x="31" y="238"/>
                  <a:pt x="31" y="237"/>
                </a:cubicBezTo>
                <a:cubicBezTo>
                  <a:pt x="33" y="234"/>
                  <a:pt x="36" y="232"/>
                  <a:pt x="38" y="227"/>
                </a:cubicBezTo>
                <a:cubicBezTo>
                  <a:pt x="38" y="227"/>
                  <a:pt x="39" y="226"/>
                  <a:pt x="39" y="226"/>
                </a:cubicBezTo>
                <a:cubicBezTo>
                  <a:pt x="40" y="227"/>
                  <a:pt x="41" y="232"/>
                  <a:pt x="41" y="233"/>
                </a:cubicBezTo>
                <a:cubicBezTo>
                  <a:pt x="41" y="234"/>
                  <a:pt x="44" y="225"/>
                  <a:pt x="46" y="216"/>
                </a:cubicBezTo>
                <a:cubicBezTo>
                  <a:pt x="49" y="211"/>
                  <a:pt x="51" y="207"/>
                  <a:pt x="53" y="202"/>
                </a:cubicBezTo>
                <a:cubicBezTo>
                  <a:pt x="53" y="209"/>
                  <a:pt x="53" y="213"/>
                  <a:pt x="55" y="208"/>
                </a:cubicBezTo>
                <a:cubicBezTo>
                  <a:pt x="58" y="200"/>
                  <a:pt x="58" y="192"/>
                  <a:pt x="57" y="187"/>
                </a:cubicBezTo>
                <a:cubicBezTo>
                  <a:pt x="57" y="187"/>
                  <a:pt x="57" y="186"/>
                  <a:pt x="58" y="186"/>
                </a:cubicBezTo>
                <a:cubicBezTo>
                  <a:pt x="58" y="184"/>
                  <a:pt x="58" y="182"/>
                  <a:pt x="59" y="180"/>
                </a:cubicBezTo>
                <a:cubicBezTo>
                  <a:pt x="59" y="180"/>
                  <a:pt x="60" y="181"/>
                  <a:pt x="61" y="182"/>
                </a:cubicBezTo>
                <a:cubicBezTo>
                  <a:pt x="63" y="186"/>
                  <a:pt x="61" y="177"/>
                  <a:pt x="61" y="169"/>
                </a:cubicBezTo>
                <a:cubicBezTo>
                  <a:pt x="61" y="165"/>
                  <a:pt x="61" y="160"/>
                  <a:pt x="60" y="156"/>
                </a:cubicBezTo>
                <a:cubicBezTo>
                  <a:pt x="60" y="154"/>
                  <a:pt x="60" y="152"/>
                  <a:pt x="60" y="150"/>
                </a:cubicBezTo>
                <a:cubicBezTo>
                  <a:pt x="60" y="152"/>
                  <a:pt x="61" y="155"/>
                  <a:pt x="62" y="156"/>
                </a:cubicBezTo>
                <a:cubicBezTo>
                  <a:pt x="64" y="159"/>
                  <a:pt x="62" y="142"/>
                  <a:pt x="58" y="127"/>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1" name="Shape 1511"/>
          <p:cNvSpPr/>
          <p:nvPr/>
        </p:nvSpPr>
        <p:spPr>
          <a:xfrm>
            <a:off x="951904" y="1844442"/>
            <a:ext cx="88106" cy="2222897"/>
          </a:xfrm>
          <a:custGeom>
            <a:pathLst>
              <a:path extrusionOk="0" h="354" w="14">
                <a:moveTo>
                  <a:pt x="7" y="9"/>
                </a:moveTo>
                <a:cubicBezTo>
                  <a:pt x="13" y="352"/>
                  <a:pt x="13" y="352"/>
                  <a:pt x="13" y="352"/>
                </a:cubicBezTo>
                <a:cubicBezTo>
                  <a:pt x="14" y="354"/>
                  <a:pt x="11" y="353"/>
                  <a:pt x="10" y="353"/>
                </a:cubicBezTo>
                <a:cubicBezTo>
                  <a:pt x="8" y="353"/>
                  <a:pt x="0" y="353"/>
                  <a:pt x="0" y="353"/>
                </a:cubicBezTo>
                <a:cubicBezTo>
                  <a:pt x="6" y="9"/>
                  <a:pt x="6" y="9"/>
                  <a:pt x="6" y="9"/>
                </a:cubicBezTo>
                <a:cubicBezTo>
                  <a:pt x="7" y="0"/>
                  <a:pt x="7" y="0"/>
                  <a:pt x="7" y="9"/>
                </a:cubicBezTo>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2" name="Shape 1512"/>
          <p:cNvSpPr/>
          <p:nvPr/>
        </p:nvSpPr>
        <p:spPr>
          <a:xfrm>
            <a:off x="995958" y="2956486"/>
            <a:ext cx="176212" cy="232172"/>
          </a:xfrm>
          <a:custGeom>
            <a:pathLst>
              <a:path extrusionOk="0" h="37" w="28">
                <a:moveTo>
                  <a:pt x="0" y="25"/>
                </a:moveTo>
                <a:cubicBezTo>
                  <a:pt x="0" y="25"/>
                  <a:pt x="20" y="7"/>
                  <a:pt x="24" y="3"/>
                </a:cubicBezTo>
                <a:cubicBezTo>
                  <a:pt x="28" y="0"/>
                  <a:pt x="1" y="37"/>
                  <a:pt x="1" y="37"/>
                </a:cubicBezTo>
                <a:lnTo>
                  <a:pt x="0" y="25"/>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3" name="Shape 1513"/>
          <p:cNvSpPr/>
          <p:nvPr/>
        </p:nvSpPr>
        <p:spPr>
          <a:xfrm>
            <a:off x="995958" y="2471901"/>
            <a:ext cx="176212" cy="233363"/>
          </a:xfrm>
          <a:custGeom>
            <a:pathLst>
              <a:path extrusionOk="0" h="37" w="28">
                <a:moveTo>
                  <a:pt x="0" y="25"/>
                </a:moveTo>
                <a:cubicBezTo>
                  <a:pt x="0" y="25"/>
                  <a:pt x="20" y="7"/>
                  <a:pt x="24" y="3"/>
                </a:cubicBezTo>
                <a:cubicBezTo>
                  <a:pt x="28" y="0"/>
                  <a:pt x="1" y="37"/>
                  <a:pt x="1" y="37"/>
                </a:cubicBezTo>
                <a:lnTo>
                  <a:pt x="0" y="25"/>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4" name="Shape 1514"/>
          <p:cNvSpPr/>
          <p:nvPr/>
        </p:nvSpPr>
        <p:spPr>
          <a:xfrm>
            <a:off x="995958" y="2302832"/>
            <a:ext cx="138112" cy="176212"/>
          </a:xfrm>
          <a:custGeom>
            <a:pathLst>
              <a:path extrusionOk="0" h="28" w="22">
                <a:moveTo>
                  <a:pt x="0" y="18"/>
                </a:moveTo>
                <a:cubicBezTo>
                  <a:pt x="0" y="18"/>
                  <a:pt x="16" y="5"/>
                  <a:pt x="19" y="2"/>
                </a:cubicBezTo>
                <a:cubicBezTo>
                  <a:pt x="22" y="0"/>
                  <a:pt x="1" y="28"/>
                  <a:pt x="1" y="28"/>
                </a:cubicBezTo>
                <a:lnTo>
                  <a:pt x="0" y="18"/>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5" name="Shape 1515"/>
          <p:cNvSpPr/>
          <p:nvPr/>
        </p:nvSpPr>
        <p:spPr>
          <a:xfrm>
            <a:off x="995958" y="2114713"/>
            <a:ext cx="100013" cy="119063"/>
          </a:xfrm>
          <a:custGeom>
            <a:pathLst>
              <a:path extrusionOk="0" h="19" w="16">
                <a:moveTo>
                  <a:pt x="0" y="13"/>
                </a:moveTo>
                <a:cubicBezTo>
                  <a:pt x="0" y="13"/>
                  <a:pt x="11" y="3"/>
                  <a:pt x="13" y="2"/>
                </a:cubicBezTo>
                <a:cubicBezTo>
                  <a:pt x="16" y="0"/>
                  <a:pt x="1" y="19"/>
                  <a:pt x="1" y="19"/>
                </a:cubicBezTo>
                <a:lnTo>
                  <a:pt x="0" y="13"/>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6" name="Shape 1516"/>
          <p:cNvSpPr/>
          <p:nvPr/>
        </p:nvSpPr>
        <p:spPr>
          <a:xfrm>
            <a:off x="995958" y="2026607"/>
            <a:ext cx="50006" cy="61913"/>
          </a:xfrm>
          <a:custGeom>
            <a:pathLst>
              <a:path extrusionOk="0" h="10" w="8">
                <a:moveTo>
                  <a:pt x="0" y="6"/>
                </a:moveTo>
                <a:cubicBezTo>
                  <a:pt x="0" y="6"/>
                  <a:pt x="6" y="1"/>
                  <a:pt x="7" y="1"/>
                </a:cubicBezTo>
                <a:cubicBezTo>
                  <a:pt x="8" y="0"/>
                  <a:pt x="1" y="10"/>
                  <a:pt x="1" y="10"/>
                </a:cubicBezTo>
                <a:lnTo>
                  <a:pt x="0" y="6"/>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7" name="Shape 1517"/>
          <p:cNvSpPr/>
          <p:nvPr/>
        </p:nvSpPr>
        <p:spPr>
          <a:xfrm>
            <a:off x="995958" y="2692167"/>
            <a:ext cx="226219" cy="276225"/>
          </a:xfrm>
          <a:custGeom>
            <a:pathLst>
              <a:path extrusionOk="0" h="44" w="36">
                <a:moveTo>
                  <a:pt x="0" y="32"/>
                </a:moveTo>
                <a:cubicBezTo>
                  <a:pt x="0" y="32"/>
                  <a:pt x="29" y="6"/>
                  <a:pt x="33" y="3"/>
                </a:cubicBezTo>
                <a:cubicBezTo>
                  <a:pt x="36" y="0"/>
                  <a:pt x="1" y="44"/>
                  <a:pt x="1" y="44"/>
                </a:cubicBezTo>
                <a:lnTo>
                  <a:pt x="0" y="32"/>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8" name="Shape 1518"/>
          <p:cNvSpPr/>
          <p:nvPr/>
        </p:nvSpPr>
        <p:spPr>
          <a:xfrm>
            <a:off x="813792" y="2956486"/>
            <a:ext cx="176212" cy="232172"/>
          </a:xfrm>
          <a:custGeom>
            <a:pathLst>
              <a:path extrusionOk="0" h="37" w="28">
                <a:moveTo>
                  <a:pt x="28" y="25"/>
                </a:moveTo>
                <a:cubicBezTo>
                  <a:pt x="28" y="25"/>
                  <a:pt x="8" y="7"/>
                  <a:pt x="4" y="3"/>
                </a:cubicBezTo>
                <a:cubicBezTo>
                  <a:pt x="0" y="0"/>
                  <a:pt x="27" y="37"/>
                  <a:pt x="27" y="37"/>
                </a:cubicBezTo>
                <a:lnTo>
                  <a:pt x="28" y="25"/>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9" name="Shape 1519"/>
          <p:cNvSpPr/>
          <p:nvPr/>
        </p:nvSpPr>
        <p:spPr>
          <a:xfrm>
            <a:off x="813792" y="2471901"/>
            <a:ext cx="176212" cy="233363"/>
          </a:xfrm>
          <a:custGeom>
            <a:pathLst>
              <a:path extrusionOk="0" h="37" w="28">
                <a:moveTo>
                  <a:pt x="28" y="25"/>
                </a:moveTo>
                <a:cubicBezTo>
                  <a:pt x="28" y="25"/>
                  <a:pt x="8" y="7"/>
                  <a:pt x="4" y="3"/>
                </a:cubicBezTo>
                <a:cubicBezTo>
                  <a:pt x="0" y="0"/>
                  <a:pt x="27" y="37"/>
                  <a:pt x="27" y="37"/>
                </a:cubicBezTo>
                <a:lnTo>
                  <a:pt x="28" y="25"/>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0" name="Shape 1520"/>
          <p:cNvSpPr/>
          <p:nvPr/>
        </p:nvSpPr>
        <p:spPr>
          <a:xfrm>
            <a:off x="851892" y="2302832"/>
            <a:ext cx="138112" cy="176212"/>
          </a:xfrm>
          <a:custGeom>
            <a:pathLst>
              <a:path extrusionOk="0" h="28" w="22">
                <a:moveTo>
                  <a:pt x="22" y="18"/>
                </a:moveTo>
                <a:cubicBezTo>
                  <a:pt x="22" y="18"/>
                  <a:pt x="6" y="5"/>
                  <a:pt x="3" y="2"/>
                </a:cubicBezTo>
                <a:cubicBezTo>
                  <a:pt x="0" y="0"/>
                  <a:pt x="21" y="28"/>
                  <a:pt x="21" y="28"/>
                </a:cubicBezTo>
                <a:lnTo>
                  <a:pt x="22" y="18"/>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1" name="Shape 1521"/>
          <p:cNvSpPr/>
          <p:nvPr/>
        </p:nvSpPr>
        <p:spPr>
          <a:xfrm>
            <a:off x="888802" y="2114713"/>
            <a:ext cx="101204" cy="119063"/>
          </a:xfrm>
          <a:custGeom>
            <a:pathLst>
              <a:path extrusionOk="0" h="19" w="16">
                <a:moveTo>
                  <a:pt x="16" y="13"/>
                </a:moveTo>
                <a:cubicBezTo>
                  <a:pt x="16" y="13"/>
                  <a:pt x="5" y="3"/>
                  <a:pt x="3" y="2"/>
                </a:cubicBezTo>
                <a:cubicBezTo>
                  <a:pt x="0" y="0"/>
                  <a:pt x="15" y="19"/>
                  <a:pt x="15" y="19"/>
                </a:cubicBezTo>
                <a:lnTo>
                  <a:pt x="16" y="13"/>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2" name="Shape 1522"/>
          <p:cNvSpPr/>
          <p:nvPr/>
        </p:nvSpPr>
        <p:spPr>
          <a:xfrm>
            <a:off x="939998" y="2026607"/>
            <a:ext cx="50006" cy="61913"/>
          </a:xfrm>
          <a:custGeom>
            <a:pathLst>
              <a:path extrusionOk="0" h="10" w="8">
                <a:moveTo>
                  <a:pt x="8" y="6"/>
                </a:moveTo>
                <a:cubicBezTo>
                  <a:pt x="8" y="6"/>
                  <a:pt x="2" y="1"/>
                  <a:pt x="1" y="1"/>
                </a:cubicBezTo>
                <a:cubicBezTo>
                  <a:pt x="0" y="0"/>
                  <a:pt x="7" y="10"/>
                  <a:pt x="7" y="10"/>
                </a:cubicBezTo>
                <a:lnTo>
                  <a:pt x="8" y="6"/>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3" name="Shape 1523"/>
          <p:cNvSpPr/>
          <p:nvPr/>
        </p:nvSpPr>
        <p:spPr>
          <a:xfrm>
            <a:off x="763786" y="2692167"/>
            <a:ext cx="226219" cy="276225"/>
          </a:xfrm>
          <a:custGeom>
            <a:pathLst>
              <a:path extrusionOk="0" h="44" w="36">
                <a:moveTo>
                  <a:pt x="36" y="32"/>
                </a:moveTo>
                <a:cubicBezTo>
                  <a:pt x="36" y="32"/>
                  <a:pt x="7" y="6"/>
                  <a:pt x="3" y="3"/>
                </a:cubicBezTo>
                <a:cubicBezTo>
                  <a:pt x="0" y="0"/>
                  <a:pt x="35" y="44"/>
                  <a:pt x="35" y="44"/>
                </a:cubicBezTo>
                <a:lnTo>
                  <a:pt x="36" y="32"/>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4" name="Shape 1524"/>
          <p:cNvSpPr/>
          <p:nvPr/>
        </p:nvSpPr>
        <p:spPr>
          <a:xfrm>
            <a:off x="1798439" y="820504"/>
            <a:ext cx="1085850" cy="2009775"/>
          </a:xfrm>
          <a:custGeom>
            <a:pathLst>
              <a:path extrusionOk="0" h="320" w="173">
                <a:moveTo>
                  <a:pt x="165" y="243"/>
                </a:moveTo>
                <a:cubicBezTo>
                  <a:pt x="161" y="285"/>
                  <a:pt x="130" y="320"/>
                  <a:pt x="88" y="320"/>
                </a:cubicBezTo>
                <a:cubicBezTo>
                  <a:pt x="45" y="320"/>
                  <a:pt x="15" y="285"/>
                  <a:pt x="10" y="243"/>
                </a:cubicBezTo>
                <a:cubicBezTo>
                  <a:pt x="0" y="155"/>
                  <a:pt x="78" y="0"/>
                  <a:pt x="88" y="0"/>
                </a:cubicBezTo>
                <a:cubicBezTo>
                  <a:pt x="100" y="0"/>
                  <a:pt x="173" y="140"/>
                  <a:pt x="165" y="243"/>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5" name="Shape 1525"/>
          <p:cNvSpPr/>
          <p:nvPr/>
        </p:nvSpPr>
        <p:spPr>
          <a:xfrm>
            <a:off x="1930598" y="820504"/>
            <a:ext cx="953691" cy="2009775"/>
          </a:xfrm>
          <a:custGeom>
            <a:pathLst>
              <a:path extrusionOk="0" h="320" w="152">
                <a:moveTo>
                  <a:pt x="67" y="0"/>
                </a:moveTo>
                <a:cubicBezTo>
                  <a:pt x="66" y="0"/>
                  <a:pt x="65" y="0"/>
                  <a:pt x="65" y="1"/>
                </a:cubicBezTo>
                <a:cubicBezTo>
                  <a:pt x="84" y="22"/>
                  <a:pt x="143" y="144"/>
                  <a:pt x="136" y="235"/>
                </a:cubicBezTo>
                <a:cubicBezTo>
                  <a:pt x="132" y="277"/>
                  <a:pt x="102" y="311"/>
                  <a:pt x="60" y="311"/>
                </a:cubicBezTo>
                <a:cubicBezTo>
                  <a:pt x="35" y="311"/>
                  <a:pt x="14" y="298"/>
                  <a:pt x="0" y="278"/>
                </a:cubicBezTo>
                <a:cubicBezTo>
                  <a:pt x="13" y="303"/>
                  <a:pt x="37" y="320"/>
                  <a:pt x="67" y="320"/>
                </a:cubicBezTo>
                <a:cubicBezTo>
                  <a:pt x="109" y="320"/>
                  <a:pt x="140" y="285"/>
                  <a:pt x="144" y="243"/>
                </a:cubicBezTo>
                <a:cubicBezTo>
                  <a:pt x="152" y="140"/>
                  <a:pt x="79" y="0"/>
                  <a:pt x="67" y="0"/>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6" name="Shape 1526"/>
          <p:cNvSpPr/>
          <p:nvPr/>
        </p:nvSpPr>
        <p:spPr>
          <a:xfrm>
            <a:off x="2300883" y="1096729"/>
            <a:ext cx="107156" cy="2606278"/>
          </a:xfrm>
          <a:custGeom>
            <a:pathLst>
              <a:path extrusionOk="0" h="415" w="17">
                <a:moveTo>
                  <a:pt x="8" y="11"/>
                </a:moveTo>
                <a:cubicBezTo>
                  <a:pt x="15" y="413"/>
                  <a:pt x="15" y="413"/>
                  <a:pt x="15" y="413"/>
                </a:cubicBezTo>
                <a:cubicBezTo>
                  <a:pt x="17" y="415"/>
                  <a:pt x="13" y="415"/>
                  <a:pt x="11" y="415"/>
                </a:cubicBezTo>
                <a:cubicBezTo>
                  <a:pt x="0" y="415"/>
                  <a:pt x="0" y="415"/>
                  <a:pt x="0" y="415"/>
                </a:cubicBezTo>
                <a:cubicBezTo>
                  <a:pt x="7" y="11"/>
                  <a:pt x="7" y="11"/>
                  <a:pt x="7" y="11"/>
                </a:cubicBezTo>
                <a:cubicBezTo>
                  <a:pt x="8" y="0"/>
                  <a:pt x="8" y="0"/>
                  <a:pt x="8" y="11"/>
                </a:cubicBezTo>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7" name="Shape 1527"/>
          <p:cNvSpPr/>
          <p:nvPr/>
        </p:nvSpPr>
        <p:spPr>
          <a:xfrm>
            <a:off x="2350889" y="2340932"/>
            <a:ext cx="207169" cy="244078"/>
          </a:xfrm>
          <a:custGeom>
            <a:pathLst>
              <a:path extrusionOk="0" h="39" w="33">
                <a:moveTo>
                  <a:pt x="0" y="26"/>
                </a:moveTo>
                <a:cubicBezTo>
                  <a:pt x="0" y="26"/>
                  <a:pt x="24" y="7"/>
                  <a:pt x="29" y="4"/>
                </a:cubicBezTo>
                <a:cubicBezTo>
                  <a:pt x="33" y="0"/>
                  <a:pt x="2" y="39"/>
                  <a:pt x="2" y="39"/>
                </a:cubicBezTo>
                <a:lnTo>
                  <a:pt x="0" y="26"/>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8" name="Shape 1528"/>
          <p:cNvSpPr/>
          <p:nvPr/>
        </p:nvSpPr>
        <p:spPr>
          <a:xfrm>
            <a:off x="2350889" y="1825392"/>
            <a:ext cx="207169" cy="245269"/>
          </a:xfrm>
          <a:custGeom>
            <a:pathLst>
              <a:path extrusionOk="0" h="39" w="33">
                <a:moveTo>
                  <a:pt x="0" y="26"/>
                </a:moveTo>
                <a:cubicBezTo>
                  <a:pt x="0" y="26"/>
                  <a:pt x="24" y="7"/>
                  <a:pt x="29" y="3"/>
                </a:cubicBezTo>
                <a:cubicBezTo>
                  <a:pt x="33" y="0"/>
                  <a:pt x="2" y="39"/>
                  <a:pt x="2" y="39"/>
                </a:cubicBezTo>
                <a:lnTo>
                  <a:pt x="0" y="26"/>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9" name="Shape 1529"/>
          <p:cNvSpPr/>
          <p:nvPr/>
        </p:nvSpPr>
        <p:spPr>
          <a:xfrm>
            <a:off x="2350889" y="1643226"/>
            <a:ext cx="163116" cy="182166"/>
          </a:xfrm>
          <a:custGeom>
            <a:pathLst>
              <a:path extrusionOk="0" h="29" w="26">
                <a:moveTo>
                  <a:pt x="0" y="19"/>
                </a:moveTo>
                <a:cubicBezTo>
                  <a:pt x="0" y="19"/>
                  <a:pt x="19" y="5"/>
                  <a:pt x="22" y="2"/>
                </a:cubicBezTo>
                <a:cubicBezTo>
                  <a:pt x="26" y="0"/>
                  <a:pt x="1" y="29"/>
                  <a:pt x="1" y="29"/>
                </a:cubicBezTo>
                <a:lnTo>
                  <a:pt x="0" y="19"/>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0" name="Shape 1530"/>
          <p:cNvSpPr/>
          <p:nvPr/>
        </p:nvSpPr>
        <p:spPr>
          <a:xfrm>
            <a:off x="2350889" y="1436057"/>
            <a:ext cx="119063" cy="132160"/>
          </a:xfrm>
          <a:custGeom>
            <a:pathLst>
              <a:path extrusionOk="0" h="21" w="19">
                <a:moveTo>
                  <a:pt x="0" y="14"/>
                </a:moveTo>
                <a:cubicBezTo>
                  <a:pt x="0" y="14"/>
                  <a:pt x="13" y="4"/>
                  <a:pt x="16" y="2"/>
                </a:cubicBezTo>
                <a:cubicBezTo>
                  <a:pt x="19" y="0"/>
                  <a:pt x="1" y="21"/>
                  <a:pt x="1" y="21"/>
                </a:cubicBezTo>
                <a:lnTo>
                  <a:pt x="0" y="14"/>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1" name="Shape 1531"/>
          <p:cNvSpPr/>
          <p:nvPr/>
        </p:nvSpPr>
        <p:spPr>
          <a:xfrm>
            <a:off x="2350889" y="1341998"/>
            <a:ext cx="63104" cy="69056"/>
          </a:xfrm>
          <a:custGeom>
            <a:pathLst>
              <a:path extrusionOk="0" h="11" w="10">
                <a:moveTo>
                  <a:pt x="0" y="7"/>
                </a:moveTo>
                <a:cubicBezTo>
                  <a:pt x="0" y="7"/>
                  <a:pt x="7" y="2"/>
                  <a:pt x="8" y="1"/>
                </a:cubicBezTo>
                <a:cubicBezTo>
                  <a:pt x="10" y="0"/>
                  <a:pt x="1" y="11"/>
                  <a:pt x="1" y="11"/>
                </a:cubicBezTo>
                <a:lnTo>
                  <a:pt x="0" y="7"/>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2" name="Shape 1532"/>
          <p:cNvSpPr/>
          <p:nvPr/>
        </p:nvSpPr>
        <p:spPr>
          <a:xfrm>
            <a:off x="2350889" y="2057563"/>
            <a:ext cx="270272" cy="295275"/>
          </a:xfrm>
          <a:custGeom>
            <a:pathLst>
              <a:path extrusionOk="0" h="47" w="43">
                <a:moveTo>
                  <a:pt x="0" y="34"/>
                </a:moveTo>
                <a:cubicBezTo>
                  <a:pt x="0" y="34"/>
                  <a:pt x="34" y="6"/>
                  <a:pt x="38" y="3"/>
                </a:cubicBezTo>
                <a:cubicBezTo>
                  <a:pt x="43" y="0"/>
                  <a:pt x="2" y="47"/>
                  <a:pt x="2" y="47"/>
                </a:cubicBezTo>
                <a:lnTo>
                  <a:pt x="0" y="34"/>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3" name="Shape 1533"/>
          <p:cNvSpPr/>
          <p:nvPr/>
        </p:nvSpPr>
        <p:spPr>
          <a:xfrm>
            <a:off x="2137767" y="2340932"/>
            <a:ext cx="207169" cy="244078"/>
          </a:xfrm>
          <a:custGeom>
            <a:pathLst>
              <a:path extrusionOk="0" h="39" w="33">
                <a:moveTo>
                  <a:pt x="33" y="26"/>
                </a:moveTo>
                <a:cubicBezTo>
                  <a:pt x="33" y="26"/>
                  <a:pt x="9" y="7"/>
                  <a:pt x="4" y="4"/>
                </a:cubicBezTo>
                <a:cubicBezTo>
                  <a:pt x="0" y="0"/>
                  <a:pt x="31" y="39"/>
                  <a:pt x="31" y="39"/>
                </a:cubicBezTo>
                <a:lnTo>
                  <a:pt x="33" y="26"/>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4" name="Shape 1534"/>
          <p:cNvSpPr/>
          <p:nvPr/>
        </p:nvSpPr>
        <p:spPr>
          <a:xfrm>
            <a:off x="2137767" y="1825392"/>
            <a:ext cx="207169" cy="245269"/>
          </a:xfrm>
          <a:custGeom>
            <a:pathLst>
              <a:path extrusionOk="0" h="39" w="33">
                <a:moveTo>
                  <a:pt x="33" y="26"/>
                </a:moveTo>
                <a:cubicBezTo>
                  <a:pt x="33" y="26"/>
                  <a:pt x="9" y="7"/>
                  <a:pt x="4" y="3"/>
                </a:cubicBezTo>
                <a:cubicBezTo>
                  <a:pt x="0" y="0"/>
                  <a:pt x="31" y="39"/>
                  <a:pt x="31" y="39"/>
                </a:cubicBezTo>
                <a:lnTo>
                  <a:pt x="33" y="26"/>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5" name="Shape 1535"/>
          <p:cNvSpPr/>
          <p:nvPr/>
        </p:nvSpPr>
        <p:spPr>
          <a:xfrm>
            <a:off x="2181820" y="1643226"/>
            <a:ext cx="163116" cy="182166"/>
          </a:xfrm>
          <a:custGeom>
            <a:pathLst>
              <a:path extrusionOk="0" h="29" w="26">
                <a:moveTo>
                  <a:pt x="26" y="19"/>
                </a:moveTo>
                <a:cubicBezTo>
                  <a:pt x="26" y="19"/>
                  <a:pt x="7" y="5"/>
                  <a:pt x="4" y="2"/>
                </a:cubicBezTo>
                <a:cubicBezTo>
                  <a:pt x="0" y="0"/>
                  <a:pt x="25" y="29"/>
                  <a:pt x="25" y="29"/>
                </a:cubicBezTo>
                <a:lnTo>
                  <a:pt x="26" y="19"/>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6" name="Shape 1536"/>
          <p:cNvSpPr/>
          <p:nvPr/>
        </p:nvSpPr>
        <p:spPr>
          <a:xfrm>
            <a:off x="2225873" y="1436057"/>
            <a:ext cx="119063" cy="132160"/>
          </a:xfrm>
          <a:custGeom>
            <a:pathLst>
              <a:path extrusionOk="0" h="21" w="19">
                <a:moveTo>
                  <a:pt x="19" y="14"/>
                </a:moveTo>
                <a:cubicBezTo>
                  <a:pt x="19" y="14"/>
                  <a:pt x="6" y="4"/>
                  <a:pt x="3" y="2"/>
                </a:cubicBezTo>
                <a:cubicBezTo>
                  <a:pt x="0" y="0"/>
                  <a:pt x="18" y="21"/>
                  <a:pt x="18" y="21"/>
                </a:cubicBezTo>
                <a:lnTo>
                  <a:pt x="19" y="14"/>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7" name="Shape 1537"/>
          <p:cNvSpPr/>
          <p:nvPr/>
        </p:nvSpPr>
        <p:spPr>
          <a:xfrm>
            <a:off x="2281833" y="1341998"/>
            <a:ext cx="63104" cy="69056"/>
          </a:xfrm>
          <a:custGeom>
            <a:pathLst>
              <a:path extrusionOk="0" h="11" w="10">
                <a:moveTo>
                  <a:pt x="10" y="7"/>
                </a:moveTo>
                <a:cubicBezTo>
                  <a:pt x="10" y="7"/>
                  <a:pt x="3" y="2"/>
                  <a:pt x="2" y="1"/>
                </a:cubicBezTo>
                <a:cubicBezTo>
                  <a:pt x="0" y="0"/>
                  <a:pt x="9" y="11"/>
                  <a:pt x="9" y="11"/>
                </a:cubicBezTo>
                <a:lnTo>
                  <a:pt x="10" y="7"/>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8" name="Shape 1538"/>
          <p:cNvSpPr/>
          <p:nvPr/>
        </p:nvSpPr>
        <p:spPr>
          <a:xfrm>
            <a:off x="2074664" y="2057563"/>
            <a:ext cx="270272" cy="295275"/>
          </a:xfrm>
          <a:custGeom>
            <a:pathLst>
              <a:path extrusionOk="0" h="47" w="43">
                <a:moveTo>
                  <a:pt x="43" y="34"/>
                </a:moveTo>
                <a:cubicBezTo>
                  <a:pt x="43" y="34"/>
                  <a:pt x="9" y="6"/>
                  <a:pt x="5" y="3"/>
                </a:cubicBezTo>
                <a:cubicBezTo>
                  <a:pt x="0" y="0"/>
                  <a:pt x="41" y="47"/>
                  <a:pt x="41" y="47"/>
                </a:cubicBezTo>
                <a:lnTo>
                  <a:pt x="43" y="34"/>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9" name="Shape 1539"/>
          <p:cNvSpPr/>
          <p:nvPr/>
        </p:nvSpPr>
        <p:spPr>
          <a:xfrm>
            <a:off x="1234083" y="3697054"/>
            <a:ext cx="627460" cy="30956"/>
          </a:xfrm>
          <a:prstGeom prst="ellipse">
            <a:avLst/>
          </a:pr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0" name="Shape 1540"/>
          <p:cNvSpPr/>
          <p:nvPr/>
        </p:nvSpPr>
        <p:spPr>
          <a:xfrm>
            <a:off x="744736" y="4049479"/>
            <a:ext cx="502444" cy="30956"/>
          </a:xfrm>
          <a:prstGeom prst="ellipse">
            <a:avLst/>
          </a:pr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1" name="Shape 1541"/>
          <p:cNvSpPr/>
          <p:nvPr/>
        </p:nvSpPr>
        <p:spPr>
          <a:xfrm>
            <a:off x="2037755" y="3685148"/>
            <a:ext cx="627460" cy="30956"/>
          </a:xfrm>
          <a:prstGeom prst="ellipse">
            <a:avLst/>
          </a:pr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2" name="Shape 1542"/>
          <p:cNvSpPr/>
          <p:nvPr/>
        </p:nvSpPr>
        <p:spPr>
          <a:xfrm>
            <a:off x="1353145" y="3961373"/>
            <a:ext cx="2697956" cy="94060"/>
          </a:xfrm>
          <a:custGeom>
            <a:pathLst>
              <a:path extrusionOk="0" h="15" w="430">
                <a:moveTo>
                  <a:pt x="268" y="0"/>
                </a:moveTo>
                <a:cubicBezTo>
                  <a:pt x="249" y="0"/>
                  <a:pt x="232" y="0"/>
                  <a:pt x="215" y="1"/>
                </a:cubicBezTo>
                <a:cubicBezTo>
                  <a:pt x="198" y="0"/>
                  <a:pt x="180" y="0"/>
                  <a:pt x="162" y="0"/>
                </a:cubicBezTo>
                <a:cubicBezTo>
                  <a:pt x="72" y="0"/>
                  <a:pt x="0" y="3"/>
                  <a:pt x="0" y="7"/>
                </a:cubicBezTo>
                <a:cubicBezTo>
                  <a:pt x="0" y="11"/>
                  <a:pt x="72" y="15"/>
                  <a:pt x="162" y="15"/>
                </a:cubicBezTo>
                <a:cubicBezTo>
                  <a:pt x="180" y="15"/>
                  <a:pt x="198" y="14"/>
                  <a:pt x="215" y="14"/>
                </a:cubicBezTo>
                <a:cubicBezTo>
                  <a:pt x="232" y="14"/>
                  <a:pt x="249" y="15"/>
                  <a:pt x="268" y="15"/>
                </a:cubicBezTo>
                <a:cubicBezTo>
                  <a:pt x="357" y="15"/>
                  <a:pt x="430" y="11"/>
                  <a:pt x="430" y="7"/>
                </a:cubicBezTo>
                <a:cubicBezTo>
                  <a:pt x="430" y="3"/>
                  <a:pt x="357" y="0"/>
                  <a:pt x="268" y="0"/>
                </a:cubicBezTo>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3" name="Shape 1543"/>
          <p:cNvSpPr/>
          <p:nvPr/>
        </p:nvSpPr>
        <p:spPr>
          <a:xfrm>
            <a:off x="3267671" y="3489886"/>
            <a:ext cx="188119" cy="521494"/>
          </a:xfrm>
          <a:custGeom>
            <a:pathLst>
              <a:path extrusionOk="0" h="438" w="158">
                <a:moveTo>
                  <a:pt x="158" y="438"/>
                </a:moveTo>
                <a:lnTo>
                  <a:pt x="0" y="438"/>
                </a:lnTo>
                <a:lnTo>
                  <a:pt x="36" y="0"/>
                </a:lnTo>
                <a:lnTo>
                  <a:pt x="121" y="0"/>
                </a:lnTo>
                <a:lnTo>
                  <a:pt x="158" y="438"/>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4" name="Shape 1544"/>
          <p:cNvSpPr/>
          <p:nvPr/>
        </p:nvSpPr>
        <p:spPr>
          <a:xfrm>
            <a:off x="2790229" y="2585011"/>
            <a:ext cx="1141810" cy="1117997"/>
          </a:xfrm>
          <a:prstGeom prst="ellipse">
            <a:avLst/>
          </a:pr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5" name="Shape 1545"/>
          <p:cNvSpPr/>
          <p:nvPr/>
        </p:nvSpPr>
        <p:spPr>
          <a:xfrm>
            <a:off x="2527102" y="3577992"/>
            <a:ext cx="155972" cy="433388"/>
          </a:xfrm>
          <a:custGeom>
            <a:pathLst>
              <a:path extrusionOk="0" h="364" w="131">
                <a:moveTo>
                  <a:pt x="131" y="364"/>
                </a:moveTo>
                <a:lnTo>
                  <a:pt x="0" y="364"/>
                </a:lnTo>
                <a:lnTo>
                  <a:pt x="31" y="0"/>
                </a:lnTo>
                <a:lnTo>
                  <a:pt x="100" y="0"/>
                </a:lnTo>
                <a:lnTo>
                  <a:pt x="131" y="364"/>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6" name="Shape 1546"/>
          <p:cNvSpPr/>
          <p:nvPr/>
        </p:nvSpPr>
        <p:spPr>
          <a:xfrm>
            <a:off x="2049661" y="2623111"/>
            <a:ext cx="1110853" cy="1092994"/>
          </a:xfrm>
          <a:prstGeom prst="ellipse">
            <a:avLst/>
          </a:pr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7" name="Shape 1547"/>
          <p:cNvSpPr/>
          <p:nvPr/>
        </p:nvSpPr>
        <p:spPr>
          <a:xfrm>
            <a:off x="2024658" y="3572038"/>
            <a:ext cx="163116" cy="439341"/>
          </a:xfrm>
          <a:custGeom>
            <a:pathLst>
              <a:path extrusionOk="0" h="369" w="137">
                <a:moveTo>
                  <a:pt x="137" y="369"/>
                </a:moveTo>
                <a:lnTo>
                  <a:pt x="0" y="369"/>
                </a:lnTo>
                <a:lnTo>
                  <a:pt x="32" y="0"/>
                </a:lnTo>
                <a:lnTo>
                  <a:pt x="106" y="0"/>
                </a:lnTo>
                <a:lnTo>
                  <a:pt x="137" y="369"/>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8" name="Shape 1548"/>
          <p:cNvSpPr/>
          <p:nvPr/>
        </p:nvSpPr>
        <p:spPr>
          <a:xfrm>
            <a:off x="1592461" y="2861236"/>
            <a:ext cx="1028700" cy="873919"/>
          </a:xfrm>
          <a:prstGeom prst="ellipse">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9" name="Shape 1549"/>
          <p:cNvSpPr/>
          <p:nvPr/>
        </p:nvSpPr>
        <p:spPr>
          <a:xfrm>
            <a:off x="3066454" y="3672051"/>
            <a:ext cx="125016" cy="339328"/>
          </a:xfrm>
          <a:custGeom>
            <a:pathLst>
              <a:path extrusionOk="0" h="285" w="105">
                <a:moveTo>
                  <a:pt x="105" y="285"/>
                </a:moveTo>
                <a:lnTo>
                  <a:pt x="0" y="285"/>
                </a:lnTo>
                <a:lnTo>
                  <a:pt x="21" y="0"/>
                </a:lnTo>
                <a:lnTo>
                  <a:pt x="79" y="0"/>
                </a:lnTo>
                <a:lnTo>
                  <a:pt x="105" y="285"/>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0" name="Shape 1550"/>
          <p:cNvSpPr/>
          <p:nvPr/>
        </p:nvSpPr>
        <p:spPr>
          <a:xfrm>
            <a:off x="2709267" y="2974345"/>
            <a:ext cx="833438" cy="816769"/>
          </a:xfrm>
          <a:prstGeom prst="ellipse">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1" name="Shape 1551"/>
          <p:cNvSpPr/>
          <p:nvPr/>
        </p:nvSpPr>
        <p:spPr>
          <a:xfrm>
            <a:off x="3273623" y="2289736"/>
            <a:ext cx="163116" cy="101204"/>
          </a:xfrm>
          <a:custGeom>
            <a:pathLst>
              <a:path extrusionOk="0" h="16" w="26">
                <a:moveTo>
                  <a:pt x="1" y="1"/>
                </a:moveTo>
                <a:cubicBezTo>
                  <a:pt x="1" y="0"/>
                  <a:pt x="1" y="0"/>
                  <a:pt x="2" y="1"/>
                </a:cubicBezTo>
                <a:cubicBezTo>
                  <a:pt x="2" y="1"/>
                  <a:pt x="5" y="6"/>
                  <a:pt x="7" y="7"/>
                </a:cubicBezTo>
                <a:cubicBezTo>
                  <a:pt x="9" y="8"/>
                  <a:pt x="12" y="12"/>
                  <a:pt x="12" y="12"/>
                </a:cubicBezTo>
                <a:cubicBezTo>
                  <a:pt x="12" y="12"/>
                  <a:pt x="18" y="12"/>
                  <a:pt x="20" y="12"/>
                </a:cubicBezTo>
                <a:cubicBezTo>
                  <a:pt x="22" y="12"/>
                  <a:pt x="24" y="11"/>
                  <a:pt x="25" y="11"/>
                </a:cubicBezTo>
                <a:cubicBezTo>
                  <a:pt x="26" y="10"/>
                  <a:pt x="25" y="11"/>
                  <a:pt x="24" y="12"/>
                </a:cubicBezTo>
                <a:cubicBezTo>
                  <a:pt x="23" y="13"/>
                  <a:pt x="22" y="13"/>
                  <a:pt x="21" y="13"/>
                </a:cubicBezTo>
                <a:cubicBezTo>
                  <a:pt x="20" y="13"/>
                  <a:pt x="15" y="13"/>
                  <a:pt x="15" y="14"/>
                </a:cubicBezTo>
                <a:cubicBezTo>
                  <a:pt x="15" y="14"/>
                  <a:pt x="18" y="15"/>
                  <a:pt x="18" y="15"/>
                </a:cubicBezTo>
                <a:cubicBezTo>
                  <a:pt x="18" y="16"/>
                  <a:pt x="16" y="15"/>
                  <a:pt x="15" y="15"/>
                </a:cubicBezTo>
                <a:cubicBezTo>
                  <a:pt x="14" y="14"/>
                  <a:pt x="15" y="15"/>
                  <a:pt x="13" y="15"/>
                </a:cubicBezTo>
                <a:cubicBezTo>
                  <a:pt x="11" y="15"/>
                  <a:pt x="9" y="15"/>
                  <a:pt x="8" y="15"/>
                </a:cubicBezTo>
                <a:cubicBezTo>
                  <a:pt x="6" y="14"/>
                  <a:pt x="6" y="14"/>
                  <a:pt x="5" y="14"/>
                </a:cubicBezTo>
                <a:cubicBezTo>
                  <a:pt x="4" y="14"/>
                  <a:pt x="5" y="14"/>
                  <a:pt x="5" y="14"/>
                </a:cubicBezTo>
                <a:cubicBezTo>
                  <a:pt x="5" y="13"/>
                  <a:pt x="6" y="13"/>
                  <a:pt x="7" y="12"/>
                </a:cubicBezTo>
                <a:cubicBezTo>
                  <a:pt x="8" y="12"/>
                  <a:pt x="8" y="12"/>
                  <a:pt x="8" y="12"/>
                </a:cubicBezTo>
                <a:cubicBezTo>
                  <a:pt x="8" y="12"/>
                  <a:pt x="8" y="12"/>
                  <a:pt x="8" y="11"/>
                </a:cubicBezTo>
                <a:cubicBezTo>
                  <a:pt x="8" y="11"/>
                  <a:pt x="7" y="10"/>
                  <a:pt x="5" y="9"/>
                </a:cubicBezTo>
                <a:cubicBezTo>
                  <a:pt x="3" y="7"/>
                  <a:pt x="0" y="4"/>
                  <a:pt x="1" y="1"/>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2" name="Shape 1552"/>
          <p:cNvSpPr/>
          <p:nvPr/>
        </p:nvSpPr>
        <p:spPr>
          <a:xfrm>
            <a:off x="3016448" y="2283782"/>
            <a:ext cx="105966" cy="63104"/>
          </a:xfrm>
          <a:custGeom>
            <a:pathLst>
              <a:path extrusionOk="0" h="10" w="17">
                <a:moveTo>
                  <a:pt x="0" y="0"/>
                </a:moveTo>
                <a:cubicBezTo>
                  <a:pt x="0" y="0"/>
                  <a:pt x="1" y="0"/>
                  <a:pt x="1" y="0"/>
                </a:cubicBezTo>
                <a:cubicBezTo>
                  <a:pt x="1" y="0"/>
                  <a:pt x="3" y="3"/>
                  <a:pt x="5" y="4"/>
                </a:cubicBezTo>
                <a:cubicBezTo>
                  <a:pt x="6" y="5"/>
                  <a:pt x="7" y="7"/>
                  <a:pt x="7" y="7"/>
                </a:cubicBezTo>
                <a:cubicBezTo>
                  <a:pt x="7" y="7"/>
                  <a:pt x="11" y="7"/>
                  <a:pt x="13" y="7"/>
                </a:cubicBezTo>
                <a:cubicBezTo>
                  <a:pt x="14" y="7"/>
                  <a:pt x="16" y="7"/>
                  <a:pt x="16" y="7"/>
                </a:cubicBezTo>
                <a:cubicBezTo>
                  <a:pt x="17" y="6"/>
                  <a:pt x="17" y="7"/>
                  <a:pt x="16" y="7"/>
                </a:cubicBezTo>
                <a:cubicBezTo>
                  <a:pt x="15" y="8"/>
                  <a:pt x="14" y="8"/>
                  <a:pt x="14" y="8"/>
                </a:cubicBezTo>
                <a:cubicBezTo>
                  <a:pt x="13" y="8"/>
                  <a:pt x="10" y="8"/>
                  <a:pt x="10" y="8"/>
                </a:cubicBezTo>
                <a:cubicBezTo>
                  <a:pt x="10" y="9"/>
                  <a:pt x="12" y="9"/>
                  <a:pt x="12" y="10"/>
                </a:cubicBezTo>
                <a:cubicBezTo>
                  <a:pt x="12" y="10"/>
                  <a:pt x="10" y="9"/>
                  <a:pt x="10" y="9"/>
                </a:cubicBezTo>
                <a:cubicBezTo>
                  <a:pt x="9" y="9"/>
                  <a:pt x="10" y="9"/>
                  <a:pt x="8" y="9"/>
                </a:cubicBezTo>
                <a:cubicBezTo>
                  <a:pt x="7" y="10"/>
                  <a:pt x="6" y="10"/>
                  <a:pt x="5" y="9"/>
                </a:cubicBezTo>
                <a:cubicBezTo>
                  <a:pt x="4" y="9"/>
                  <a:pt x="4" y="9"/>
                  <a:pt x="3" y="9"/>
                </a:cubicBezTo>
                <a:cubicBezTo>
                  <a:pt x="3" y="9"/>
                  <a:pt x="3" y="9"/>
                  <a:pt x="3" y="9"/>
                </a:cubicBezTo>
                <a:cubicBezTo>
                  <a:pt x="3" y="8"/>
                  <a:pt x="4" y="8"/>
                  <a:pt x="4" y="8"/>
                </a:cubicBezTo>
                <a:cubicBezTo>
                  <a:pt x="5" y="8"/>
                  <a:pt x="5" y="8"/>
                  <a:pt x="5" y="8"/>
                </a:cubicBezTo>
                <a:cubicBezTo>
                  <a:pt x="5" y="7"/>
                  <a:pt x="5" y="7"/>
                  <a:pt x="5" y="7"/>
                </a:cubicBezTo>
                <a:cubicBezTo>
                  <a:pt x="5" y="7"/>
                  <a:pt x="4" y="6"/>
                  <a:pt x="3" y="5"/>
                </a:cubicBezTo>
                <a:cubicBezTo>
                  <a:pt x="2" y="4"/>
                  <a:pt x="0" y="2"/>
                  <a:pt x="0" y="0"/>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3" name="Shape 1553"/>
          <p:cNvSpPr/>
          <p:nvPr/>
        </p:nvSpPr>
        <p:spPr>
          <a:xfrm>
            <a:off x="3732014" y="2333788"/>
            <a:ext cx="257175" cy="157162"/>
          </a:xfrm>
          <a:custGeom>
            <a:pathLst>
              <a:path extrusionOk="0" h="25" w="41">
                <a:moveTo>
                  <a:pt x="1" y="2"/>
                </a:moveTo>
                <a:cubicBezTo>
                  <a:pt x="2" y="1"/>
                  <a:pt x="2" y="0"/>
                  <a:pt x="3" y="1"/>
                </a:cubicBezTo>
                <a:cubicBezTo>
                  <a:pt x="4" y="2"/>
                  <a:pt x="9" y="9"/>
                  <a:pt x="12" y="12"/>
                </a:cubicBezTo>
                <a:cubicBezTo>
                  <a:pt x="14" y="13"/>
                  <a:pt x="19" y="19"/>
                  <a:pt x="19" y="19"/>
                </a:cubicBezTo>
                <a:cubicBezTo>
                  <a:pt x="19" y="19"/>
                  <a:pt x="28" y="19"/>
                  <a:pt x="31" y="19"/>
                </a:cubicBezTo>
                <a:cubicBezTo>
                  <a:pt x="35" y="19"/>
                  <a:pt x="39" y="18"/>
                  <a:pt x="40" y="17"/>
                </a:cubicBezTo>
                <a:cubicBezTo>
                  <a:pt x="41" y="17"/>
                  <a:pt x="40" y="18"/>
                  <a:pt x="38" y="19"/>
                </a:cubicBezTo>
                <a:cubicBezTo>
                  <a:pt x="36" y="20"/>
                  <a:pt x="35" y="20"/>
                  <a:pt x="33" y="21"/>
                </a:cubicBezTo>
                <a:cubicBezTo>
                  <a:pt x="32" y="21"/>
                  <a:pt x="24" y="21"/>
                  <a:pt x="24" y="21"/>
                </a:cubicBezTo>
                <a:cubicBezTo>
                  <a:pt x="24" y="22"/>
                  <a:pt x="29" y="23"/>
                  <a:pt x="29" y="24"/>
                </a:cubicBezTo>
                <a:cubicBezTo>
                  <a:pt x="29" y="25"/>
                  <a:pt x="25" y="23"/>
                  <a:pt x="24" y="23"/>
                </a:cubicBezTo>
                <a:cubicBezTo>
                  <a:pt x="22" y="23"/>
                  <a:pt x="23" y="23"/>
                  <a:pt x="21" y="24"/>
                </a:cubicBezTo>
                <a:cubicBezTo>
                  <a:pt x="18" y="24"/>
                  <a:pt x="15" y="24"/>
                  <a:pt x="12" y="23"/>
                </a:cubicBezTo>
                <a:cubicBezTo>
                  <a:pt x="10" y="22"/>
                  <a:pt x="10" y="22"/>
                  <a:pt x="9" y="22"/>
                </a:cubicBezTo>
                <a:cubicBezTo>
                  <a:pt x="7" y="23"/>
                  <a:pt x="8" y="22"/>
                  <a:pt x="8" y="22"/>
                </a:cubicBezTo>
                <a:cubicBezTo>
                  <a:pt x="8" y="21"/>
                  <a:pt x="10" y="20"/>
                  <a:pt x="11" y="20"/>
                </a:cubicBezTo>
                <a:cubicBezTo>
                  <a:pt x="12" y="19"/>
                  <a:pt x="13" y="19"/>
                  <a:pt x="13" y="19"/>
                </a:cubicBezTo>
                <a:cubicBezTo>
                  <a:pt x="13" y="19"/>
                  <a:pt x="13" y="19"/>
                  <a:pt x="13" y="18"/>
                </a:cubicBezTo>
                <a:cubicBezTo>
                  <a:pt x="12" y="17"/>
                  <a:pt x="11" y="15"/>
                  <a:pt x="8" y="13"/>
                </a:cubicBezTo>
                <a:cubicBezTo>
                  <a:pt x="6" y="12"/>
                  <a:pt x="0" y="7"/>
                  <a:pt x="1" y="2"/>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4" name="Shape 1554"/>
          <p:cNvSpPr/>
          <p:nvPr/>
        </p:nvSpPr>
        <p:spPr>
          <a:xfrm>
            <a:off x="4847629" y="2252826"/>
            <a:ext cx="3670697" cy="997744"/>
          </a:xfrm>
          <a:prstGeom prst="rect">
            <a:avLst/>
          </a:pr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555" name="Shape 1555"/>
          <p:cNvGrpSpPr/>
          <p:nvPr/>
        </p:nvGrpSpPr>
        <p:grpSpPr>
          <a:xfrm>
            <a:off x="4766668" y="3445831"/>
            <a:ext cx="3751659" cy="877163"/>
            <a:chOff x="6359526" y="4689474"/>
            <a:chExt cx="5002211" cy="1169551"/>
          </a:xfrm>
        </p:grpSpPr>
        <p:sp>
          <p:nvSpPr>
            <p:cNvPr id="1556" name="Shape 1556"/>
            <p:cNvSpPr txBox="1"/>
            <p:nvPr/>
          </p:nvSpPr>
          <p:spPr>
            <a:xfrm>
              <a:off x="6359526" y="4689474"/>
              <a:ext cx="2270124" cy="116955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5300">
                  <a:solidFill>
                    <a:schemeClr val="accent5"/>
                  </a:solidFill>
                  <a:latin typeface="Montserrat"/>
                  <a:ea typeface="Montserrat"/>
                  <a:cs typeface="Montserrat"/>
                  <a:sym typeface="Montserrat"/>
                </a:rPr>
                <a:t>51</a:t>
              </a:r>
              <a:r>
                <a:rPr b="1" lang="en" sz="3000">
                  <a:solidFill>
                    <a:schemeClr val="accent5"/>
                  </a:solidFill>
                  <a:latin typeface="Montserrat"/>
                  <a:ea typeface="Montserrat"/>
                  <a:cs typeface="Montserrat"/>
                  <a:sym typeface="Montserrat"/>
                </a:rPr>
                <a:t>%</a:t>
              </a:r>
              <a:endParaRPr sz="1100"/>
            </a:p>
          </p:txBody>
        </p:sp>
        <p:sp>
          <p:nvSpPr>
            <p:cNvPr id="1557" name="Shape 1557"/>
            <p:cNvSpPr txBox="1"/>
            <p:nvPr/>
          </p:nvSpPr>
          <p:spPr>
            <a:xfrm>
              <a:off x="8089901" y="4774352"/>
              <a:ext cx="3271837" cy="91307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a:t>
              </a:r>
              <a:endParaRPr sz="1100"/>
            </a:p>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simply random text. It has roots in a piece of classical Latin literature from 45 BC,</a:t>
              </a:r>
              <a:endParaRPr sz="1100"/>
            </a:p>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over flyer and then text</a:t>
              </a:r>
              <a:endParaRPr sz="1100"/>
            </a:p>
          </p:txBody>
        </p:sp>
      </p:grpSp>
      <p:grpSp>
        <p:nvGrpSpPr>
          <p:cNvPr id="1558" name="Shape 1558"/>
          <p:cNvGrpSpPr/>
          <p:nvPr/>
        </p:nvGrpSpPr>
        <p:grpSpPr>
          <a:xfrm>
            <a:off x="5107738" y="2475472"/>
            <a:ext cx="358379" cy="552450"/>
            <a:chOff x="6869113" y="3357563"/>
            <a:chExt cx="477838" cy="736600"/>
          </a:xfrm>
        </p:grpSpPr>
        <p:sp>
          <p:nvSpPr>
            <p:cNvPr id="1559" name="Shape 1559"/>
            <p:cNvSpPr/>
            <p:nvPr/>
          </p:nvSpPr>
          <p:spPr>
            <a:xfrm>
              <a:off x="6869113" y="3357563"/>
              <a:ext cx="477838" cy="661988"/>
            </a:xfrm>
            <a:custGeom>
              <a:pathLst>
                <a:path extrusionOk="0" h="79" w="57">
                  <a:moveTo>
                    <a:pt x="15" y="77"/>
                  </a:moveTo>
                  <a:cubicBezTo>
                    <a:pt x="9" y="77"/>
                    <a:pt x="7" y="75"/>
                    <a:pt x="6" y="73"/>
                  </a:cubicBezTo>
                  <a:cubicBezTo>
                    <a:pt x="4" y="71"/>
                    <a:pt x="2" y="66"/>
                    <a:pt x="2" y="66"/>
                  </a:cubicBezTo>
                  <a:cubicBezTo>
                    <a:pt x="1" y="65"/>
                    <a:pt x="0" y="65"/>
                    <a:pt x="0" y="61"/>
                  </a:cubicBezTo>
                  <a:cubicBezTo>
                    <a:pt x="1" y="57"/>
                    <a:pt x="0" y="52"/>
                    <a:pt x="0" y="52"/>
                  </a:cubicBezTo>
                  <a:cubicBezTo>
                    <a:pt x="0" y="49"/>
                    <a:pt x="1" y="48"/>
                    <a:pt x="1" y="48"/>
                  </a:cubicBezTo>
                  <a:cubicBezTo>
                    <a:pt x="3" y="44"/>
                    <a:pt x="3" y="47"/>
                    <a:pt x="3" y="47"/>
                  </a:cubicBezTo>
                  <a:cubicBezTo>
                    <a:pt x="5" y="34"/>
                    <a:pt x="6" y="36"/>
                    <a:pt x="7" y="37"/>
                  </a:cubicBezTo>
                  <a:cubicBezTo>
                    <a:pt x="8" y="36"/>
                    <a:pt x="12" y="24"/>
                    <a:pt x="13" y="25"/>
                  </a:cubicBezTo>
                  <a:cubicBezTo>
                    <a:pt x="13" y="26"/>
                    <a:pt x="13" y="26"/>
                    <a:pt x="13" y="26"/>
                  </a:cubicBezTo>
                  <a:cubicBezTo>
                    <a:pt x="13" y="26"/>
                    <a:pt x="17" y="20"/>
                    <a:pt x="18" y="20"/>
                  </a:cubicBezTo>
                  <a:cubicBezTo>
                    <a:pt x="19" y="20"/>
                    <a:pt x="19" y="20"/>
                    <a:pt x="19" y="20"/>
                  </a:cubicBezTo>
                  <a:cubicBezTo>
                    <a:pt x="20" y="19"/>
                    <a:pt x="23" y="15"/>
                    <a:pt x="24" y="15"/>
                  </a:cubicBezTo>
                  <a:cubicBezTo>
                    <a:pt x="25" y="15"/>
                    <a:pt x="26" y="15"/>
                    <a:pt x="27" y="13"/>
                  </a:cubicBezTo>
                  <a:cubicBezTo>
                    <a:pt x="29" y="11"/>
                    <a:pt x="30" y="10"/>
                    <a:pt x="30" y="10"/>
                  </a:cubicBezTo>
                  <a:cubicBezTo>
                    <a:pt x="31" y="12"/>
                    <a:pt x="31" y="12"/>
                    <a:pt x="31" y="12"/>
                  </a:cubicBezTo>
                  <a:cubicBezTo>
                    <a:pt x="34" y="8"/>
                    <a:pt x="35" y="7"/>
                    <a:pt x="35" y="8"/>
                  </a:cubicBezTo>
                  <a:cubicBezTo>
                    <a:pt x="35" y="8"/>
                    <a:pt x="36" y="9"/>
                    <a:pt x="36" y="9"/>
                  </a:cubicBezTo>
                  <a:cubicBezTo>
                    <a:pt x="39" y="7"/>
                    <a:pt x="40" y="6"/>
                    <a:pt x="40" y="6"/>
                  </a:cubicBezTo>
                  <a:cubicBezTo>
                    <a:pt x="41" y="8"/>
                    <a:pt x="42" y="8"/>
                    <a:pt x="42" y="8"/>
                  </a:cubicBezTo>
                  <a:cubicBezTo>
                    <a:pt x="44" y="6"/>
                    <a:pt x="45" y="7"/>
                    <a:pt x="45" y="7"/>
                  </a:cubicBezTo>
                  <a:cubicBezTo>
                    <a:pt x="45" y="7"/>
                    <a:pt x="47" y="6"/>
                    <a:pt x="48" y="5"/>
                  </a:cubicBezTo>
                  <a:cubicBezTo>
                    <a:pt x="48" y="4"/>
                    <a:pt x="49" y="6"/>
                    <a:pt x="49" y="5"/>
                  </a:cubicBezTo>
                  <a:cubicBezTo>
                    <a:pt x="52" y="2"/>
                    <a:pt x="53" y="0"/>
                    <a:pt x="53" y="1"/>
                  </a:cubicBezTo>
                  <a:cubicBezTo>
                    <a:pt x="53" y="3"/>
                    <a:pt x="53" y="5"/>
                    <a:pt x="53" y="5"/>
                  </a:cubicBezTo>
                  <a:cubicBezTo>
                    <a:pt x="53" y="7"/>
                    <a:pt x="52" y="6"/>
                    <a:pt x="53" y="7"/>
                  </a:cubicBezTo>
                  <a:cubicBezTo>
                    <a:pt x="54" y="7"/>
                    <a:pt x="54" y="6"/>
                    <a:pt x="54" y="7"/>
                  </a:cubicBezTo>
                  <a:cubicBezTo>
                    <a:pt x="54" y="8"/>
                    <a:pt x="53" y="10"/>
                    <a:pt x="53" y="10"/>
                  </a:cubicBezTo>
                  <a:cubicBezTo>
                    <a:pt x="54" y="9"/>
                    <a:pt x="54" y="9"/>
                    <a:pt x="54" y="10"/>
                  </a:cubicBezTo>
                  <a:cubicBezTo>
                    <a:pt x="54" y="13"/>
                    <a:pt x="54" y="14"/>
                    <a:pt x="54" y="14"/>
                  </a:cubicBezTo>
                  <a:cubicBezTo>
                    <a:pt x="55" y="13"/>
                    <a:pt x="55" y="12"/>
                    <a:pt x="55" y="13"/>
                  </a:cubicBezTo>
                  <a:cubicBezTo>
                    <a:pt x="55" y="14"/>
                    <a:pt x="55" y="17"/>
                    <a:pt x="55" y="17"/>
                  </a:cubicBezTo>
                  <a:cubicBezTo>
                    <a:pt x="56" y="16"/>
                    <a:pt x="56" y="18"/>
                    <a:pt x="55" y="19"/>
                  </a:cubicBezTo>
                  <a:cubicBezTo>
                    <a:pt x="55" y="21"/>
                    <a:pt x="56" y="22"/>
                    <a:pt x="56" y="22"/>
                  </a:cubicBezTo>
                  <a:cubicBezTo>
                    <a:pt x="56" y="21"/>
                    <a:pt x="56" y="26"/>
                    <a:pt x="56" y="26"/>
                  </a:cubicBezTo>
                  <a:cubicBezTo>
                    <a:pt x="56" y="26"/>
                    <a:pt x="57" y="26"/>
                    <a:pt x="57" y="26"/>
                  </a:cubicBezTo>
                  <a:cubicBezTo>
                    <a:pt x="57" y="28"/>
                    <a:pt x="55" y="32"/>
                    <a:pt x="55" y="32"/>
                  </a:cubicBezTo>
                  <a:cubicBezTo>
                    <a:pt x="55" y="33"/>
                    <a:pt x="54" y="35"/>
                    <a:pt x="54" y="35"/>
                  </a:cubicBezTo>
                  <a:cubicBezTo>
                    <a:pt x="55" y="34"/>
                    <a:pt x="56" y="35"/>
                    <a:pt x="56" y="35"/>
                  </a:cubicBezTo>
                  <a:cubicBezTo>
                    <a:pt x="56" y="36"/>
                    <a:pt x="54" y="40"/>
                    <a:pt x="54" y="40"/>
                  </a:cubicBezTo>
                  <a:cubicBezTo>
                    <a:pt x="54" y="41"/>
                    <a:pt x="54" y="42"/>
                    <a:pt x="54" y="42"/>
                  </a:cubicBezTo>
                  <a:cubicBezTo>
                    <a:pt x="53" y="43"/>
                    <a:pt x="53" y="43"/>
                    <a:pt x="53" y="43"/>
                  </a:cubicBezTo>
                  <a:cubicBezTo>
                    <a:pt x="54" y="43"/>
                    <a:pt x="55" y="43"/>
                    <a:pt x="54" y="44"/>
                  </a:cubicBezTo>
                  <a:cubicBezTo>
                    <a:pt x="53" y="46"/>
                    <a:pt x="50" y="50"/>
                    <a:pt x="50" y="50"/>
                  </a:cubicBezTo>
                  <a:cubicBezTo>
                    <a:pt x="51" y="50"/>
                    <a:pt x="51" y="51"/>
                    <a:pt x="49" y="53"/>
                  </a:cubicBezTo>
                  <a:cubicBezTo>
                    <a:pt x="48" y="55"/>
                    <a:pt x="45" y="60"/>
                    <a:pt x="44" y="61"/>
                  </a:cubicBezTo>
                  <a:cubicBezTo>
                    <a:pt x="45" y="61"/>
                    <a:pt x="45" y="64"/>
                    <a:pt x="44" y="65"/>
                  </a:cubicBezTo>
                  <a:cubicBezTo>
                    <a:pt x="42" y="67"/>
                    <a:pt x="39" y="68"/>
                    <a:pt x="39" y="68"/>
                  </a:cubicBezTo>
                  <a:cubicBezTo>
                    <a:pt x="40" y="69"/>
                    <a:pt x="37" y="73"/>
                    <a:pt x="33" y="74"/>
                  </a:cubicBezTo>
                  <a:cubicBezTo>
                    <a:pt x="33" y="76"/>
                    <a:pt x="34" y="75"/>
                    <a:pt x="33" y="76"/>
                  </a:cubicBezTo>
                  <a:cubicBezTo>
                    <a:pt x="30" y="77"/>
                    <a:pt x="24" y="79"/>
                    <a:pt x="21" y="79"/>
                  </a:cubicBezTo>
                  <a:cubicBezTo>
                    <a:pt x="17" y="79"/>
                    <a:pt x="15" y="78"/>
                    <a:pt x="15" y="77"/>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60" name="Shape 1560"/>
            <p:cNvSpPr/>
            <p:nvPr/>
          </p:nvSpPr>
          <p:spPr>
            <a:xfrm>
              <a:off x="6869113" y="3400425"/>
              <a:ext cx="477838" cy="693738"/>
            </a:xfrm>
            <a:custGeom>
              <a:pathLst>
                <a:path extrusionOk="0" h="83" w="57">
                  <a:moveTo>
                    <a:pt x="52" y="28"/>
                  </a:moveTo>
                  <a:cubicBezTo>
                    <a:pt x="54" y="26"/>
                    <a:pt x="56" y="24"/>
                    <a:pt x="57" y="23"/>
                  </a:cubicBezTo>
                  <a:cubicBezTo>
                    <a:pt x="57" y="22"/>
                    <a:pt x="57" y="22"/>
                    <a:pt x="57" y="21"/>
                  </a:cubicBezTo>
                  <a:cubicBezTo>
                    <a:pt x="57" y="21"/>
                    <a:pt x="57" y="21"/>
                    <a:pt x="57" y="21"/>
                  </a:cubicBezTo>
                  <a:cubicBezTo>
                    <a:pt x="52" y="26"/>
                    <a:pt x="47" y="30"/>
                    <a:pt x="39" y="35"/>
                  </a:cubicBezTo>
                  <a:cubicBezTo>
                    <a:pt x="33" y="38"/>
                    <a:pt x="30" y="40"/>
                    <a:pt x="29" y="41"/>
                  </a:cubicBezTo>
                  <a:cubicBezTo>
                    <a:pt x="29" y="39"/>
                    <a:pt x="30" y="37"/>
                    <a:pt x="31" y="36"/>
                  </a:cubicBezTo>
                  <a:cubicBezTo>
                    <a:pt x="31" y="36"/>
                    <a:pt x="31" y="36"/>
                    <a:pt x="31" y="36"/>
                  </a:cubicBezTo>
                  <a:cubicBezTo>
                    <a:pt x="31" y="36"/>
                    <a:pt x="31" y="36"/>
                    <a:pt x="31" y="36"/>
                  </a:cubicBezTo>
                  <a:cubicBezTo>
                    <a:pt x="31" y="35"/>
                    <a:pt x="31" y="35"/>
                    <a:pt x="31" y="35"/>
                  </a:cubicBezTo>
                  <a:cubicBezTo>
                    <a:pt x="41" y="28"/>
                    <a:pt x="52" y="17"/>
                    <a:pt x="56" y="13"/>
                  </a:cubicBezTo>
                  <a:cubicBezTo>
                    <a:pt x="56" y="13"/>
                    <a:pt x="56" y="13"/>
                    <a:pt x="56" y="12"/>
                  </a:cubicBezTo>
                  <a:cubicBezTo>
                    <a:pt x="52" y="16"/>
                    <a:pt x="43" y="25"/>
                    <a:pt x="39" y="28"/>
                  </a:cubicBezTo>
                  <a:cubicBezTo>
                    <a:pt x="36" y="31"/>
                    <a:pt x="34" y="32"/>
                    <a:pt x="33" y="32"/>
                  </a:cubicBezTo>
                  <a:cubicBezTo>
                    <a:pt x="35" y="28"/>
                    <a:pt x="37" y="25"/>
                    <a:pt x="39" y="22"/>
                  </a:cubicBezTo>
                  <a:cubicBezTo>
                    <a:pt x="45" y="18"/>
                    <a:pt x="51" y="11"/>
                    <a:pt x="54" y="8"/>
                  </a:cubicBezTo>
                  <a:cubicBezTo>
                    <a:pt x="54" y="8"/>
                    <a:pt x="54" y="7"/>
                    <a:pt x="54" y="7"/>
                  </a:cubicBezTo>
                  <a:cubicBezTo>
                    <a:pt x="50" y="10"/>
                    <a:pt x="43" y="16"/>
                    <a:pt x="42" y="17"/>
                  </a:cubicBezTo>
                  <a:cubicBezTo>
                    <a:pt x="44" y="14"/>
                    <a:pt x="45" y="12"/>
                    <a:pt x="46" y="11"/>
                  </a:cubicBezTo>
                  <a:cubicBezTo>
                    <a:pt x="46" y="10"/>
                    <a:pt x="47" y="10"/>
                    <a:pt x="47" y="9"/>
                  </a:cubicBezTo>
                  <a:cubicBezTo>
                    <a:pt x="47" y="8"/>
                    <a:pt x="47" y="8"/>
                    <a:pt x="47" y="8"/>
                  </a:cubicBezTo>
                  <a:cubicBezTo>
                    <a:pt x="47" y="8"/>
                    <a:pt x="48" y="7"/>
                    <a:pt x="48" y="7"/>
                  </a:cubicBezTo>
                  <a:cubicBezTo>
                    <a:pt x="48" y="7"/>
                    <a:pt x="47" y="7"/>
                    <a:pt x="47" y="8"/>
                  </a:cubicBezTo>
                  <a:cubicBezTo>
                    <a:pt x="47" y="6"/>
                    <a:pt x="48" y="3"/>
                    <a:pt x="49" y="0"/>
                  </a:cubicBezTo>
                  <a:cubicBezTo>
                    <a:pt x="48" y="0"/>
                    <a:pt x="48" y="0"/>
                    <a:pt x="48" y="0"/>
                  </a:cubicBezTo>
                  <a:cubicBezTo>
                    <a:pt x="47" y="3"/>
                    <a:pt x="46" y="7"/>
                    <a:pt x="45" y="11"/>
                  </a:cubicBezTo>
                  <a:cubicBezTo>
                    <a:pt x="44" y="12"/>
                    <a:pt x="43" y="14"/>
                    <a:pt x="42" y="16"/>
                  </a:cubicBezTo>
                  <a:cubicBezTo>
                    <a:pt x="42" y="13"/>
                    <a:pt x="41" y="7"/>
                    <a:pt x="41" y="5"/>
                  </a:cubicBezTo>
                  <a:cubicBezTo>
                    <a:pt x="41" y="4"/>
                    <a:pt x="41" y="3"/>
                    <a:pt x="40" y="1"/>
                  </a:cubicBezTo>
                  <a:cubicBezTo>
                    <a:pt x="40" y="1"/>
                    <a:pt x="40" y="1"/>
                    <a:pt x="40" y="2"/>
                  </a:cubicBezTo>
                  <a:cubicBezTo>
                    <a:pt x="40" y="3"/>
                    <a:pt x="40" y="13"/>
                    <a:pt x="40" y="19"/>
                  </a:cubicBezTo>
                  <a:cubicBezTo>
                    <a:pt x="39" y="21"/>
                    <a:pt x="38" y="23"/>
                    <a:pt x="36" y="25"/>
                  </a:cubicBezTo>
                  <a:cubicBezTo>
                    <a:pt x="36" y="23"/>
                    <a:pt x="36" y="20"/>
                    <a:pt x="36" y="16"/>
                  </a:cubicBezTo>
                  <a:cubicBezTo>
                    <a:pt x="35" y="12"/>
                    <a:pt x="36" y="6"/>
                    <a:pt x="36" y="4"/>
                  </a:cubicBezTo>
                  <a:cubicBezTo>
                    <a:pt x="36" y="4"/>
                    <a:pt x="35" y="3"/>
                    <a:pt x="35" y="3"/>
                  </a:cubicBezTo>
                  <a:cubicBezTo>
                    <a:pt x="35" y="3"/>
                    <a:pt x="35" y="2"/>
                    <a:pt x="35" y="3"/>
                  </a:cubicBezTo>
                  <a:cubicBezTo>
                    <a:pt x="35" y="4"/>
                    <a:pt x="34" y="7"/>
                    <a:pt x="34" y="10"/>
                  </a:cubicBezTo>
                  <a:cubicBezTo>
                    <a:pt x="34" y="14"/>
                    <a:pt x="34" y="22"/>
                    <a:pt x="34" y="28"/>
                  </a:cubicBezTo>
                  <a:cubicBezTo>
                    <a:pt x="33" y="30"/>
                    <a:pt x="32" y="32"/>
                    <a:pt x="31" y="34"/>
                  </a:cubicBezTo>
                  <a:cubicBezTo>
                    <a:pt x="31" y="33"/>
                    <a:pt x="31" y="33"/>
                    <a:pt x="31" y="32"/>
                  </a:cubicBezTo>
                  <a:cubicBezTo>
                    <a:pt x="31" y="29"/>
                    <a:pt x="30" y="25"/>
                    <a:pt x="30" y="23"/>
                  </a:cubicBezTo>
                  <a:cubicBezTo>
                    <a:pt x="31" y="20"/>
                    <a:pt x="30" y="20"/>
                    <a:pt x="31" y="14"/>
                  </a:cubicBezTo>
                  <a:cubicBezTo>
                    <a:pt x="31" y="12"/>
                    <a:pt x="30" y="11"/>
                    <a:pt x="31" y="6"/>
                  </a:cubicBezTo>
                  <a:cubicBezTo>
                    <a:pt x="31" y="6"/>
                    <a:pt x="31" y="6"/>
                    <a:pt x="31" y="7"/>
                  </a:cubicBezTo>
                  <a:cubicBezTo>
                    <a:pt x="31" y="7"/>
                    <a:pt x="31" y="7"/>
                    <a:pt x="30" y="5"/>
                  </a:cubicBezTo>
                  <a:cubicBezTo>
                    <a:pt x="30" y="7"/>
                    <a:pt x="29" y="8"/>
                    <a:pt x="29" y="10"/>
                  </a:cubicBezTo>
                  <a:cubicBezTo>
                    <a:pt x="29" y="12"/>
                    <a:pt x="29" y="13"/>
                    <a:pt x="29" y="17"/>
                  </a:cubicBezTo>
                  <a:cubicBezTo>
                    <a:pt x="29" y="21"/>
                    <a:pt x="29" y="29"/>
                    <a:pt x="29" y="37"/>
                  </a:cubicBezTo>
                  <a:cubicBezTo>
                    <a:pt x="28" y="39"/>
                    <a:pt x="28" y="40"/>
                    <a:pt x="27" y="41"/>
                  </a:cubicBezTo>
                  <a:cubicBezTo>
                    <a:pt x="27" y="40"/>
                    <a:pt x="26" y="39"/>
                    <a:pt x="26" y="38"/>
                  </a:cubicBezTo>
                  <a:cubicBezTo>
                    <a:pt x="26" y="36"/>
                    <a:pt x="26" y="33"/>
                    <a:pt x="25" y="34"/>
                  </a:cubicBezTo>
                  <a:cubicBezTo>
                    <a:pt x="25" y="35"/>
                    <a:pt x="24" y="25"/>
                    <a:pt x="24" y="20"/>
                  </a:cubicBezTo>
                  <a:cubicBezTo>
                    <a:pt x="23" y="16"/>
                    <a:pt x="23" y="15"/>
                    <a:pt x="24" y="10"/>
                  </a:cubicBezTo>
                  <a:cubicBezTo>
                    <a:pt x="24" y="10"/>
                    <a:pt x="23" y="10"/>
                    <a:pt x="23" y="10"/>
                  </a:cubicBezTo>
                  <a:cubicBezTo>
                    <a:pt x="23" y="12"/>
                    <a:pt x="22" y="14"/>
                    <a:pt x="22" y="17"/>
                  </a:cubicBezTo>
                  <a:cubicBezTo>
                    <a:pt x="22" y="22"/>
                    <a:pt x="24" y="33"/>
                    <a:pt x="25" y="44"/>
                  </a:cubicBezTo>
                  <a:cubicBezTo>
                    <a:pt x="24" y="46"/>
                    <a:pt x="23" y="48"/>
                    <a:pt x="23" y="50"/>
                  </a:cubicBezTo>
                  <a:cubicBezTo>
                    <a:pt x="22" y="49"/>
                    <a:pt x="22" y="47"/>
                    <a:pt x="21" y="43"/>
                  </a:cubicBezTo>
                  <a:cubicBezTo>
                    <a:pt x="20" y="37"/>
                    <a:pt x="18" y="30"/>
                    <a:pt x="17" y="23"/>
                  </a:cubicBezTo>
                  <a:cubicBezTo>
                    <a:pt x="17" y="17"/>
                    <a:pt x="18" y="18"/>
                    <a:pt x="17" y="15"/>
                  </a:cubicBezTo>
                  <a:cubicBezTo>
                    <a:pt x="17" y="16"/>
                    <a:pt x="17" y="16"/>
                    <a:pt x="17" y="16"/>
                  </a:cubicBezTo>
                  <a:cubicBezTo>
                    <a:pt x="17" y="16"/>
                    <a:pt x="17" y="16"/>
                    <a:pt x="17" y="16"/>
                  </a:cubicBezTo>
                  <a:cubicBezTo>
                    <a:pt x="17" y="16"/>
                    <a:pt x="16" y="16"/>
                    <a:pt x="16" y="21"/>
                  </a:cubicBezTo>
                  <a:cubicBezTo>
                    <a:pt x="17" y="26"/>
                    <a:pt x="19" y="41"/>
                    <a:pt x="21" y="53"/>
                  </a:cubicBezTo>
                  <a:cubicBezTo>
                    <a:pt x="21" y="54"/>
                    <a:pt x="20" y="55"/>
                    <a:pt x="20" y="56"/>
                  </a:cubicBezTo>
                  <a:cubicBezTo>
                    <a:pt x="20" y="56"/>
                    <a:pt x="20" y="56"/>
                    <a:pt x="19" y="57"/>
                  </a:cubicBezTo>
                  <a:cubicBezTo>
                    <a:pt x="19" y="54"/>
                    <a:pt x="18" y="49"/>
                    <a:pt x="18" y="49"/>
                  </a:cubicBezTo>
                  <a:cubicBezTo>
                    <a:pt x="17" y="49"/>
                    <a:pt x="16" y="45"/>
                    <a:pt x="16" y="43"/>
                  </a:cubicBezTo>
                  <a:cubicBezTo>
                    <a:pt x="15" y="41"/>
                    <a:pt x="12" y="27"/>
                    <a:pt x="12" y="28"/>
                  </a:cubicBezTo>
                  <a:cubicBezTo>
                    <a:pt x="12" y="28"/>
                    <a:pt x="13" y="41"/>
                    <a:pt x="13" y="42"/>
                  </a:cubicBezTo>
                  <a:cubicBezTo>
                    <a:pt x="13" y="42"/>
                    <a:pt x="10" y="34"/>
                    <a:pt x="9" y="33"/>
                  </a:cubicBezTo>
                  <a:cubicBezTo>
                    <a:pt x="9" y="32"/>
                    <a:pt x="11" y="40"/>
                    <a:pt x="12" y="46"/>
                  </a:cubicBezTo>
                  <a:cubicBezTo>
                    <a:pt x="13" y="50"/>
                    <a:pt x="16" y="61"/>
                    <a:pt x="17" y="63"/>
                  </a:cubicBezTo>
                  <a:cubicBezTo>
                    <a:pt x="16" y="64"/>
                    <a:pt x="16" y="64"/>
                    <a:pt x="16" y="65"/>
                  </a:cubicBezTo>
                  <a:cubicBezTo>
                    <a:pt x="15" y="63"/>
                    <a:pt x="12" y="56"/>
                    <a:pt x="11" y="51"/>
                  </a:cubicBezTo>
                  <a:cubicBezTo>
                    <a:pt x="9" y="47"/>
                    <a:pt x="6" y="35"/>
                    <a:pt x="5" y="33"/>
                  </a:cubicBezTo>
                  <a:cubicBezTo>
                    <a:pt x="5" y="33"/>
                    <a:pt x="5" y="33"/>
                    <a:pt x="5" y="33"/>
                  </a:cubicBezTo>
                  <a:cubicBezTo>
                    <a:pt x="5" y="35"/>
                    <a:pt x="7" y="38"/>
                    <a:pt x="7" y="40"/>
                  </a:cubicBezTo>
                  <a:cubicBezTo>
                    <a:pt x="7" y="42"/>
                    <a:pt x="9" y="49"/>
                    <a:pt x="8" y="49"/>
                  </a:cubicBezTo>
                  <a:cubicBezTo>
                    <a:pt x="6" y="48"/>
                    <a:pt x="6" y="48"/>
                    <a:pt x="6" y="49"/>
                  </a:cubicBezTo>
                  <a:cubicBezTo>
                    <a:pt x="7" y="50"/>
                    <a:pt x="10" y="54"/>
                    <a:pt x="11" y="57"/>
                  </a:cubicBezTo>
                  <a:cubicBezTo>
                    <a:pt x="12" y="60"/>
                    <a:pt x="13" y="64"/>
                    <a:pt x="14" y="67"/>
                  </a:cubicBezTo>
                  <a:cubicBezTo>
                    <a:pt x="14" y="68"/>
                    <a:pt x="14" y="68"/>
                    <a:pt x="14" y="68"/>
                  </a:cubicBezTo>
                  <a:cubicBezTo>
                    <a:pt x="13" y="67"/>
                    <a:pt x="10" y="63"/>
                    <a:pt x="8" y="60"/>
                  </a:cubicBezTo>
                  <a:cubicBezTo>
                    <a:pt x="7" y="56"/>
                    <a:pt x="3" y="50"/>
                    <a:pt x="3" y="50"/>
                  </a:cubicBezTo>
                  <a:cubicBezTo>
                    <a:pt x="0" y="48"/>
                    <a:pt x="0" y="48"/>
                    <a:pt x="0" y="48"/>
                  </a:cubicBezTo>
                  <a:cubicBezTo>
                    <a:pt x="0" y="48"/>
                    <a:pt x="0" y="48"/>
                    <a:pt x="0" y="49"/>
                  </a:cubicBezTo>
                  <a:cubicBezTo>
                    <a:pt x="2" y="51"/>
                    <a:pt x="4" y="56"/>
                    <a:pt x="5" y="57"/>
                  </a:cubicBezTo>
                  <a:cubicBezTo>
                    <a:pt x="5" y="58"/>
                    <a:pt x="3" y="57"/>
                    <a:pt x="3" y="57"/>
                  </a:cubicBezTo>
                  <a:cubicBezTo>
                    <a:pt x="3" y="57"/>
                    <a:pt x="2" y="57"/>
                    <a:pt x="0" y="56"/>
                  </a:cubicBezTo>
                  <a:cubicBezTo>
                    <a:pt x="0" y="57"/>
                    <a:pt x="0" y="57"/>
                    <a:pt x="0" y="58"/>
                  </a:cubicBezTo>
                  <a:cubicBezTo>
                    <a:pt x="1" y="59"/>
                    <a:pt x="3" y="61"/>
                    <a:pt x="4" y="61"/>
                  </a:cubicBezTo>
                  <a:cubicBezTo>
                    <a:pt x="5" y="62"/>
                    <a:pt x="12" y="68"/>
                    <a:pt x="13" y="69"/>
                  </a:cubicBezTo>
                  <a:cubicBezTo>
                    <a:pt x="13" y="70"/>
                    <a:pt x="13" y="70"/>
                    <a:pt x="12" y="71"/>
                  </a:cubicBezTo>
                  <a:cubicBezTo>
                    <a:pt x="11" y="69"/>
                    <a:pt x="9" y="67"/>
                    <a:pt x="7" y="66"/>
                  </a:cubicBezTo>
                  <a:cubicBezTo>
                    <a:pt x="5" y="64"/>
                    <a:pt x="3" y="63"/>
                    <a:pt x="2" y="62"/>
                  </a:cubicBezTo>
                  <a:cubicBezTo>
                    <a:pt x="3" y="64"/>
                    <a:pt x="4" y="67"/>
                    <a:pt x="6" y="68"/>
                  </a:cubicBezTo>
                  <a:cubicBezTo>
                    <a:pt x="6" y="68"/>
                    <a:pt x="6" y="69"/>
                    <a:pt x="6" y="69"/>
                  </a:cubicBezTo>
                  <a:cubicBezTo>
                    <a:pt x="8" y="70"/>
                    <a:pt x="11" y="71"/>
                    <a:pt x="12" y="71"/>
                  </a:cubicBezTo>
                  <a:cubicBezTo>
                    <a:pt x="12" y="72"/>
                    <a:pt x="12" y="73"/>
                    <a:pt x="11" y="74"/>
                  </a:cubicBezTo>
                  <a:cubicBezTo>
                    <a:pt x="10" y="78"/>
                    <a:pt x="9" y="81"/>
                    <a:pt x="9" y="82"/>
                  </a:cubicBezTo>
                  <a:cubicBezTo>
                    <a:pt x="9" y="83"/>
                    <a:pt x="9" y="83"/>
                    <a:pt x="9" y="83"/>
                  </a:cubicBezTo>
                  <a:cubicBezTo>
                    <a:pt x="9" y="83"/>
                    <a:pt x="11" y="82"/>
                    <a:pt x="12" y="80"/>
                  </a:cubicBezTo>
                  <a:cubicBezTo>
                    <a:pt x="12" y="77"/>
                    <a:pt x="13" y="74"/>
                    <a:pt x="14" y="71"/>
                  </a:cubicBezTo>
                  <a:cubicBezTo>
                    <a:pt x="17" y="72"/>
                    <a:pt x="19" y="72"/>
                    <a:pt x="23" y="72"/>
                  </a:cubicBezTo>
                  <a:cubicBezTo>
                    <a:pt x="25" y="72"/>
                    <a:pt x="29" y="72"/>
                    <a:pt x="31" y="71"/>
                  </a:cubicBezTo>
                  <a:cubicBezTo>
                    <a:pt x="32" y="71"/>
                    <a:pt x="33" y="71"/>
                    <a:pt x="33" y="71"/>
                  </a:cubicBezTo>
                  <a:cubicBezTo>
                    <a:pt x="33" y="70"/>
                    <a:pt x="33" y="70"/>
                    <a:pt x="33" y="70"/>
                  </a:cubicBezTo>
                  <a:cubicBezTo>
                    <a:pt x="30" y="71"/>
                    <a:pt x="26" y="71"/>
                    <a:pt x="22" y="71"/>
                  </a:cubicBezTo>
                  <a:cubicBezTo>
                    <a:pt x="19" y="71"/>
                    <a:pt x="16" y="70"/>
                    <a:pt x="14" y="69"/>
                  </a:cubicBezTo>
                  <a:cubicBezTo>
                    <a:pt x="14" y="69"/>
                    <a:pt x="15" y="69"/>
                    <a:pt x="15" y="69"/>
                  </a:cubicBezTo>
                  <a:cubicBezTo>
                    <a:pt x="15" y="69"/>
                    <a:pt x="17" y="69"/>
                    <a:pt x="18" y="69"/>
                  </a:cubicBezTo>
                  <a:cubicBezTo>
                    <a:pt x="20" y="69"/>
                    <a:pt x="27" y="67"/>
                    <a:pt x="29" y="67"/>
                  </a:cubicBezTo>
                  <a:cubicBezTo>
                    <a:pt x="30" y="67"/>
                    <a:pt x="31" y="68"/>
                    <a:pt x="33" y="69"/>
                  </a:cubicBezTo>
                  <a:cubicBezTo>
                    <a:pt x="33" y="69"/>
                    <a:pt x="33" y="69"/>
                    <a:pt x="33" y="69"/>
                  </a:cubicBezTo>
                  <a:cubicBezTo>
                    <a:pt x="35" y="68"/>
                    <a:pt x="36" y="68"/>
                    <a:pt x="37" y="67"/>
                  </a:cubicBezTo>
                  <a:cubicBezTo>
                    <a:pt x="35" y="66"/>
                    <a:pt x="32" y="66"/>
                    <a:pt x="31" y="66"/>
                  </a:cubicBezTo>
                  <a:cubicBezTo>
                    <a:pt x="31" y="66"/>
                    <a:pt x="32" y="65"/>
                    <a:pt x="36" y="63"/>
                  </a:cubicBezTo>
                  <a:cubicBezTo>
                    <a:pt x="41" y="62"/>
                    <a:pt x="44" y="59"/>
                    <a:pt x="45" y="57"/>
                  </a:cubicBezTo>
                  <a:cubicBezTo>
                    <a:pt x="44" y="56"/>
                    <a:pt x="44" y="56"/>
                    <a:pt x="44" y="56"/>
                  </a:cubicBezTo>
                  <a:cubicBezTo>
                    <a:pt x="41" y="59"/>
                    <a:pt x="36" y="62"/>
                    <a:pt x="29" y="64"/>
                  </a:cubicBezTo>
                  <a:cubicBezTo>
                    <a:pt x="22" y="67"/>
                    <a:pt x="18" y="67"/>
                    <a:pt x="16" y="67"/>
                  </a:cubicBezTo>
                  <a:cubicBezTo>
                    <a:pt x="16" y="66"/>
                    <a:pt x="17" y="66"/>
                    <a:pt x="17" y="65"/>
                  </a:cubicBezTo>
                  <a:cubicBezTo>
                    <a:pt x="17" y="65"/>
                    <a:pt x="18" y="65"/>
                    <a:pt x="18" y="64"/>
                  </a:cubicBezTo>
                  <a:cubicBezTo>
                    <a:pt x="23" y="63"/>
                    <a:pt x="29" y="60"/>
                    <a:pt x="34" y="57"/>
                  </a:cubicBezTo>
                  <a:cubicBezTo>
                    <a:pt x="38" y="54"/>
                    <a:pt x="45" y="52"/>
                    <a:pt x="47" y="51"/>
                  </a:cubicBezTo>
                  <a:cubicBezTo>
                    <a:pt x="48" y="51"/>
                    <a:pt x="48" y="51"/>
                    <a:pt x="48" y="50"/>
                  </a:cubicBezTo>
                  <a:cubicBezTo>
                    <a:pt x="47" y="50"/>
                    <a:pt x="46" y="51"/>
                    <a:pt x="45" y="51"/>
                  </a:cubicBezTo>
                  <a:cubicBezTo>
                    <a:pt x="42" y="52"/>
                    <a:pt x="36" y="54"/>
                    <a:pt x="29" y="57"/>
                  </a:cubicBezTo>
                  <a:cubicBezTo>
                    <a:pt x="24" y="59"/>
                    <a:pt x="21" y="60"/>
                    <a:pt x="20" y="60"/>
                  </a:cubicBezTo>
                  <a:cubicBezTo>
                    <a:pt x="20" y="59"/>
                    <a:pt x="21" y="58"/>
                    <a:pt x="22" y="56"/>
                  </a:cubicBezTo>
                  <a:cubicBezTo>
                    <a:pt x="28" y="54"/>
                    <a:pt x="32" y="52"/>
                    <a:pt x="37" y="49"/>
                  </a:cubicBezTo>
                  <a:cubicBezTo>
                    <a:pt x="43" y="46"/>
                    <a:pt x="50" y="42"/>
                    <a:pt x="53" y="41"/>
                  </a:cubicBezTo>
                  <a:cubicBezTo>
                    <a:pt x="53" y="40"/>
                    <a:pt x="54" y="40"/>
                    <a:pt x="54" y="39"/>
                  </a:cubicBezTo>
                  <a:cubicBezTo>
                    <a:pt x="54" y="39"/>
                    <a:pt x="54" y="39"/>
                    <a:pt x="54" y="39"/>
                  </a:cubicBezTo>
                  <a:cubicBezTo>
                    <a:pt x="51" y="40"/>
                    <a:pt x="45" y="42"/>
                    <a:pt x="41" y="45"/>
                  </a:cubicBezTo>
                  <a:cubicBezTo>
                    <a:pt x="36" y="47"/>
                    <a:pt x="28" y="51"/>
                    <a:pt x="25" y="52"/>
                  </a:cubicBezTo>
                  <a:cubicBezTo>
                    <a:pt x="24" y="52"/>
                    <a:pt x="23" y="53"/>
                    <a:pt x="23" y="53"/>
                  </a:cubicBezTo>
                  <a:cubicBezTo>
                    <a:pt x="24" y="52"/>
                    <a:pt x="24" y="50"/>
                    <a:pt x="25" y="48"/>
                  </a:cubicBezTo>
                  <a:cubicBezTo>
                    <a:pt x="32" y="46"/>
                    <a:pt x="36" y="44"/>
                    <a:pt x="42" y="41"/>
                  </a:cubicBezTo>
                  <a:cubicBezTo>
                    <a:pt x="46" y="39"/>
                    <a:pt x="52" y="36"/>
                    <a:pt x="55" y="34"/>
                  </a:cubicBezTo>
                  <a:cubicBezTo>
                    <a:pt x="55" y="33"/>
                    <a:pt x="55" y="33"/>
                    <a:pt x="56" y="32"/>
                  </a:cubicBezTo>
                  <a:cubicBezTo>
                    <a:pt x="54" y="33"/>
                    <a:pt x="51" y="34"/>
                    <a:pt x="48" y="36"/>
                  </a:cubicBezTo>
                  <a:cubicBezTo>
                    <a:pt x="44" y="38"/>
                    <a:pt x="32" y="44"/>
                    <a:pt x="30" y="45"/>
                  </a:cubicBezTo>
                  <a:cubicBezTo>
                    <a:pt x="28" y="45"/>
                    <a:pt x="27" y="46"/>
                    <a:pt x="26" y="46"/>
                  </a:cubicBezTo>
                  <a:cubicBezTo>
                    <a:pt x="26" y="45"/>
                    <a:pt x="27" y="44"/>
                    <a:pt x="27" y="44"/>
                  </a:cubicBezTo>
                  <a:cubicBezTo>
                    <a:pt x="38" y="38"/>
                    <a:pt x="47" y="32"/>
                    <a:pt x="52" y="28"/>
                  </a:cubicBezTo>
                  <a:moveTo>
                    <a:pt x="48" y="7"/>
                  </a:moveTo>
                  <a:cubicBezTo>
                    <a:pt x="48" y="7"/>
                    <a:pt x="48" y="7"/>
                    <a:pt x="48" y="7"/>
                  </a:cubicBezTo>
                  <a:cubicBezTo>
                    <a:pt x="48" y="6"/>
                    <a:pt x="48" y="6"/>
                    <a:pt x="48" y="7"/>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561" name="Shape 1561"/>
          <p:cNvGrpSpPr/>
          <p:nvPr/>
        </p:nvGrpSpPr>
        <p:grpSpPr>
          <a:xfrm>
            <a:off x="6921059" y="2538576"/>
            <a:ext cx="427435" cy="426244"/>
            <a:chOff x="9286875" y="3433763"/>
            <a:chExt cx="569913" cy="568325"/>
          </a:xfrm>
        </p:grpSpPr>
        <p:sp>
          <p:nvSpPr>
            <p:cNvPr id="1562" name="Shape 1562"/>
            <p:cNvSpPr/>
            <p:nvPr/>
          </p:nvSpPr>
          <p:spPr>
            <a:xfrm>
              <a:off x="9504363" y="3709988"/>
              <a:ext cx="134938" cy="292100"/>
            </a:xfrm>
            <a:custGeom>
              <a:pathLst>
                <a:path extrusionOk="0" h="35" w="16">
                  <a:moveTo>
                    <a:pt x="8" y="35"/>
                  </a:moveTo>
                  <a:cubicBezTo>
                    <a:pt x="13" y="35"/>
                    <a:pt x="16" y="31"/>
                    <a:pt x="15" y="26"/>
                  </a:cubicBezTo>
                  <a:cubicBezTo>
                    <a:pt x="8" y="0"/>
                    <a:pt x="8" y="0"/>
                    <a:pt x="8" y="0"/>
                  </a:cubicBezTo>
                  <a:cubicBezTo>
                    <a:pt x="8" y="0"/>
                    <a:pt x="8" y="0"/>
                    <a:pt x="8" y="0"/>
                  </a:cubicBezTo>
                  <a:cubicBezTo>
                    <a:pt x="1" y="26"/>
                    <a:pt x="1" y="26"/>
                    <a:pt x="1" y="26"/>
                  </a:cubicBezTo>
                  <a:cubicBezTo>
                    <a:pt x="0" y="31"/>
                    <a:pt x="3" y="35"/>
                    <a:pt x="8" y="35"/>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63" name="Shape 1563"/>
            <p:cNvSpPr/>
            <p:nvPr/>
          </p:nvSpPr>
          <p:spPr>
            <a:xfrm>
              <a:off x="9563100" y="3709988"/>
              <a:ext cx="242888" cy="242888"/>
            </a:xfrm>
            <a:custGeom>
              <a:pathLst>
                <a:path extrusionOk="0" h="29" w="29">
                  <a:moveTo>
                    <a:pt x="25" y="25"/>
                  </a:moveTo>
                  <a:cubicBezTo>
                    <a:pt x="29" y="22"/>
                    <a:pt x="28" y="16"/>
                    <a:pt x="24" y="13"/>
                  </a:cubicBezTo>
                  <a:cubicBezTo>
                    <a:pt x="0" y="0"/>
                    <a:pt x="0" y="0"/>
                    <a:pt x="0" y="0"/>
                  </a:cubicBezTo>
                  <a:cubicBezTo>
                    <a:pt x="0" y="0"/>
                    <a:pt x="0" y="0"/>
                    <a:pt x="0" y="0"/>
                  </a:cubicBezTo>
                  <a:cubicBezTo>
                    <a:pt x="14" y="24"/>
                    <a:pt x="14" y="24"/>
                    <a:pt x="14" y="24"/>
                  </a:cubicBezTo>
                  <a:cubicBezTo>
                    <a:pt x="16" y="28"/>
                    <a:pt x="22" y="29"/>
                    <a:pt x="25" y="25"/>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64" name="Shape 1564"/>
            <p:cNvSpPr/>
            <p:nvPr/>
          </p:nvSpPr>
          <p:spPr>
            <a:xfrm>
              <a:off x="9563100" y="3651250"/>
              <a:ext cx="293688" cy="133350"/>
            </a:xfrm>
            <a:custGeom>
              <a:pathLst>
                <a:path extrusionOk="0" h="16" w="35">
                  <a:moveTo>
                    <a:pt x="35" y="8"/>
                  </a:moveTo>
                  <a:cubicBezTo>
                    <a:pt x="35" y="3"/>
                    <a:pt x="31" y="0"/>
                    <a:pt x="26" y="1"/>
                  </a:cubicBezTo>
                  <a:cubicBezTo>
                    <a:pt x="0" y="8"/>
                    <a:pt x="0" y="8"/>
                    <a:pt x="0" y="8"/>
                  </a:cubicBezTo>
                  <a:cubicBezTo>
                    <a:pt x="0" y="8"/>
                    <a:pt x="0" y="8"/>
                    <a:pt x="0" y="8"/>
                  </a:cubicBezTo>
                  <a:cubicBezTo>
                    <a:pt x="26" y="15"/>
                    <a:pt x="26" y="15"/>
                    <a:pt x="26" y="15"/>
                  </a:cubicBezTo>
                  <a:cubicBezTo>
                    <a:pt x="31" y="16"/>
                    <a:pt x="35" y="13"/>
                    <a:pt x="35" y="8"/>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65" name="Shape 1565"/>
            <p:cNvSpPr/>
            <p:nvPr/>
          </p:nvSpPr>
          <p:spPr>
            <a:xfrm>
              <a:off x="9563100" y="3482975"/>
              <a:ext cx="242888" cy="242888"/>
            </a:xfrm>
            <a:custGeom>
              <a:pathLst>
                <a:path extrusionOk="0" h="29" w="29">
                  <a:moveTo>
                    <a:pt x="25" y="4"/>
                  </a:moveTo>
                  <a:cubicBezTo>
                    <a:pt x="22" y="0"/>
                    <a:pt x="16" y="1"/>
                    <a:pt x="14" y="5"/>
                  </a:cubicBezTo>
                  <a:cubicBezTo>
                    <a:pt x="0" y="29"/>
                    <a:pt x="0" y="29"/>
                    <a:pt x="0" y="29"/>
                  </a:cubicBezTo>
                  <a:cubicBezTo>
                    <a:pt x="0" y="29"/>
                    <a:pt x="0" y="29"/>
                    <a:pt x="0" y="29"/>
                  </a:cubicBezTo>
                  <a:cubicBezTo>
                    <a:pt x="24" y="15"/>
                    <a:pt x="24" y="15"/>
                    <a:pt x="24" y="15"/>
                  </a:cubicBezTo>
                  <a:cubicBezTo>
                    <a:pt x="28" y="13"/>
                    <a:pt x="29" y="7"/>
                    <a:pt x="25" y="4"/>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66" name="Shape 1566"/>
            <p:cNvSpPr/>
            <p:nvPr/>
          </p:nvSpPr>
          <p:spPr>
            <a:xfrm>
              <a:off x="9504363" y="3433763"/>
              <a:ext cx="134938" cy="292100"/>
            </a:xfrm>
            <a:custGeom>
              <a:pathLst>
                <a:path extrusionOk="0" h="35" w="16">
                  <a:moveTo>
                    <a:pt x="8" y="0"/>
                  </a:moveTo>
                  <a:cubicBezTo>
                    <a:pt x="3" y="0"/>
                    <a:pt x="0" y="4"/>
                    <a:pt x="1" y="9"/>
                  </a:cubicBezTo>
                  <a:cubicBezTo>
                    <a:pt x="8" y="35"/>
                    <a:pt x="8" y="35"/>
                    <a:pt x="8" y="35"/>
                  </a:cubicBezTo>
                  <a:cubicBezTo>
                    <a:pt x="8" y="35"/>
                    <a:pt x="8" y="35"/>
                    <a:pt x="8" y="35"/>
                  </a:cubicBezTo>
                  <a:cubicBezTo>
                    <a:pt x="15" y="9"/>
                    <a:pt x="15" y="9"/>
                    <a:pt x="15" y="9"/>
                  </a:cubicBezTo>
                  <a:cubicBezTo>
                    <a:pt x="16" y="4"/>
                    <a:pt x="13" y="0"/>
                    <a:pt x="8" y="0"/>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67" name="Shape 1567"/>
            <p:cNvSpPr/>
            <p:nvPr/>
          </p:nvSpPr>
          <p:spPr>
            <a:xfrm>
              <a:off x="9337675" y="3482975"/>
              <a:ext cx="242888" cy="242888"/>
            </a:xfrm>
            <a:custGeom>
              <a:pathLst>
                <a:path extrusionOk="0" h="29" w="29">
                  <a:moveTo>
                    <a:pt x="4" y="4"/>
                  </a:moveTo>
                  <a:cubicBezTo>
                    <a:pt x="0" y="7"/>
                    <a:pt x="1" y="13"/>
                    <a:pt x="5" y="15"/>
                  </a:cubicBezTo>
                  <a:cubicBezTo>
                    <a:pt x="29" y="29"/>
                    <a:pt x="29" y="29"/>
                    <a:pt x="29" y="29"/>
                  </a:cubicBezTo>
                  <a:cubicBezTo>
                    <a:pt x="29" y="29"/>
                    <a:pt x="29" y="29"/>
                    <a:pt x="29" y="29"/>
                  </a:cubicBezTo>
                  <a:cubicBezTo>
                    <a:pt x="16" y="5"/>
                    <a:pt x="16" y="5"/>
                    <a:pt x="16" y="5"/>
                  </a:cubicBezTo>
                  <a:cubicBezTo>
                    <a:pt x="13" y="1"/>
                    <a:pt x="7" y="0"/>
                    <a:pt x="4" y="4"/>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68" name="Shape 1568"/>
            <p:cNvSpPr/>
            <p:nvPr/>
          </p:nvSpPr>
          <p:spPr>
            <a:xfrm>
              <a:off x="9286875" y="3651250"/>
              <a:ext cx="293688" cy="133350"/>
            </a:xfrm>
            <a:custGeom>
              <a:pathLst>
                <a:path extrusionOk="0" h="16" w="35">
                  <a:moveTo>
                    <a:pt x="0" y="8"/>
                  </a:moveTo>
                  <a:cubicBezTo>
                    <a:pt x="0" y="13"/>
                    <a:pt x="4" y="16"/>
                    <a:pt x="9" y="15"/>
                  </a:cubicBezTo>
                  <a:cubicBezTo>
                    <a:pt x="35" y="8"/>
                    <a:pt x="35" y="8"/>
                    <a:pt x="35" y="8"/>
                  </a:cubicBezTo>
                  <a:cubicBezTo>
                    <a:pt x="35" y="8"/>
                    <a:pt x="35" y="8"/>
                    <a:pt x="35" y="8"/>
                  </a:cubicBezTo>
                  <a:cubicBezTo>
                    <a:pt x="9" y="1"/>
                    <a:pt x="9" y="1"/>
                    <a:pt x="9" y="1"/>
                  </a:cubicBezTo>
                  <a:cubicBezTo>
                    <a:pt x="4" y="0"/>
                    <a:pt x="0" y="3"/>
                    <a:pt x="0" y="8"/>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69" name="Shape 1569"/>
            <p:cNvSpPr/>
            <p:nvPr/>
          </p:nvSpPr>
          <p:spPr>
            <a:xfrm>
              <a:off x="9337675" y="3709988"/>
              <a:ext cx="242888" cy="242888"/>
            </a:xfrm>
            <a:custGeom>
              <a:pathLst>
                <a:path extrusionOk="0" h="29" w="29">
                  <a:moveTo>
                    <a:pt x="4" y="25"/>
                  </a:moveTo>
                  <a:cubicBezTo>
                    <a:pt x="7" y="29"/>
                    <a:pt x="13" y="28"/>
                    <a:pt x="16" y="24"/>
                  </a:cubicBezTo>
                  <a:cubicBezTo>
                    <a:pt x="29" y="0"/>
                    <a:pt x="29" y="0"/>
                    <a:pt x="29" y="0"/>
                  </a:cubicBezTo>
                  <a:cubicBezTo>
                    <a:pt x="29" y="0"/>
                    <a:pt x="29" y="0"/>
                    <a:pt x="29" y="0"/>
                  </a:cubicBezTo>
                  <a:cubicBezTo>
                    <a:pt x="5" y="13"/>
                    <a:pt x="5" y="13"/>
                    <a:pt x="5" y="13"/>
                  </a:cubicBezTo>
                  <a:cubicBezTo>
                    <a:pt x="1" y="16"/>
                    <a:pt x="0" y="22"/>
                    <a:pt x="4" y="25"/>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70" name="Shape 1570"/>
            <p:cNvSpPr/>
            <p:nvPr/>
          </p:nvSpPr>
          <p:spPr>
            <a:xfrm>
              <a:off x="9388475" y="3533775"/>
              <a:ext cx="366713" cy="368300"/>
            </a:xfrm>
            <a:prstGeom prst="ellipse">
              <a:avLst/>
            </a:prstGeom>
            <a:solidFill>
              <a:srgbClr val="FB8F9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cxnSp>
        <p:nvCxnSpPr>
          <p:cNvPr id="1571" name="Shape 1571"/>
          <p:cNvCxnSpPr/>
          <p:nvPr/>
        </p:nvCxnSpPr>
        <p:spPr>
          <a:xfrm>
            <a:off x="6641858" y="2538576"/>
            <a:ext cx="0" cy="417910"/>
          </a:xfrm>
          <a:prstGeom prst="straightConnector1">
            <a:avLst/>
          </a:prstGeom>
          <a:noFill/>
          <a:ln cap="flat" cmpd="sng" w="28575">
            <a:solidFill>
              <a:srgbClr val="BFBFBF"/>
            </a:solidFill>
            <a:prstDash val="solid"/>
            <a:miter lim="800000"/>
            <a:headEnd len="sm" w="sm" type="none"/>
            <a:tailEnd len="sm" w="sm" type="none"/>
          </a:ln>
        </p:spPr>
      </p:cxnSp>
      <p:sp>
        <p:nvSpPr>
          <p:cNvPr id="1572" name="Shape 1572"/>
          <p:cNvSpPr txBox="1"/>
          <p:nvPr/>
        </p:nvSpPr>
        <p:spPr>
          <a:xfrm>
            <a:off x="5571455" y="2460897"/>
            <a:ext cx="753102"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4"/>
                </a:solidFill>
                <a:latin typeface="Montserrat"/>
                <a:ea typeface="Montserrat"/>
                <a:cs typeface="Montserrat"/>
                <a:sym typeface="Montserrat"/>
              </a:rPr>
              <a:t>37.5K</a:t>
            </a:r>
            <a:endParaRPr sz="1100"/>
          </a:p>
        </p:txBody>
      </p:sp>
      <p:sp>
        <p:nvSpPr>
          <p:cNvPr id="1573" name="Shape 1573"/>
          <p:cNvSpPr txBox="1"/>
          <p:nvPr/>
        </p:nvSpPr>
        <p:spPr>
          <a:xfrm>
            <a:off x="5571449" y="2686450"/>
            <a:ext cx="894900" cy="30000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Contrary  belief, Lorem Ipsum</a:t>
            </a:r>
            <a:endParaRPr sz="1100"/>
          </a:p>
        </p:txBody>
      </p:sp>
      <p:sp>
        <p:nvSpPr>
          <p:cNvPr id="1574" name="Shape 1574"/>
          <p:cNvSpPr txBox="1"/>
          <p:nvPr/>
        </p:nvSpPr>
        <p:spPr>
          <a:xfrm>
            <a:off x="7429236" y="2460897"/>
            <a:ext cx="895018"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5"/>
                </a:solidFill>
                <a:latin typeface="Montserrat"/>
                <a:ea typeface="Montserrat"/>
                <a:cs typeface="Montserrat"/>
                <a:sym typeface="Montserrat"/>
              </a:rPr>
              <a:t>300.8K</a:t>
            </a:r>
            <a:endParaRPr sz="1100"/>
          </a:p>
        </p:txBody>
      </p:sp>
      <p:sp>
        <p:nvSpPr>
          <p:cNvPr id="1575" name="Shape 1575"/>
          <p:cNvSpPr txBox="1"/>
          <p:nvPr/>
        </p:nvSpPr>
        <p:spPr>
          <a:xfrm>
            <a:off x="7429238" y="2686457"/>
            <a:ext cx="834847" cy="30008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Contrary belief, Lorem Ipsum</a:t>
            </a:r>
            <a:endParaRPr sz="1100"/>
          </a:p>
        </p:txBody>
      </p:sp>
      <p:sp>
        <p:nvSpPr>
          <p:cNvPr id="1576" name="Shape 1576"/>
          <p:cNvSpPr txBox="1"/>
          <p:nvPr/>
        </p:nvSpPr>
        <p:spPr>
          <a:xfrm>
            <a:off x="4847629" y="668104"/>
            <a:ext cx="3164700" cy="550200"/>
          </a:xfrm>
          <a:prstGeom prst="rect">
            <a:avLst/>
          </a:prstGeom>
          <a:noFill/>
          <a:ln>
            <a:noFill/>
          </a:ln>
        </p:spPr>
        <p:txBody>
          <a:bodyPr anchorCtr="0" anchor="t" bIns="34275" lIns="68575" spcFirstLastPara="1" rIns="68575" wrap="square" tIns="34275">
            <a:noAutofit/>
          </a:bodyPr>
          <a:lstStyle/>
          <a:p>
            <a:pPr indent="0" lvl="0" marL="0" marR="0" rtl="0" algn="l">
              <a:lnSpc>
                <a:spcPct val="62500"/>
              </a:lnSpc>
              <a:spcBef>
                <a:spcPts val="0"/>
              </a:spcBef>
              <a:spcAft>
                <a:spcPts val="0"/>
              </a:spcAft>
              <a:buNone/>
            </a:pPr>
            <a:r>
              <a:rPr b="1" lang="en" sz="3000">
                <a:solidFill>
                  <a:schemeClr val="accent4"/>
                </a:solidFill>
                <a:latin typeface="Montserrat"/>
                <a:ea typeface="Montserrat"/>
                <a:cs typeface="Montserrat"/>
                <a:sym typeface="Montserrat"/>
              </a:rPr>
              <a:t>Tree &amp; greens</a:t>
            </a:r>
            <a:endParaRPr sz="1100"/>
          </a:p>
          <a:p>
            <a:pPr indent="0" lvl="0" marL="0" marR="0" rtl="0" algn="l">
              <a:lnSpc>
                <a:spcPct val="138888"/>
              </a:lnSpc>
              <a:spcBef>
                <a:spcPts val="0"/>
              </a:spcBef>
              <a:spcAft>
                <a:spcPts val="0"/>
              </a:spcAft>
              <a:buNone/>
            </a:pPr>
            <a:r>
              <a:rPr lang="en" sz="1400">
                <a:solidFill>
                  <a:schemeClr val="dk1"/>
                </a:solidFill>
                <a:latin typeface="Montserrat"/>
                <a:ea typeface="Montserrat"/>
                <a:cs typeface="Montserrat"/>
                <a:sym typeface="Montserrat"/>
              </a:rPr>
              <a:t>Infographic slides</a:t>
            </a:r>
            <a:endParaRPr sz="1100"/>
          </a:p>
        </p:txBody>
      </p:sp>
      <p:sp>
        <p:nvSpPr>
          <p:cNvPr id="1577" name="Shape 1577"/>
          <p:cNvSpPr txBox="1"/>
          <p:nvPr/>
        </p:nvSpPr>
        <p:spPr>
          <a:xfrm>
            <a:off x="4847629" y="1442011"/>
            <a:ext cx="3670697"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a:t>
            </a:r>
            <a:endParaRPr sz="11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6" name="Shape 346"/>
        <p:cNvGrpSpPr/>
        <p:nvPr/>
      </p:nvGrpSpPr>
      <p:grpSpPr>
        <a:xfrm>
          <a:off x="0" y="0"/>
          <a:ext cx="0" cy="0"/>
          <a:chOff x="0" y="0"/>
          <a:chExt cx="0" cy="0"/>
        </a:xfrm>
      </p:grpSpPr>
      <p:sp>
        <p:nvSpPr>
          <p:cNvPr id="347" name="Shape 347"/>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348" name="Shape 348"/>
          <p:cNvSpPr txBox="1"/>
          <p:nvPr>
            <p:ph idx="11" type="ftr"/>
          </p:nvPr>
        </p:nvSpPr>
        <p:spPr>
          <a:xfrm>
            <a:off x="3842550" y="4707775"/>
            <a:ext cx="14589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349" name="Shape 349"/>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350" name="Shape 350"/>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Presentation : </a:t>
            </a:r>
            <a:r>
              <a:rPr b="1" i="0" lang="en" sz="1900" u="none" cap="none" strike="noStrike">
                <a:solidFill>
                  <a:schemeClr val="accent4"/>
                </a:solidFill>
                <a:latin typeface="Montserrat"/>
                <a:ea typeface="Montserrat"/>
                <a:cs typeface="Montserrat"/>
                <a:sym typeface="Montserrat"/>
              </a:rPr>
              <a:t>Agenda</a:t>
            </a:r>
            <a:endParaRPr sz="1100"/>
          </a:p>
        </p:txBody>
      </p:sp>
      <p:sp>
        <p:nvSpPr>
          <p:cNvPr id="351" name="Shape 351"/>
          <p:cNvSpPr/>
          <p:nvPr/>
        </p:nvSpPr>
        <p:spPr>
          <a:xfrm>
            <a:off x="4901965" y="1401958"/>
            <a:ext cx="3613386" cy="631721"/>
          </a:xfrm>
          <a:prstGeom prst="roundRect">
            <a:avLst>
              <a:gd fmla="val 50000" name="adj"/>
            </a:avLst>
          </a:prstGeom>
          <a:solidFill>
            <a:srgbClr val="E4E6E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2" name="Shape 352"/>
          <p:cNvSpPr/>
          <p:nvPr/>
        </p:nvSpPr>
        <p:spPr>
          <a:xfrm>
            <a:off x="4901965" y="2227844"/>
            <a:ext cx="3613386" cy="631721"/>
          </a:xfrm>
          <a:prstGeom prst="roundRect">
            <a:avLst>
              <a:gd fmla="val 50000" name="adj"/>
            </a:avLst>
          </a:prstGeom>
          <a:solidFill>
            <a:srgbClr val="5D616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3" name="Shape 353"/>
          <p:cNvSpPr/>
          <p:nvPr/>
        </p:nvSpPr>
        <p:spPr>
          <a:xfrm>
            <a:off x="4901965" y="3053731"/>
            <a:ext cx="3613386" cy="631721"/>
          </a:xfrm>
          <a:prstGeom prst="roundRect">
            <a:avLst>
              <a:gd fmla="val 50000"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4" name="Shape 354"/>
          <p:cNvSpPr/>
          <p:nvPr/>
        </p:nvSpPr>
        <p:spPr>
          <a:xfrm>
            <a:off x="4901965" y="3884531"/>
            <a:ext cx="3613386" cy="631721"/>
          </a:xfrm>
          <a:prstGeom prst="roundRect">
            <a:avLst>
              <a:gd fmla="val 50000" name="adj"/>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5" name="Shape 355"/>
          <p:cNvSpPr/>
          <p:nvPr/>
        </p:nvSpPr>
        <p:spPr>
          <a:xfrm>
            <a:off x="4901965" y="1364032"/>
            <a:ext cx="707571" cy="707571"/>
          </a:xfrm>
          <a:prstGeom prst="ellipse">
            <a:avLst/>
          </a:prstGeom>
          <a:solidFill>
            <a:srgbClr val="D8D8D8"/>
          </a:solid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6" name="Shape 356"/>
          <p:cNvSpPr txBox="1"/>
          <p:nvPr/>
        </p:nvSpPr>
        <p:spPr>
          <a:xfrm>
            <a:off x="3738286" y="1498526"/>
            <a:ext cx="1005837" cy="43858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200">
                <a:solidFill>
                  <a:schemeClr val="lt2"/>
                </a:solidFill>
                <a:latin typeface="Montserrat"/>
                <a:ea typeface="Montserrat"/>
                <a:cs typeface="Montserrat"/>
                <a:sym typeface="Montserrat"/>
              </a:rPr>
              <a:t>Company</a:t>
            </a:r>
            <a:endParaRPr sz="1100"/>
          </a:p>
          <a:p>
            <a:pPr indent="0" lvl="0" marL="0" marR="0" rtl="0" algn="r">
              <a:spcBef>
                <a:spcPts val="0"/>
              </a:spcBef>
              <a:spcAft>
                <a:spcPts val="0"/>
              </a:spcAft>
              <a:buNone/>
            </a:pPr>
            <a:r>
              <a:rPr b="1" lang="en" sz="1200">
                <a:solidFill>
                  <a:schemeClr val="lt2"/>
                </a:solidFill>
                <a:latin typeface="Montserrat"/>
                <a:ea typeface="Montserrat"/>
                <a:cs typeface="Montserrat"/>
                <a:sym typeface="Montserrat"/>
              </a:rPr>
              <a:t>Profile</a:t>
            </a:r>
            <a:endParaRPr b="1" sz="1200">
              <a:solidFill>
                <a:schemeClr val="lt2"/>
              </a:solidFill>
              <a:latin typeface="Montserrat"/>
              <a:ea typeface="Montserrat"/>
              <a:cs typeface="Montserrat"/>
              <a:sym typeface="Montserrat"/>
            </a:endParaRPr>
          </a:p>
        </p:txBody>
      </p:sp>
      <p:sp>
        <p:nvSpPr>
          <p:cNvPr id="357" name="Shape 357"/>
          <p:cNvSpPr/>
          <p:nvPr/>
        </p:nvSpPr>
        <p:spPr>
          <a:xfrm>
            <a:off x="4901965" y="2191556"/>
            <a:ext cx="707571" cy="707571"/>
          </a:xfrm>
          <a:prstGeom prst="ellipse">
            <a:avLst/>
          </a:prstGeom>
          <a:solidFill>
            <a:srgbClr val="5D6165"/>
          </a:solid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8" name="Shape 358"/>
          <p:cNvSpPr txBox="1"/>
          <p:nvPr/>
        </p:nvSpPr>
        <p:spPr>
          <a:xfrm>
            <a:off x="3878793" y="2326051"/>
            <a:ext cx="865330" cy="43858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200">
                <a:solidFill>
                  <a:srgbClr val="3E4143"/>
                </a:solidFill>
                <a:latin typeface="Montserrat"/>
                <a:ea typeface="Montserrat"/>
                <a:cs typeface="Montserrat"/>
                <a:sym typeface="Montserrat"/>
              </a:rPr>
              <a:t>Business</a:t>
            </a:r>
            <a:endParaRPr sz="1100"/>
          </a:p>
          <a:p>
            <a:pPr indent="0" lvl="0" marL="0" marR="0" rtl="0" algn="r">
              <a:spcBef>
                <a:spcPts val="0"/>
              </a:spcBef>
              <a:spcAft>
                <a:spcPts val="0"/>
              </a:spcAft>
              <a:buNone/>
            </a:pPr>
            <a:r>
              <a:rPr b="1" lang="en" sz="1200">
                <a:solidFill>
                  <a:srgbClr val="3E4143"/>
                </a:solidFill>
                <a:latin typeface="Montserrat"/>
                <a:ea typeface="Montserrat"/>
                <a:cs typeface="Montserrat"/>
                <a:sym typeface="Montserrat"/>
              </a:rPr>
              <a:t>Plan</a:t>
            </a:r>
            <a:endParaRPr b="1" sz="1200">
              <a:solidFill>
                <a:srgbClr val="3E4143"/>
              </a:solidFill>
              <a:latin typeface="Montserrat"/>
              <a:ea typeface="Montserrat"/>
              <a:cs typeface="Montserrat"/>
              <a:sym typeface="Montserrat"/>
            </a:endParaRPr>
          </a:p>
        </p:txBody>
      </p:sp>
      <p:sp>
        <p:nvSpPr>
          <p:cNvPr id="359" name="Shape 359"/>
          <p:cNvSpPr/>
          <p:nvPr/>
        </p:nvSpPr>
        <p:spPr>
          <a:xfrm>
            <a:off x="4901965" y="3019081"/>
            <a:ext cx="707571" cy="707571"/>
          </a:xfrm>
          <a:prstGeom prst="ellipse">
            <a:avLst/>
          </a:prstGeom>
          <a:solidFill>
            <a:schemeClr val="accent4"/>
          </a:solid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0" name="Shape 360"/>
          <p:cNvSpPr txBox="1"/>
          <p:nvPr/>
        </p:nvSpPr>
        <p:spPr>
          <a:xfrm>
            <a:off x="3465136" y="3153576"/>
            <a:ext cx="1278987" cy="43858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200">
                <a:solidFill>
                  <a:schemeClr val="accent4"/>
                </a:solidFill>
                <a:latin typeface="Montserrat"/>
                <a:ea typeface="Montserrat"/>
                <a:cs typeface="Montserrat"/>
                <a:sym typeface="Montserrat"/>
              </a:rPr>
              <a:t>Infographics / Charts</a:t>
            </a:r>
            <a:endParaRPr b="1" sz="1200">
              <a:solidFill>
                <a:schemeClr val="accent4"/>
              </a:solidFill>
              <a:latin typeface="Montserrat"/>
              <a:ea typeface="Montserrat"/>
              <a:cs typeface="Montserrat"/>
              <a:sym typeface="Montserrat"/>
            </a:endParaRPr>
          </a:p>
        </p:txBody>
      </p:sp>
      <p:sp>
        <p:nvSpPr>
          <p:cNvPr id="361" name="Shape 361"/>
          <p:cNvSpPr/>
          <p:nvPr/>
        </p:nvSpPr>
        <p:spPr>
          <a:xfrm>
            <a:off x="4901965" y="3846606"/>
            <a:ext cx="707571" cy="707571"/>
          </a:xfrm>
          <a:prstGeom prst="ellipse">
            <a:avLst/>
          </a:prstGeom>
          <a:solidFill>
            <a:schemeClr val="accent5"/>
          </a:solid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2" name="Shape 362"/>
          <p:cNvSpPr txBox="1"/>
          <p:nvPr/>
        </p:nvSpPr>
        <p:spPr>
          <a:xfrm>
            <a:off x="3878793" y="3981101"/>
            <a:ext cx="865330" cy="43858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200">
                <a:solidFill>
                  <a:schemeClr val="accent5"/>
                </a:solidFill>
                <a:latin typeface="Montserrat"/>
                <a:ea typeface="Montserrat"/>
                <a:cs typeface="Montserrat"/>
                <a:sym typeface="Montserrat"/>
              </a:rPr>
              <a:t>More Pages…</a:t>
            </a:r>
            <a:endParaRPr b="1" sz="1200">
              <a:solidFill>
                <a:schemeClr val="accent5"/>
              </a:solidFill>
              <a:latin typeface="Montserrat"/>
              <a:ea typeface="Montserrat"/>
              <a:cs typeface="Montserrat"/>
              <a:sym typeface="Montserrat"/>
            </a:endParaRPr>
          </a:p>
        </p:txBody>
      </p:sp>
      <p:sp>
        <p:nvSpPr>
          <p:cNvPr id="363" name="Shape 363"/>
          <p:cNvSpPr txBox="1"/>
          <p:nvPr/>
        </p:nvSpPr>
        <p:spPr>
          <a:xfrm>
            <a:off x="5767378" y="1510067"/>
            <a:ext cx="2419411" cy="415498"/>
          </a:xfrm>
          <a:prstGeom prst="rect">
            <a:avLst/>
          </a:prstGeom>
          <a:noFill/>
          <a:ln>
            <a:noFill/>
          </a:ln>
        </p:spPr>
        <p:txBody>
          <a:bodyPr anchorCtr="0" anchor="ctr"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rgbClr val="3E4143"/>
                </a:solidFill>
                <a:latin typeface="Montserrat"/>
                <a:ea typeface="Montserrat"/>
                <a:cs typeface="Montserrat"/>
                <a:sym typeface="Montserrat"/>
              </a:rPr>
              <a:t>dolor sit amen example text line. Example text Loren opium dolor sit amen example.</a:t>
            </a:r>
            <a:endParaRPr sz="800">
              <a:solidFill>
                <a:srgbClr val="3E4143"/>
              </a:solidFill>
              <a:latin typeface="Montserrat"/>
              <a:ea typeface="Montserrat"/>
              <a:cs typeface="Montserrat"/>
              <a:sym typeface="Montserrat"/>
            </a:endParaRPr>
          </a:p>
        </p:txBody>
      </p:sp>
      <p:sp>
        <p:nvSpPr>
          <p:cNvPr id="364" name="Shape 364"/>
          <p:cNvSpPr txBox="1"/>
          <p:nvPr/>
        </p:nvSpPr>
        <p:spPr>
          <a:xfrm>
            <a:off x="5767378" y="2348288"/>
            <a:ext cx="2419411" cy="394819"/>
          </a:xfrm>
          <a:prstGeom prst="rect">
            <a:avLst/>
          </a:prstGeom>
          <a:noFill/>
          <a:ln>
            <a:noFill/>
          </a:ln>
        </p:spPr>
        <p:txBody>
          <a:bodyPr anchorCtr="0" anchor="ctr"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chemeClr val="lt1"/>
                </a:solidFill>
                <a:latin typeface="Montserrat"/>
                <a:ea typeface="Montserrat"/>
                <a:cs typeface="Montserrat"/>
                <a:sym typeface="Montserrat"/>
              </a:rPr>
              <a:t>dolor sit amen example text line. Example text Loren opium dolor sit amen example.</a:t>
            </a:r>
            <a:endParaRPr sz="800">
              <a:solidFill>
                <a:schemeClr val="lt1"/>
              </a:solidFill>
              <a:latin typeface="Montserrat"/>
              <a:ea typeface="Montserrat"/>
              <a:cs typeface="Montserrat"/>
              <a:sym typeface="Montserrat"/>
            </a:endParaRPr>
          </a:p>
        </p:txBody>
      </p:sp>
      <p:sp>
        <p:nvSpPr>
          <p:cNvPr id="365" name="Shape 365"/>
          <p:cNvSpPr txBox="1"/>
          <p:nvPr/>
        </p:nvSpPr>
        <p:spPr>
          <a:xfrm>
            <a:off x="5767378" y="3172181"/>
            <a:ext cx="2419411" cy="394819"/>
          </a:xfrm>
          <a:prstGeom prst="rect">
            <a:avLst/>
          </a:prstGeom>
          <a:noFill/>
          <a:ln>
            <a:noFill/>
          </a:ln>
        </p:spPr>
        <p:txBody>
          <a:bodyPr anchorCtr="0" anchor="ctr"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chemeClr val="dk1"/>
                </a:solidFill>
                <a:latin typeface="Montserrat"/>
                <a:ea typeface="Montserrat"/>
                <a:cs typeface="Montserrat"/>
                <a:sym typeface="Montserrat"/>
              </a:rPr>
              <a:t>dolor sit amen example text line. Example text Loren opium dolor sit amen example.</a:t>
            </a:r>
            <a:endParaRPr sz="800">
              <a:solidFill>
                <a:schemeClr val="dk1"/>
              </a:solidFill>
              <a:latin typeface="Montserrat"/>
              <a:ea typeface="Montserrat"/>
              <a:cs typeface="Montserrat"/>
              <a:sym typeface="Montserrat"/>
            </a:endParaRPr>
          </a:p>
        </p:txBody>
      </p:sp>
      <p:sp>
        <p:nvSpPr>
          <p:cNvPr id="366" name="Shape 366"/>
          <p:cNvSpPr txBox="1"/>
          <p:nvPr/>
        </p:nvSpPr>
        <p:spPr>
          <a:xfrm>
            <a:off x="5767378" y="4002982"/>
            <a:ext cx="2419411" cy="394819"/>
          </a:xfrm>
          <a:prstGeom prst="rect">
            <a:avLst/>
          </a:prstGeom>
          <a:noFill/>
          <a:ln>
            <a:noFill/>
          </a:ln>
        </p:spPr>
        <p:txBody>
          <a:bodyPr anchorCtr="0" anchor="ctr"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chemeClr val="lt1"/>
                </a:solidFill>
                <a:latin typeface="Montserrat"/>
                <a:ea typeface="Montserrat"/>
                <a:cs typeface="Montserrat"/>
                <a:sym typeface="Montserrat"/>
              </a:rPr>
              <a:t>dolor sit amen example text line. Example text Loren opium dolor sit amen example.</a:t>
            </a:r>
            <a:endParaRPr sz="800">
              <a:solidFill>
                <a:schemeClr val="lt1"/>
              </a:solidFill>
              <a:latin typeface="Montserrat"/>
              <a:ea typeface="Montserrat"/>
              <a:cs typeface="Montserrat"/>
              <a:sym typeface="Montserrat"/>
            </a:endParaRPr>
          </a:p>
        </p:txBody>
      </p:sp>
      <p:sp>
        <p:nvSpPr>
          <p:cNvPr id="367" name="Shape 367"/>
          <p:cNvSpPr/>
          <p:nvPr>
            <p:ph idx="2" type="pic"/>
          </p:nvPr>
        </p:nvSpPr>
        <p:spPr>
          <a:xfrm>
            <a:off x="628651" y="1364032"/>
            <a:ext cx="4672800" cy="31902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68" name="Shape 368"/>
          <p:cNvSpPr/>
          <p:nvPr/>
        </p:nvSpPr>
        <p:spPr>
          <a:xfrm>
            <a:off x="5127250" y="3224967"/>
            <a:ext cx="257011" cy="256245"/>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9" name="Shape 369"/>
          <p:cNvSpPr/>
          <p:nvPr/>
        </p:nvSpPr>
        <p:spPr>
          <a:xfrm>
            <a:off x="5078669" y="4095650"/>
            <a:ext cx="354155" cy="201937"/>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0" name="Shape 370"/>
          <p:cNvSpPr/>
          <p:nvPr/>
        </p:nvSpPr>
        <p:spPr>
          <a:xfrm>
            <a:off x="5093589" y="1549913"/>
            <a:ext cx="324324" cy="335796"/>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1" name="Shape 371"/>
          <p:cNvSpPr/>
          <p:nvPr/>
        </p:nvSpPr>
        <p:spPr>
          <a:xfrm>
            <a:off x="5126099" y="2434544"/>
            <a:ext cx="259306" cy="256245"/>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2" name="Shape 372"/>
          <p:cNvSpPr/>
          <p:nvPr/>
        </p:nvSpPr>
        <p:spPr>
          <a:xfrm>
            <a:off x="6765190" y="2626902"/>
            <a:ext cx="231769" cy="296786"/>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1" name="Shape 1581"/>
        <p:cNvGrpSpPr/>
        <p:nvPr/>
      </p:nvGrpSpPr>
      <p:grpSpPr>
        <a:xfrm>
          <a:off x="0" y="0"/>
          <a:ext cx="0" cy="0"/>
          <a:chOff x="0" y="0"/>
          <a:chExt cx="0" cy="0"/>
        </a:xfrm>
      </p:grpSpPr>
      <p:sp>
        <p:nvSpPr>
          <p:cNvPr id="1582" name="Shape 1582"/>
          <p:cNvSpPr txBox="1"/>
          <p:nvPr>
            <p:ph idx="11" type="ftr"/>
          </p:nvPr>
        </p:nvSpPr>
        <p:spPr>
          <a:xfrm>
            <a:off x="3882975" y="4707775"/>
            <a:ext cx="13782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1583" name="Shape 1583"/>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584" name="Shape 1584"/>
          <p:cNvSpPr txBox="1"/>
          <p:nvPr/>
        </p:nvSpPr>
        <p:spPr>
          <a:xfrm>
            <a:off x="963561" y="885535"/>
            <a:ext cx="1906529" cy="550151"/>
          </a:xfrm>
          <a:prstGeom prst="rect">
            <a:avLst/>
          </a:prstGeom>
          <a:noFill/>
          <a:ln>
            <a:noFill/>
          </a:ln>
        </p:spPr>
        <p:txBody>
          <a:bodyPr anchorCtr="0" anchor="t" bIns="34275" lIns="68575" spcFirstLastPara="1" rIns="68575" wrap="square" tIns="34275">
            <a:noAutofit/>
          </a:bodyPr>
          <a:lstStyle/>
          <a:p>
            <a:pPr indent="0" lvl="0" marL="0" marR="0" rtl="0" algn="l">
              <a:lnSpc>
                <a:spcPct val="71428"/>
              </a:lnSpc>
              <a:spcBef>
                <a:spcPts val="0"/>
              </a:spcBef>
              <a:spcAft>
                <a:spcPts val="0"/>
              </a:spcAft>
              <a:buNone/>
            </a:pPr>
            <a:r>
              <a:rPr b="1" lang="en" sz="2600">
                <a:solidFill>
                  <a:schemeClr val="accent4"/>
                </a:solidFill>
                <a:latin typeface="Montserrat"/>
                <a:ea typeface="Montserrat"/>
                <a:cs typeface="Montserrat"/>
                <a:sym typeface="Montserrat"/>
              </a:rPr>
              <a:t>Process</a:t>
            </a:r>
            <a:endParaRPr sz="1100"/>
          </a:p>
          <a:p>
            <a:pPr indent="0" lvl="0" marL="0" marR="0" rtl="0" algn="l">
              <a:lnSpc>
                <a:spcPct val="166666"/>
              </a:lnSpc>
              <a:spcBef>
                <a:spcPts val="0"/>
              </a:spcBef>
              <a:spcAft>
                <a:spcPts val="0"/>
              </a:spcAft>
              <a:buNone/>
            </a:pPr>
            <a:r>
              <a:rPr b="1" lang="en" sz="1100">
                <a:solidFill>
                  <a:srgbClr val="7F7F7F"/>
                </a:solidFill>
                <a:latin typeface="Montserrat"/>
                <a:ea typeface="Montserrat"/>
                <a:cs typeface="Montserrat"/>
                <a:sym typeface="Montserrat"/>
              </a:rPr>
              <a:t>Infographic </a:t>
            </a:r>
            <a:endParaRPr sz="1100"/>
          </a:p>
        </p:txBody>
      </p:sp>
      <p:sp>
        <p:nvSpPr>
          <p:cNvPr id="1585" name="Shape 1585"/>
          <p:cNvSpPr/>
          <p:nvPr/>
        </p:nvSpPr>
        <p:spPr>
          <a:xfrm>
            <a:off x="1125474" y="1518600"/>
            <a:ext cx="1153800" cy="230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4"/>
                </a:solidFill>
                <a:latin typeface="Montserrat"/>
                <a:ea typeface="Montserrat"/>
                <a:cs typeface="Montserrat"/>
                <a:sym typeface="Montserrat"/>
              </a:rPr>
              <a:t>Heading 2013</a:t>
            </a:r>
            <a:endParaRPr sz="1100"/>
          </a:p>
        </p:txBody>
      </p:sp>
      <p:sp>
        <p:nvSpPr>
          <p:cNvPr id="1586" name="Shape 1586"/>
          <p:cNvSpPr/>
          <p:nvPr/>
        </p:nvSpPr>
        <p:spPr>
          <a:xfrm>
            <a:off x="1125474" y="1716575"/>
            <a:ext cx="1834200" cy="261600"/>
          </a:xfrm>
          <a:prstGeom prst="rect">
            <a:avLst/>
          </a:prstGeom>
          <a:noFill/>
          <a:ln>
            <a:noFill/>
          </a:ln>
        </p:spPr>
        <p:txBody>
          <a:bodyPr anchorCtr="0" anchor="t" bIns="34275" lIns="68575" spcFirstLastPara="1" rIns="68575" wrap="square" tIns="34275">
            <a:noAutofit/>
          </a:bodyPr>
          <a:lstStyle/>
          <a:p>
            <a:pPr indent="0" lvl="0" marL="0" marR="0" rtl="0" algn="l">
              <a:lnSpc>
                <a:spcPct val="111111"/>
              </a:lnSpc>
              <a:spcBef>
                <a:spcPts val="0"/>
              </a:spcBef>
              <a:spcAft>
                <a:spcPts val="0"/>
              </a:spcAft>
              <a:buNone/>
            </a:pPr>
            <a:r>
              <a:rPr lang="en" sz="700">
                <a:solidFill>
                  <a:srgbClr val="7F7F7F"/>
                </a:solidFill>
                <a:latin typeface="Montserrat"/>
                <a:ea typeface="Montserrat"/>
                <a:cs typeface="Montserrat"/>
                <a:sym typeface="Montserrat"/>
              </a:rPr>
              <a:t>Your sample text is here text for your</a:t>
            </a:r>
            <a:endParaRPr sz="1100"/>
          </a:p>
          <a:p>
            <a:pPr indent="0" lvl="0" marL="0" marR="0" rtl="0" algn="l">
              <a:lnSpc>
                <a:spcPct val="111111"/>
              </a:lnSpc>
              <a:spcBef>
                <a:spcPts val="0"/>
              </a:spcBef>
              <a:spcAft>
                <a:spcPts val="0"/>
              </a:spcAft>
              <a:buNone/>
            </a:pPr>
            <a:r>
              <a:rPr lang="en" sz="700">
                <a:solidFill>
                  <a:srgbClr val="7F7F7F"/>
                </a:solidFill>
                <a:latin typeface="Montserrat"/>
                <a:ea typeface="Montserrat"/>
                <a:cs typeface="Montserrat"/>
                <a:sym typeface="Montserrat"/>
              </a:rPr>
              <a:t>to give you more your title.</a:t>
            </a:r>
            <a:endParaRPr sz="1100"/>
          </a:p>
        </p:txBody>
      </p:sp>
      <p:sp>
        <p:nvSpPr>
          <p:cNvPr id="1587" name="Shape 1587"/>
          <p:cNvSpPr/>
          <p:nvPr/>
        </p:nvSpPr>
        <p:spPr>
          <a:xfrm>
            <a:off x="1125474" y="2109325"/>
            <a:ext cx="1153800" cy="230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5"/>
                </a:solidFill>
                <a:latin typeface="Montserrat"/>
                <a:ea typeface="Montserrat"/>
                <a:cs typeface="Montserrat"/>
                <a:sym typeface="Montserrat"/>
              </a:rPr>
              <a:t>Heading 2013</a:t>
            </a:r>
            <a:endParaRPr sz="1100"/>
          </a:p>
        </p:txBody>
      </p:sp>
      <p:sp>
        <p:nvSpPr>
          <p:cNvPr id="1588" name="Shape 1588"/>
          <p:cNvSpPr/>
          <p:nvPr/>
        </p:nvSpPr>
        <p:spPr>
          <a:xfrm>
            <a:off x="1125485" y="2307292"/>
            <a:ext cx="1900181" cy="261610"/>
          </a:xfrm>
          <a:prstGeom prst="rect">
            <a:avLst/>
          </a:prstGeom>
          <a:noFill/>
          <a:ln>
            <a:noFill/>
          </a:ln>
        </p:spPr>
        <p:txBody>
          <a:bodyPr anchorCtr="0" anchor="t" bIns="34275" lIns="68575" spcFirstLastPara="1" rIns="68575" wrap="square" tIns="34275">
            <a:noAutofit/>
          </a:bodyPr>
          <a:lstStyle/>
          <a:p>
            <a:pPr indent="0" lvl="0" marL="0" marR="0" rtl="0" algn="l">
              <a:lnSpc>
                <a:spcPct val="111111"/>
              </a:lnSpc>
              <a:spcBef>
                <a:spcPts val="0"/>
              </a:spcBef>
              <a:spcAft>
                <a:spcPts val="0"/>
              </a:spcAft>
              <a:buNone/>
            </a:pPr>
            <a:r>
              <a:rPr lang="en" sz="700">
                <a:solidFill>
                  <a:srgbClr val="7F7F7F"/>
                </a:solidFill>
                <a:latin typeface="Montserrat"/>
                <a:ea typeface="Montserrat"/>
                <a:cs typeface="Montserrat"/>
                <a:sym typeface="Montserrat"/>
              </a:rPr>
              <a:t>Your sample text is here text for your</a:t>
            </a:r>
            <a:endParaRPr sz="1100"/>
          </a:p>
          <a:p>
            <a:pPr indent="0" lvl="0" marL="0" marR="0" rtl="0" algn="l">
              <a:lnSpc>
                <a:spcPct val="111111"/>
              </a:lnSpc>
              <a:spcBef>
                <a:spcPts val="0"/>
              </a:spcBef>
              <a:spcAft>
                <a:spcPts val="0"/>
              </a:spcAft>
              <a:buNone/>
            </a:pPr>
            <a:r>
              <a:rPr lang="en" sz="700">
                <a:solidFill>
                  <a:srgbClr val="7F7F7F"/>
                </a:solidFill>
                <a:latin typeface="Montserrat"/>
                <a:ea typeface="Montserrat"/>
                <a:cs typeface="Montserrat"/>
                <a:sym typeface="Montserrat"/>
              </a:rPr>
              <a:t>to give you more your title.</a:t>
            </a:r>
            <a:endParaRPr sz="1100"/>
          </a:p>
        </p:txBody>
      </p:sp>
      <p:sp>
        <p:nvSpPr>
          <p:cNvPr id="1589" name="Shape 1589"/>
          <p:cNvSpPr/>
          <p:nvPr/>
        </p:nvSpPr>
        <p:spPr>
          <a:xfrm>
            <a:off x="1125474" y="2700050"/>
            <a:ext cx="1153800" cy="230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E4143"/>
                </a:solidFill>
                <a:latin typeface="Montserrat"/>
                <a:ea typeface="Montserrat"/>
                <a:cs typeface="Montserrat"/>
                <a:sym typeface="Montserrat"/>
              </a:rPr>
              <a:t>Heading 2013</a:t>
            </a:r>
            <a:endParaRPr sz="1100"/>
          </a:p>
        </p:txBody>
      </p:sp>
      <p:sp>
        <p:nvSpPr>
          <p:cNvPr id="1590" name="Shape 1590"/>
          <p:cNvSpPr/>
          <p:nvPr/>
        </p:nvSpPr>
        <p:spPr>
          <a:xfrm>
            <a:off x="1125474" y="2898025"/>
            <a:ext cx="1834200" cy="261600"/>
          </a:xfrm>
          <a:prstGeom prst="rect">
            <a:avLst/>
          </a:prstGeom>
          <a:noFill/>
          <a:ln>
            <a:noFill/>
          </a:ln>
        </p:spPr>
        <p:txBody>
          <a:bodyPr anchorCtr="0" anchor="t" bIns="34275" lIns="68575" spcFirstLastPara="1" rIns="68575" wrap="square" tIns="34275">
            <a:noAutofit/>
          </a:bodyPr>
          <a:lstStyle/>
          <a:p>
            <a:pPr indent="0" lvl="0" marL="0" marR="0" rtl="0" algn="l">
              <a:lnSpc>
                <a:spcPct val="111111"/>
              </a:lnSpc>
              <a:spcBef>
                <a:spcPts val="0"/>
              </a:spcBef>
              <a:spcAft>
                <a:spcPts val="0"/>
              </a:spcAft>
              <a:buNone/>
            </a:pPr>
            <a:r>
              <a:rPr lang="en" sz="700">
                <a:solidFill>
                  <a:srgbClr val="7F7F7F"/>
                </a:solidFill>
                <a:latin typeface="Montserrat"/>
                <a:ea typeface="Montserrat"/>
                <a:cs typeface="Montserrat"/>
                <a:sym typeface="Montserrat"/>
              </a:rPr>
              <a:t>Your sample text is here text for your</a:t>
            </a:r>
            <a:endParaRPr sz="1100"/>
          </a:p>
          <a:p>
            <a:pPr indent="0" lvl="0" marL="0" marR="0" rtl="0" algn="l">
              <a:lnSpc>
                <a:spcPct val="111111"/>
              </a:lnSpc>
              <a:spcBef>
                <a:spcPts val="0"/>
              </a:spcBef>
              <a:spcAft>
                <a:spcPts val="0"/>
              </a:spcAft>
              <a:buNone/>
            </a:pPr>
            <a:r>
              <a:rPr lang="en" sz="700">
                <a:solidFill>
                  <a:srgbClr val="7F7F7F"/>
                </a:solidFill>
                <a:latin typeface="Montserrat"/>
                <a:ea typeface="Montserrat"/>
                <a:cs typeface="Montserrat"/>
                <a:sym typeface="Montserrat"/>
              </a:rPr>
              <a:t>to give you more your title.</a:t>
            </a:r>
            <a:endParaRPr sz="1100"/>
          </a:p>
        </p:txBody>
      </p:sp>
      <p:sp>
        <p:nvSpPr>
          <p:cNvPr id="1591" name="Shape 1591"/>
          <p:cNvSpPr/>
          <p:nvPr/>
        </p:nvSpPr>
        <p:spPr>
          <a:xfrm>
            <a:off x="1125474" y="3290750"/>
            <a:ext cx="1201800" cy="2310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CACCCE"/>
                </a:solidFill>
                <a:latin typeface="Montserrat"/>
                <a:ea typeface="Montserrat"/>
                <a:cs typeface="Montserrat"/>
                <a:sym typeface="Montserrat"/>
              </a:rPr>
              <a:t>Heading 2013</a:t>
            </a:r>
            <a:endParaRPr sz="1100"/>
          </a:p>
        </p:txBody>
      </p:sp>
      <p:sp>
        <p:nvSpPr>
          <p:cNvPr id="1592" name="Shape 1592"/>
          <p:cNvSpPr/>
          <p:nvPr/>
        </p:nvSpPr>
        <p:spPr>
          <a:xfrm>
            <a:off x="1125475" y="3488725"/>
            <a:ext cx="1834200" cy="261600"/>
          </a:xfrm>
          <a:prstGeom prst="rect">
            <a:avLst/>
          </a:prstGeom>
          <a:noFill/>
          <a:ln>
            <a:noFill/>
          </a:ln>
        </p:spPr>
        <p:txBody>
          <a:bodyPr anchorCtr="0" anchor="t" bIns="34275" lIns="68575" spcFirstLastPara="1" rIns="68575" wrap="square" tIns="34275">
            <a:noAutofit/>
          </a:bodyPr>
          <a:lstStyle/>
          <a:p>
            <a:pPr indent="0" lvl="0" marL="0" marR="0" rtl="0" algn="l">
              <a:lnSpc>
                <a:spcPct val="111111"/>
              </a:lnSpc>
              <a:spcBef>
                <a:spcPts val="0"/>
              </a:spcBef>
              <a:spcAft>
                <a:spcPts val="0"/>
              </a:spcAft>
              <a:buNone/>
            </a:pPr>
            <a:r>
              <a:rPr lang="en" sz="700">
                <a:solidFill>
                  <a:srgbClr val="7F7F7F"/>
                </a:solidFill>
                <a:latin typeface="Montserrat"/>
                <a:ea typeface="Montserrat"/>
                <a:cs typeface="Montserrat"/>
                <a:sym typeface="Montserrat"/>
              </a:rPr>
              <a:t>Your sample text is here text for your</a:t>
            </a:r>
            <a:endParaRPr sz="1100"/>
          </a:p>
          <a:p>
            <a:pPr indent="0" lvl="0" marL="0" marR="0" rtl="0" algn="l">
              <a:lnSpc>
                <a:spcPct val="111111"/>
              </a:lnSpc>
              <a:spcBef>
                <a:spcPts val="0"/>
              </a:spcBef>
              <a:spcAft>
                <a:spcPts val="0"/>
              </a:spcAft>
              <a:buNone/>
            </a:pPr>
            <a:r>
              <a:rPr lang="en" sz="700">
                <a:solidFill>
                  <a:srgbClr val="7F7F7F"/>
                </a:solidFill>
                <a:latin typeface="Montserrat"/>
                <a:ea typeface="Montserrat"/>
                <a:cs typeface="Montserrat"/>
                <a:sym typeface="Montserrat"/>
              </a:rPr>
              <a:t>to give you more your title.</a:t>
            </a:r>
            <a:endParaRPr sz="1100"/>
          </a:p>
        </p:txBody>
      </p:sp>
      <p:sp>
        <p:nvSpPr>
          <p:cNvPr id="1593" name="Shape 1593"/>
          <p:cNvSpPr/>
          <p:nvPr/>
        </p:nvSpPr>
        <p:spPr>
          <a:xfrm>
            <a:off x="1125474" y="3881475"/>
            <a:ext cx="1201800" cy="2310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2"/>
                </a:solidFill>
                <a:latin typeface="Montserrat"/>
                <a:ea typeface="Montserrat"/>
                <a:cs typeface="Montserrat"/>
                <a:sym typeface="Montserrat"/>
              </a:rPr>
              <a:t>Heading 2013</a:t>
            </a:r>
            <a:endParaRPr sz="1100"/>
          </a:p>
        </p:txBody>
      </p:sp>
      <p:sp>
        <p:nvSpPr>
          <p:cNvPr id="1594" name="Shape 1594"/>
          <p:cNvSpPr/>
          <p:nvPr/>
        </p:nvSpPr>
        <p:spPr>
          <a:xfrm>
            <a:off x="1125485" y="4079453"/>
            <a:ext cx="1900181" cy="261610"/>
          </a:xfrm>
          <a:prstGeom prst="rect">
            <a:avLst/>
          </a:prstGeom>
          <a:noFill/>
          <a:ln>
            <a:noFill/>
          </a:ln>
        </p:spPr>
        <p:txBody>
          <a:bodyPr anchorCtr="0" anchor="t" bIns="34275" lIns="68575" spcFirstLastPara="1" rIns="68575" wrap="square" tIns="34275">
            <a:noAutofit/>
          </a:bodyPr>
          <a:lstStyle/>
          <a:p>
            <a:pPr indent="0" lvl="0" marL="0" marR="0" rtl="0" algn="l">
              <a:lnSpc>
                <a:spcPct val="111111"/>
              </a:lnSpc>
              <a:spcBef>
                <a:spcPts val="0"/>
              </a:spcBef>
              <a:spcAft>
                <a:spcPts val="0"/>
              </a:spcAft>
              <a:buNone/>
            </a:pPr>
            <a:r>
              <a:rPr lang="en" sz="700">
                <a:solidFill>
                  <a:srgbClr val="7F7F7F"/>
                </a:solidFill>
                <a:latin typeface="Montserrat"/>
                <a:ea typeface="Montserrat"/>
                <a:cs typeface="Montserrat"/>
                <a:sym typeface="Montserrat"/>
              </a:rPr>
              <a:t>Your sample text is here text for your</a:t>
            </a:r>
            <a:endParaRPr sz="1100"/>
          </a:p>
          <a:p>
            <a:pPr indent="0" lvl="0" marL="0" marR="0" rtl="0" algn="l">
              <a:lnSpc>
                <a:spcPct val="111111"/>
              </a:lnSpc>
              <a:spcBef>
                <a:spcPts val="0"/>
              </a:spcBef>
              <a:spcAft>
                <a:spcPts val="0"/>
              </a:spcAft>
              <a:buNone/>
            </a:pPr>
            <a:r>
              <a:rPr lang="en" sz="700">
                <a:solidFill>
                  <a:srgbClr val="7F7F7F"/>
                </a:solidFill>
                <a:latin typeface="Montserrat"/>
                <a:ea typeface="Montserrat"/>
                <a:cs typeface="Montserrat"/>
                <a:sym typeface="Montserrat"/>
              </a:rPr>
              <a:t>to give you more your title.</a:t>
            </a:r>
            <a:endParaRPr sz="1100"/>
          </a:p>
        </p:txBody>
      </p:sp>
      <p:sp>
        <p:nvSpPr>
          <p:cNvPr id="1595" name="Shape 1595"/>
          <p:cNvSpPr/>
          <p:nvPr/>
        </p:nvSpPr>
        <p:spPr>
          <a:xfrm>
            <a:off x="1052266" y="1597792"/>
            <a:ext cx="73220" cy="7322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96" name="Shape 1596"/>
          <p:cNvSpPr/>
          <p:nvPr/>
        </p:nvSpPr>
        <p:spPr>
          <a:xfrm>
            <a:off x="1052266" y="2182104"/>
            <a:ext cx="73220" cy="73220"/>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97" name="Shape 1597"/>
          <p:cNvSpPr/>
          <p:nvPr/>
        </p:nvSpPr>
        <p:spPr>
          <a:xfrm>
            <a:off x="1052266" y="2778025"/>
            <a:ext cx="73220" cy="73220"/>
          </a:xfrm>
          <a:prstGeom prst="ellips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98" name="Shape 1598"/>
          <p:cNvSpPr/>
          <p:nvPr/>
        </p:nvSpPr>
        <p:spPr>
          <a:xfrm>
            <a:off x="1052266" y="3360439"/>
            <a:ext cx="73220" cy="73220"/>
          </a:xfrm>
          <a:prstGeom prst="ellipse">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99" name="Shape 1599"/>
          <p:cNvSpPr/>
          <p:nvPr/>
        </p:nvSpPr>
        <p:spPr>
          <a:xfrm>
            <a:off x="1052266" y="3957568"/>
            <a:ext cx="73220" cy="73220"/>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00" name="Shape 1600"/>
          <p:cNvSpPr/>
          <p:nvPr/>
        </p:nvSpPr>
        <p:spPr>
          <a:xfrm>
            <a:off x="3591770" y="802436"/>
            <a:ext cx="4588669" cy="303728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1" name="Shape 1601"/>
          <p:cNvSpPr/>
          <p:nvPr/>
        </p:nvSpPr>
        <p:spPr>
          <a:xfrm>
            <a:off x="4414492" y="1388224"/>
            <a:ext cx="1296591" cy="2451496"/>
          </a:xfrm>
          <a:custGeom>
            <a:pathLst>
              <a:path extrusionOk="0" h="2059" w="1089">
                <a:moveTo>
                  <a:pt x="1089" y="642"/>
                </a:moveTo>
                <a:lnTo>
                  <a:pt x="545" y="0"/>
                </a:lnTo>
                <a:lnTo>
                  <a:pt x="0" y="642"/>
                </a:lnTo>
                <a:lnTo>
                  <a:pt x="199" y="642"/>
                </a:lnTo>
                <a:lnTo>
                  <a:pt x="199" y="2059"/>
                </a:lnTo>
                <a:lnTo>
                  <a:pt x="887" y="2059"/>
                </a:lnTo>
                <a:lnTo>
                  <a:pt x="887" y="642"/>
                </a:lnTo>
                <a:lnTo>
                  <a:pt x="1089" y="642"/>
                </a:ln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2" name="Shape 1602"/>
          <p:cNvSpPr/>
          <p:nvPr/>
        </p:nvSpPr>
        <p:spPr>
          <a:xfrm>
            <a:off x="6057554" y="802436"/>
            <a:ext cx="1296591" cy="3037284"/>
          </a:xfrm>
          <a:custGeom>
            <a:pathLst>
              <a:path extrusionOk="0" h="2551" w="1089">
                <a:moveTo>
                  <a:pt x="1089" y="642"/>
                </a:moveTo>
                <a:lnTo>
                  <a:pt x="544" y="0"/>
                </a:lnTo>
                <a:lnTo>
                  <a:pt x="0" y="642"/>
                </a:lnTo>
                <a:lnTo>
                  <a:pt x="199" y="642"/>
                </a:lnTo>
                <a:lnTo>
                  <a:pt x="199" y="2551"/>
                </a:lnTo>
                <a:lnTo>
                  <a:pt x="890" y="2551"/>
                </a:lnTo>
                <a:lnTo>
                  <a:pt x="890" y="642"/>
                </a:lnTo>
                <a:lnTo>
                  <a:pt x="1089" y="642"/>
                </a:lnTo>
                <a:close/>
              </a:path>
            </a:pathLst>
          </a:custGeom>
          <a:solidFill>
            <a:srgbClr val="E4E6E7"/>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3" name="Shape 1603"/>
          <p:cNvSpPr/>
          <p:nvPr/>
        </p:nvSpPr>
        <p:spPr>
          <a:xfrm>
            <a:off x="3591770" y="2396683"/>
            <a:ext cx="1296591" cy="1443038"/>
          </a:xfrm>
          <a:custGeom>
            <a:pathLst>
              <a:path extrusionOk="0" h="1212" w="1089">
                <a:moveTo>
                  <a:pt x="1089" y="642"/>
                </a:moveTo>
                <a:lnTo>
                  <a:pt x="545" y="0"/>
                </a:lnTo>
                <a:lnTo>
                  <a:pt x="0" y="642"/>
                </a:lnTo>
                <a:lnTo>
                  <a:pt x="199" y="642"/>
                </a:lnTo>
                <a:lnTo>
                  <a:pt x="199" y="1212"/>
                </a:lnTo>
                <a:lnTo>
                  <a:pt x="890" y="1212"/>
                </a:lnTo>
                <a:lnTo>
                  <a:pt x="890" y="642"/>
                </a:lnTo>
                <a:lnTo>
                  <a:pt x="1089" y="642"/>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4" name="Shape 1604"/>
          <p:cNvSpPr/>
          <p:nvPr/>
        </p:nvSpPr>
        <p:spPr>
          <a:xfrm>
            <a:off x="5233642" y="2097836"/>
            <a:ext cx="1296591" cy="1741884"/>
          </a:xfrm>
          <a:custGeom>
            <a:pathLst>
              <a:path extrusionOk="0" h="1463" w="1089">
                <a:moveTo>
                  <a:pt x="1089" y="642"/>
                </a:moveTo>
                <a:lnTo>
                  <a:pt x="545" y="0"/>
                </a:lnTo>
                <a:lnTo>
                  <a:pt x="0" y="642"/>
                </a:lnTo>
                <a:lnTo>
                  <a:pt x="199" y="642"/>
                </a:lnTo>
                <a:lnTo>
                  <a:pt x="199" y="1463"/>
                </a:lnTo>
                <a:lnTo>
                  <a:pt x="891" y="1463"/>
                </a:lnTo>
                <a:lnTo>
                  <a:pt x="891" y="642"/>
                </a:lnTo>
                <a:lnTo>
                  <a:pt x="1089" y="642"/>
                </a:lnTo>
                <a:close/>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5" name="Shape 1605"/>
          <p:cNvSpPr/>
          <p:nvPr/>
        </p:nvSpPr>
        <p:spPr>
          <a:xfrm>
            <a:off x="6880276" y="1807324"/>
            <a:ext cx="1296591" cy="2032397"/>
          </a:xfrm>
          <a:custGeom>
            <a:pathLst>
              <a:path extrusionOk="0" h="1707" w="1089">
                <a:moveTo>
                  <a:pt x="1089" y="642"/>
                </a:moveTo>
                <a:lnTo>
                  <a:pt x="544" y="0"/>
                </a:lnTo>
                <a:lnTo>
                  <a:pt x="0" y="642"/>
                </a:lnTo>
                <a:lnTo>
                  <a:pt x="199" y="642"/>
                </a:lnTo>
                <a:lnTo>
                  <a:pt x="199" y="1707"/>
                </a:lnTo>
                <a:lnTo>
                  <a:pt x="890" y="1707"/>
                </a:lnTo>
                <a:lnTo>
                  <a:pt x="890" y="642"/>
                </a:lnTo>
                <a:lnTo>
                  <a:pt x="1089" y="642"/>
                </a:lnTo>
                <a:close/>
              </a:path>
            </a:pathLst>
          </a:custGeom>
          <a:solidFill>
            <a:srgbClr val="CACCC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6" name="Shape 1606"/>
          <p:cNvSpPr/>
          <p:nvPr/>
        </p:nvSpPr>
        <p:spPr>
          <a:xfrm>
            <a:off x="4050161" y="2870551"/>
            <a:ext cx="400050" cy="398859"/>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7" name="Shape 1607"/>
          <p:cNvSpPr/>
          <p:nvPr/>
        </p:nvSpPr>
        <p:spPr>
          <a:xfrm>
            <a:off x="7264848" y="2300243"/>
            <a:ext cx="551260" cy="314325"/>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8" name="Shape 1608"/>
          <p:cNvSpPr/>
          <p:nvPr/>
        </p:nvSpPr>
        <p:spPr>
          <a:xfrm>
            <a:off x="6461176" y="1307261"/>
            <a:ext cx="504825" cy="522684"/>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9" name="Shape 1609"/>
          <p:cNvSpPr/>
          <p:nvPr/>
        </p:nvSpPr>
        <p:spPr>
          <a:xfrm>
            <a:off x="4857404" y="2001395"/>
            <a:ext cx="403622" cy="398859"/>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10" name="Shape 1610"/>
          <p:cNvSpPr/>
          <p:nvPr/>
        </p:nvSpPr>
        <p:spPr>
          <a:xfrm>
            <a:off x="5715844" y="2535986"/>
            <a:ext cx="360760" cy="461963"/>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11" name="Shape 1611"/>
          <p:cNvSpPr/>
          <p:nvPr/>
        </p:nvSpPr>
        <p:spPr>
          <a:xfrm>
            <a:off x="3987475" y="3499050"/>
            <a:ext cx="5514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dk1"/>
                </a:solidFill>
                <a:latin typeface="Open Sans ExtraBold"/>
                <a:ea typeface="Open Sans ExtraBold"/>
                <a:cs typeface="Open Sans ExtraBold"/>
                <a:sym typeface="Open Sans ExtraBold"/>
              </a:rPr>
              <a:t>36%</a:t>
            </a:r>
            <a:endParaRPr sz="1100"/>
          </a:p>
        </p:txBody>
      </p:sp>
      <p:sp>
        <p:nvSpPr>
          <p:cNvPr id="1612" name="Shape 1612"/>
          <p:cNvSpPr/>
          <p:nvPr/>
        </p:nvSpPr>
        <p:spPr>
          <a:xfrm>
            <a:off x="5632926" y="3499050"/>
            <a:ext cx="5514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lt1"/>
                </a:solidFill>
                <a:latin typeface="Open Sans ExtraBold"/>
                <a:ea typeface="Open Sans ExtraBold"/>
                <a:cs typeface="Open Sans ExtraBold"/>
                <a:sym typeface="Open Sans ExtraBold"/>
              </a:rPr>
              <a:t>43%</a:t>
            </a:r>
            <a:endParaRPr sz="1100"/>
          </a:p>
        </p:txBody>
      </p:sp>
      <p:sp>
        <p:nvSpPr>
          <p:cNvPr id="1613" name="Shape 1613"/>
          <p:cNvSpPr/>
          <p:nvPr/>
        </p:nvSpPr>
        <p:spPr>
          <a:xfrm>
            <a:off x="4805200" y="3499050"/>
            <a:ext cx="5511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lt1"/>
                </a:solidFill>
                <a:latin typeface="Open Sans ExtraBold"/>
                <a:ea typeface="Open Sans ExtraBold"/>
                <a:cs typeface="Open Sans ExtraBold"/>
                <a:sym typeface="Open Sans ExtraBold"/>
              </a:rPr>
              <a:t>49%</a:t>
            </a:r>
            <a:endParaRPr sz="1100"/>
          </a:p>
        </p:txBody>
      </p:sp>
      <p:sp>
        <p:nvSpPr>
          <p:cNvPr id="1614" name="Shape 1614"/>
          <p:cNvSpPr/>
          <p:nvPr/>
        </p:nvSpPr>
        <p:spPr>
          <a:xfrm>
            <a:off x="6453501" y="3499050"/>
            <a:ext cx="5514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dk1"/>
                </a:solidFill>
                <a:latin typeface="Open Sans ExtraBold"/>
                <a:ea typeface="Open Sans ExtraBold"/>
                <a:cs typeface="Open Sans ExtraBold"/>
                <a:sym typeface="Open Sans ExtraBold"/>
              </a:rPr>
              <a:t>78%</a:t>
            </a:r>
            <a:endParaRPr sz="1100"/>
          </a:p>
        </p:txBody>
      </p:sp>
      <p:sp>
        <p:nvSpPr>
          <p:cNvPr id="1615" name="Shape 1615"/>
          <p:cNvSpPr/>
          <p:nvPr/>
        </p:nvSpPr>
        <p:spPr>
          <a:xfrm>
            <a:off x="7275974" y="3499050"/>
            <a:ext cx="6540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dk1"/>
                </a:solidFill>
                <a:latin typeface="Open Sans ExtraBold"/>
                <a:ea typeface="Open Sans ExtraBold"/>
                <a:cs typeface="Open Sans ExtraBold"/>
                <a:sym typeface="Open Sans ExtraBold"/>
              </a:rPr>
              <a:t>55%</a:t>
            </a:r>
            <a:endParaRPr sz="1100"/>
          </a:p>
        </p:txBody>
      </p:sp>
      <p:sp>
        <p:nvSpPr>
          <p:cNvPr id="1616" name="Shape 1616"/>
          <p:cNvSpPr/>
          <p:nvPr/>
        </p:nvSpPr>
        <p:spPr>
          <a:xfrm>
            <a:off x="3913050" y="3950725"/>
            <a:ext cx="6540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accent4"/>
                </a:solidFill>
                <a:latin typeface="Montserrat"/>
                <a:ea typeface="Montserrat"/>
                <a:cs typeface="Montserrat"/>
                <a:sym typeface="Montserrat"/>
              </a:rPr>
              <a:t>2014</a:t>
            </a:r>
            <a:endParaRPr sz="1100"/>
          </a:p>
        </p:txBody>
      </p:sp>
      <p:sp>
        <p:nvSpPr>
          <p:cNvPr id="1617" name="Shape 1617"/>
          <p:cNvSpPr/>
          <p:nvPr/>
        </p:nvSpPr>
        <p:spPr>
          <a:xfrm>
            <a:off x="4657722" y="3950725"/>
            <a:ext cx="8100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accent5"/>
                </a:solidFill>
                <a:latin typeface="Montserrat"/>
                <a:ea typeface="Montserrat"/>
                <a:cs typeface="Montserrat"/>
                <a:sym typeface="Montserrat"/>
              </a:rPr>
              <a:t>2015</a:t>
            </a:r>
            <a:endParaRPr sz="1100"/>
          </a:p>
        </p:txBody>
      </p:sp>
      <p:sp>
        <p:nvSpPr>
          <p:cNvPr id="1618" name="Shape 1618"/>
          <p:cNvSpPr/>
          <p:nvPr/>
        </p:nvSpPr>
        <p:spPr>
          <a:xfrm>
            <a:off x="5499488" y="3950725"/>
            <a:ext cx="7935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rgbClr val="3E4143"/>
                </a:solidFill>
                <a:latin typeface="Montserrat"/>
                <a:ea typeface="Montserrat"/>
                <a:cs typeface="Montserrat"/>
                <a:sym typeface="Montserrat"/>
              </a:rPr>
              <a:t>2016</a:t>
            </a:r>
            <a:endParaRPr sz="1100"/>
          </a:p>
        </p:txBody>
      </p:sp>
      <p:sp>
        <p:nvSpPr>
          <p:cNvPr id="1619" name="Shape 1619"/>
          <p:cNvSpPr/>
          <p:nvPr/>
        </p:nvSpPr>
        <p:spPr>
          <a:xfrm>
            <a:off x="6386587" y="3950725"/>
            <a:ext cx="6540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rgbClr val="CACCCE"/>
                </a:solidFill>
                <a:latin typeface="Montserrat"/>
                <a:ea typeface="Montserrat"/>
                <a:cs typeface="Montserrat"/>
                <a:sym typeface="Montserrat"/>
              </a:rPr>
              <a:t>2017</a:t>
            </a:r>
            <a:endParaRPr sz="1100"/>
          </a:p>
        </p:txBody>
      </p:sp>
      <p:sp>
        <p:nvSpPr>
          <p:cNvPr id="1620" name="Shape 1620"/>
          <p:cNvSpPr/>
          <p:nvPr/>
        </p:nvSpPr>
        <p:spPr>
          <a:xfrm>
            <a:off x="7213475" y="3950725"/>
            <a:ext cx="6540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rgbClr val="5D6165"/>
                </a:solidFill>
                <a:latin typeface="Montserrat"/>
                <a:ea typeface="Montserrat"/>
                <a:cs typeface="Montserrat"/>
                <a:sym typeface="Montserrat"/>
              </a:rPr>
              <a:t>2018</a:t>
            </a:r>
            <a:endParaRPr sz="110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4" name="Shape 1624"/>
        <p:cNvGrpSpPr/>
        <p:nvPr/>
      </p:nvGrpSpPr>
      <p:grpSpPr>
        <a:xfrm>
          <a:off x="0" y="0"/>
          <a:ext cx="0" cy="0"/>
          <a:chOff x="0" y="0"/>
          <a:chExt cx="0" cy="0"/>
        </a:xfrm>
      </p:grpSpPr>
      <p:sp>
        <p:nvSpPr>
          <p:cNvPr id="1625" name="Shape 1625"/>
          <p:cNvSpPr txBox="1"/>
          <p:nvPr>
            <p:ph idx="11" type="ftr"/>
          </p:nvPr>
        </p:nvSpPr>
        <p:spPr>
          <a:xfrm>
            <a:off x="3785650" y="4707775"/>
            <a:ext cx="15726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800">
              <a:solidFill>
                <a:schemeClr val="lt2"/>
              </a:solidFill>
              <a:latin typeface="Montserrat"/>
              <a:ea typeface="Montserrat"/>
              <a:cs typeface="Montserrat"/>
              <a:sym typeface="Montserrat"/>
            </a:endParaRPr>
          </a:p>
        </p:txBody>
      </p:sp>
      <p:sp>
        <p:nvSpPr>
          <p:cNvPr id="1626" name="Shape 162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627" name="Shape 1627"/>
          <p:cNvSpPr txBox="1"/>
          <p:nvPr/>
        </p:nvSpPr>
        <p:spPr>
          <a:xfrm>
            <a:off x="889398" y="1419403"/>
            <a:ext cx="3027201" cy="646330"/>
          </a:xfrm>
          <a:prstGeom prst="rect">
            <a:avLst/>
          </a:prstGeom>
          <a:noFill/>
          <a:ln>
            <a:noFill/>
          </a:ln>
        </p:spPr>
        <p:txBody>
          <a:bodyPr anchorCtr="0" anchor="t" bIns="34275" lIns="68575" spcFirstLastPara="1" rIns="68575" wrap="square" tIns="34275">
            <a:noAutofit/>
          </a:bodyPr>
          <a:lstStyle/>
          <a:p>
            <a:pPr indent="0" lvl="0" marL="0" marR="0" rtl="0" algn="l">
              <a:lnSpc>
                <a:spcPct val="85714"/>
              </a:lnSpc>
              <a:spcBef>
                <a:spcPts val="0"/>
              </a:spcBef>
              <a:spcAft>
                <a:spcPts val="0"/>
              </a:spcAft>
              <a:buNone/>
            </a:pPr>
            <a:r>
              <a:rPr b="1" lang="en" sz="2600">
                <a:solidFill>
                  <a:schemeClr val="accent4"/>
                </a:solidFill>
                <a:latin typeface="Montserrat"/>
                <a:ea typeface="Montserrat"/>
                <a:cs typeface="Montserrat"/>
                <a:sym typeface="Montserrat"/>
              </a:rPr>
              <a:t>Layer</a:t>
            </a:r>
            <a:endParaRPr sz="1100"/>
          </a:p>
          <a:p>
            <a:pPr indent="0" lvl="0" marL="0" marR="0" rtl="0" algn="l">
              <a:lnSpc>
                <a:spcPct val="166666"/>
              </a:lnSpc>
              <a:spcBef>
                <a:spcPts val="0"/>
              </a:spcBef>
              <a:spcAft>
                <a:spcPts val="0"/>
              </a:spcAft>
              <a:buNone/>
            </a:pPr>
            <a:r>
              <a:rPr b="1" lang="en" sz="1400">
                <a:solidFill>
                  <a:schemeClr val="dk1"/>
                </a:solidFill>
                <a:latin typeface="Montserrat"/>
                <a:ea typeface="Montserrat"/>
                <a:cs typeface="Montserrat"/>
                <a:sym typeface="Montserrat"/>
              </a:rPr>
              <a:t>Infographic presentation</a:t>
            </a:r>
            <a:endParaRPr sz="1100"/>
          </a:p>
        </p:txBody>
      </p:sp>
      <p:sp>
        <p:nvSpPr>
          <p:cNvPr id="1628" name="Shape 1628"/>
          <p:cNvSpPr txBox="1"/>
          <p:nvPr/>
        </p:nvSpPr>
        <p:spPr>
          <a:xfrm>
            <a:off x="889398" y="2263478"/>
            <a:ext cx="2325290" cy="838691"/>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a:t>
            </a:r>
            <a:endParaRPr sz="1100"/>
          </a:p>
        </p:txBody>
      </p:sp>
      <p:sp>
        <p:nvSpPr>
          <p:cNvPr id="1629" name="Shape 1629"/>
          <p:cNvSpPr txBox="1"/>
          <p:nvPr/>
        </p:nvSpPr>
        <p:spPr>
          <a:xfrm>
            <a:off x="889398" y="3540458"/>
            <a:ext cx="2325290" cy="37702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accent5"/>
                </a:solidFill>
                <a:latin typeface="Montserrat"/>
                <a:ea typeface="Montserrat"/>
                <a:cs typeface="Montserrat"/>
                <a:sym typeface="Montserrat"/>
              </a:rPr>
              <a:t>Contrary to popular belief, Lorem Ipsum is not simply random text. It</a:t>
            </a:r>
            <a:endParaRPr sz="1100"/>
          </a:p>
        </p:txBody>
      </p:sp>
      <p:sp>
        <p:nvSpPr>
          <p:cNvPr id="1630" name="Shape 1630"/>
          <p:cNvSpPr/>
          <p:nvPr/>
        </p:nvSpPr>
        <p:spPr>
          <a:xfrm>
            <a:off x="3857626" y="1306116"/>
            <a:ext cx="997549" cy="2106215"/>
          </a:xfrm>
          <a:custGeom>
            <a:pathLst>
              <a:path extrusionOk="0" h="1769" w="783">
                <a:moveTo>
                  <a:pt x="0" y="300"/>
                </a:moveTo>
                <a:lnTo>
                  <a:pt x="0" y="1769"/>
                </a:lnTo>
                <a:lnTo>
                  <a:pt x="393" y="1469"/>
                </a:lnTo>
                <a:lnTo>
                  <a:pt x="783" y="1769"/>
                </a:lnTo>
                <a:lnTo>
                  <a:pt x="783" y="300"/>
                </a:lnTo>
                <a:lnTo>
                  <a:pt x="393" y="0"/>
                </a:lnTo>
                <a:lnTo>
                  <a:pt x="0" y="300"/>
                </a:lnTo>
                <a:close/>
              </a:path>
            </a:pathLst>
          </a:custGeom>
          <a:gradFill>
            <a:gsLst>
              <a:gs pos="0">
                <a:srgbClr val="BFBFBF"/>
              </a:gs>
              <a:gs pos="100000">
                <a:srgbClr val="D8D8D8">
                  <a:alpha val="51764"/>
                </a:srgbClr>
              </a:gs>
            </a:gsLst>
            <a:lin ang="1620000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31" name="Shape 1631"/>
          <p:cNvSpPr/>
          <p:nvPr/>
        </p:nvSpPr>
        <p:spPr>
          <a:xfrm>
            <a:off x="4897217" y="979885"/>
            <a:ext cx="995002" cy="2432446"/>
          </a:xfrm>
          <a:custGeom>
            <a:pathLst>
              <a:path extrusionOk="0" h="2043" w="781">
                <a:moveTo>
                  <a:pt x="0" y="300"/>
                </a:moveTo>
                <a:lnTo>
                  <a:pt x="0" y="2043"/>
                </a:lnTo>
                <a:lnTo>
                  <a:pt x="390" y="1743"/>
                </a:lnTo>
                <a:lnTo>
                  <a:pt x="781" y="2043"/>
                </a:lnTo>
                <a:lnTo>
                  <a:pt x="781" y="300"/>
                </a:lnTo>
                <a:lnTo>
                  <a:pt x="390" y="0"/>
                </a:lnTo>
                <a:lnTo>
                  <a:pt x="0" y="300"/>
                </a:lnTo>
                <a:close/>
              </a:path>
            </a:pathLst>
          </a:custGeom>
          <a:gradFill>
            <a:gsLst>
              <a:gs pos="0">
                <a:srgbClr val="7F7F7F">
                  <a:alpha val="61960"/>
                </a:srgbClr>
              </a:gs>
              <a:gs pos="100000">
                <a:srgbClr val="595959"/>
              </a:gs>
            </a:gsLst>
            <a:path path="circle">
              <a:fillToRect b="50%" l="50%" r="50%" t="50%"/>
            </a:path>
            <a:tileRect/>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32" name="Shape 1632"/>
          <p:cNvSpPr/>
          <p:nvPr/>
        </p:nvSpPr>
        <p:spPr>
          <a:xfrm>
            <a:off x="6970031" y="1613297"/>
            <a:ext cx="998823" cy="1799034"/>
          </a:xfrm>
          <a:custGeom>
            <a:pathLst>
              <a:path extrusionOk="0" h="1511" w="784">
                <a:moveTo>
                  <a:pt x="394" y="0"/>
                </a:moveTo>
                <a:lnTo>
                  <a:pt x="0" y="300"/>
                </a:lnTo>
                <a:lnTo>
                  <a:pt x="0" y="1511"/>
                </a:lnTo>
                <a:lnTo>
                  <a:pt x="394" y="1211"/>
                </a:lnTo>
                <a:lnTo>
                  <a:pt x="784" y="1511"/>
                </a:lnTo>
                <a:lnTo>
                  <a:pt x="784" y="300"/>
                </a:lnTo>
                <a:lnTo>
                  <a:pt x="394" y="0"/>
                </a:lnTo>
                <a:close/>
              </a:path>
            </a:pathLst>
          </a:custGeom>
          <a:gradFill>
            <a:gsLst>
              <a:gs pos="0">
                <a:srgbClr val="FFD566"/>
              </a:gs>
              <a:gs pos="100000">
                <a:schemeClr val="accent4"/>
              </a:gs>
            </a:gsLst>
            <a:path path="circle">
              <a:fillToRect b="50%" l="50%" r="50%" t="50%"/>
            </a:path>
            <a:tileRect/>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33" name="Shape 1633"/>
          <p:cNvSpPr/>
          <p:nvPr/>
        </p:nvSpPr>
        <p:spPr>
          <a:xfrm>
            <a:off x="3857626" y="3109913"/>
            <a:ext cx="997549" cy="1013222"/>
          </a:xfrm>
          <a:custGeom>
            <a:pathLst>
              <a:path extrusionOk="0" h="851" w="783">
                <a:moveTo>
                  <a:pt x="0" y="300"/>
                </a:moveTo>
                <a:lnTo>
                  <a:pt x="0" y="851"/>
                </a:lnTo>
                <a:lnTo>
                  <a:pt x="783" y="851"/>
                </a:lnTo>
                <a:lnTo>
                  <a:pt x="783" y="300"/>
                </a:lnTo>
                <a:lnTo>
                  <a:pt x="393" y="0"/>
                </a:lnTo>
                <a:lnTo>
                  <a:pt x="0" y="300"/>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34" name="Shape 1634"/>
          <p:cNvSpPr/>
          <p:nvPr/>
        </p:nvSpPr>
        <p:spPr>
          <a:xfrm>
            <a:off x="3857626" y="3109913"/>
            <a:ext cx="997549" cy="1013222"/>
          </a:xfrm>
          <a:custGeom>
            <a:pathLst>
              <a:path extrusionOk="0" h="851" w="783">
                <a:moveTo>
                  <a:pt x="0" y="300"/>
                </a:moveTo>
                <a:lnTo>
                  <a:pt x="0" y="851"/>
                </a:lnTo>
                <a:lnTo>
                  <a:pt x="783" y="851"/>
                </a:lnTo>
                <a:lnTo>
                  <a:pt x="783" y="300"/>
                </a:lnTo>
                <a:lnTo>
                  <a:pt x="393" y="0"/>
                </a:lnTo>
                <a:lnTo>
                  <a:pt x="0" y="30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35" name="Shape 1635"/>
          <p:cNvSpPr/>
          <p:nvPr/>
        </p:nvSpPr>
        <p:spPr>
          <a:xfrm>
            <a:off x="4897217" y="3109913"/>
            <a:ext cx="995002" cy="1013222"/>
          </a:xfrm>
          <a:custGeom>
            <a:pathLst>
              <a:path extrusionOk="0" h="851" w="781">
                <a:moveTo>
                  <a:pt x="0" y="300"/>
                </a:moveTo>
                <a:lnTo>
                  <a:pt x="0" y="851"/>
                </a:lnTo>
                <a:lnTo>
                  <a:pt x="781" y="851"/>
                </a:lnTo>
                <a:lnTo>
                  <a:pt x="781" y="300"/>
                </a:lnTo>
                <a:lnTo>
                  <a:pt x="390" y="0"/>
                </a:lnTo>
                <a:lnTo>
                  <a:pt x="0" y="300"/>
                </a:ln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36" name="Shape 1636"/>
          <p:cNvSpPr/>
          <p:nvPr/>
        </p:nvSpPr>
        <p:spPr>
          <a:xfrm>
            <a:off x="4897217" y="3109913"/>
            <a:ext cx="995002" cy="1013222"/>
          </a:xfrm>
          <a:custGeom>
            <a:pathLst>
              <a:path extrusionOk="0" h="851" w="781">
                <a:moveTo>
                  <a:pt x="0" y="300"/>
                </a:moveTo>
                <a:lnTo>
                  <a:pt x="0" y="851"/>
                </a:lnTo>
                <a:lnTo>
                  <a:pt x="781" y="851"/>
                </a:lnTo>
                <a:lnTo>
                  <a:pt x="781" y="300"/>
                </a:lnTo>
                <a:lnTo>
                  <a:pt x="390" y="0"/>
                </a:lnTo>
                <a:lnTo>
                  <a:pt x="0" y="30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37" name="Shape 1637"/>
          <p:cNvSpPr/>
          <p:nvPr/>
        </p:nvSpPr>
        <p:spPr>
          <a:xfrm>
            <a:off x="5934261" y="3109913"/>
            <a:ext cx="997549" cy="1013222"/>
          </a:xfrm>
          <a:custGeom>
            <a:pathLst>
              <a:path extrusionOk="0" h="851" w="783">
                <a:moveTo>
                  <a:pt x="0" y="300"/>
                </a:moveTo>
                <a:lnTo>
                  <a:pt x="0" y="851"/>
                </a:lnTo>
                <a:lnTo>
                  <a:pt x="783" y="851"/>
                </a:lnTo>
                <a:lnTo>
                  <a:pt x="783" y="300"/>
                </a:lnTo>
                <a:lnTo>
                  <a:pt x="390" y="0"/>
                </a:lnTo>
                <a:lnTo>
                  <a:pt x="0" y="300"/>
                </a:ln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38" name="Shape 1638"/>
          <p:cNvSpPr/>
          <p:nvPr/>
        </p:nvSpPr>
        <p:spPr>
          <a:xfrm>
            <a:off x="5934261" y="3109913"/>
            <a:ext cx="997549" cy="1013222"/>
          </a:xfrm>
          <a:custGeom>
            <a:pathLst>
              <a:path extrusionOk="0" h="851" w="783">
                <a:moveTo>
                  <a:pt x="0" y="300"/>
                </a:moveTo>
                <a:lnTo>
                  <a:pt x="0" y="851"/>
                </a:lnTo>
                <a:lnTo>
                  <a:pt x="783" y="851"/>
                </a:lnTo>
                <a:lnTo>
                  <a:pt x="783" y="300"/>
                </a:lnTo>
                <a:lnTo>
                  <a:pt x="390" y="0"/>
                </a:lnTo>
                <a:lnTo>
                  <a:pt x="0" y="30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39" name="Shape 1639"/>
          <p:cNvSpPr/>
          <p:nvPr/>
        </p:nvSpPr>
        <p:spPr>
          <a:xfrm>
            <a:off x="6970031" y="3109913"/>
            <a:ext cx="998823" cy="1013222"/>
          </a:xfrm>
          <a:custGeom>
            <a:pathLst>
              <a:path extrusionOk="0" h="851" w="784">
                <a:moveTo>
                  <a:pt x="0" y="300"/>
                </a:moveTo>
                <a:lnTo>
                  <a:pt x="0" y="851"/>
                </a:lnTo>
                <a:lnTo>
                  <a:pt x="784" y="851"/>
                </a:lnTo>
                <a:lnTo>
                  <a:pt x="784" y="300"/>
                </a:lnTo>
                <a:lnTo>
                  <a:pt x="394" y="0"/>
                </a:lnTo>
                <a:lnTo>
                  <a:pt x="0" y="300"/>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0" name="Shape 1640"/>
          <p:cNvSpPr/>
          <p:nvPr/>
        </p:nvSpPr>
        <p:spPr>
          <a:xfrm>
            <a:off x="6970031" y="3109913"/>
            <a:ext cx="998823" cy="1013222"/>
          </a:xfrm>
          <a:custGeom>
            <a:pathLst>
              <a:path extrusionOk="0" h="851" w="784">
                <a:moveTo>
                  <a:pt x="0" y="300"/>
                </a:moveTo>
                <a:lnTo>
                  <a:pt x="0" y="851"/>
                </a:lnTo>
                <a:lnTo>
                  <a:pt x="784" y="851"/>
                </a:lnTo>
                <a:lnTo>
                  <a:pt x="784" y="300"/>
                </a:lnTo>
                <a:lnTo>
                  <a:pt x="394" y="0"/>
                </a:lnTo>
                <a:lnTo>
                  <a:pt x="0" y="30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1" name="Shape 1641"/>
          <p:cNvSpPr/>
          <p:nvPr/>
        </p:nvSpPr>
        <p:spPr>
          <a:xfrm>
            <a:off x="3857626" y="4013597"/>
            <a:ext cx="997549" cy="109538"/>
          </a:xfrm>
          <a:prstGeom prst="rect">
            <a:avLst/>
          </a:pr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2" name="Shape 1642"/>
          <p:cNvSpPr/>
          <p:nvPr/>
        </p:nvSpPr>
        <p:spPr>
          <a:xfrm>
            <a:off x="3857626" y="4013597"/>
            <a:ext cx="997549" cy="10953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3" name="Shape 1643"/>
          <p:cNvSpPr/>
          <p:nvPr/>
        </p:nvSpPr>
        <p:spPr>
          <a:xfrm>
            <a:off x="4897217" y="4013597"/>
            <a:ext cx="995002" cy="109538"/>
          </a:xfrm>
          <a:prstGeom prst="rect">
            <a:avLst/>
          </a:pr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4" name="Shape 1644"/>
          <p:cNvSpPr/>
          <p:nvPr/>
        </p:nvSpPr>
        <p:spPr>
          <a:xfrm>
            <a:off x="4897217" y="4013597"/>
            <a:ext cx="995002" cy="10953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5" name="Shape 1645"/>
          <p:cNvSpPr/>
          <p:nvPr/>
        </p:nvSpPr>
        <p:spPr>
          <a:xfrm>
            <a:off x="5934261" y="4013597"/>
            <a:ext cx="997549" cy="109538"/>
          </a:xfrm>
          <a:prstGeom prst="rect">
            <a:avLst/>
          </a:prstGeom>
          <a:solidFill>
            <a:srgbClr val="E9061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6" name="Shape 1646"/>
          <p:cNvSpPr/>
          <p:nvPr/>
        </p:nvSpPr>
        <p:spPr>
          <a:xfrm>
            <a:off x="5934261" y="4013597"/>
            <a:ext cx="997549" cy="10953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7" name="Shape 1647"/>
          <p:cNvSpPr/>
          <p:nvPr/>
        </p:nvSpPr>
        <p:spPr>
          <a:xfrm>
            <a:off x="6970031" y="4013597"/>
            <a:ext cx="998823" cy="143555"/>
          </a:xfrm>
          <a:prstGeom prst="rect">
            <a:avLst/>
          </a:pr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8" name="Shape 1648"/>
          <p:cNvSpPr/>
          <p:nvPr/>
        </p:nvSpPr>
        <p:spPr>
          <a:xfrm>
            <a:off x="6970031" y="4013597"/>
            <a:ext cx="998823" cy="10953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9" name="Shape 1649"/>
          <p:cNvSpPr/>
          <p:nvPr/>
        </p:nvSpPr>
        <p:spPr>
          <a:xfrm rot="-5400000">
            <a:off x="4232577" y="3748183"/>
            <a:ext cx="247651" cy="997549"/>
          </a:xfrm>
          <a:custGeom>
            <a:pathLst>
              <a:path extrusionOk="0" h="208" w="783">
                <a:moveTo>
                  <a:pt x="783" y="0"/>
                </a:moveTo>
                <a:lnTo>
                  <a:pt x="783" y="0"/>
                </a:lnTo>
                <a:lnTo>
                  <a:pt x="0" y="0"/>
                </a:lnTo>
                <a:lnTo>
                  <a:pt x="0" y="208"/>
                </a:lnTo>
                <a:lnTo>
                  <a:pt x="783" y="208"/>
                </a:lnTo>
                <a:lnTo>
                  <a:pt x="783" y="0"/>
                </a:lnTo>
                <a:close/>
              </a:path>
            </a:pathLst>
          </a:custGeom>
          <a:gradFill>
            <a:gsLst>
              <a:gs pos="0">
                <a:schemeClr val="lt1"/>
              </a:gs>
              <a:gs pos="100000">
                <a:srgbClr val="707579"/>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50" name="Shape 1650"/>
          <p:cNvSpPr/>
          <p:nvPr/>
        </p:nvSpPr>
        <p:spPr>
          <a:xfrm>
            <a:off x="3857626" y="4123135"/>
            <a:ext cx="997549" cy="247650"/>
          </a:xfrm>
          <a:custGeom>
            <a:pathLst>
              <a:path extrusionOk="0" h="208" w="783">
                <a:moveTo>
                  <a:pt x="783" y="0"/>
                </a:moveTo>
                <a:lnTo>
                  <a:pt x="783" y="0"/>
                </a:lnTo>
                <a:lnTo>
                  <a:pt x="0" y="0"/>
                </a:lnTo>
                <a:lnTo>
                  <a:pt x="0" y="208"/>
                </a:lnTo>
                <a:lnTo>
                  <a:pt x="783" y="208"/>
                </a:lnTo>
                <a:lnTo>
                  <a:pt x="783"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51" name="Shape 1651"/>
          <p:cNvSpPr/>
          <p:nvPr/>
        </p:nvSpPr>
        <p:spPr>
          <a:xfrm>
            <a:off x="4897217" y="4123135"/>
            <a:ext cx="995002" cy="247650"/>
          </a:xfrm>
          <a:custGeom>
            <a:pathLst>
              <a:path extrusionOk="0" h="208" w="781">
                <a:moveTo>
                  <a:pt x="781" y="0"/>
                </a:moveTo>
                <a:lnTo>
                  <a:pt x="781" y="0"/>
                </a:lnTo>
                <a:lnTo>
                  <a:pt x="0" y="0"/>
                </a:lnTo>
                <a:lnTo>
                  <a:pt x="0" y="208"/>
                </a:lnTo>
                <a:lnTo>
                  <a:pt x="781" y="208"/>
                </a:lnTo>
                <a:lnTo>
                  <a:pt x="781"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52" name="Shape 1652"/>
          <p:cNvSpPr/>
          <p:nvPr/>
        </p:nvSpPr>
        <p:spPr>
          <a:xfrm>
            <a:off x="5934261" y="4123135"/>
            <a:ext cx="997549" cy="247650"/>
          </a:xfrm>
          <a:custGeom>
            <a:pathLst>
              <a:path extrusionOk="0" h="208" w="783">
                <a:moveTo>
                  <a:pt x="783" y="0"/>
                </a:moveTo>
                <a:lnTo>
                  <a:pt x="783" y="0"/>
                </a:lnTo>
                <a:lnTo>
                  <a:pt x="0" y="0"/>
                </a:lnTo>
                <a:lnTo>
                  <a:pt x="0" y="208"/>
                </a:lnTo>
                <a:lnTo>
                  <a:pt x="783" y="208"/>
                </a:lnTo>
                <a:lnTo>
                  <a:pt x="783"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53" name="Shape 1653"/>
          <p:cNvSpPr/>
          <p:nvPr/>
        </p:nvSpPr>
        <p:spPr>
          <a:xfrm>
            <a:off x="6970031" y="4123135"/>
            <a:ext cx="998823" cy="247650"/>
          </a:xfrm>
          <a:custGeom>
            <a:pathLst>
              <a:path extrusionOk="0" h="208" w="784">
                <a:moveTo>
                  <a:pt x="784" y="0"/>
                </a:moveTo>
                <a:lnTo>
                  <a:pt x="784" y="0"/>
                </a:lnTo>
                <a:lnTo>
                  <a:pt x="0" y="0"/>
                </a:lnTo>
                <a:lnTo>
                  <a:pt x="0" y="208"/>
                </a:lnTo>
                <a:lnTo>
                  <a:pt x="784" y="208"/>
                </a:lnTo>
                <a:lnTo>
                  <a:pt x="784"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54" name="Shape 1654"/>
          <p:cNvSpPr/>
          <p:nvPr/>
        </p:nvSpPr>
        <p:spPr>
          <a:xfrm rot="-5400000">
            <a:off x="5268345" y="3748183"/>
            <a:ext cx="247651" cy="997549"/>
          </a:xfrm>
          <a:custGeom>
            <a:pathLst>
              <a:path extrusionOk="0" h="208" w="783">
                <a:moveTo>
                  <a:pt x="783" y="0"/>
                </a:moveTo>
                <a:lnTo>
                  <a:pt x="783" y="0"/>
                </a:lnTo>
                <a:lnTo>
                  <a:pt x="0" y="0"/>
                </a:lnTo>
                <a:lnTo>
                  <a:pt x="0" y="208"/>
                </a:lnTo>
                <a:lnTo>
                  <a:pt x="783" y="208"/>
                </a:lnTo>
                <a:lnTo>
                  <a:pt x="783" y="0"/>
                </a:lnTo>
                <a:close/>
              </a:path>
            </a:pathLst>
          </a:custGeom>
          <a:gradFill>
            <a:gsLst>
              <a:gs pos="0">
                <a:schemeClr val="lt1"/>
              </a:gs>
              <a:gs pos="100000">
                <a:srgbClr val="707579"/>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55" name="Shape 1655"/>
          <p:cNvSpPr/>
          <p:nvPr/>
        </p:nvSpPr>
        <p:spPr>
          <a:xfrm>
            <a:off x="5934261" y="701278"/>
            <a:ext cx="997549" cy="2711053"/>
          </a:xfrm>
          <a:custGeom>
            <a:pathLst>
              <a:path extrusionOk="0" h="2277" w="783">
                <a:moveTo>
                  <a:pt x="0" y="303"/>
                </a:moveTo>
                <a:lnTo>
                  <a:pt x="0" y="2277"/>
                </a:lnTo>
                <a:lnTo>
                  <a:pt x="390" y="1977"/>
                </a:lnTo>
                <a:lnTo>
                  <a:pt x="783" y="2277"/>
                </a:lnTo>
                <a:lnTo>
                  <a:pt x="783" y="303"/>
                </a:lnTo>
                <a:lnTo>
                  <a:pt x="390" y="0"/>
                </a:lnTo>
                <a:lnTo>
                  <a:pt x="0" y="303"/>
                </a:lnTo>
                <a:close/>
              </a:path>
            </a:pathLst>
          </a:custGeom>
          <a:gradFill>
            <a:gsLst>
              <a:gs pos="0">
                <a:srgbClr val="FB8F98"/>
              </a:gs>
              <a:gs pos="100000">
                <a:schemeClr val="accent5"/>
              </a:gs>
            </a:gsLst>
            <a:path path="circle">
              <a:fillToRect b="50%" l="50%" r="50%" t="50%"/>
            </a:path>
            <a:tileRect/>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56" name="Shape 1656"/>
          <p:cNvSpPr/>
          <p:nvPr/>
        </p:nvSpPr>
        <p:spPr>
          <a:xfrm rot="-5400000">
            <a:off x="6309211" y="3748183"/>
            <a:ext cx="247651" cy="997549"/>
          </a:xfrm>
          <a:custGeom>
            <a:pathLst>
              <a:path extrusionOk="0" h="208" w="783">
                <a:moveTo>
                  <a:pt x="783" y="0"/>
                </a:moveTo>
                <a:lnTo>
                  <a:pt x="783" y="0"/>
                </a:lnTo>
                <a:lnTo>
                  <a:pt x="0" y="0"/>
                </a:lnTo>
                <a:lnTo>
                  <a:pt x="0" y="208"/>
                </a:lnTo>
                <a:lnTo>
                  <a:pt x="783" y="208"/>
                </a:lnTo>
                <a:lnTo>
                  <a:pt x="783" y="0"/>
                </a:lnTo>
                <a:close/>
              </a:path>
            </a:pathLst>
          </a:custGeom>
          <a:gradFill>
            <a:gsLst>
              <a:gs pos="0">
                <a:schemeClr val="lt1"/>
              </a:gs>
              <a:gs pos="100000">
                <a:srgbClr val="707579"/>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57" name="Shape 1657"/>
          <p:cNvSpPr/>
          <p:nvPr/>
        </p:nvSpPr>
        <p:spPr>
          <a:xfrm rot="-5400000">
            <a:off x="7344980" y="3748183"/>
            <a:ext cx="247651" cy="997549"/>
          </a:xfrm>
          <a:custGeom>
            <a:pathLst>
              <a:path extrusionOk="0" h="208" w="783">
                <a:moveTo>
                  <a:pt x="783" y="0"/>
                </a:moveTo>
                <a:lnTo>
                  <a:pt x="783" y="0"/>
                </a:lnTo>
                <a:lnTo>
                  <a:pt x="0" y="0"/>
                </a:lnTo>
                <a:lnTo>
                  <a:pt x="0" y="208"/>
                </a:lnTo>
                <a:lnTo>
                  <a:pt x="783" y="208"/>
                </a:lnTo>
                <a:lnTo>
                  <a:pt x="783" y="0"/>
                </a:lnTo>
                <a:close/>
              </a:path>
            </a:pathLst>
          </a:custGeom>
          <a:gradFill>
            <a:gsLst>
              <a:gs pos="0">
                <a:schemeClr val="lt1"/>
              </a:gs>
              <a:gs pos="100000">
                <a:srgbClr val="707579"/>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58" name="Shape 1658"/>
          <p:cNvSpPr/>
          <p:nvPr/>
        </p:nvSpPr>
        <p:spPr>
          <a:xfrm>
            <a:off x="4063507" y="3439206"/>
            <a:ext cx="585787" cy="452438"/>
          </a:xfrm>
          <a:custGeom>
            <a:pathLst>
              <a:path extrusionOk="0" h="121" w="160">
                <a:moveTo>
                  <a:pt x="83" y="77"/>
                </a:moveTo>
                <a:cubicBezTo>
                  <a:pt x="83" y="77"/>
                  <a:pt x="82" y="76"/>
                  <a:pt x="82" y="76"/>
                </a:cubicBezTo>
                <a:cubicBezTo>
                  <a:pt x="80" y="75"/>
                  <a:pt x="79" y="75"/>
                  <a:pt x="78" y="75"/>
                </a:cubicBezTo>
                <a:cubicBezTo>
                  <a:pt x="78" y="85"/>
                  <a:pt x="78" y="85"/>
                  <a:pt x="78" y="85"/>
                </a:cubicBezTo>
                <a:cubicBezTo>
                  <a:pt x="80" y="84"/>
                  <a:pt x="82" y="84"/>
                  <a:pt x="83" y="82"/>
                </a:cubicBezTo>
                <a:cubicBezTo>
                  <a:pt x="84" y="81"/>
                  <a:pt x="84" y="80"/>
                  <a:pt x="84" y="79"/>
                </a:cubicBezTo>
                <a:cubicBezTo>
                  <a:pt x="84" y="78"/>
                  <a:pt x="83" y="77"/>
                  <a:pt x="83" y="77"/>
                </a:cubicBezTo>
                <a:close/>
                <a:moveTo>
                  <a:pt x="68" y="61"/>
                </a:moveTo>
                <a:cubicBezTo>
                  <a:pt x="68" y="62"/>
                  <a:pt x="67" y="62"/>
                  <a:pt x="67" y="63"/>
                </a:cubicBezTo>
                <a:cubicBezTo>
                  <a:pt x="67" y="64"/>
                  <a:pt x="67" y="64"/>
                  <a:pt x="68" y="65"/>
                </a:cubicBezTo>
                <a:cubicBezTo>
                  <a:pt x="68" y="65"/>
                  <a:pt x="68" y="66"/>
                  <a:pt x="69" y="66"/>
                </a:cubicBezTo>
                <a:cubicBezTo>
                  <a:pt x="69" y="67"/>
                  <a:pt x="70" y="67"/>
                  <a:pt x="71" y="67"/>
                </a:cubicBezTo>
                <a:cubicBezTo>
                  <a:pt x="71" y="67"/>
                  <a:pt x="72" y="68"/>
                  <a:pt x="72" y="68"/>
                </a:cubicBezTo>
                <a:cubicBezTo>
                  <a:pt x="72" y="59"/>
                  <a:pt x="72" y="59"/>
                  <a:pt x="72" y="59"/>
                </a:cubicBezTo>
                <a:cubicBezTo>
                  <a:pt x="71" y="59"/>
                  <a:pt x="69" y="60"/>
                  <a:pt x="68" y="61"/>
                </a:cubicBezTo>
                <a:close/>
                <a:moveTo>
                  <a:pt x="81" y="27"/>
                </a:moveTo>
                <a:cubicBezTo>
                  <a:pt x="90" y="20"/>
                  <a:pt x="95" y="4"/>
                  <a:pt x="92" y="4"/>
                </a:cubicBezTo>
                <a:cubicBezTo>
                  <a:pt x="87" y="3"/>
                  <a:pt x="77" y="7"/>
                  <a:pt x="72" y="7"/>
                </a:cubicBezTo>
                <a:cubicBezTo>
                  <a:pt x="66" y="8"/>
                  <a:pt x="58" y="0"/>
                  <a:pt x="54" y="5"/>
                </a:cubicBezTo>
                <a:cubicBezTo>
                  <a:pt x="50" y="8"/>
                  <a:pt x="56" y="22"/>
                  <a:pt x="66" y="28"/>
                </a:cubicBezTo>
                <a:cubicBezTo>
                  <a:pt x="38" y="41"/>
                  <a:pt x="0" y="109"/>
                  <a:pt x="67" y="114"/>
                </a:cubicBezTo>
                <a:cubicBezTo>
                  <a:pt x="160" y="121"/>
                  <a:pt x="113" y="41"/>
                  <a:pt x="81" y="27"/>
                </a:cubicBezTo>
                <a:close/>
                <a:moveTo>
                  <a:pt x="89" y="81"/>
                </a:moveTo>
                <a:cubicBezTo>
                  <a:pt x="89" y="83"/>
                  <a:pt x="88" y="86"/>
                  <a:pt x="86" y="87"/>
                </a:cubicBezTo>
                <a:cubicBezTo>
                  <a:pt x="83" y="89"/>
                  <a:pt x="81" y="90"/>
                  <a:pt x="78" y="90"/>
                </a:cubicBezTo>
                <a:cubicBezTo>
                  <a:pt x="78" y="93"/>
                  <a:pt x="78" y="93"/>
                  <a:pt x="78" y="93"/>
                </a:cubicBezTo>
                <a:cubicBezTo>
                  <a:pt x="78" y="94"/>
                  <a:pt x="77" y="95"/>
                  <a:pt x="77" y="95"/>
                </a:cubicBezTo>
                <a:cubicBezTo>
                  <a:pt x="76" y="96"/>
                  <a:pt x="75" y="96"/>
                  <a:pt x="74" y="95"/>
                </a:cubicBezTo>
                <a:cubicBezTo>
                  <a:pt x="73" y="95"/>
                  <a:pt x="72" y="94"/>
                  <a:pt x="72" y="93"/>
                </a:cubicBezTo>
                <a:cubicBezTo>
                  <a:pt x="72" y="90"/>
                  <a:pt x="72" y="90"/>
                  <a:pt x="72" y="90"/>
                </a:cubicBezTo>
                <a:cubicBezTo>
                  <a:pt x="72" y="90"/>
                  <a:pt x="71" y="90"/>
                  <a:pt x="71" y="89"/>
                </a:cubicBezTo>
                <a:cubicBezTo>
                  <a:pt x="68" y="89"/>
                  <a:pt x="66" y="87"/>
                  <a:pt x="64" y="85"/>
                </a:cubicBezTo>
                <a:cubicBezTo>
                  <a:pt x="63" y="84"/>
                  <a:pt x="63" y="83"/>
                  <a:pt x="62" y="82"/>
                </a:cubicBezTo>
                <a:cubicBezTo>
                  <a:pt x="62" y="82"/>
                  <a:pt x="62" y="81"/>
                  <a:pt x="62" y="81"/>
                </a:cubicBezTo>
                <a:cubicBezTo>
                  <a:pt x="62" y="81"/>
                  <a:pt x="62" y="80"/>
                  <a:pt x="62" y="80"/>
                </a:cubicBezTo>
                <a:cubicBezTo>
                  <a:pt x="62" y="80"/>
                  <a:pt x="62" y="79"/>
                  <a:pt x="62" y="79"/>
                </a:cubicBezTo>
                <a:cubicBezTo>
                  <a:pt x="62" y="78"/>
                  <a:pt x="64" y="77"/>
                  <a:pt x="65" y="77"/>
                </a:cubicBezTo>
                <a:cubicBezTo>
                  <a:pt x="66" y="77"/>
                  <a:pt x="67" y="78"/>
                  <a:pt x="67" y="79"/>
                </a:cubicBezTo>
                <a:cubicBezTo>
                  <a:pt x="67" y="79"/>
                  <a:pt x="67" y="80"/>
                  <a:pt x="67" y="80"/>
                </a:cubicBezTo>
                <a:cubicBezTo>
                  <a:pt x="67" y="80"/>
                  <a:pt x="67" y="80"/>
                  <a:pt x="68" y="81"/>
                </a:cubicBezTo>
                <a:cubicBezTo>
                  <a:pt x="68" y="81"/>
                  <a:pt x="68" y="82"/>
                  <a:pt x="69" y="82"/>
                </a:cubicBezTo>
                <a:cubicBezTo>
                  <a:pt x="70" y="83"/>
                  <a:pt x="71" y="84"/>
                  <a:pt x="72" y="84"/>
                </a:cubicBezTo>
                <a:cubicBezTo>
                  <a:pt x="72" y="73"/>
                  <a:pt x="72" y="73"/>
                  <a:pt x="72" y="73"/>
                </a:cubicBezTo>
                <a:cubicBezTo>
                  <a:pt x="70" y="73"/>
                  <a:pt x="67" y="72"/>
                  <a:pt x="65" y="70"/>
                </a:cubicBezTo>
                <a:cubicBezTo>
                  <a:pt x="64" y="70"/>
                  <a:pt x="63" y="69"/>
                  <a:pt x="63" y="67"/>
                </a:cubicBezTo>
                <a:cubicBezTo>
                  <a:pt x="62" y="66"/>
                  <a:pt x="62" y="65"/>
                  <a:pt x="62" y="63"/>
                </a:cubicBezTo>
                <a:cubicBezTo>
                  <a:pt x="62" y="62"/>
                  <a:pt x="62" y="61"/>
                  <a:pt x="63" y="60"/>
                </a:cubicBezTo>
                <a:cubicBezTo>
                  <a:pt x="63" y="58"/>
                  <a:pt x="64" y="57"/>
                  <a:pt x="65" y="56"/>
                </a:cubicBezTo>
                <a:cubicBezTo>
                  <a:pt x="67" y="55"/>
                  <a:pt x="70" y="54"/>
                  <a:pt x="72" y="53"/>
                </a:cubicBezTo>
                <a:cubicBezTo>
                  <a:pt x="72" y="50"/>
                  <a:pt x="72" y="50"/>
                  <a:pt x="72" y="50"/>
                </a:cubicBezTo>
                <a:cubicBezTo>
                  <a:pt x="72" y="49"/>
                  <a:pt x="73" y="49"/>
                  <a:pt x="73" y="48"/>
                </a:cubicBezTo>
                <a:cubicBezTo>
                  <a:pt x="74" y="47"/>
                  <a:pt x="75" y="47"/>
                  <a:pt x="76" y="48"/>
                </a:cubicBezTo>
                <a:cubicBezTo>
                  <a:pt x="77" y="48"/>
                  <a:pt x="78" y="49"/>
                  <a:pt x="78" y="50"/>
                </a:cubicBezTo>
                <a:cubicBezTo>
                  <a:pt x="78" y="53"/>
                  <a:pt x="78" y="53"/>
                  <a:pt x="78" y="53"/>
                </a:cubicBezTo>
                <a:cubicBezTo>
                  <a:pt x="78" y="53"/>
                  <a:pt x="79" y="53"/>
                  <a:pt x="79" y="53"/>
                </a:cubicBezTo>
                <a:cubicBezTo>
                  <a:pt x="82" y="54"/>
                  <a:pt x="84" y="55"/>
                  <a:pt x="86" y="57"/>
                </a:cubicBezTo>
                <a:cubicBezTo>
                  <a:pt x="87" y="58"/>
                  <a:pt x="88" y="59"/>
                  <a:pt x="88" y="60"/>
                </a:cubicBezTo>
                <a:cubicBezTo>
                  <a:pt x="88" y="60"/>
                  <a:pt x="88" y="61"/>
                  <a:pt x="89" y="61"/>
                </a:cubicBezTo>
                <a:cubicBezTo>
                  <a:pt x="89" y="61"/>
                  <a:pt x="89" y="62"/>
                  <a:pt x="89" y="62"/>
                </a:cubicBezTo>
                <a:cubicBezTo>
                  <a:pt x="89" y="62"/>
                  <a:pt x="89" y="63"/>
                  <a:pt x="89" y="63"/>
                </a:cubicBezTo>
                <a:cubicBezTo>
                  <a:pt x="88" y="64"/>
                  <a:pt x="87" y="65"/>
                  <a:pt x="86" y="65"/>
                </a:cubicBezTo>
                <a:cubicBezTo>
                  <a:pt x="85" y="65"/>
                  <a:pt x="84" y="64"/>
                  <a:pt x="84" y="63"/>
                </a:cubicBezTo>
                <a:cubicBezTo>
                  <a:pt x="83" y="63"/>
                  <a:pt x="83" y="63"/>
                  <a:pt x="83" y="62"/>
                </a:cubicBezTo>
                <a:cubicBezTo>
                  <a:pt x="83" y="62"/>
                  <a:pt x="83" y="62"/>
                  <a:pt x="83" y="61"/>
                </a:cubicBezTo>
                <a:cubicBezTo>
                  <a:pt x="83" y="61"/>
                  <a:pt x="82" y="61"/>
                  <a:pt x="82" y="60"/>
                </a:cubicBezTo>
                <a:cubicBezTo>
                  <a:pt x="80" y="59"/>
                  <a:pt x="79" y="59"/>
                  <a:pt x="78" y="59"/>
                </a:cubicBezTo>
                <a:cubicBezTo>
                  <a:pt x="78" y="69"/>
                  <a:pt x="78" y="69"/>
                  <a:pt x="78" y="69"/>
                </a:cubicBezTo>
                <a:cubicBezTo>
                  <a:pt x="79" y="69"/>
                  <a:pt x="81" y="70"/>
                  <a:pt x="82" y="70"/>
                </a:cubicBezTo>
                <a:cubicBezTo>
                  <a:pt x="85" y="71"/>
                  <a:pt x="87" y="73"/>
                  <a:pt x="88" y="75"/>
                </a:cubicBezTo>
                <a:cubicBezTo>
                  <a:pt x="88" y="75"/>
                  <a:pt x="88" y="74"/>
                  <a:pt x="88" y="75"/>
                </a:cubicBezTo>
                <a:cubicBezTo>
                  <a:pt x="89" y="76"/>
                  <a:pt x="88" y="75"/>
                  <a:pt x="88" y="75"/>
                </a:cubicBezTo>
                <a:cubicBezTo>
                  <a:pt x="89" y="77"/>
                  <a:pt x="90" y="79"/>
                  <a:pt x="89" y="81"/>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59" name="Shape 1659"/>
          <p:cNvSpPr/>
          <p:nvPr/>
        </p:nvSpPr>
        <p:spPr>
          <a:xfrm>
            <a:off x="5207790" y="3468972"/>
            <a:ext cx="373856" cy="377429"/>
          </a:xfrm>
          <a:custGeom>
            <a:pathLst>
              <a:path extrusionOk="0" h="101" w="102">
                <a:moveTo>
                  <a:pt x="4" y="85"/>
                </a:moveTo>
                <a:cubicBezTo>
                  <a:pt x="0" y="89"/>
                  <a:pt x="0" y="95"/>
                  <a:pt x="4" y="99"/>
                </a:cubicBezTo>
                <a:cubicBezTo>
                  <a:pt x="5" y="100"/>
                  <a:pt x="8" y="101"/>
                  <a:pt x="10" y="101"/>
                </a:cubicBezTo>
                <a:cubicBezTo>
                  <a:pt x="13" y="101"/>
                  <a:pt x="15" y="100"/>
                  <a:pt x="17" y="99"/>
                </a:cubicBezTo>
                <a:cubicBezTo>
                  <a:pt x="48" y="68"/>
                  <a:pt x="48" y="68"/>
                  <a:pt x="48" y="68"/>
                </a:cubicBezTo>
                <a:cubicBezTo>
                  <a:pt x="35" y="54"/>
                  <a:pt x="35" y="54"/>
                  <a:pt x="35" y="54"/>
                </a:cubicBezTo>
                <a:lnTo>
                  <a:pt x="4" y="85"/>
                </a:lnTo>
                <a:close/>
                <a:moveTo>
                  <a:pt x="81" y="28"/>
                </a:moveTo>
                <a:cubicBezTo>
                  <a:pt x="95" y="21"/>
                  <a:pt x="95" y="21"/>
                  <a:pt x="95" y="21"/>
                </a:cubicBezTo>
                <a:cubicBezTo>
                  <a:pt x="102" y="7"/>
                  <a:pt x="102" y="7"/>
                  <a:pt x="102" y="7"/>
                </a:cubicBezTo>
                <a:cubicBezTo>
                  <a:pt x="95" y="0"/>
                  <a:pt x="95" y="0"/>
                  <a:pt x="95" y="0"/>
                </a:cubicBezTo>
                <a:cubicBezTo>
                  <a:pt x="82" y="7"/>
                  <a:pt x="82" y="7"/>
                  <a:pt x="82" y="7"/>
                </a:cubicBezTo>
                <a:cubicBezTo>
                  <a:pt x="75" y="21"/>
                  <a:pt x="75" y="21"/>
                  <a:pt x="75" y="21"/>
                </a:cubicBezTo>
                <a:cubicBezTo>
                  <a:pt x="58" y="37"/>
                  <a:pt x="58" y="37"/>
                  <a:pt x="58" y="37"/>
                </a:cubicBezTo>
                <a:cubicBezTo>
                  <a:pt x="65" y="44"/>
                  <a:pt x="65" y="44"/>
                  <a:pt x="65" y="44"/>
                </a:cubicBezTo>
                <a:lnTo>
                  <a:pt x="81" y="28"/>
                </a:lnTo>
                <a:close/>
                <a:moveTo>
                  <a:pt x="84" y="64"/>
                </a:moveTo>
                <a:cubicBezTo>
                  <a:pt x="83" y="63"/>
                  <a:pt x="83" y="63"/>
                  <a:pt x="83" y="63"/>
                </a:cubicBezTo>
                <a:cubicBezTo>
                  <a:pt x="81" y="63"/>
                  <a:pt x="79" y="64"/>
                  <a:pt x="77" y="65"/>
                </a:cubicBezTo>
                <a:cubicBezTo>
                  <a:pt x="38" y="26"/>
                  <a:pt x="38" y="26"/>
                  <a:pt x="38" y="26"/>
                </a:cubicBezTo>
                <a:cubicBezTo>
                  <a:pt x="38" y="24"/>
                  <a:pt x="39" y="21"/>
                  <a:pt x="39" y="19"/>
                </a:cubicBezTo>
                <a:cubicBezTo>
                  <a:pt x="39" y="18"/>
                  <a:pt x="39" y="18"/>
                  <a:pt x="39" y="18"/>
                </a:cubicBezTo>
                <a:cubicBezTo>
                  <a:pt x="38" y="8"/>
                  <a:pt x="30" y="0"/>
                  <a:pt x="20" y="0"/>
                </a:cubicBezTo>
                <a:cubicBezTo>
                  <a:pt x="17" y="0"/>
                  <a:pt x="14" y="1"/>
                  <a:pt x="12" y="2"/>
                </a:cubicBezTo>
                <a:cubicBezTo>
                  <a:pt x="24" y="15"/>
                  <a:pt x="24" y="15"/>
                  <a:pt x="24" y="15"/>
                </a:cubicBezTo>
                <a:cubicBezTo>
                  <a:pt x="25" y="15"/>
                  <a:pt x="25" y="16"/>
                  <a:pt x="26" y="17"/>
                </a:cubicBezTo>
                <a:cubicBezTo>
                  <a:pt x="27" y="19"/>
                  <a:pt x="26" y="22"/>
                  <a:pt x="24" y="24"/>
                </a:cubicBezTo>
                <a:cubicBezTo>
                  <a:pt x="23" y="25"/>
                  <a:pt x="22" y="25"/>
                  <a:pt x="20" y="25"/>
                </a:cubicBezTo>
                <a:cubicBezTo>
                  <a:pt x="19" y="25"/>
                  <a:pt x="18" y="25"/>
                  <a:pt x="18" y="25"/>
                </a:cubicBezTo>
                <a:cubicBezTo>
                  <a:pt x="17" y="25"/>
                  <a:pt x="16" y="24"/>
                  <a:pt x="15" y="24"/>
                </a:cubicBezTo>
                <a:cubicBezTo>
                  <a:pt x="3" y="11"/>
                  <a:pt x="3" y="11"/>
                  <a:pt x="3" y="11"/>
                </a:cubicBezTo>
                <a:cubicBezTo>
                  <a:pt x="2" y="14"/>
                  <a:pt x="1" y="16"/>
                  <a:pt x="1" y="19"/>
                </a:cubicBezTo>
                <a:cubicBezTo>
                  <a:pt x="1" y="29"/>
                  <a:pt x="9" y="37"/>
                  <a:pt x="19" y="38"/>
                </a:cubicBezTo>
                <a:cubicBezTo>
                  <a:pt x="20" y="38"/>
                  <a:pt x="20" y="38"/>
                  <a:pt x="20" y="38"/>
                </a:cubicBezTo>
                <a:cubicBezTo>
                  <a:pt x="22" y="38"/>
                  <a:pt x="24" y="38"/>
                  <a:pt x="26" y="37"/>
                </a:cubicBezTo>
                <a:cubicBezTo>
                  <a:pt x="65" y="76"/>
                  <a:pt x="65" y="76"/>
                  <a:pt x="65" y="76"/>
                </a:cubicBezTo>
                <a:cubicBezTo>
                  <a:pt x="65" y="78"/>
                  <a:pt x="64" y="80"/>
                  <a:pt x="64" y="82"/>
                </a:cubicBezTo>
                <a:cubicBezTo>
                  <a:pt x="64" y="84"/>
                  <a:pt x="64" y="84"/>
                  <a:pt x="64" y="84"/>
                </a:cubicBezTo>
                <a:cubicBezTo>
                  <a:pt x="65" y="93"/>
                  <a:pt x="73" y="101"/>
                  <a:pt x="83" y="101"/>
                </a:cubicBezTo>
                <a:cubicBezTo>
                  <a:pt x="86" y="101"/>
                  <a:pt x="89" y="101"/>
                  <a:pt x="91" y="99"/>
                </a:cubicBezTo>
                <a:cubicBezTo>
                  <a:pt x="79" y="87"/>
                  <a:pt x="79" y="87"/>
                  <a:pt x="79" y="87"/>
                </a:cubicBezTo>
                <a:cubicBezTo>
                  <a:pt x="78" y="86"/>
                  <a:pt x="78" y="85"/>
                  <a:pt x="77" y="85"/>
                </a:cubicBezTo>
                <a:cubicBezTo>
                  <a:pt x="76" y="82"/>
                  <a:pt x="77" y="80"/>
                  <a:pt x="79" y="78"/>
                </a:cubicBezTo>
                <a:cubicBezTo>
                  <a:pt x="80" y="77"/>
                  <a:pt x="81" y="76"/>
                  <a:pt x="83" y="76"/>
                </a:cubicBezTo>
                <a:cubicBezTo>
                  <a:pt x="84" y="76"/>
                  <a:pt x="85" y="76"/>
                  <a:pt x="85" y="76"/>
                </a:cubicBezTo>
                <a:cubicBezTo>
                  <a:pt x="86" y="77"/>
                  <a:pt x="87" y="77"/>
                  <a:pt x="88" y="78"/>
                </a:cubicBezTo>
                <a:cubicBezTo>
                  <a:pt x="100" y="90"/>
                  <a:pt x="100" y="90"/>
                  <a:pt x="100" y="90"/>
                </a:cubicBezTo>
                <a:cubicBezTo>
                  <a:pt x="101" y="88"/>
                  <a:pt x="102" y="85"/>
                  <a:pt x="102" y="82"/>
                </a:cubicBezTo>
                <a:cubicBezTo>
                  <a:pt x="102" y="72"/>
                  <a:pt x="94" y="64"/>
                  <a:pt x="84" y="64"/>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60" name="Shape 1660"/>
          <p:cNvSpPr/>
          <p:nvPr/>
        </p:nvSpPr>
        <p:spPr>
          <a:xfrm>
            <a:off x="6229439" y="3449922"/>
            <a:ext cx="407194" cy="415529"/>
          </a:xfrm>
          <a:custGeom>
            <a:pathLst>
              <a:path extrusionOk="0" h="111" w="111">
                <a:moveTo>
                  <a:pt x="110" y="94"/>
                </a:moveTo>
                <a:cubicBezTo>
                  <a:pt x="88" y="72"/>
                  <a:pt x="88" y="72"/>
                  <a:pt x="88" y="72"/>
                </a:cubicBezTo>
                <a:cubicBezTo>
                  <a:pt x="103" y="63"/>
                  <a:pt x="103" y="63"/>
                  <a:pt x="103" y="63"/>
                </a:cubicBezTo>
                <a:cubicBezTo>
                  <a:pt x="105" y="62"/>
                  <a:pt x="105" y="61"/>
                  <a:pt x="105" y="60"/>
                </a:cubicBezTo>
                <a:cubicBezTo>
                  <a:pt x="105" y="58"/>
                  <a:pt x="104" y="57"/>
                  <a:pt x="103" y="56"/>
                </a:cubicBezTo>
                <a:cubicBezTo>
                  <a:pt x="32" y="28"/>
                  <a:pt x="32" y="28"/>
                  <a:pt x="32" y="28"/>
                </a:cubicBezTo>
                <a:cubicBezTo>
                  <a:pt x="31" y="28"/>
                  <a:pt x="30" y="28"/>
                  <a:pt x="28" y="29"/>
                </a:cubicBezTo>
                <a:cubicBezTo>
                  <a:pt x="27" y="30"/>
                  <a:pt x="27" y="32"/>
                  <a:pt x="28" y="33"/>
                </a:cubicBezTo>
                <a:cubicBezTo>
                  <a:pt x="56" y="103"/>
                  <a:pt x="56" y="103"/>
                  <a:pt x="56" y="103"/>
                </a:cubicBezTo>
                <a:cubicBezTo>
                  <a:pt x="56" y="105"/>
                  <a:pt x="57" y="106"/>
                  <a:pt x="59" y="106"/>
                </a:cubicBezTo>
                <a:cubicBezTo>
                  <a:pt x="60" y="106"/>
                  <a:pt x="62" y="105"/>
                  <a:pt x="62" y="104"/>
                </a:cubicBezTo>
                <a:cubicBezTo>
                  <a:pt x="71" y="88"/>
                  <a:pt x="71" y="88"/>
                  <a:pt x="71" y="88"/>
                </a:cubicBezTo>
                <a:cubicBezTo>
                  <a:pt x="94" y="110"/>
                  <a:pt x="94" y="110"/>
                  <a:pt x="94" y="110"/>
                </a:cubicBezTo>
                <a:cubicBezTo>
                  <a:pt x="94" y="111"/>
                  <a:pt x="95" y="111"/>
                  <a:pt x="96" y="111"/>
                </a:cubicBezTo>
                <a:cubicBezTo>
                  <a:pt x="97" y="111"/>
                  <a:pt x="98" y="111"/>
                  <a:pt x="99" y="110"/>
                </a:cubicBezTo>
                <a:cubicBezTo>
                  <a:pt x="110" y="99"/>
                  <a:pt x="110" y="99"/>
                  <a:pt x="110" y="99"/>
                </a:cubicBezTo>
                <a:cubicBezTo>
                  <a:pt x="111" y="98"/>
                  <a:pt x="111" y="96"/>
                  <a:pt x="110" y="94"/>
                </a:cubicBezTo>
                <a:close/>
                <a:moveTo>
                  <a:pt x="16" y="11"/>
                </a:moveTo>
                <a:cubicBezTo>
                  <a:pt x="14" y="10"/>
                  <a:pt x="12" y="10"/>
                  <a:pt x="11" y="11"/>
                </a:cubicBezTo>
                <a:cubicBezTo>
                  <a:pt x="9" y="13"/>
                  <a:pt x="9" y="15"/>
                  <a:pt x="11" y="17"/>
                </a:cubicBezTo>
                <a:cubicBezTo>
                  <a:pt x="19" y="25"/>
                  <a:pt x="19" y="25"/>
                  <a:pt x="19" y="25"/>
                </a:cubicBezTo>
                <a:cubicBezTo>
                  <a:pt x="20" y="26"/>
                  <a:pt x="21" y="26"/>
                  <a:pt x="22" y="26"/>
                </a:cubicBezTo>
                <a:cubicBezTo>
                  <a:pt x="23" y="26"/>
                  <a:pt x="23" y="26"/>
                  <a:pt x="24" y="25"/>
                </a:cubicBezTo>
                <a:cubicBezTo>
                  <a:pt x="26" y="23"/>
                  <a:pt x="26" y="21"/>
                  <a:pt x="24" y="20"/>
                </a:cubicBezTo>
                <a:lnTo>
                  <a:pt x="16" y="11"/>
                </a:lnTo>
                <a:close/>
                <a:moveTo>
                  <a:pt x="19" y="37"/>
                </a:moveTo>
                <a:cubicBezTo>
                  <a:pt x="19" y="35"/>
                  <a:pt x="17" y="33"/>
                  <a:pt x="15" y="33"/>
                </a:cubicBezTo>
                <a:cubicBezTo>
                  <a:pt x="3" y="33"/>
                  <a:pt x="3" y="33"/>
                  <a:pt x="3" y="33"/>
                </a:cubicBezTo>
                <a:cubicBezTo>
                  <a:pt x="1" y="33"/>
                  <a:pt x="0" y="35"/>
                  <a:pt x="0" y="37"/>
                </a:cubicBezTo>
                <a:cubicBezTo>
                  <a:pt x="0" y="39"/>
                  <a:pt x="1" y="41"/>
                  <a:pt x="3" y="41"/>
                </a:cubicBezTo>
                <a:cubicBezTo>
                  <a:pt x="15" y="41"/>
                  <a:pt x="15" y="41"/>
                  <a:pt x="15" y="41"/>
                </a:cubicBezTo>
                <a:cubicBezTo>
                  <a:pt x="17" y="41"/>
                  <a:pt x="19" y="39"/>
                  <a:pt x="19" y="37"/>
                </a:cubicBezTo>
                <a:close/>
                <a:moveTo>
                  <a:pt x="17" y="48"/>
                </a:moveTo>
                <a:cubicBezTo>
                  <a:pt x="9" y="57"/>
                  <a:pt x="9" y="57"/>
                  <a:pt x="9" y="57"/>
                </a:cubicBezTo>
                <a:cubicBezTo>
                  <a:pt x="8" y="58"/>
                  <a:pt x="8" y="61"/>
                  <a:pt x="9" y="62"/>
                </a:cubicBezTo>
                <a:cubicBezTo>
                  <a:pt x="10" y="63"/>
                  <a:pt x="11" y="63"/>
                  <a:pt x="12" y="63"/>
                </a:cubicBezTo>
                <a:cubicBezTo>
                  <a:pt x="13" y="63"/>
                  <a:pt x="14" y="63"/>
                  <a:pt x="14" y="62"/>
                </a:cubicBezTo>
                <a:cubicBezTo>
                  <a:pt x="22" y="54"/>
                  <a:pt x="22" y="54"/>
                  <a:pt x="22" y="54"/>
                </a:cubicBezTo>
                <a:cubicBezTo>
                  <a:pt x="24" y="52"/>
                  <a:pt x="24" y="50"/>
                  <a:pt x="22" y="48"/>
                </a:cubicBezTo>
                <a:cubicBezTo>
                  <a:pt x="21" y="47"/>
                  <a:pt x="19" y="47"/>
                  <a:pt x="17" y="48"/>
                </a:cubicBezTo>
                <a:close/>
                <a:moveTo>
                  <a:pt x="36" y="19"/>
                </a:moveTo>
                <a:cubicBezTo>
                  <a:pt x="38" y="19"/>
                  <a:pt x="40" y="18"/>
                  <a:pt x="40" y="16"/>
                </a:cubicBezTo>
                <a:cubicBezTo>
                  <a:pt x="40" y="4"/>
                  <a:pt x="40" y="4"/>
                  <a:pt x="40" y="4"/>
                </a:cubicBezTo>
                <a:cubicBezTo>
                  <a:pt x="40" y="2"/>
                  <a:pt x="38" y="0"/>
                  <a:pt x="36" y="0"/>
                </a:cubicBezTo>
                <a:cubicBezTo>
                  <a:pt x="34" y="0"/>
                  <a:pt x="33" y="2"/>
                  <a:pt x="33" y="4"/>
                </a:cubicBezTo>
                <a:cubicBezTo>
                  <a:pt x="33" y="16"/>
                  <a:pt x="33" y="16"/>
                  <a:pt x="33" y="16"/>
                </a:cubicBezTo>
                <a:cubicBezTo>
                  <a:pt x="33" y="18"/>
                  <a:pt x="34" y="19"/>
                  <a:pt x="36" y="19"/>
                </a:cubicBezTo>
                <a:close/>
                <a:moveTo>
                  <a:pt x="50" y="24"/>
                </a:moveTo>
                <a:cubicBezTo>
                  <a:pt x="51" y="24"/>
                  <a:pt x="52" y="24"/>
                  <a:pt x="53" y="23"/>
                </a:cubicBezTo>
                <a:cubicBezTo>
                  <a:pt x="61" y="15"/>
                  <a:pt x="61" y="15"/>
                  <a:pt x="61" y="15"/>
                </a:cubicBezTo>
                <a:cubicBezTo>
                  <a:pt x="63" y="13"/>
                  <a:pt x="63" y="11"/>
                  <a:pt x="61" y="10"/>
                </a:cubicBezTo>
                <a:cubicBezTo>
                  <a:pt x="60" y="8"/>
                  <a:pt x="58" y="8"/>
                  <a:pt x="56" y="10"/>
                </a:cubicBezTo>
                <a:cubicBezTo>
                  <a:pt x="48" y="18"/>
                  <a:pt x="48" y="18"/>
                  <a:pt x="48" y="18"/>
                </a:cubicBezTo>
                <a:cubicBezTo>
                  <a:pt x="46" y="19"/>
                  <a:pt x="46" y="22"/>
                  <a:pt x="48" y="23"/>
                </a:cubicBezTo>
                <a:cubicBezTo>
                  <a:pt x="49" y="24"/>
                  <a:pt x="50" y="24"/>
                  <a:pt x="50" y="24"/>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61" name="Shape 1661"/>
          <p:cNvSpPr/>
          <p:nvPr/>
        </p:nvSpPr>
        <p:spPr>
          <a:xfrm>
            <a:off x="7306328" y="3446350"/>
            <a:ext cx="326231" cy="426244"/>
          </a:xfrm>
          <a:custGeom>
            <a:pathLst>
              <a:path extrusionOk="0" h="114" w="89">
                <a:moveTo>
                  <a:pt x="31" y="100"/>
                </a:moveTo>
                <a:cubicBezTo>
                  <a:pt x="31" y="100"/>
                  <a:pt x="31" y="100"/>
                  <a:pt x="31" y="100"/>
                </a:cubicBezTo>
                <a:cubicBezTo>
                  <a:pt x="31" y="108"/>
                  <a:pt x="37" y="114"/>
                  <a:pt x="45" y="114"/>
                </a:cubicBezTo>
                <a:cubicBezTo>
                  <a:pt x="52" y="114"/>
                  <a:pt x="58" y="108"/>
                  <a:pt x="58" y="100"/>
                </a:cubicBezTo>
                <a:cubicBezTo>
                  <a:pt x="58" y="100"/>
                  <a:pt x="58" y="100"/>
                  <a:pt x="58" y="100"/>
                </a:cubicBezTo>
                <a:lnTo>
                  <a:pt x="31" y="100"/>
                </a:lnTo>
                <a:close/>
                <a:moveTo>
                  <a:pt x="88" y="83"/>
                </a:moveTo>
                <a:cubicBezTo>
                  <a:pt x="76" y="65"/>
                  <a:pt x="76" y="65"/>
                  <a:pt x="76" y="65"/>
                </a:cubicBezTo>
                <a:cubicBezTo>
                  <a:pt x="76" y="43"/>
                  <a:pt x="76" y="43"/>
                  <a:pt x="76" y="43"/>
                </a:cubicBezTo>
                <a:cubicBezTo>
                  <a:pt x="76" y="28"/>
                  <a:pt x="65" y="16"/>
                  <a:pt x="51" y="13"/>
                </a:cubicBezTo>
                <a:cubicBezTo>
                  <a:pt x="51" y="6"/>
                  <a:pt x="51" y="6"/>
                  <a:pt x="51" y="6"/>
                </a:cubicBezTo>
                <a:cubicBezTo>
                  <a:pt x="51" y="2"/>
                  <a:pt x="48" y="0"/>
                  <a:pt x="45" y="0"/>
                </a:cubicBezTo>
                <a:cubicBezTo>
                  <a:pt x="41" y="0"/>
                  <a:pt x="39" y="2"/>
                  <a:pt x="39" y="6"/>
                </a:cubicBezTo>
                <a:cubicBezTo>
                  <a:pt x="39" y="13"/>
                  <a:pt x="39" y="13"/>
                  <a:pt x="39" y="13"/>
                </a:cubicBezTo>
                <a:cubicBezTo>
                  <a:pt x="24" y="16"/>
                  <a:pt x="14" y="28"/>
                  <a:pt x="14" y="43"/>
                </a:cubicBezTo>
                <a:cubicBezTo>
                  <a:pt x="14" y="65"/>
                  <a:pt x="14" y="65"/>
                  <a:pt x="14" y="65"/>
                </a:cubicBezTo>
                <a:cubicBezTo>
                  <a:pt x="1" y="83"/>
                  <a:pt x="1" y="83"/>
                  <a:pt x="1" y="83"/>
                </a:cubicBezTo>
                <a:cubicBezTo>
                  <a:pt x="0" y="85"/>
                  <a:pt x="0" y="88"/>
                  <a:pt x="1" y="90"/>
                </a:cubicBezTo>
                <a:cubicBezTo>
                  <a:pt x="2" y="92"/>
                  <a:pt x="4" y="93"/>
                  <a:pt x="7" y="93"/>
                </a:cubicBezTo>
                <a:cubicBezTo>
                  <a:pt x="83" y="93"/>
                  <a:pt x="83" y="93"/>
                  <a:pt x="83" y="93"/>
                </a:cubicBezTo>
                <a:cubicBezTo>
                  <a:pt x="85" y="93"/>
                  <a:pt x="87" y="92"/>
                  <a:pt x="88" y="90"/>
                </a:cubicBezTo>
                <a:cubicBezTo>
                  <a:pt x="89" y="88"/>
                  <a:pt x="89" y="85"/>
                  <a:pt x="88" y="83"/>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62" name="Shape 1662"/>
          <p:cNvSpPr txBox="1"/>
          <p:nvPr/>
        </p:nvSpPr>
        <p:spPr>
          <a:xfrm>
            <a:off x="3930151" y="1742046"/>
            <a:ext cx="852498" cy="3347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dk1"/>
                </a:solidFill>
                <a:latin typeface="Montserrat"/>
                <a:ea typeface="Montserrat"/>
                <a:cs typeface="Montserrat"/>
                <a:sym typeface="Montserrat"/>
              </a:rPr>
              <a:t>0.2%</a:t>
            </a:r>
            <a:endParaRPr sz="1100"/>
          </a:p>
        </p:txBody>
      </p:sp>
      <p:sp>
        <p:nvSpPr>
          <p:cNvPr id="1663" name="Shape 1663"/>
          <p:cNvSpPr txBox="1"/>
          <p:nvPr/>
        </p:nvSpPr>
        <p:spPr>
          <a:xfrm>
            <a:off x="4965921" y="1445496"/>
            <a:ext cx="852498" cy="3347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Montserrat"/>
                <a:ea typeface="Montserrat"/>
                <a:cs typeface="Montserrat"/>
                <a:sym typeface="Montserrat"/>
              </a:rPr>
              <a:t>21%</a:t>
            </a:r>
            <a:endParaRPr sz="1100"/>
          </a:p>
        </p:txBody>
      </p:sp>
      <p:sp>
        <p:nvSpPr>
          <p:cNvPr id="1664" name="Shape 1664"/>
          <p:cNvSpPr txBox="1"/>
          <p:nvPr/>
        </p:nvSpPr>
        <p:spPr>
          <a:xfrm>
            <a:off x="6006787" y="1178974"/>
            <a:ext cx="852498" cy="3347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Montserrat"/>
                <a:ea typeface="Montserrat"/>
                <a:cs typeface="Montserrat"/>
                <a:sym typeface="Montserrat"/>
              </a:rPr>
              <a:t>89K</a:t>
            </a:r>
            <a:endParaRPr sz="1100"/>
          </a:p>
        </p:txBody>
      </p:sp>
      <p:sp>
        <p:nvSpPr>
          <p:cNvPr id="1665" name="Shape 1665"/>
          <p:cNvSpPr txBox="1"/>
          <p:nvPr/>
        </p:nvSpPr>
        <p:spPr>
          <a:xfrm>
            <a:off x="7042556" y="2034219"/>
            <a:ext cx="852498" cy="3347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dk1"/>
                </a:solidFill>
                <a:latin typeface="Montserrat"/>
                <a:ea typeface="Montserrat"/>
                <a:cs typeface="Montserrat"/>
                <a:sym typeface="Montserrat"/>
              </a:rPr>
              <a:t>19K</a:t>
            </a:r>
            <a:endParaRPr sz="1100"/>
          </a:p>
        </p:txBody>
      </p:sp>
      <p:cxnSp>
        <p:nvCxnSpPr>
          <p:cNvPr id="1666" name="Shape 1666"/>
          <p:cNvCxnSpPr/>
          <p:nvPr/>
        </p:nvCxnSpPr>
        <p:spPr>
          <a:xfrm>
            <a:off x="4259960" y="2156318"/>
            <a:ext cx="192881" cy="0"/>
          </a:xfrm>
          <a:prstGeom prst="straightConnector1">
            <a:avLst/>
          </a:prstGeom>
          <a:noFill/>
          <a:ln cap="flat" cmpd="sng" w="28575">
            <a:solidFill>
              <a:schemeClr val="dk1"/>
            </a:solidFill>
            <a:prstDash val="solid"/>
            <a:miter lim="800000"/>
            <a:headEnd len="sm" w="sm" type="none"/>
            <a:tailEnd len="sm" w="sm" type="none"/>
          </a:ln>
        </p:spPr>
      </p:cxnSp>
      <p:cxnSp>
        <p:nvCxnSpPr>
          <p:cNvPr id="1667" name="Shape 1667"/>
          <p:cNvCxnSpPr/>
          <p:nvPr/>
        </p:nvCxnSpPr>
        <p:spPr>
          <a:xfrm>
            <a:off x="5298278" y="1887713"/>
            <a:ext cx="192881" cy="0"/>
          </a:xfrm>
          <a:prstGeom prst="straightConnector1">
            <a:avLst/>
          </a:prstGeom>
          <a:noFill/>
          <a:ln cap="flat" cmpd="sng" w="28575">
            <a:solidFill>
              <a:schemeClr val="lt1"/>
            </a:solidFill>
            <a:prstDash val="solid"/>
            <a:miter lim="800000"/>
            <a:headEnd len="sm" w="sm" type="none"/>
            <a:tailEnd len="sm" w="sm" type="none"/>
          </a:ln>
        </p:spPr>
      </p:cxnSp>
      <p:cxnSp>
        <p:nvCxnSpPr>
          <p:cNvPr id="1668" name="Shape 1668"/>
          <p:cNvCxnSpPr/>
          <p:nvPr/>
        </p:nvCxnSpPr>
        <p:spPr>
          <a:xfrm>
            <a:off x="6336595" y="1613393"/>
            <a:ext cx="192881" cy="0"/>
          </a:xfrm>
          <a:prstGeom prst="straightConnector1">
            <a:avLst/>
          </a:prstGeom>
          <a:noFill/>
          <a:ln cap="flat" cmpd="sng" w="28575">
            <a:solidFill>
              <a:schemeClr val="lt1"/>
            </a:solidFill>
            <a:prstDash val="solid"/>
            <a:miter lim="800000"/>
            <a:headEnd len="sm" w="sm" type="none"/>
            <a:tailEnd len="sm" w="sm" type="none"/>
          </a:ln>
        </p:spPr>
      </p:cxnSp>
      <p:cxnSp>
        <p:nvCxnSpPr>
          <p:cNvPr id="1669" name="Shape 1669"/>
          <p:cNvCxnSpPr/>
          <p:nvPr/>
        </p:nvCxnSpPr>
        <p:spPr>
          <a:xfrm>
            <a:off x="7373003" y="2430638"/>
            <a:ext cx="192881" cy="0"/>
          </a:xfrm>
          <a:prstGeom prst="straightConnector1">
            <a:avLst/>
          </a:prstGeom>
          <a:noFill/>
          <a:ln cap="flat" cmpd="sng" w="28575">
            <a:solidFill>
              <a:schemeClr val="dk1"/>
            </a:solidFill>
            <a:prstDash val="solid"/>
            <a:miter lim="800000"/>
            <a:headEnd len="sm" w="sm" type="none"/>
            <a:tailEnd len="sm" w="sm" type="none"/>
          </a:ln>
        </p:spPr>
      </p:cxnSp>
      <p:sp>
        <p:nvSpPr>
          <p:cNvPr id="1670" name="Shape 1670"/>
          <p:cNvSpPr txBox="1"/>
          <p:nvPr/>
        </p:nvSpPr>
        <p:spPr>
          <a:xfrm>
            <a:off x="3893888" y="2229161"/>
            <a:ext cx="925024" cy="684802"/>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a:t>
            </a:r>
            <a:endParaRPr sz="1100"/>
          </a:p>
        </p:txBody>
      </p:sp>
      <p:sp>
        <p:nvSpPr>
          <p:cNvPr id="1671" name="Shape 1671"/>
          <p:cNvSpPr txBox="1"/>
          <p:nvPr/>
        </p:nvSpPr>
        <p:spPr>
          <a:xfrm>
            <a:off x="4935437" y="1993417"/>
            <a:ext cx="925024" cy="684802"/>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 is not simply</a:t>
            </a:r>
            <a:endParaRPr sz="1100"/>
          </a:p>
        </p:txBody>
      </p:sp>
      <p:sp>
        <p:nvSpPr>
          <p:cNvPr id="1672" name="Shape 1672"/>
          <p:cNvSpPr txBox="1"/>
          <p:nvPr/>
        </p:nvSpPr>
        <p:spPr>
          <a:xfrm>
            <a:off x="5971208" y="1736242"/>
            <a:ext cx="925024" cy="684802"/>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 is not simply</a:t>
            </a:r>
            <a:endParaRPr sz="1100"/>
          </a:p>
        </p:txBody>
      </p:sp>
      <p:sp>
        <p:nvSpPr>
          <p:cNvPr id="1673" name="Shape 1673"/>
          <p:cNvSpPr txBox="1"/>
          <p:nvPr/>
        </p:nvSpPr>
        <p:spPr>
          <a:xfrm>
            <a:off x="7006931" y="2458013"/>
            <a:ext cx="925024"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a:t>
            </a:r>
            <a:endParaRPr sz="1100"/>
          </a:p>
        </p:txBody>
      </p:sp>
      <p:cxnSp>
        <p:nvCxnSpPr>
          <p:cNvPr id="1674" name="Shape 1674"/>
          <p:cNvCxnSpPr/>
          <p:nvPr/>
        </p:nvCxnSpPr>
        <p:spPr>
          <a:xfrm>
            <a:off x="957944" y="3341912"/>
            <a:ext cx="2224087" cy="0"/>
          </a:xfrm>
          <a:prstGeom prst="straightConnector1">
            <a:avLst/>
          </a:prstGeom>
          <a:noFill/>
          <a:ln cap="flat" cmpd="sng" w="12700">
            <a:solidFill>
              <a:schemeClr val="dk1"/>
            </a:solidFill>
            <a:prstDash val="solid"/>
            <a:miter lim="800000"/>
            <a:headEnd len="sm" w="sm" type="none"/>
            <a:tailEnd len="sm" w="sm" type="none"/>
          </a:ln>
        </p:spPr>
      </p:cxn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8" name="Shape 1678"/>
        <p:cNvGrpSpPr/>
        <p:nvPr/>
      </p:nvGrpSpPr>
      <p:grpSpPr>
        <a:xfrm>
          <a:off x="0" y="0"/>
          <a:ext cx="0" cy="0"/>
          <a:chOff x="0" y="0"/>
          <a:chExt cx="0" cy="0"/>
        </a:xfrm>
      </p:grpSpPr>
      <p:grpSp>
        <p:nvGrpSpPr>
          <p:cNvPr id="1679" name="Shape 1679"/>
          <p:cNvGrpSpPr/>
          <p:nvPr/>
        </p:nvGrpSpPr>
        <p:grpSpPr>
          <a:xfrm>
            <a:off x="1028020" y="2248585"/>
            <a:ext cx="7087961" cy="646330"/>
            <a:chOff x="1371600" y="2998113"/>
            <a:chExt cx="9450614" cy="861774"/>
          </a:xfrm>
        </p:grpSpPr>
        <p:sp>
          <p:nvSpPr>
            <p:cNvPr id="1680" name="Shape 1680"/>
            <p:cNvSpPr txBox="1"/>
            <p:nvPr/>
          </p:nvSpPr>
          <p:spPr>
            <a:xfrm>
              <a:off x="4477657" y="2998113"/>
              <a:ext cx="3238500" cy="8617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800">
                  <a:solidFill>
                    <a:schemeClr val="accent4"/>
                  </a:solidFill>
                  <a:latin typeface="Montserrat"/>
                  <a:ea typeface="Montserrat"/>
                  <a:cs typeface="Montserrat"/>
                  <a:sym typeface="Montserrat"/>
                </a:rPr>
                <a:t>THE</a:t>
              </a:r>
              <a:r>
                <a:rPr b="1" lang="en" sz="3800">
                  <a:solidFill>
                    <a:schemeClr val="lt1"/>
                  </a:solidFill>
                  <a:latin typeface="Montserrat"/>
                  <a:ea typeface="Montserrat"/>
                  <a:cs typeface="Montserrat"/>
                  <a:sym typeface="Montserrat"/>
                </a:rPr>
                <a:t> </a:t>
              </a:r>
              <a:r>
                <a:rPr b="1" lang="en" sz="3800">
                  <a:solidFill>
                    <a:schemeClr val="accent5"/>
                  </a:solidFill>
                  <a:latin typeface="Montserrat"/>
                  <a:ea typeface="Montserrat"/>
                  <a:cs typeface="Montserrat"/>
                  <a:sym typeface="Montserrat"/>
                </a:rPr>
                <a:t>END</a:t>
              </a:r>
              <a:endParaRPr sz="1100"/>
            </a:p>
          </p:txBody>
        </p:sp>
        <p:sp>
          <p:nvSpPr>
            <p:cNvPr id="1681" name="Shape 1681"/>
            <p:cNvSpPr/>
            <p:nvPr/>
          </p:nvSpPr>
          <p:spPr>
            <a:xfrm>
              <a:off x="1371600" y="3390900"/>
              <a:ext cx="2686050" cy="76200"/>
            </a:xfrm>
            <a:prstGeom prst="rect">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82" name="Shape 1682"/>
            <p:cNvSpPr/>
            <p:nvPr/>
          </p:nvSpPr>
          <p:spPr>
            <a:xfrm>
              <a:off x="8136164" y="3390900"/>
              <a:ext cx="2686050" cy="76200"/>
            </a:xfrm>
            <a:prstGeom prst="rect">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683" name="Shape 1683"/>
          <p:cNvSpPr/>
          <p:nvPr>
            <p:ph idx="2" type="pic"/>
          </p:nvPr>
        </p:nvSpPr>
        <p:spPr>
          <a:xfrm>
            <a:off x="255815" y="255812"/>
            <a:ext cx="8632371" cy="463187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6" name="Shape 376"/>
        <p:cNvGrpSpPr/>
        <p:nvPr/>
      </p:nvGrpSpPr>
      <p:grpSpPr>
        <a:xfrm>
          <a:off x="0" y="0"/>
          <a:ext cx="0" cy="0"/>
          <a:chOff x="0" y="0"/>
          <a:chExt cx="0" cy="0"/>
        </a:xfrm>
      </p:grpSpPr>
      <p:sp>
        <p:nvSpPr>
          <p:cNvPr id="377" name="Shape 377"/>
          <p:cNvSpPr txBox="1"/>
          <p:nvPr/>
        </p:nvSpPr>
        <p:spPr>
          <a:xfrm>
            <a:off x="581091" y="3487813"/>
            <a:ext cx="5548246" cy="180049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300">
                <a:solidFill>
                  <a:schemeClr val="lt1"/>
                </a:solidFill>
                <a:latin typeface="Montserrat"/>
                <a:ea typeface="Montserrat"/>
                <a:cs typeface="Montserrat"/>
                <a:sym typeface="Montserrat"/>
              </a:rPr>
              <a:t>Profile</a:t>
            </a:r>
            <a:endParaRPr sz="1100"/>
          </a:p>
        </p:txBody>
      </p:sp>
      <p:sp>
        <p:nvSpPr>
          <p:cNvPr id="378" name="Shape 378"/>
          <p:cNvSpPr txBox="1"/>
          <p:nvPr/>
        </p:nvSpPr>
        <p:spPr>
          <a:xfrm>
            <a:off x="1662617" y="3594132"/>
            <a:ext cx="1635447"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accent4"/>
                </a:solidFill>
                <a:latin typeface="Montserrat"/>
                <a:ea typeface="Montserrat"/>
                <a:cs typeface="Montserrat"/>
                <a:sym typeface="Montserrat"/>
              </a:rPr>
              <a:t>Comapny</a:t>
            </a:r>
            <a:endParaRPr b="1" sz="2300">
              <a:solidFill>
                <a:schemeClr val="accent4"/>
              </a:solidFill>
              <a:latin typeface="Montserrat"/>
              <a:ea typeface="Montserrat"/>
              <a:cs typeface="Montserrat"/>
              <a:sym typeface="Montserrat"/>
            </a:endParaRPr>
          </a:p>
        </p:txBody>
      </p:sp>
      <p:sp>
        <p:nvSpPr>
          <p:cNvPr id="379" name="Shape 379"/>
          <p:cNvSpPr/>
          <p:nvPr/>
        </p:nvSpPr>
        <p:spPr>
          <a:xfrm>
            <a:off x="5559709" y="1468551"/>
            <a:ext cx="957943" cy="957943"/>
          </a:xfrm>
          <a:prstGeom prst="ellipse">
            <a:avLst/>
          </a:prstGeom>
          <a:noFill/>
          <a:ln cap="flat" cmpd="sng" w="12700">
            <a:solidFill>
              <a:schemeClr val="lt1">
                <a:alpha val="35686"/>
              </a:schemeClr>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0" name="Shape 380"/>
          <p:cNvSpPr/>
          <p:nvPr/>
        </p:nvSpPr>
        <p:spPr>
          <a:xfrm>
            <a:off x="6729413" y="2034608"/>
            <a:ext cx="324531" cy="324529"/>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1" name="Shape 381"/>
          <p:cNvSpPr/>
          <p:nvPr/>
        </p:nvSpPr>
        <p:spPr>
          <a:xfrm>
            <a:off x="7078436" y="1797334"/>
            <a:ext cx="177232" cy="177232"/>
          </a:xfrm>
          <a:prstGeom prst="ellipse">
            <a:avLst/>
          </a:prstGeom>
          <a:solidFill>
            <a:srgbClr val="3E4143">
              <a:alpha val="6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2" name="Shape 382"/>
          <p:cNvSpPr/>
          <p:nvPr/>
        </p:nvSpPr>
        <p:spPr>
          <a:xfrm>
            <a:off x="6616304" y="2508990"/>
            <a:ext cx="550749" cy="550746"/>
          </a:xfrm>
          <a:prstGeom prst="ellipse">
            <a:avLst/>
          </a:prstGeom>
          <a:solidFill>
            <a:schemeClr val="accent5">
              <a:alpha val="75686"/>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3" name="Shape 383"/>
          <p:cNvSpPr/>
          <p:nvPr/>
        </p:nvSpPr>
        <p:spPr>
          <a:xfrm flipH="1">
            <a:off x="255813" y="255812"/>
            <a:ext cx="5744531" cy="3007069"/>
          </a:xfrm>
          <a:custGeom>
            <a:pathLst>
              <a:path extrusionOk="0" h="4009425" w="7659375">
                <a:moveTo>
                  <a:pt x="7659375" y="0"/>
                </a:moveTo>
                <a:lnTo>
                  <a:pt x="4105503" y="0"/>
                </a:lnTo>
                <a:lnTo>
                  <a:pt x="0" y="4009425"/>
                </a:lnTo>
                <a:lnTo>
                  <a:pt x="7659375" y="982826"/>
                </a:lnTo>
                <a:lnTo>
                  <a:pt x="7659375" y="0"/>
                </a:lnTo>
                <a:close/>
              </a:path>
            </a:pathLst>
          </a:custGeom>
          <a:solidFill>
            <a:schemeClr val="accent5">
              <a:alpha val="8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4" name="Shape 384"/>
          <p:cNvSpPr/>
          <p:nvPr>
            <p:ph idx="2" type="pic"/>
          </p:nvPr>
        </p:nvSpPr>
        <p:spPr>
          <a:xfrm>
            <a:off x="255815" y="255812"/>
            <a:ext cx="8632371" cy="463187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8" name="Shape 388"/>
        <p:cNvGrpSpPr/>
        <p:nvPr/>
      </p:nvGrpSpPr>
      <p:grpSpPr>
        <a:xfrm>
          <a:off x="0" y="0"/>
          <a:ext cx="0" cy="0"/>
          <a:chOff x="0" y="0"/>
          <a:chExt cx="0" cy="0"/>
        </a:xfrm>
      </p:grpSpPr>
      <p:sp>
        <p:nvSpPr>
          <p:cNvPr id="389" name="Shape 389"/>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Raleway"/>
                <a:ea typeface="Raleway"/>
                <a:cs typeface="Raleway"/>
                <a:sym typeface="Raleway"/>
              </a:rPr>
              <a:t>The example text goes here with your own detailed summery. Loren opium dolor sit amen example text line.</a:t>
            </a:r>
            <a:endParaRPr b="0" i="0" sz="800" u="none" cap="none" strike="noStrike">
              <a:solidFill>
                <a:srgbClr val="7F7F7F"/>
              </a:solidFill>
              <a:latin typeface="Raleway"/>
              <a:ea typeface="Raleway"/>
              <a:cs typeface="Raleway"/>
              <a:sym typeface="Raleway"/>
            </a:endParaRPr>
          </a:p>
        </p:txBody>
      </p:sp>
      <p:sp>
        <p:nvSpPr>
          <p:cNvPr id="390" name="Shape 390"/>
          <p:cNvSpPr txBox="1"/>
          <p:nvPr>
            <p:ph idx="11" type="ftr"/>
          </p:nvPr>
        </p:nvSpPr>
        <p:spPr>
          <a:xfrm>
            <a:off x="3857250" y="4707775"/>
            <a:ext cx="1429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1100"/>
          </a:p>
        </p:txBody>
      </p:sp>
      <p:sp>
        <p:nvSpPr>
          <p:cNvPr id="391" name="Shape 391"/>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392" name="Shape 392"/>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lt2"/>
              </a:buClr>
              <a:buSzPts val="1900"/>
              <a:buFont typeface="Montserrat"/>
              <a:buNone/>
            </a:pPr>
            <a:r>
              <a:rPr b="1" i="0" lang="en" sz="1900" u="none" cap="none" strike="noStrike">
                <a:solidFill>
                  <a:schemeClr val="lt2"/>
                </a:solidFill>
                <a:latin typeface="Montserrat"/>
                <a:ea typeface="Montserrat"/>
                <a:cs typeface="Montserrat"/>
                <a:sym typeface="Montserrat"/>
              </a:rPr>
              <a:t>Company </a:t>
            </a:r>
            <a:r>
              <a:rPr b="1" i="0" lang="en" sz="1900" u="none" cap="none" strike="noStrike">
                <a:solidFill>
                  <a:schemeClr val="accent4"/>
                </a:solidFill>
                <a:latin typeface="Montserrat"/>
                <a:ea typeface="Montserrat"/>
                <a:cs typeface="Montserrat"/>
                <a:sym typeface="Montserrat"/>
              </a:rPr>
              <a:t>Profiling</a:t>
            </a:r>
            <a:endParaRPr sz="1100"/>
          </a:p>
        </p:txBody>
      </p:sp>
      <p:cxnSp>
        <p:nvCxnSpPr>
          <p:cNvPr id="393" name="Shape 393"/>
          <p:cNvCxnSpPr/>
          <p:nvPr/>
        </p:nvCxnSpPr>
        <p:spPr>
          <a:xfrm>
            <a:off x="628650" y="1149803"/>
            <a:ext cx="598715" cy="0"/>
          </a:xfrm>
          <a:prstGeom prst="straightConnector1">
            <a:avLst/>
          </a:prstGeom>
          <a:noFill/>
          <a:ln cap="flat" cmpd="sng" w="38100">
            <a:solidFill>
              <a:schemeClr val="lt2"/>
            </a:solidFill>
            <a:prstDash val="solid"/>
            <a:miter lim="800000"/>
            <a:headEnd len="sm" w="sm" type="none"/>
            <a:tailEnd len="sm" w="sm" type="none"/>
          </a:ln>
        </p:spPr>
      </p:cxnSp>
      <p:sp>
        <p:nvSpPr>
          <p:cNvPr id="394" name="Shape 394"/>
          <p:cNvSpPr/>
          <p:nvPr/>
        </p:nvSpPr>
        <p:spPr>
          <a:xfrm>
            <a:off x="628650" y="2183050"/>
            <a:ext cx="5429250" cy="1145087"/>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5" name="Shape 395"/>
          <p:cNvSpPr txBox="1"/>
          <p:nvPr/>
        </p:nvSpPr>
        <p:spPr>
          <a:xfrm>
            <a:off x="628650" y="1300319"/>
            <a:ext cx="3557588" cy="51504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random text. It has lorem Sydney College in Virginia, looked up one of the more Bonorum to Malorum"  Rackham.</a:t>
            </a:r>
            <a:endParaRPr sz="1100"/>
          </a:p>
        </p:txBody>
      </p:sp>
      <p:sp>
        <p:nvSpPr>
          <p:cNvPr id="396" name="Shape 396"/>
          <p:cNvSpPr/>
          <p:nvPr/>
        </p:nvSpPr>
        <p:spPr>
          <a:xfrm>
            <a:off x="628649" y="3610260"/>
            <a:ext cx="980215" cy="980215"/>
          </a:xfrm>
          <a:prstGeom prst="ellipse">
            <a:avLst/>
          </a:prstGeom>
          <a:noFill/>
          <a:ln cap="flat" cmpd="sng" w="381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7" name="Shape 397"/>
          <p:cNvSpPr/>
          <p:nvPr/>
        </p:nvSpPr>
        <p:spPr>
          <a:xfrm>
            <a:off x="1917335" y="3610260"/>
            <a:ext cx="980215" cy="980215"/>
          </a:xfrm>
          <a:prstGeom prst="ellipse">
            <a:avLst/>
          </a:prstGeom>
          <a:noFill/>
          <a:ln cap="flat" cmpd="sng" w="38100">
            <a:solidFill>
              <a:schemeClr val="accent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8" name="Shape 398"/>
          <p:cNvSpPr/>
          <p:nvPr/>
        </p:nvSpPr>
        <p:spPr>
          <a:xfrm>
            <a:off x="3206021" y="3610260"/>
            <a:ext cx="980215" cy="980215"/>
          </a:xfrm>
          <a:prstGeom prst="ellipse">
            <a:avLst/>
          </a:prstGeom>
          <a:noFill/>
          <a:ln cap="flat" cmpd="sng" w="38100">
            <a:solidFill>
              <a:srgbClr val="3E414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9" name="Shape 399"/>
          <p:cNvSpPr txBox="1"/>
          <p:nvPr/>
        </p:nvSpPr>
        <p:spPr>
          <a:xfrm>
            <a:off x="1622248" y="2413192"/>
            <a:ext cx="4098992" cy="684802"/>
          </a:xfrm>
          <a:prstGeom prst="rect">
            <a:avLst/>
          </a:prstGeom>
          <a:noFill/>
          <a:ln>
            <a:noFill/>
          </a:ln>
        </p:spPr>
        <p:txBody>
          <a:bodyPr anchorCtr="0" anchor="t" bIns="34275" lIns="68575" spcFirstLastPara="1" rIns="68575" wrap="square" tIns="34275">
            <a:noAutofit/>
          </a:bodyPr>
          <a:lstStyle/>
          <a:p>
            <a:pPr indent="0" lvl="0" marL="0" marR="0" rtl="0" algn="just">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 Hampden-Sydney College in Virginia, looked up one of the more obscure Latin Finibus Bonorum et Malorum"  Rackham.</a:t>
            </a:r>
            <a:endParaRPr sz="1100"/>
          </a:p>
        </p:txBody>
      </p:sp>
      <p:sp>
        <p:nvSpPr>
          <p:cNvPr id="400" name="Shape 400"/>
          <p:cNvSpPr/>
          <p:nvPr>
            <p:ph idx="2" type="pic"/>
          </p:nvPr>
        </p:nvSpPr>
        <p:spPr>
          <a:xfrm>
            <a:off x="4572001" y="1364032"/>
            <a:ext cx="3943349" cy="322644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01" name="Shape 401"/>
          <p:cNvSpPr/>
          <p:nvPr/>
        </p:nvSpPr>
        <p:spPr>
          <a:xfrm>
            <a:off x="918748" y="3877351"/>
            <a:ext cx="400050" cy="398859"/>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2" name="Shape 402"/>
          <p:cNvSpPr/>
          <p:nvPr/>
        </p:nvSpPr>
        <p:spPr>
          <a:xfrm>
            <a:off x="918748" y="2598430"/>
            <a:ext cx="551260" cy="314325"/>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3" name="Shape 403"/>
          <p:cNvSpPr/>
          <p:nvPr/>
        </p:nvSpPr>
        <p:spPr>
          <a:xfrm>
            <a:off x="2155038" y="3839024"/>
            <a:ext cx="504825" cy="522684"/>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4" name="Shape 404"/>
          <p:cNvSpPr/>
          <p:nvPr/>
        </p:nvSpPr>
        <p:spPr>
          <a:xfrm>
            <a:off x="3554394" y="3869386"/>
            <a:ext cx="360760" cy="461962"/>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8" name="Shape 408"/>
        <p:cNvGrpSpPr/>
        <p:nvPr/>
      </p:nvGrpSpPr>
      <p:grpSpPr>
        <a:xfrm>
          <a:off x="0" y="0"/>
          <a:ext cx="0" cy="0"/>
          <a:chOff x="0" y="0"/>
          <a:chExt cx="0" cy="0"/>
        </a:xfrm>
      </p:grpSpPr>
      <p:sp>
        <p:nvSpPr>
          <p:cNvPr id="409" name="Shape 409"/>
          <p:cNvSpPr txBox="1"/>
          <p:nvPr>
            <p:ph idx="11" type="ftr"/>
          </p:nvPr>
        </p:nvSpPr>
        <p:spPr>
          <a:xfrm>
            <a:off x="3881125" y="4707775"/>
            <a:ext cx="1381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1100"/>
          </a:p>
        </p:txBody>
      </p:sp>
      <p:sp>
        <p:nvSpPr>
          <p:cNvPr id="410" name="Shape 41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411" name="Shape 411"/>
          <p:cNvSpPr/>
          <p:nvPr/>
        </p:nvSpPr>
        <p:spPr>
          <a:xfrm rot="5400000">
            <a:off x="5905407" y="-268102"/>
            <a:ext cx="34289" cy="1936381"/>
          </a:xfrm>
          <a:prstGeom prst="flowChartProcess">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2" name="Shape 412"/>
          <p:cNvSpPr/>
          <p:nvPr/>
        </p:nvSpPr>
        <p:spPr>
          <a:xfrm rot="5400000">
            <a:off x="5905407" y="2315077"/>
            <a:ext cx="34289" cy="1936381"/>
          </a:xfrm>
          <a:prstGeom prst="flowChartProcess">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3" name="Shape 413"/>
          <p:cNvSpPr/>
          <p:nvPr/>
        </p:nvSpPr>
        <p:spPr>
          <a:xfrm>
            <a:off x="6856453" y="682943"/>
            <a:ext cx="34289" cy="388619"/>
          </a:xfrm>
          <a:prstGeom prst="flowChartProcess">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4" name="Shape 414"/>
          <p:cNvSpPr/>
          <p:nvPr/>
        </p:nvSpPr>
        <p:spPr>
          <a:xfrm>
            <a:off x="6856453" y="2911793"/>
            <a:ext cx="34289" cy="388619"/>
          </a:xfrm>
          <a:prstGeom prst="flowChartProcess">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415" name="Shape 415"/>
          <p:cNvGrpSpPr/>
          <p:nvPr/>
        </p:nvGrpSpPr>
        <p:grpSpPr>
          <a:xfrm>
            <a:off x="5371012" y="1264475"/>
            <a:ext cx="3199042" cy="1454405"/>
            <a:chOff x="7088412" y="1428750"/>
            <a:chExt cx="4265389" cy="1939207"/>
          </a:xfrm>
        </p:grpSpPr>
        <p:sp>
          <p:nvSpPr>
            <p:cNvPr id="416" name="Shape 416"/>
            <p:cNvSpPr txBox="1"/>
            <p:nvPr/>
          </p:nvSpPr>
          <p:spPr>
            <a:xfrm>
              <a:off x="7088412" y="1428750"/>
              <a:ext cx="2581841" cy="8617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7F7F7F"/>
                  </a:solidFill>
                  <a:latin typeface="Montserrat"/>
                  <a:ea typeface="Montserrat"/>
                  <a:cs typeface="Montserrat"/>
                  <a:sym typeface="Montserrat"/>
                </a:rPr>
                <a:t>Company</a:t>
              </a:r>
              <a:endParaRPr sz="1100"/>
            </a:p>
            <a:p>
              <a:pPr indent="0" lvl="0" marL="0" marR="0" rtl="0" algn="l">
                <a:spcBef>
                  <a:spcPts val="0"/>
                </a:spcBef>
                <a:spcAft>
                  <a:spcPts val="0"/>
                </a:spcAft>
                <a:buNone/>
              </a:pPr>
              <a:r>
                <a:rPr b="1" lang="en" sz="2600">
                  <a:solidFill>
                    <a:schemeClr val="accent4"/>
                  </a:solidFill>
                  <a:latin typeface="Montserrat"/>
                  <a:ea typeface="Montserrat"/>
                  <a:cs typeface="Montserrat"/>
                  <a:sym typeface="Montserrat"/>
                </a:rPr>
                <a:t>About Us</a:t>
              </a:r>
              <a:endParaRPr sz="1100"/>
            </a:p>
          </p:txBody>
        </p:sp>
        <p:sp>
          <p:nvSpPr>
            <p:cNvPr id="417" name="Shape 417"/>
            <p:cNvSpPr txBox="1"/>
            <p:nvPr/>
          </p:nvSpPr>
          <p:spPr>
            <a:xfrm>
              <a:off x="7088413" y="2322284"/>
              <a:ext cx="4265387"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900">
                  <a:solidFill>
                    <a:schemeClr val="accent5"/>
                  </a:solidFill>
                  <a:latin typeface="Montserrat"/>
                  <a:ea typeface="Montserrat"/>
                  <a:cs typeface="Montserrat"/>
                  <a:sym typeface="Montserrat"/>
                </a:rPr>
                <a:t>Lorem ipsum is simply dummy text of the printing</a:t>
              </a:r>
              <a:endParaRPr sz="1100"/>
            </a:p>
          </p:txBody>
        </p:sp>
        <p:sp>
          <p:nvSpPr>
            <p:cNvPr id="418" name="Shape 418"/>
            <p:cNvSpPr txBox="1"/>
            <p:nvPr/>
          </p:nvSpPr>
          <p:spPr>
            <a:xfrm>
              <a:off x="7088412" y="2660071"/>
              <a:ext cx="4192451" cy="70788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random text. It has -Sydney College in Virginia, looked up one of the more obscure Latin Rackham.</a:t>
              </a:r>
              <a:endParaRPr sz="1100"/>
            </a:p>
          </p:txBody>
        </p:sp>
      </p:grpSp>
      <p:sp>
        <p:nvSpPr>
          <p:cNvPr id="419" name="Shape 419"/>
          <p:cNvSpPr txBox="1"/>
          <p:nvPr/>
        </p:nvSpPr>
        <p:spPr>
          <a:xfrm>
            <a:off x="4898033" y="3577574"/>
            <a:ext cx="3636961" cy="68480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random text. It has roots in a piece of classical Latin literature from 45 BC, making it over -Sydney College in Virginia, looked up one of the more obscure Latin Finibus Bonorum et Malorum"  Rackham.</a:t>
            </a:r>
            <a:endParaRPr sz="1100"/>
          </a:p>
        </p:txBody>
      </p:sp>
      <p:sp>
        <p:nvSpPr>
          <p:cNvPr id="420" name="Shape 420"/>
          <p:cNvSpPr/>
          <p:nvPr/>
        </p:nvSpPr>
        <p:spPr>
          <a:xfrm flipH="1">
            <a:off x="4954360" y="717232"/>
            <a:ext cx="34289" cy="2548891"/>
          </a:xfrm>
          <a:prstGeom prst="flowChartProcess">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1" name="Shape 421"/>
          <p:cNvSpPr/>
          <p:nvPr/>
        </p:nvSpPr>
        <p:spPr>
          <a:xfrm>
            <a:off x="0" y="1824221"/>
            <a:ext cx="2043113" cy="1296874"/>
          </a:xfrm>
          <a:prstGeom prst="rect">
            <a:avLst/>
          </a:prstGeom>
          <a:solidFill>
            <a:schemeClr val="accent5">
              <a:alpha val="8784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422" name="Shape 422"/>
          <p:cNvPicPr preferRelativeResize="0"/>
          <p:nvPr/>
        </p:nvPicPr>
        <p:blipFill rotWithShape="1">
          <a:blip r:embed="rId3">
            <a:alphaModFix/>
          </a:blip>
          <a:srcRect b="0" l="0" r="0" t="0"/>
          <a:stretch/>
        </p:blipFill>
        <p:spPr>
          <a:xfrm>
            <a:off x="628649" y="2198789"/>
            <a:ext cx="974709" cy="592136"/>
          </a:xfrm>
          <a:prstGeom prst="rect">
            <a:avLst/>
          </a:prstGeom>
          <a:noFill/>
          <a:ln>
            <a:noFill/>
          </a:ln>
        </p:spPr>
      </p:pic>
      <p:sp>
        <p:nvSpPr>
          <p:cNvPr id="423" name="Shape 423"/>
          <p:cNvSpPr/>
          <p:nvPr>
            <p:ph idx="2" type="pic"/>
          </p:nvPr>
        </p:nvSpPr>
        <p:spPr>
          <a:xfrm>
            <a:off x="628650" y="682943"/>
            <a:ext cx="3943350" cy="357943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7" name="Shape 427"/>
        <p:cNvGrpSpPr/>
        <p:nvPr/>
      </p:nvGrpSpPr>
      <p:grpSpPr>
        <a:xfrm>
          <a:off x="0" y="0"/>
          <a:ext cx="0" cy="0"/>
          <a:chOff x="0" y="0"/>
          <a:chExt cx="0" cy="0"/>
        </a:xfrm>
      </p:grpSpPr>
      <p:sp>
        <p:nvSpPr>
          <p:cNvPr id="428" name="Shape 428"/>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a:ea typeface="Montserrat"/>
                <a:cs typeface="Montserrat"/>
                <a:sym typeface="Montserrat"/>
              </a:rPr>
              <a:t>The example text goes here with your own detailed summery. Loren opium dolor sit amen example text line.</a:t>
            </a:r>
            <a:endParaRPr b="0" i="0" sz="800" u="none" cap="none" strike="noStrike">
              <a:solidFill>
                <a:srgbClr val="7F7F7F"/>
              </a:solidFill>
              <a:latin typeface="Montserrat"/>
              <a:ea typeface="Montserrat"/>
              <a:cs typeface="Montserrat"/>
              <a:sym typeface="Montserrat"/>
            </a:endParaRPr>
          </a:p>
        </p:txBody>
      </p:sp>
      <p:sp>
        <p:nvSpPr>
          <p:cNvPr id="429" name="Shape 429"/>
          <p:cNvSpPr txBox="1"/>
          <p:nvPr>
            <p:ph idx="11" type="ftr"/>
          </p:nvPr>
        </p:nvSpPr>
        <p:spPr>
          <a:xfrm>
            <a:off x="3821500" y="4707775"/>
            <a:ext cx="15009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2"/>
                </a:solidFill>
                <a:latin typeface="Montserrat"/>
                <a:ea typeface="Montserrat"/>
                <a:cs typeface="Montserrat"/>
                <a:sym typeface="Montserrat"/>
              </a:rPr>
              <a:t>www.infobusiness.com</a:t>
            </a:r>
            <a:endParaRPr sz="1100"/>
          </a:p>
        </p:txBody>
      </p:sp>
      <p:sp>
        <p:nvSpPr>
          <p:cNvPr id="430" name="Shape 43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431" name="Shape 431"/>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accent4"/>
              </a:buClr>
              <a:buSzPts val="1900"/>
              <a:buFont typeface="Montserrat"/>
              <a:buNone/>
            </a:pPr>
            <a:r>
              <a:rPr b="1" i="0" lang="en" sz="1900" u="none" cap="none" strike="noStrike">
                <a:solidFill>
                  <a:schemeClr val="accent4"/>
                </a:solidFill>
                <a:latin typeface="Montserrat"/>
                <a:ea typeface="Montserrat"/>
                <a:cs typeface="Montserrat"/>
                <a:sym typeface="Montserrat"/>
              </a:rPr>
              <a:t>About</a:t>
            </a:r>
            <a:r>
              <a:rPr b="1" i="0" lang="en" sz="1900" u="none" cap="none" strike="noStrike">
                <a:solidFill>
                  <a:schemeClr val="lt2"/>
                </a:solidFill>
                <a:latin typeface="Montserrat"/>
                <a:ea typeface="Montserrat"/>
                <a:cs typeface="Montserrat"/>
                <a:sym typeface="Montserrat"/>
              </a:rPr>
              <a:t> Us</a:t>
            </a:r>
            <a:endParaRPr b="1" i="0" sz="1900" u="none" cap="none" strike="noStrike">
              <a:solidFill>
                <a:schemeClr val="accent4"/>
              </a:solidFill>
              <a:latin typeface="Montserrat"/>
              <a:ea typeface="Montserrat"/>
              <a:cs typeface="Montserrat"/>
              <a:sym typeface="Montserrat"/>
            </a:endParaRPr>
          </a:p>
        </p:txBody>
      </p:sp>
      <p:sp>
        <p:nvSpPr>
          <p:cNvPr id="432" name="Shape 432"/>
          <p:cNvSpPr/>
          <p:nvPr/>
        </p:nvSpPr>
        <p:spPr>
          <a:xfrm>
            <a:off x="628650" y="1364032"/>
            <a:ext cx="4271963" cy="1007693"/>
          </a:xfrm>
          <a:prstGeom prst="flowChartProcess">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3" name="Shape 433"/>
          <p:cNvSpPr txBox="1"/>
          <p:nvPr/>
        </p:nvSpPr>
        <p:spPr>
          <a:xfrm>
            <a:off x="946150" y="1602421"/>
            <a:ext cx="3636961"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2"/>
                </a:solidFill>
                <a:latin typeface="Montserrat"/>
                <a:ea typeface="Montserrat"/>
                <a:cs typeface="Montserrat"/>
                <a:sym typeface="Montserrat"/>
              </a:rPr>
              <a:t>Contrary to popular belief, Lorem Ipsum is not simply random text. It has -Sydney College in Virginia, looked up one of the more obscure Latin Finibus Bonorum et Malorum"  Rackham.</a:t>
            </a:r>
            <a:endParaRPr sz="1100"/>
          </a:p>
        </p:txBody>
      </p:sp>
      <p:sp>
        <p:nvSpPr>
          <p:cNvPr id="434" name="Shape 434"/>
          <p:cNvSpPr/>
          <p:nvPr/>
        </p:nvSpPr>
        <p:spPr>
          <a:xfrm>
            <a:off x="4959801" y="1364032"/>
            <a:ext cx="1748089" cy="1585996"/>
          </a:xfrm>
          <a:prstGeom prst="flowChartProcess">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5" name="Shape 435"/>
          <p:cNvSpPr/>
          <p:nvPr/>
        </p:nvSpPr>
        <p:spPr>
          <a:xfrm>
            <a:off x="6767081" y="1364032"/>
            <a:ext cx="1748089" cy="1585996"/>
          </a:xfrm>
          <a:prstGeom prst="flowChartProcess">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436" name="Shape 436"/>
          <p:cNvPicPr preferRelativeResize="0"/>
          <p:nvPr/>
        </p:nvPicPr>
        <p:blipFill rotWithShape="1">
          <a:blip r:embed="rId3">
            <a:alphaModFix/>
          </a:blip>
          <a:srcRect b="0" l="0" r="0" t="0"/>
          <a:stretch/>
        </p:blipFill>
        <p:spPr>
          <a:xfrm>
            <a:off x="628650" y="2481943"/>
            <a:ext cx="4271962" cy="1987435"/>
          </a:xfrm>
          <a:prstGeom prst="rect">
            <a:avLst/>
          </a:prstGeom>
          <a:noFill/>
          <a:ln>
            <a:noFill/>
          </a:ln>
        </p:spPr>
      </p:pic>
      <p:sp>
        <p:nvSpPr>
          <p:cNvPr id="437" name="Shape 437"/>
          <p:cNvSpPr txBox="1"/>
          <p:nvPr/>
        </p:nvSpPr>
        <p:spPr>
          <a:xfrm>
            <a:off x="5211424" y="2112900"/>
            <a:ext cx="1244700" cy="531000"/>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Rackham.</a:t>
            </a:r>
            <a:endParaRPr sz="1100"/>
          </a:p>
        </p:txBody>
      </p:sp>
      <p:sp>
        <p:nvSpPr>
          <p:cNvPr id="438" name="Shape 438"/>
          <p:cNvSpPr txBox="1"/>
          <p:nvPr/>
        </p:nvSpPr>
        <p:spPr>
          <a:xfrm>
            <a:off x="7018800" y="2112900"/>
            <a:ext cx="1244700" cy="531000"/>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 Rackham.</a:t>
            </a:r>
            <a:endParaRPr sz="1100"/>
          </a:p>
        </p:txBody>
      </p:sp>
      <p:sp>
        <p:nvSpPr>
          <p:cNvPr id="439" name="Shape 439"/>
          <p:cNvSpPr/>
          <p:nvPr>
            <p:ph idx="2" type="pic"/>
          </p:nvPr>
        </p:nvSpPr>
        <p:spPr>
          <a:xfrm>
            <a:off x="4959802" y="3006779"/>
            <a:ext cx="3555368" cy="120070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40" name="Shape 440"/>
          <p:cNvSpPr/>
          <p:nvPr/>
        </p:nvSpPr>
        <p:spPr>
          <a:xfrm>
            <a:off x="5658701" y="1660236"/>
            <a:ext cx="350302" cy="349251"/>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41" name="Shape 441"/>
          <p:cNvSpPr/>
          <p:nvPr/>
        </p:nvSpPr>
        <p:spPr>
          <a:xfrm>
            <a:off x="7360477" y="1551788"/>
            <a:ext cx="442047" cy="457675"/>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Custom 6">
      <a:dk1>
        <a:srgbClr val="000000"/>
      </a:dk1>
      <a:lt1>
        <a:srgbClr val="FFFFFF"/>
      </a:lt1>
      <a:dk2>
        <a:srgbClr val="6491C8"/>
      </a:dk2>
      <a:lt2>
        <a:srgbClr val="7D8287"/>
      </a:lt2>
      <a:accent1>
        <a:srgbClr val="14B4EB"/>
      </a:accent1>
      <a:accent2>
        <a:srgbClr val="3CBEB4"/>
      </a:accent2>
      <a:accent3>
        <a:srgbClr val="96C83C"/>
      </a:accent3>
      <a:accent4>
        <a:srgbClr val="FFB900"/>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