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74" r:id="rId4"/>
    <p:sldMasterId id="2147483675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</p:sldIdLst>
  <p:sldSz cy="5143500" cx="9144000"/>
  <p:notesSz cx="6858000" cy="9144000"/>
  <p:embeddedFontLst>
    <p:embeddedFont>
      <p:font typeface="Raleway"/>
      <p:regular r:id="rId29"/>
      <p:bold r:id="rId30"/>
      <p:italic r:id="rId31"/>
      <p:boldItalic r:id="rId32"/>
    </p:embeddedFont>
    <p:embeddedFont>
      <p:font typeface="Montserrat"/>
      <p:regular r:id="rId33"/>
      <p:bold r:id="rId34"/>
      <p:italic r:id="rId35"/>
      <p:boldItalic r:id="rId36"/>
    </p:embeddedFont>
    <p:embeddedFont>
      <p:font typeface="Raleway Light"/>
      <p:regular r:id="rId37"/>
      <p:bold r:id="rId38"/>
      <p:italic r:id="rId39"/>
      <p:boldItalic r:id="rId40"/>
    </p:embeddedFont>
    <p:embeddedFont>
      <p:font typeface="Raleway Black"/>
      <p:bold r:id="rId41"/>
      <p:boldItalic r:id="rId42"/>
    </p:embeddedFont>
    <p:embeddedFont>
      <p:font typeface="Montserrat Light"/>
      <p:regular r:id="rId43"/>
      <p:bold r:id="rId44"/>
      <p:italic r:id="rId45"/>
      <p:boldItalic r:id="rId46"/>
    </p:embeddedFont>
    <p:embeddedFont>
      <p:font typeface="Open Sans ExtraBold"/>
      <p:bold r:id="rId47"/>
      <p:boldItalic r:id="rId48"/>
    </p:embeddedFont>
    <p:embeddedFont>
      <p:font typeface="Open Sans"/>
      <p:regular r:id="rId49"/>
      <p:bold r:id="rId50"/>
      <p:italic r:id="rId51"/>
      <p:boldItalic r:id="rId5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RalewayLight-boldItalic.fntdata"/><Relationship Id="rId42" Type="http://schemas.openxmlformats.org/officeDocument/2006/relationships/font" Target="fonts/RalewayBlack-boldItalic.fntdata"/><Relationship Id="rId41" Type="http://schemas.openxmlformats.org/officeDocument/2006/relationships/font" Target="fonts/RalewayBlack-bold.fntdata"/><Relationship Id="rId44" Type="http://schemas.openxmlformats.org/officeDocument/2006/relationships/font" Target="fonts/MontserratLight-bold.fntdata"/><Relationship Id="rId43" Type="http://schemas.openxmlformats.org/officeDocument/2006/relationships/font" Target="fonts/MontserratLight-regular.fntdata"/><Relationship Id="rId46" Type="http://schemas.openxmlformats.org/officeDocument/2006/relationships/font" Target="fonts/MontserratLight-boldItalic.fntdata"/><Relationship Id="rId45" Type="http://schemas.openxmlformats.org/officeDocument/2006/relationships/font" Target="fonts/MontserratLight-italic.fntdata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48" Type="http://schemas.openxmlformats.org/officeDocument/2006/relationships/font" Target="fonts/OpenSansExtraBold-boldItalic.fntdata"/><Relationship Id="rId47" Type="http://schemas.openxmlformats.org/officeDocument/2006/relationships/font" Target="fonts/OpenSansExtraBold-bold.fntdata"/><Relationship Id="rId49" Type="http://schemas.openxmlformats.org/officeDocument/2006/relationships/font" Target="fonts/OpenSans-regular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Raleway-italic.fntdata"/><Relationship Id="rId30" Type="http://schemas.openxmlformats.org/officeDocument/2006/relationships/font" Target="fonts/Raleway-bold.fntdata"/><Relationship Id="rId33" Type="http://schemas.openxmlformats.org/officeDocument/2006/relationships/font" Target="fonts/Montserrat-regular.fntdata"/><Relationship Id="rId32" Type="http://schemas.openxmlformats.org/officeDocument/2006/relationships/font" Target="fonts/Raleway-boldItalic.fntdata"/><Relationship Id="rId35" Type="http://schemas.openxmlformats.org/officeDocument/2006/relationships/font" Target="fonts/Montserrat-italic.fntdata"/><Relationship Id="rId34" Type="http://schemas.openxmlformats.org/officeDocument/2006/relationships/font" Target="fonts/Montserrat-bold.fntdata"/><Relationship Id="rId37" Type="http://schemas.openxmlformats.org/officeDocument/2006/relationships/font" Target="fonts/RalewayLight-regular.fntdata"/><Relationship Id="rId36" Type="http://schemas.openxmlformats.org/officeDocument/2006/relationships/font" Target="fonts/Montserrat-boldItalic.fntdata"/><Relationship Id="rId39" Type="http://schemas.openxmlformats.org/officeDocument/2006/relationships/font" Target="fonts/RalewayLight-italic.fntdata"/><Relationship Id="rId38" Type="http://schemas.openxmlformats.org/officeDocument/2006/relationships/font" Target="fonts/RalewayLight-bold.fntdata"/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9" Type="http://schemas.openxmlformats.org/officeDocument/2006/relationships/font" Target="fonts/Raleway-regular.fntdata"/><Relationship Id="rId51" Type="http://schemas.openxmlformats.org/officeDocument/2006/relationships/font" Target="fonts/OpenSans-italic.fntdata"/><Relationship Id="rId50" Type="http://schemas.openxmlformats.org/officeDocument/2006/relationships/font" Target="fonts/OpenSans-bold.fntdata"/><Relationship Id="rId52" Type="http://schemas.openxmlformats.org/officeDocument/2006/relationships/font" Target="fonts/OpenSans-boldItalic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758ae2d27f_2_6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g758ae2d27f_2_6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758ae2d27f_2_20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3" name="Google Shape;263;g758ae2d27f_2_20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758ae2d27f_2_22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3" name="Google Shape;283;g758ae2d27f_2_2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g758ae2d27f_2_25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0" name="Google Shape;320;g758ae2d27f_2_25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g758ae2d27f_2_28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2" name="Google Shape;342;g758ae2d27f_2_28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g758ae2d27f_2_30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4" name="Google Shape;364;g758ae2d27f_2_30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g758ae2d27f_2_36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1" name="Google Shape;421;g758ae2d27f_2_36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g758ae2d27f_2_39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1" name="Google Shape;451;g758ae2d27f_2_39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58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g758ae2d27f_2_40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0" name="Google Shape;460;g758ae2d27f_2_40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70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g758ae2d27f_2_4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2" name="Google Shape;472;g758ae2d27f_2_4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2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g758ae2d27f_2_44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4" name="Google Shape;504;g758ae2d27f_2_44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758ae2d27f_2_7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g758ae2d27f_2_7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43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g758ae2d27f_2_48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5" name="Google Shape;545;g758ae2d27f_2_48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08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Google Shape;609;g758ae2d27f_2_54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0" name="Google Shape;610;g758ae2d27f_2_54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18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g758ae2d27f_2_55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0" name="Google Shape;620;g758ae2d27f_2_55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758ae2d27f_2_8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Google Shape;134;g758ae2d27f_2_8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758ae2d27f_2_10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g758ae2d27f_2_10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758ae2d27f_2_1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g758ae2d27f_2_1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758ae2d27f_2_12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g758ae2d27f_2_1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758ae2d27f_2_13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6" name="Google Shape;196;g758ae2d27f_2_13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758ae2d27f_2_16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3" name="Google Shape;223;g758ae2d27f_2_16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758ae2d27f_2_18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3" name="Google Shape;243;g758ae2d27f_2_18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>
  <p:cSld name="Section Header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14"/>
          <p:cNvSpPr/>
          <p:nvPr>
            <p:ph idx="2" type="pic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7_Section Header">
  <p:cSld name="7_Section Header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Google Shape;58;p15"/>
          <p:cNvSpPr/>
          <p:nvPr>
            <p:ph idx="2" type="pic"/>
          </p:nvPr>
        </p:nvSpPr>
        <p:spPr>
          <a:xfrm>
            <a:off x="1" y="-1"/>
            <a:ext cx="8596748" cy="51434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8_Section Header">
  <p:cSld name="8_Section Header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6"/>
          <p:cNvSpPr/>
          <p:nvPr>
            <p:ph idx="2" type="pic"/>
          </p:nvPr>
        </p:nvSpPr>
        <p:spPr>
          <a:xfrm>
            <a:off x="255815" y="255812"/>
            <a:ext cx="4936669" cy="463187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_Section Header">
  <p:cSld name="3_Section Header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7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Google Shape;63;p17"/>
          <p:cNvSpPr/>
          <p:nvPr>
            <p:ph idx="2" type="pic"/>
          </p:nvPr>
        </p:nvSpPr>
        <p:spPr>
          <a:xfrm>
            <a:off x="255815" y="255812"/>
            <a:ext cx="8632371" cy="463187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_Section Header">
  <p:cSld name="2_Section Header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8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4_Section Header">
  <p:cSld name="4_Section Header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Google Shape;68;p19"/>
          <p:cNvSpPr/>
          <p:nvPr>
            <p:ph idx="2" type="pic"/>
          </p:nvPr>
        </p:nvSpPr>
        <p:spPr>
          <a:xfrm>
            <a:off x="4094500" y="0"/>
            <a:ext cx="5049499" cy="5143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1_Title Slide">
  <p:cSld name="11_Title Slide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20"/>
          <p:cNvSpPr txBox="1"/>
          <p:nvPr>
            <p:ph idx="1" type="subTitle"/>
          </p:nvPr>
        </p:nvSpPr>
        <p:spPr>
          <a:xfrm>
            <a:off x="628651" y="789063"/>
            <a:ext cx="7886700" cy="14357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800"/>
              <a:buNone/>
              <a:defRPr b="0" sz="800">
                <a:solidFill>
                  <a:srgbClr val="7F7F7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71" name="Google Shape;71;p20"/>
          <p:cNvSpPr txBox="1"/>
          <p:nvPr>
            <p:ph type="title"/>
          </p:nvPr>
        </p:nvSpPr>
        <p:spPr>
          <a:xfrm>
            <a:off x="628650" y="357664"/>
            <a:ext cx="7886700" cy="45767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2" name="Google Shape;72;p20"/>
          <p:cNvSpPr/>
          <p:nvPr>
            <p:ph idx="2" type="pic"/>
          </p:nvPr>
        </p:nvSpPr>
        <p:spPr>
          <a:xfrm>
            <a:off x="6010276" y="1246739"/>
            <a:ext cx="2524720" cy="323668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_Title Slide">
  <p:cSld name="2_Title Slide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21"/>
          <p:cNvSpPr txBox="1"/>
          <p:nvPr>
            <p:ph idx="1" type="subTitle"/>
          </p:nvPr>
        </p:nvSpPr>
        <p:spPr>
          <a:xfrm>
            <a:off x="628651" y="789063"/>
            <a:ext cx="7886700" cy="14357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800"/>
              <a:buNone/>
              <a:defRPr b="0" sz="800">
                <a:solidFill>
                  <a:srgbClr val="7F7F7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75" name="Google Shape;75;p21"/>
          <p:cNvSpPr txBox="1"/>
          <p:nvPr>
            <p:ph type="title"/>
          </p:nvPr>
        </p:nvSpPr>
        <p:spPr>
          <a:xfrm>
            <a:off x="628650" y="357664"/>
            <a:ext cx="7886700" cy="45767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6" name="Google Shape;76;p21"/>
          <p:cNvSpPr/>
          <p:nvPr>
            <p:ph idx="2" type="pic"/>
          </p:nvPr>
        </p:nvSpPr>
        <p:spPr>
          <a:xfrm>
            <a:off x="3120390" y="1428461"/>
            <a:ext cx="2882825" cy="288282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7" name="Google Shape;77;p21"/>
          <p:cNvSpPr/>
          <p:nvPr>
            <p:ph idx="3" type="pic"/>
          </p:nvPr>
        </p:nvSpPr>
        <p:spPr>
          <a:xfrm>
            <a:off x="5383034" y="1438658"/>
            <a:ext cx="2882825" cy="288282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8" name="Google Shape;78;p21"/>
          <p:cNvSpPr/>
          <p:nvPr>
            <p:ph idx="4" type="pic"/>
          </p:nvPr>
        </p:nvSpPr>
        <p:spPr>
          <a:xfrm>
            <a:off x="878142" y="1438658"/>
            <a:ext cx="2882825" cy="288282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>
  <p:cSld name="Title Slide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2"/>
          <p:cNvSpPr txBox="1"/>
          <p:nvPr>
            <p:ph idx="1" type="subTitle"/>
          </p:nvPr>
        </p:nvSpPr>
        <p:spPr>
          <a:xfrm>
            <a:off x="628651" y="789063"/>
            <a:ext cx="7886700" cy="14357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800"/>
              <a:buNone/>
              <a:defRPr b="0" sz="800">
                <a:solidFill>
                  <a:srgbClr val="7F7F7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81" name="Google Shape;81;p22"/>
          <p:cNvSpPr txBox="1"/>
          <p:nvPr>
            <p:ph type="title"/>
          </p:nvPr>
        </p:nvSpPr>
        <p:spPr>
          <a:xfrm>
            <a:off x="628650" y="357664"/>
            <a:ext cx="7886700" cy="45767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_Title Slide">
  <p:cSld name="3_Title Slide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3"/>
          <p:cNvSpPr/>
          <p:nvPr>
            <p:ph idx="2" type="pic"/>
          </p:nvPr>
        </p:nvSpPr>
        <p:spPr>
          <a:xfrm>
            <a:off x="3544957" y="1364032"/>
            <a:ext cx="2054085" cy="2054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4" name="Google Shape;84;p23"/>
          <p:cNvSpPr/>
          <p:nvPr>
            <p:ph idx="3" type="pic"/>
          </p:nvPr>
        </p:nvSpPr>
        <p:spPr>
          <a:xfrm>
            <a:off x="6207876" y="1364032"/>
            <a:ext cx="2054085" cy="2054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5" name="Google Shape;85;p23"/>
          <p:cNvSpPr txBox="1"/>
          <p:nvPr>
            <p:ph idx="1" type="subTitle"/>
          </p:nvPr>
        </p:nvSpPr>
        <p:spPr>
          <a:xfrm>
            <a:off x="628651" y="789063"/>
            <a:ext cx="7886700" cy="14357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800"/>
              <a:buNone/>
              <a:defRPr b="0" sz="800">
                <a:solidFill>
                  <a:srgbClr val="7F7F7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86" name="Google Shape;86;p23"/>
          <p:cNvSpPr txBox="1"/>
          <p:nvPr>
            <p:ph type="title"/>
          </p:nvPr>
        </p:nvSpPr>
        <p:spPr>
          <a:xfrm>
            <a:off x="628650" y="357664"/>
            <a:ext cx="7886700" cy="45767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7" name="Google Shape;87;p23"/>
          <p:cNvSpPr/>
          <p:nvPr>
            <p:ph idx="4" type="pic"/>
          </p:nvPr>
        </p:nvSpPr>
        <p:spPr>
          <a:xfrm>
            <a:off x="882039" y="1364032"/>
            <a:ext cx="2054085" cy="2054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5_Title Slide">
  <p:cSld name="5_Title Slide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4"/>
          <p:cNvSpPr/>
          <p:nvPr>
            <p:ph idx="2" type="pic"/>
          </p:nvPr>
        </p:nvSpPr>
        <p:spPr>
          <a:xfrm>
            <a:off x="2618088" y="1364032"/>
            <a:ext cx="1918387" cy="147060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0" name="Google Shape;90;p24"/>
          <p:cNvSpPr/>
          <p:nvPr>
            <p:ph idx="3" type="pic"/>
          </p:nvPr>
        </p:nvSpPr>
        <p:spPr>
          <a:xfrm>
            <a:off x="4607526" y="2905690"/>
            <a:ext cx="1918387" cy="147060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1" name="Google Shape;91;p24"/>
          <p:cNvSpPr/>
          <p:nvPr>
            <p:ph idx="4" type="pic"/>
          </p:nvPr>
        </p:nvSpPr>
        <p:spPr>
          <a:xfrm>
            <a:off x="6596963" y="1364032"/>
            <a:ext cx="1918387" cy="147060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2" name="Google Shape;92;p24"/>
          <p:cNvSpPr/>
          <p:nvPr>
            <p:ph idx="5" type="pic"/>
          </p:nvPr>
        </p:nvSpPr>
        <p:spPr>
          <a:xfrm>
            <a:off x="628650" y="2905690"/>
            <a:ext cx="1918387" cy="147060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3" name="Google Shape;93;p24"/>
          <p:cNvSpPr txBox="1"/>
          <p:nvPr>
            <p:ph idx="1" type="subTitle"/>
          </p:nvPr>
        </p:nvSpPr>
        <p:spPr>
          <a:xfrm>
            <a:off x="628651" y="789063"/>
            <a:ext cx="7886700" cy="14357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800"/>
              <a:buNone/>
              <a:defRPr b="0" sz="800">
                <a:solidFill>
                  <a:srgbClr val="7F7F7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94" name="Google Shape;94;p24"/>
          <p:cNvSpPr txBox="1"/>
          <p:nvPr>
            <p:ph type="title"/>
          </p:nvPr>
        </p:nvSpPr>
        <p:spPr>
          <a:xfrm>
            <a:off x="628650" y="357664"/>
            <a:ext cx="7886700" cy="45767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6_Section Header">
  <p:cSld name="6_Section Header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25"/>
          <p:cNvSpPr/>
          <p:nvPr>
            <p:ph idx="2" type="pic"/>
          </p:nvPr>
        </p:nvSpPr>
        <p:spPr>
          <a:xfrm>
            <a:off x="4063733" y="609599"/>
            <a:ext cx="2492828" cy="191461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8" name="Google Shape;98;p25"/>
          <p:cNvSpPr/>
          <p:nvPr>
            <p:ph idx="3" type="pic"/>
          </p:nvPr>
        </p:nvSpPr>
        <p:spPr>
          <a:xfrm>
            <a:off x="4063733" y="2619287"/>
            <a:ext cx="2492828" cy="191461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9_Title Slide">
  <p:cSld name="9_Title Slide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6"/>
          <p:cNvSpPr/>
          <p:nvPr>
            <p:ph idx="2" type="pic"/>
          </p:nvPr>
        </p:nvSpPr>
        <p:spPr>
          <a:xfrm>
            <a:off x="0" y="598714"/>
            <a:ext cx="2238041" cy="194106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1" name="Google Shape;101;p26"/>
          <p:cNvSpPr/>
          <p:nvPr>
            <p:ph idx="3" type="pic"/>
          </p:nvPr>
        </p:nvSpPr>
        <p:spPr>
          <a:xfrm>
            <a:off x="2301986" y="598714"/>
            <a:ext cx="2238041" cy="194106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2" name="Google Shape;102;p26"/>
          <p:cNvSpPr/>
          <p:nvPr>
            <p:ph idx="4" type="pic"/>
          </p:nvPr>
        </p:nvSpPr>
        <p:spPr>
          <a:xfrm>
            <a:off x="4603973" y="598714"/>
            <a:ext cx="2238041" cy="194106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3" name="Google Shape;103;p26"/>
          <p:cNvSpPr/>
          <p:nvPr>
            <p:ph idx="5" type="pic"/>
          </p:nvPr>
        </p:nvSpPr>
        <p:spPr>
          <a:xfrm>
            <a:off x="6905959" y="598714"/>
            <a:ext cx="2238041" cy="194106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4" name="Google Shape;104;p26"/>
          <p:cNvSpPr/>
          <p:nvPr>
            <p:ph idx="6" type="pic"/>
          </p:nvPr>
        </p:nvSpPr>
        <p:spPr>
          <a:xfrm>
            <a:off x="0" y="2603723"/>
            <a:ext cx="2238041" cy="194106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5" name="Google Shape;105;p26"/>
          <p:cNvSpPr/>
          <p:nvPr>
            <p:ph idx="7" type="pic"/>
          </p:nvPr>
        </p:nvSpPr>
        <p:spPr>
          <a:xfrm>
            <a:off x="2301986" y="2603723"/>
            <a:ext cx="2238041" cy="194106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6" name="Google Shape;106;p26"/>
          <p:cNvSpPr/>
          <p:nvPr>
            <p:ph idx="8" type="pic"/>
          </p:nvPr>
        </p:nvSpPr>
        <p:spPr>
          <a:xfrm>
            <a:off x="4603973" y="2603723"/>
            <a:ext cx="2238041" cy="194106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7" name="Google Shape;107;p26"/>
          <p:cNvSpPr/>
          <p:nvPr>
            <p:ph idx="9" type="pic"/>
          </p:nvPr>
        </p:nvSpPr>
        <p:spPr>
          <a:xfrm>
            <a:off x="6905959" y="2603723"/>
            <a:ext cx="2238041" cy="194106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0_Title Slide">
  <p:cSld name="10_Title Slide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7"/>
          <p:cNvSpPr/>
          <p:nvPr>
            <p:ph idx="2" type="pic"/>
          </p:nvPr>
        </p:nvSpPr>
        <p:spPr>
          <a:xfrm>
            <a:off x="0" y="675083"/>
            <a:ext cx="3002912" cy="379333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0" name="Google Shape;110;p27"/>
          <p:cNvSpPr/>
          <p:nvPr>
            <p:ph idx="3" type="pic"/>
          </p:nvPr>
        </p:nvSpPr>
        <p:spPr>
          <a:xfrm>
            <a:off x="3070544" y="675084"/>
            <a:ext cx="3002912" cy="379333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1" name="Google Shape;111;p27"/>
          <p:cNvSpPr/>
          <p:nvPr>
            <p:ph idx="4" type="pic"/>
          </p:nvPr>
        </p:nvSpPr>
        <p:spPr>
          <a:xfrm>
            <a:off x="6141088" y="675084"/>
            <a:ext cx="3002912" cy="379333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Title Slide">
  <p:cSld name="1_Title Slide"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6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28650" y="357664"/>
            <a:ext cx="7886700" cy="45767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Raleway"/>
              <a:buNone/>
              <a:defRPr b="1" i="0" sz="2300" u="none" cap="none" strike="noStrik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4.jpg"/><Relationship Id="rId4" Type="http://schemas.openxmlformats.org/officeDocument/2006/relationships/image" Target="../media/image7.jpg"/><Relationship Id="rId5" Type="http://schemas.openxmlformats.org/officeDocument/2006/relationships/image" Target="../media/image3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2.jpg"/><Relationship Id="rId4" Type="http://schemas.openxmlformats.org/officeDocument/2006/relationships/image" Target="../media/image34.jpg"/><Relationship Id="rId5" Type="http://schemas.openxmlformats.org/officeDocument/2006/relationships/image" Target="../media/image8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6.jpg"/><Relationship Id="rId4" Type="http://schemas.openxmlformats.org/officeDocument/2006/relationships/image" Target="../media/image15.jpg"/><Relationship Id="rId5" Type="http://schemas.openxmlformats.org/officeDocument/2006/relationships/image" Target="../media/image33.jpg"/><Relationship Id="rId6" Type="http://schemas.openxmlformats.org/officeDocument/2006/relationships/image" Target="../media/image19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9.jpg"/><Relationship Id="rId4" Type="http://schemas.openxmlformats.org/officeDocument/2006/relationships/image" Target="../media/image18.jpg"/><Relationship Id="rId5" Type="http://schemas.openxmlformats.org/officeDocument/2006/relationships/image" Target="../media/image12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8.jpg"/><Relationship Id="rId4" Type="http://schemas.openxmlformats.org/officeDocument/2006/relationships/image" Target="../media/image18.jpg"/><Relationship Id="rId5" Type="http://schemas.openxmlformats.org/officeDocument/2006/relationships/image" Target="../media/image23.jpg"/><Relationship Id="rId6" Type="http://schemas.openxmlformats.org/officeDocument/2006/relationships/image" Target="../media/image22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7.jpg"/></Relationships>
</file>

<file path=ppt/slides/_rels/slide17.xml.rels><?xml version="1.0" encoding="UTF-8" standalone="yes"?><Relationships xmlns="http://schemas.openxmlformats.org/package/2006/relationships"><Relationship Id="rId10" Type="http://schemas.openxmlformats.org/officeDocument/2006/relationships/image" Target="../media/image25.jp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0.jpg"/><Relationship Id="rId4" Type="http://schemas.openxmlformats.org/officeDocument/2006/relationships/image" Target="../media/image17.jpg"/><Relationship Id="rId9" Type="http://schemas.openxmlformats.org/officeDocument/2006/relationships/image" Target="../media/image30.jpg"/><Relationship Id="rId5" Type="http://schemas.openxmlformats.org/officeDocument/2006/relationships/image" Target="../media/image29.jpg"/><Relationship Id="rId6" Type="http://schemas.openxmlformats.org/officeDocument/2006/relationships/image" Target="../media/image26.jpg"/><Relationship Id="rId7" Type="http://schemas.openxmlformats.org/officeDocument/2006/relationships/image" Target="../media/image24.jpg"/><Relationship Id="rId8" Type="http://schemas.openxmlformats.org/officeDocument/2006/relationships/image" Target="../media/image21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7.jpg"/><Relationship Id="rId4" Type="http://schemas.openxmlformats.org/officeDocument/2006/relationships/image" Target="../media/image24.jpg"/><Relationship Id="rId5" Type="http://schemas.openxmlformats.org/officeDocument/2006/relationships/image" Target="../media/image31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1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2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Relationship Id="rId4" Type="http://schemas.openxmlformats.org/officeDocument/2006/relationships/image" Target="../media/image13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.jpg"/><Relationship Id="rId4" Type="http://schemas.openxmlformats.org/officeDocument/2006/relationships/image" Target="../media/image1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4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4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Google Shape;117;p29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0593" l="0" r="10569" t="25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29"/>
          <p:cNvSpPr/>
          <p:nvPr/>
        </p:nvSpPr>
        <p:spPr>
          <a:xfrm>
            <a:off x="0" y="1524000"/>
            <a:ext cx="9144000" cy="2095500"/>
          </a:xfrm>
          <a:prstGeom prst="rect">
            <a:avLst/>
          </a:prstGeom>
          <a:gradFill>
            <a:gsLst>
              <a:gs pos="0">
                <a:srgbClr val="000000">
                  <a:alpha val="84705"/>
                </a:srgbClr>
              </a:gs>
              <a:gs pos="100000">
                <a:srgbClr val="3E4143">
                  <a:alpha val="84705"/>
                </a:srgbClr>
              </a:gs>
            </a:gsLst>
            <a:lin ang="810000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9" name="Google Shape;119;p2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067050" y="2115751"/>
            <a:ext cx="3009900" cy="9119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38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BADFF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6" name="Google Shape;266;p38"/>
          <p:cNvSpPr/>
          <p:nvPr/>
        </p:nvSpPr>
        <p:spPr>
          <a:xfrm>
            <a:off x="4639109" y="3577291"/>
            <a:ext cx="2287153" cy="2287150"/>
          </a:xfrm>
          <a:prstGeom prst="ellipse">
            <a:avLst/>
          </a:prstGeom>
          <a:solidFill>
            <a:schemeClr val="dk2">
              <a:alpha val="13725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7" name="Google Shape;267;p38"/>
          <p:cNvSpPr/>
          <p:nvPr/>
        </p:nvSpPr>
        <p:spPr>
          <a:xfrm>
            <a:off x="7139317" y="1797992"/>
            <a:ext cx="2882825" cy="2882821"/>
          </a:xfrm>
          <a:prstGeom prst="ellipse">
            <a:avLst/>
          </a:prstGeom>
          <a:solidFill>
            <a:srgbClr val="B3E1FF">
              <a:alpha val="37647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p38"/>
          <p:cNvSpPr txBox="1"/>
          <p:nvPr>
            <p:ph idx="1" type="subTitle"/>
          </p:nvPr>
        </p:nvSpPr>
        <p:spPr>
          <a:xfrm>
            <a:off x="2453750" y="789075"/>
            <a:ext cx="4236600" cy="143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None/>
            </a:pPr>
            <a:r>
              <a:rPr lang="en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Contrary to popular belief, Lorem Ipsum is not simply random text.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269" name="Google Shape;269;p38"/>
          <p:cNvSpPr txBox="1"/>
          <p:nvPr>
            <p:ph type="title"/>
          </p:nvPr>
        </p:nvSpPr>
        <p:spPr>
          <a:xfrm>
            <a:off x="3475050" y="357675"/>
            <a:ext cx="2193900" cy="45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300"/>
              <a:buFont typeface="Raleway"/>
              <a:buNone/>
            </a:pPr>
            <a:r>
              <a:rPr lang="en" sz="3000">
                <a:solidFill>
                  <a:schemeClr val="lt1"/>
                </a:solidFill>
              </a:rPr>
              <a:t>About Us</a:t>
            </a:r>
            <a:endParaRPr sz="3000"/>
          </a:p>
        </p:txBody>
      </p:sp>
      <p:pic>
        <p:nvPicPr>
          <p:cNvPr id="270" name="Google Shape;270;p38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2225" l="0" r="0" t="2226"/>
          <a:stretch/>
        </p:blipFill>
        <p:spPr>
          <a:xfrm>
            <a:off x="5383034" y="1438658"/>
            <a:ext cx="2882825" cy="2882825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271" name="Google Shape;271;p38"/>
          <p:cNvPicPr preferRelativeResize="0"/>
          <p:nvPr>
            <p:ph idx="4" type="pic"/>
          </p:nvPr>
        </p:nvPicPr>
        <p:blipFill rotWithShape="1">
          <a:blip r:embed="rId4">
            <a:alphaModFix/>
          </a:blip>
          <a:srcRect b="14621" l="0" r="0" t="14622"/>
          <a:stretch/>
        </p:blipFill>
        <p:spPr>
          <a:xfrm>
            <a:off x="878142" y="1438658"/>
            <a:ext cx="2882825" cy="2882825"/>
          </a:xfrm>
          <a:prstGeom prst="ellipse">
            <a:avLst/>
          </a:prstGeom>
          <a:noFill/>
          <a:ln>
            <a:noFill/>
          </a:ln>
        </p:spPr>
      </p:pic>
      <p:sp>
        <p:nvSpPr>
          <p:cNvPr id="272" name="Google Shape;272;p38"/>
          <p:cNvSpPr/>
          <p:nvPr/>
        </p:nvSpPr>
        <p:spPr>
          <a:xfrm>
            <a:off x="3007907" y="1315978"/>
            <a:ext cx="3128186" cy="3128186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3" name="Google Shape;273;p38"/>
          <p:cNvPicPr preferRelativeResize="0"/>
          <p:nvPr>
            <p:ph idx="2" type="pic"/>
          </p:nvPr>
        </p:nvPicPr>
        <p:blipFill rotWithShape="1">
          <a:blip r:embed="rId5">
            <a:alphaModFix/>
          </a:blip>
          <a:srcRect b="0" l="16667" r="16666" t="0"/>
          <a:stretch/>
        </p:blipFill>
        <p:spPr>
          <a:xfrm>
            <a:off x="3120390" y="1428461"/>
            <a:ext cx="2882825" cy="2882825"/>
          </a:xfrm>
          <a:prstGeom prst="ellipse">
            <a:avLst/>
          </a:prstGeom>
          <a:noFill/>
          <a:ln>
            <a:noFill/>
          </a:ln>
        </p:spPr>
      </p:pic>
      <p:sp>
        <p:nvSpPr>
          <p:cNvPr id="274" name="Google Shape;274;p38"/>
          <p:cNvSpPr/>
          <p:nvPr/>
        </p:nvSpPr>
        <p:spPr>
          <a:xfrm>
            <a:off x="3120390" y="1428461"/>
            <a:ext cx="2903220" cy="2903220"/>
          </a:xfrm>
          <a:prstGeom prst="ellipse">
            <a:avLst/>
          </a:prstGeom>
          <a:solidFill>
            <a:srgbClr val="1BADFF">
              <a:alpha val="8784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75" name="Google Shape;275;p38"/>
          <p:cNvGrpSpPr/>
          <p:nvPr/>
        </p:nvGrpSpPr>
        <p:grpSpPr>
          <a:xfrm>
            <a:off x="3592123" y="2243021"/>
            <a:ext cx="1959755" cy="1294493"/>
            <a:chOff x="4775900" y="3106458"/>
            <a:chExt cx="2613006" cy="1725991"/>
          </a:xfrm>
        </p:grpSpPr>
        <p:sp>
          <p:nvSpPr>
            <p:cNvPr id="276" name="Google Shape;276;p38"/>
            <p:cNvSpPr txBox="1"/>
            <p:nvPr/>
          </p:nvSpPr>
          <p:spPr>
            <a:xfrm>
              <a:off x="4775900" y="3970675"/>
              <a:ext cx="2613006" cy="86177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8181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chemeClr val="lt1"/>
                  </a:solidFill>
                  <a:latin typeface="Raleway"/>
                  <a:ea typeface="Raleway"/>
                  <a:cs typeface="Raleway"/>
                  <a:sym typeface="Raleway"/>
                </a:rPr>
                <a:t>Lorem Ipsum has been the industry's standard dummy text ever since the 1500s, when an unknown</a:t>
              </a:r>
              <a:endParaRPr sz="1100"/>
            </a:p>
          </p:txBody>
        </p:sp>
        <p:sp>
          <p:nvSpPr>
            <p:cNvPr id="277" name="Google Shape;277;p38"/>
            <p:cNvSpPr txBox="1"/>
            <p:nvPr/>
          </p:nvSpPr>
          <p:spPr>
            <a:xfrm>
              <a:off x="4775900" y="3106458"/>
              <a:ext cx="2613006" cy="76944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700">
                  <a:solidFill>
                    <a:schemeClr val="lt1"/>
                  </a:solidFill>
                  <a:latin typeface="Raleway"/>
                  <a:ea typeface="Raleway"/>
                  <a:cs typeface="Raleway"/>
                  <a:sym typeface="Raleway"/>
                </a:rPr>
                <a:t>Some text</a:t>
              </a:r>
              <a:endParaRPr sz="1100"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700">
                  <a:solidFill>
                    <a:schemeClr val="lt1"/>
                  </a:solidFill>
                  <a:latin typeface="Raleway"/>
                  <a:ea typeface="Raleway"/>
                  <a:cs typeface="Raleway"/>
                  <a:sym typeface="Raleway"/>
                </a:rPr>
                <a:t>For presentation</a:t>
              </a:r>
              <a:endParaRPr sz="1100"/>
            </a:p>
          </p:txBody>
        </p:sp>
      </p:grpSp>
      <p:sp>
        <p:nvSpPr>
          <p:cNvPr id="278" name="Google Shape;278;p38"/>
          <p:cNvSpPr/>
          <p:nvPr/>
        </p:nvSpPr>
        <p:spPr>
          <a:xfrm>
            <a:off x="-618899" y="3063248"/>
            <a:ext cx="2511652" cy="2511651"/>
          </a:xfrm>
          <a:prstGeom prst="ellipse">
            <a:avLst/>
          </a:prstGeom>
          <a:solidFill>
            <a:srgbClr val="B3E1FF">
              <a:alpha val="37647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9" name="Google Shape;279;p38"/>
          <p:cNvSpPr/>
          <p:nvPr/>
        </p:nvSpPr>
        <p:spPr>
          <a:xfrm>
            <a:off x="308277" y="586502"/>
            <a:ext cx="657300" cy="657299"/>
          </a:xfrm>
          <a:prstGeom prst="ellipse">
            <a:avLst/>
          </a:prstGeom>
          <a:solidFill>
            <a:srgbClr val="B3E1FF">
              <a:alpha val="37647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0" name="Google Shape;280;p38"/>
          <p:cNvSpPr/>
          <p:nvPr/>
        </p:nvSpPr>
        <p:spPr>
          <a:xfrm>
            <a:off x="7194852" y="-657225"/>
            <a:ext cx="1645183" cy="1645181"/>
          </a:xfrm>
          <a:prstGeom prst="ellipse">
            <a:avLst/>
          </a:prstGeom>
          <a:solidFill>
            <a:srgbClr val="B3E1FF">
              <a:alpha val="37647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3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BADFF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6" name="Google Shape;286;p39"/>
          <p:cNvSpPr/>
          <p:nvPr/>
        </p:nvSpPr>
        <p:spPr>
          <a:xfrm rot="-1800000">
            <a:off x="11845" y="4007945"/>
            <a:ext cx="2278301" cy="2567036"/>
          </a:xfrm>
          <a:prstGeom prst="roundRect">
            <a:avLst>
              <a:gd fmla="val 4902" name="adj"/>
            </a:avLst>
          </a:prstGeom>
          <a:solidFill>
            <a:srgbClr val="B3E1FF">
              <a:alpha val="40000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7" name="Google Shape;287;p39"/>
          <p:cNvSpPr/>
          <p:nvPr/>
        </p:nvSpPr>
        <p:spPr>
          <a:xfrm rot="1800000">
            <a:off x="4728936" y="2796406"/>
            <a:ext cx="3209354" cy="3616082"/>
          </a:xfrm>
          <a:prstGeom prst="roundRect">
            <a:avLst>
              <a:gd fmla="val 4902" name="adj"/>
            </a:avLst>
          </a:prstGeom>
          <a:solidFill>
            <a:srgbClr val="67C7FF">
              <a:alpha val="21960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8" name="Google Shape;288;p39"/>
          <p:cNvSpPr/>
          <p:nvPr/>
        </p:nvSpPr>
        <p:spPr>
          <a:xfrm>
            <a:off x="628650" y="1614108"/>
            <a:ext cx="1374322" cy="1548493"/>
          </a:xfrm>
          <a:prstGeom prst="roundRect">
            <a:avLst>
              <a:gd fmla="val 4902" name="adj"/>
            </a:avLst>
          </a:prstGeom>
          <a:solidFill>
            <a:srgbClr val="B3E1FF">
              <a:alpha val="4784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9" name="Google Shape;289;p39"/>
          <p:cNvSpPr/>
          <p:nvPr/>
        </p:nvSpPr>
        <p:spPr>
          <a:xfrm>
            <a:off x="2256745" y="1614108"/>
            <a:ext cx="1374322" cy="1548493"/>
          </a:xfrm>
          <a:prstGeom prst="roundRect">
            <a:avLst>
              <a:gd fmla="val 4902" name="adj"/>
            </a:avLst>
          </a:prstGeom>
          <a:solidFill>
            <a:srgbClr val="B3E1FF">
              <a:alpha val="4784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0" name="Google Shape;290;p39"/>
          <p:cNvSpPr/>
          <p:nvPr/>
        </p:nvSpPr>
        <p:spPr>
          <a:xfrm>
            <a:off x="3884839" y="1614108"/>
            <a:ext cx="1374322" cy="1548493"/>
          </a:xfrm>
          <a:prstGeom prst="roundRect">
            <a:avLst>
              <a:gd fmla="val 4902" name="adj"/>
            </a:avLst>
          </a:prstGeom>
          <a:solidFill>
            <a:srgbClr val="B3E1FF">
              <a:alpha val="4784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1" name="Google Shape;291;p39"/>
          <p:cNvSpPr/>
          <p:nvPr/>
        </p:nvSpPr>
        <p:spPr>
          <a:xfrm>
            <a:off x="5512934" y="1614108"/>
            <a:ext cx="1374322" cy="1548493"/>
          </a:xfrm>
          <a:prstGeom prst="roundRect">
            <a:avLst>
              <a:gd fmla="val 4902" name="adj"/>
            </a:avLst>
          </a:prstGeom>
          <a:solidFill>
            <a:srgbClr val="B3E1FF">
              <a:alpha val="4784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2" name="Google Shape;292;p39"/>
          <p:cNvSpPr/>
          <p:nvPr/>
        </p:nvSpPr>
        <p:spPr>
          <a:xfrm>
            <a:off x="7141028" y="1614108"/>
            <a:ext cx="1374322" cy="1548493"/>
          </a:xfrm>
          <a:prstGeom prst="roundRect">
            <a:avLst>
              <a:gd fmla="val 4902" name="adj"/>
            </a:avLst>
          </a:prstGeom>
          <a:solidFill>
            <a:srgbClr val="B3E1FF">
              <a:alpha val="4784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3" name="Google Shape;293;p39"/>
          <p:cNvSpPr/>
          <p:nvPr/>
        </p:nvSpPr>
        <p:spPr>
          <a:xfrm>
            <a:off x="628650" y="2651245"/>
            <a:ext cx="1374322" cy="511356"/>
          </a:xfrm>
          <a:custGeom>
            <a:rect b="b" l="l" r="r" t="t"/>
            <a:pathLst>
              <a:path extrusionOk="0" h="681808" w="1832429">
                <a:moveTo>
                  <a:pt x="0" y="0"/>
                </a:moveTo>
                <a:lnTo>
                  <a:pt x="1832429" y="0"/>
                </a:lnTo>
                <a:lnTo>
                  <a:pt x="1832429" y="591982"/>
                </a:lnTo>
                <a:cubicBezTo>
                  <a:pt x="1832429" y="641592"/>
                  <a:pt x="1792213" y="681808"/>
                  <a:pt x="1742603" y="681808"/>
                </a:cubicBezTo>
                <a:lnTo>
                  <a:pt x="89826" y="681808"/>
                </a:lnTo>
                <a:cubicBezTo>
                  <a:pt x="40216" y="681808"/>
                  <a:pt x="0" y="641592"/>
                  <a:pt x="0" y="59198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dk2">
              <a:alpha val="41960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4" name="Google Shape;294;p39"/>
          <p:cNvSpPr/>
          <p:nvPr/>
        </p:nvSpPr>
        <p:spPr>
          <a:xfrm>
            <a:off x="2256744" y="2651245"/>
            <a:ext cx="1374322" cy="511356"/>
          </a:xfrm>
          <a:custGeom>
            <a:rect b="b" l="l" r="r" t="t"/>
            <a:pathLst>
              <a:path extrusionOk="0" h="681808" w="1832429">
                <a:moveTo>
                  <a:pt x="0" y="0"/>
                </a:moveTo>
                <a:lnTo>
                  <a:pt x="1832429" y="0"/>
                </a:lnTo>
                <a:lnTo>
                  <a:pt x="1832429" y="591982"/>
                </a:lnTo>
                <a:cubicBezTo>
                  <a:pt x="1832429" y="641592"/>
                  <a:pt x="1792213" y="681808"/>
                  <a:pt x="1742603" y="681808"/>
                </a:cubicBezTo>
                <a:lnTo>
                  <a:pt x="89826" y="681808"/>
                </a:lnTo>
                <a:cubicBezTo>
                  <a:pt x="40216" y="681808"/>
                  <a:pt x="0" y="641592"/>
                  <a:pt x="0" y="59198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dk2">
              <a:alpha val="41960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5" name="Google Shape;295;p39"/>
          <p:cNvSpPr/>
          <p:nvPr/>
        </p:nvSpPr>
        <p:spPr>
          <a:xfrm>
            <a:off x="3884838" y="2651245"/>
            <a:ext cx="1374322" cy="511356"/>
          </a:xfrm>
          <a:custGeom>
            <a:rect b="b" l="l" r="r" t="t"/>
            <a:pathLst>
              <a:path extrusionOk="0" h="681808" w="1832429">
                <a:moveTo>
                  <a:pt x="0" y="0"/>
                </a:moveTo>
                <a:lnTo>
                  <a:pt x="1832429" y="0"/>
                </a:lnTo>
                <a:lnTo>
                  <a:pt x="1832429" y="591982"/>
                </a:lnTo>
                <a:cubicBezTo>
                  <a:pt x="1832429" y="641592"/>
                  <a:pt x="1792213" y="681808"/>
                  <a:pt x="1742603" y="681808"/>
                </a:cubicBezTo>
                <a:lnTo>
                  <a:pt x="89826" y="681808"/>
                </a:lnTo>
                <a:cubicBezTo>
                  <a:pt x="40216" y="681808"/>
                  <a:pt x="0" y="641592"/>
                  <a:pt x="0" y="59198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dk2">
              <a:alpha val="41960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6" name="Google Shape;296;p39"/>
          <p:cNvSpPr/>
          <p:nvPr/>
        </p:nvSpPr>
        <p:spPr>
          <a:xfrm>
            <a:off x="5512931" y="2651245"/>
            <a:ext cx="1374322" cy="511356"/>
          </a:xfrm>
          <a:custGeom>
            <a:rect b="b" l="l" r="r" t="t"/>
            <a:pathLst>
              <a:path extrusionOk="0" h="681808" w="1832429">
                <a:moveTo>
                  <a:pt x="0" y="0"/>
                </a:moveTo>
                <a:lnTo>
                  <a:pt x="1832429" y="0"/>
                </a:lnTo>
                <a:lnTo>
                  <a:pt x="1832429" y="591982"/>
                </a:lnTo>
                <a:cubicBezTo>
                  <a:pt x="1832429" y="641592"/>
                  <a:pt x="1792213" y="681808"/>
                  <a:pt x="1742603" y="681808"/>
                </a:cubicBezTo>
                <a:lnTo>
                  <a:pt x="89826" y="681808"/>
                </a:lnTo>
                <a:cubicBezTo>
                  <a:pt x="40216" y="681808"/>
                  <a:pt x="0" y="641592"/>
                  <a:pt x="0" y="59198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dk2">
              <a:alpha val="41960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7" name="Google Shape;297;p39"/>
          <p:cNvSpPr/>
          <p:nvPr/>
        </p:nvSpPr>
        <p:spPr>
          <a:xfrm>
            <a:off x="7141023" y="2651245"/>
            <a:ext cx="1374322" cy="511356"/>
          </a:xfrm>
          <a:custGeom>
            <a:rect b="b" l="l" r="r" t="t"/>
            <a:pathLst>
              <a:path extrusionOk="0" h="681808" w="1832429">
                <a:moveTo>
                  <a:pt x="0" y="0"/>
                </a:moveTo>
                <a:lnTo>
                  <a:pt x="1832429" y="0"/>
                </a:lnTo>
                <a:lnTo>
                  <a:pt x="1832429" y="591982"/>
                </a:lnTo>
                <a:cubicBezTo>
                  <a:pt x="1832429" y="641592"/>
                  <a:pt x="1792213" y="681808"/>
                  <a:pt x="1742603" y="681808"/>
                </a:cubicBezTo>
                <a:lnTo>
                  <a:pt x="89826" y="681808"/>
                </a:lnTo>
                <a:cubicBezTo>
                  <a:pt x="40216" y="681808"/>
                  <a:pt x="0" y="641592"/>
                  <a:pt x="0" y="59198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dk2">
              <a:alpha val="41960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8" name="Google Shape;298;p39"/>
          <p:cNvSpPr txBox="1"/>
          <p:nvPr/>
        </p:nvSpPr>
        <p:spPr>
          <a:xfrm>
            <a:off x="865686" y="2785736"/>
            <a:ext cx="900249" cy="24237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Step One</a:t>
            </a:r>
            <a:endParaRPr sz="1100"/>
          </a:p>
        </p:txBody>
      </p:sp>
      <p:sp>
        <p:nvSpPr>
          <p:cNvPr id="299" name="Google Shape;299;p39"/>
          <p:cNvSpPr txBox="1"/>
          <p:nvPr/>
        </p:nvSpPr>
        <p:spPr>
          <a:xfrm>
            <a:off x="2493780" y="2785736"/>
            <a:ext cx="900249" cy="24237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Step Two</a:t>
            </a:r>
            <a:endParaRPr sz="1100"/>
          </a:p>
        </p:txBody>
      </p:sp>
      <p:sp>
        <p:nvSpPr>
          <p:cNvPr id="300" name="Google Shape;300;p39"/>
          <p:cNvSpPr txBox="1"/>
          <p:nvPr/>
        </p:nvSpPr>
        <p:spPr>
          <a:xfrm>
            <a:off x="4121874" y="2785736"/>
            <a:ext cx="900249" cy="24237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Step Three</a:t>
            </a:r>
            <a:endParaRPr sz="1100"/>
          </a:p>
        </p:txBody>
      </p:sp>
      <p:sp>
        <p:nvSpPr>
          <p:cNvPr id="301" name="Google Shape;301;p39"/>
          <p:cNvSpPr txBox="1"/>
          <p:nvPr/>
        </p:nvSpPr>
        <p:spPr>
          <a:xfrm>
            <a:off x="5749967" y="2785736"/>
            <a:ext cx="900249" cy="24237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Step Four</a:t>
            </a:r>
            <a:endParaRPr sz="1100"/>
          </a:p>
        </p:txBody>
      </p:sp>
      <p:sp>
        <p:nvSpPr>
          <p:cNvPr id="302" name="Google Shape;302;p39"/>
          <p:cNvSpPr txBox="1"/>
          <p:nvPr/>
        </p:nvSpPr>
        <p:spPr>
          <a:xfrm>
            <a:off x="7378058" y="2785736"/>
            <a:ext cx="900249" cy="24237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Step Five</a:t>
            </a:r>
            <a:endParaRPr sz="1100"/>
          </a:p>
        </p:txBody>
      </p:sp>
      <p:sp>
        <p:nvSpPr>
          <p:cNvPr id="303" name="Google Shape;303;p39"/>
          <p:cNvSpPr txBox="1"/>
          <p:nvPr/>
        </p:nvSpPr>
        <p:spPr>
          <a:xfrm>
            <a:off x="541564" y="3307342"/>
            <a:ext cx="1548493" cy="8386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Lorem Ipsum has been the industry's standard dummy text ever since the 1500s, when an unknown printer took a book clean.</a:t>
            </a:r>
            <a:endParaRPr sz="1100"/>
          </a:p>
        </p:txBody>
      </p:sp>
      <p:sp>
        <p:nvSpPr>
          <p:cNvPr id="304" name="Google Shape;304;p39"/>
          <p:cNvSpPr txBox="1"/>
          <p:nvPr/>
        </p:nvSpPr>
        <p:spPr>
          <a:xfrm>
            <a:off x="2169658" y="3307342"/>
            <a:ext cx="1548493" cy="8386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Lorem Ipsum has been the industry's standard dummy text ever since the 1500s, when an unknown printer took a book clean.</a:t>
            </a:r>
            <a:endParaRPr sz="1100"/>
          </a:p>
        </p:txBody>
      </p:sp>
      <p:sp>
        <p:nvSpPr>
          <p:cNvPr id="305" name="Google Shape;305;p39"/>
          <p:cNvSpPr txBox="1"/>
          <p:nvPr/>
        </p:nvSpPr>
        <p:spPr>
          <a:xfrm>
            <a:off x="3797752" y="3307342"/>
            <a:ext cx="1548493" cy="8386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Lorem Ipsum has been the industry's standard dummy text ever since the 1500s, when an unknown printer took a book clean.</a:t>
            </a:r>
            <a:endParaRPr sz="1100"/>
          </a:p>
        </p:txBody>
      </p:sp>
      <p:sp>
        <p:nvSpPr>
          <p:cNvPr id="306" name="Google Shape;306;p39"/>
          <p:cNvSpPr txBox="1"/>
          <p:nvPr/>
        </p:nvSpPr>
        <p:spPr>
          <a:xfrm>
            <a:off x="5425845" y="3307342"/>
            <a:ext cx="1548493" cy="8386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Lorem Ipsum has been the industry's standard dummy text ever since the 1500s, when an unknown printer took a book clean.</a:t>
            </a:r>
            <a:endParaRPr sz="1100"/>
          </a:p>
        </p:txBody>
      </p:sp>
      <p:sp>
        <p:nvSpPr>
          <p:cNvPr id="307" name="Google Shape;307;p39"/>
          <p:cNvSpPr txBox="1"/>
          <p:nvPr/>
        </p:nvSpPr>
        <p:spPr>
          <a:xfrm>
            <a:off x="7053942" y="3307342"/>
            <a:ext cx="1548493" cy="8386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Lorem Ipsum has been the industry's standard dummy text ever since the 1500s, when an unknown printer took a book clean.</a:t>
            </a:r>
            <a:endParaRPr sz="1100"/>
          </a:p>
        </p:txBody>
      </p:sp>
      <p:sp>
        <p:nvSpPr>
          <p:cNvPr id="308" name="Google Shape;308;p39"/>
          <p:cNvSpPr/>
          <p:nvPr/>
        </p:nvSpPr>
        <p:spPr>
          <a:xfrm rot="1800000">
            <a:off x="824398" y="-692803"/>
            <a:ext cx="1374322" cy="1548493"/>
          </a:xfrm>
          <a:prstGeom prst="roundRect">
            <a:avLst>
              <a:gd fmla="val 4902" name="adj"/>
            </a:avLst>
          </a:prstGeom>
          <a:solidFill>
            <a:srgbClr val="B3E1FF">
              <a:alpha val="4784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9" name="Google Shape;309;p39"/>
          <p:cNvSpPr/>
          <p:nvPr/>
        </p:nvSpPr>
        <p:spPr>
          <a:xfrm rot="1800000">
            <a:off x="6492395" y="-1105834"/>
            <a:ext cx="1374322" cy="1548493"/>
          </a:xfrm>
          <a:prstGeom prst="roundRect">
            <a:avLst>
              <a:gd fmla="val 4902" name="adj"/>
            </a:avLst>
          </a:prstGeom>
          <a:solidFill>
            <a:srgbClr val="B3E1FF">
              <a:alpha val="4784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0" name="Google Shape;310;p39"/>
          <p:cNvSpPr/>
          <p:nvPr/>
        </p:nvSpPr>
        <p:spPr>
          <a:xfrm rot="1800000">
            <a:off x="9116981" y="321295"/>
            <a:ext cx="1374322" cy="1548493"/>
          </a:xfrm>
          <a:prstGeom prst="roundRect">
            <a:avLst>
              <a:gd fmla="val 4902" name="adj"/>
            </a:avLst>
          </a:prstGeom>
          <a:solidFill>
            <a:srgbClr val="B3E1FF">
              <a:alpha val="4784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1" name="Google Shape;311;p39"/>
          <p:cNvSpPr txBox="1"/>
          <p:nvPr>
            <p:ph idx="1" type="subTitle"/>
          </p:nvPr>
        </p:nvSpPr>
        <p:spPr>
          <a:xfrm>
            <a:off x="2453750" y="789075"/>
            <a:ext cx="4236600" cy="143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None/>
            </a:pPr>
            <a:r>
              <a:rPr lang="en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Contrary to popular belief, Lorem Ipsum is not simply random text.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312" name="Google Shape;312;p39"/>
          <p:cNvSpPr txBox="1"/>
          <p:nvPr>
            <p:ph type="title"/>
          </p:nvPr>
        </p:nvSpPr>
        <p:spPr>
          <a:xfrm>
            <a:off x="3245625" y="357675"/>
            <a:ext cx="2652600" cy="45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300"/>
              <a:buFont typeface="Raleway"/>
              <a:buNone/>
            </a:pPr>
            <a:r>
              <a:rPr lang="en" sz="3000">
                <a:solidFill>
                  <a:schemeClr val="lt1"/>
                </a:solidFill>
              </a:rPr>
              <a:t>Our Service</a:t>
            </a:r>
            <a:endParaRPr sz="3000"/>
          </a:p>
        </p:txBody>
      </p:sp>
      <p:sp>
        <p:nvSpPr>
          <p:cNvPr id="313" name="Google Shape;313;p39"/>
          <p:cNvSpPr/>
          <p:nvPr/>
        </p:nvSpPr>
        <p:spPr>
          <a:xfrm>
            <a:off x="4395788" y="1975674"/>
            <a:ext cx="352425" cy="329804"/>
          </a:xfrm>
          <a:custGeom>
            <a:rect b="b" l="l" r="r" t="t"/>
            <a:pathLst>
              <a:path extrusionOk="0" h="120" w="130">
                <a:moveTo>
                  <a:pt x="129" y="35"/>
                </a:moveTo>
                <a:cubicBezTo>
                  <a:pt x="127" y="15"/>
                  <a:pt x="113" y="0"/>
                  <a:pt x="94" y="0"/>
                </a:cubicBezTo>
                <a:cubicBezTo>
                  <a:pt x="82" y="0"/>
                  <a:pt x="71" y="6"/>
                  <a:pt x="64" y="17"/>
                </a:cubicBezTo>
                <a:cubicBezTo>
                  <a:pt x="58" y="6"/>
                  <a:pt x="47" y="0"/>
                  <a:pt x="35" y="0"/>
                </a:cubicBezTo>
                <a:cubicBezTo>
                  <a:pt x="17" y="0"/>
                  <a:pt x="2" y="15"/>
                  <a:pt x="0" y="35"/>
                </a:cubicBezTo>
                <a:cubicBezTo>
                  <a:pt x="0" y="36"/>
                  <a:pt x="0" y="41"/>
                  <a:pt x="2" y="49"/>
                </a:cubicBezTo>
                <a:cubicBezTo>
                  <a:pt x="4" y="60"/>
                  <a:pt x="10" y="71"/>
                  <a:pt x="19" y="79"/>
                </a:cubicBezTo>
                <a:cubicBezTo>
                  <a:pt x="64" y="120"/>
                  <a:pt x="64" y="120"/>
                  <a:pt x="64" y="120"/>
                </a:cubicBezTo>
                <a:cubicBezTo>
                  <a:pt x="110" y="79"/>
                  <a:pt x="110" y="79"/>
                  <a:pt x="110" y="79"/>
                </a:cubicBezTo>
                <a:cubicBezTo>
                  <a:pt x="119" y="71"/>
                  <a:pt x="126" y="60"/>
                  <a:pt x="128" y="49"/>
                </a:cubicBezTo>
                <a:cubicBezTo>
                  <a:pt x="130" y="41"/>
                  <a:pt x="129" y="36"/>
                  <a:pt x="129" y="35"/>
                </a:cubicBezTo>
                <a:close/>
                <a:moveTo>
                  <a:pt x="123" y="48"/>
                </a:moveTo>
                <a:cubicBezTo>
                  <a:pt x="121" y="58"/>
                  <a:pt x="115" y="68"/>
                  <a:pt x="107" y="75"/>
                </a:cubicBezTo>
                <a:cubicBezTo>
                  <a:pt x="64" y="113"/>
                  <a:pt x="64" y="113"/>
                  <a:pt x="64" y="113"/>
                </a:cubicBezTo>
                <a:cubicBezTo>
                  <a:pt x="23" y="75"/>
                  <a:pt x="23" y="75"/>
                  <a:pt x="23" y="75"/>
                </a:cubicBezTo>
                <a:cubicBezTo>
                  <a:pt x="14" y="68"/>
                  <a:pt x="9" y="58"/>
                  <a:pt x="6" y="48"/>
                </a:cubicBezTo>
                <a:cubicBezTo>
                  <a:pt x="5" y="40"/>
                  <a:pt x="5" y="36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7" y="18"/>
                  <a:pt x="20" y="5"/>
                  <a:pt x="35" y="5"/>
                </a:cubicBezTo>
                <a:cubicBezTo>
                  <a:pt x="47" y="5"/>
                  <a:pt x="57" y="12"/>
                  <a:pt x="62" y="23"/>
                </a:cubicBezTo>
                <a:cubicBezTo>
                  <a:pt x="64" y="29"/>
                  <a:pt x="64" y="29"/>
                  <a:pt x="64" y="29"/>
                </a:cubicBezTo>
                <a:cubicBezTo>
                  <a:pt x="67" y="23"/>
                  <a:pt x="67" y="23"/>
                  <a:pt x="67" y="23"/>
                </a:cubicBezTo>
                <a:cubicBezTo>
                  <a:pt x="72" y="12"/>
                  <a:pt x="82" y="5"/>
                  <a:pt x="94" y="5"/>
                </a:cubicBezTo>
                <a:cubicBezTo>
                  <a:pt x="110" y="5"/>
                  <a:pt x="123" y="18"/>
                  <a:pt x="124" y="36"/>
                </a:cubicBezTo>
                <a:cubicBezTo>
                  <a:pt x="124" y="36"/>
                  <a:pt x="125" y="40"/>
                  <a:pt x="123" y="48"/>
                </a:cubicBezTo>
                <a:close/>
                <a:moveTo>
                  <a:pt x="123" y="48"/>
                </a:moveTo>
                <a:cubicBezTo>
                  <a:pt x="123" y="48"/>
                  <a:pt x="123" y="48"/>
                  <a:pt x="123" y="48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4" name="Google Shape;314;p39"/>
          <p:cNvSpPr/>
          <p:nvPr/>
        </p:nvSpPr>
        <p:spPr>
          <a:xfrm>
            <a:off x="1162173" y="1921213"/>
            <a:ext cx="307267" cy="369926"/>
          </a:xfrm>
          <a:custGeom>
            <a:rect b="b" l="l" r="r" t="t"/>
            <a:pathLst>
              <a:path extrusionOk="0" h="673" w="559">
                <a:moveTo>
                  <a:pt x="347" y="673"/>
                </a:moveTo>
                <a:lnTo>
                  <a:pt x="238" y="502"/>
                </a:lnTo>
                <a:lnTo>
                  <a:pt x="74" y="655"/>
                </a:lnTo>
                <a:lnTo>
                  <a:pt x="0" y="0"/>
                </a:lnTo>
                <a:lnTo>
                  <a:pt x="559" y="354"/>
                </a:lnTo>
                <a:lnTo>
                  <a:pt x="354" y="430"/>
                </a:lnTo>
                <a:lnTo>
                  <a:pt x="461" y="587"/>
                </a:lnTo>
                <a:lnTo>
                  <a:pt x="347" y="673"/>
                </a:lnTo>
                <a:close/>
                <a:moveTo>
                  <a:pt x="243" y="468"/>
                </a:moveTo>
                <a:lnTo>
                  <a:pt x="354" y="640"/>
                </a:lnTo>
                <a:lnTo>
                  <a:pt x="432" y="583"/>
                </a:lnTo>
                <a:lnTo>
                  <a:pt x="318" y="418"/>
                </a:lnTo>
                <a:lnTo>
                  <a:pt x="510" y="348"/>
                </a:lnTo>
                <a:lnTo>
                  <a:pt x="27" y="44"/>
                </a:lnTo>
                <a:lnTo>
                  <a:pt x="91" y="608"/>
                </a:lnTo>
                <a:lnTo>
                  <a:pt x="243" y="46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5" name="Google Shape;315;p39"/>
          <p:cNvSpPr/>
          <p:nvPr/>
        </p:nvSpPr>
        <p:spPr>
          <a:xfrm>
            <a:off x="6041540" y="1935088"/>
            <a:ext cx="369927" cy="369926"/>
          </a:xfrm>
          <a:custGeom>
            <a:rect b="b" l="l" r="r" t="t"/>
            <a:pathLst>
              <a:path extrusionOk="0" h="410" w="410">
                <a:moveTo>
                  <a:pt x="205" y="145"/>
                </a:moveTo>
                <a:cubicBezTo>
                  <a:pt x="172" y="145"/>
                  <a:pt x="145" y="172"/>
                  <a:pt x="145" y="205"/>
                </a:cubicBezTo>
                <a:cubicBezTo>
                  <a:pt x="145" y="238"/>
                  <a:pt x="172" y="265"/>
                  <a:pt x="205" y="265"/>
                </a:cubicBezTo>
                <a:cubicBezTo>
                  <a:pt x="238" y="265"/>
                  <a:pt x="265" y="238"/>
                  <a:pt x="265" y="205"/>
                </a:cubicBezTo>
                <a:cubicBezTo>
                  <a:pt x="265" y="172"/>
                  <a:pt x="238" y="145"/>
                  <a:pt x="205" y="145"/>
                </a:cubicBezTo>
                <a:close/>
                <a:moveTo>
                  <a:pt x="205" y="258"/>
                </a:moveTo>
                <a:cubicBezTo>
                  <a:pt x="176" y="258"/>
                  <a:pt x="152" y="234"/>
                  <a:pt x="152" y="205"/>
                </a:cubicBezTo>
                <a:cubicBezTo>
                  <a:pt x="152" y="176"/>
                  <a:pt x="176" y="152"/>
                  <a:pt x="205" y="152"/>
                </a:cubicBezTo>
                <a:cubicBezTo>
                  <a:pt x="235" y="152"/>
                  <a:pt x="258" y="176"/>
                  <a:pt x="258" y="205"/>
                </a:cubicBezTo>
                <a:cubicBezTo>
                  <a:pt x="258" y="234"/>
                  <a:pt x="235" y="258"/>
                  <a:pt x="205" y="258"/>
                </a:cubicBezTo>
                <a:close/>
                <a:moveTo>
                  <a:pt x="384" y="156"/>
                </a:moveTo>
                <a:cubicBezTo>
                  <a:pt x="342" y="150"/>
                  <a:pt x="342" y="150"/>
                  <a:pt x="342" y="150"/>
                </a:cubicBezTo>
                <a:cubicBezTo>
                  <a:pt x="342" y="148"/>
                  <a:pt x="341" y="147"/>
                  <a:pt x="340" y="145"/>
                </a:cubicBezTo>
                <a:cubicBezTo>
                  <a:pt x="366" y="112"/>
                  <a:pt x="366" y="112"/>
                  <a:pt x="366" y="112"/>
                </a:cubicBezTo>
                <a:cubicBezTo>
                  <a:pt x="374" y="101"/>
                  <a:pt x="373" y="83"/>
                  <a:pt x="363" y="73"/>
                </a:cubicBezTo>
                <a:cubicBezTo>
                  <a:pt x="336" y="46"/>
                  <a:pt x="336" y="46"/>
                  <a:pt x="336" y="46"/>
                </a:cubicBezTo>
                <a:cubicBezTo>
                  <a:pt x="326" y="36"/>
                  <a:pt x="308" y="35"/>
                  <a:pt x="297" y="43"/>
                </a:cubicBezTo>
                <a:cubicBezTo>
                  <a:pt x="263" y="69"/>
                  <a:pt x="263" y="69"/>
                  <a:pt x="263" y="69"/>
                </a:cubicBezTo>
                <a:cubicBezTo>
                  <a:pt x="262" y="69"/>
                  <a:pt x="261" y="68"/>
                  <a:pt x="260" y="68"/>
                </a:cubicBezTo>
                <a:cubicBezTo>
                  <a:pt x="254" y="26"/>
                  <a:pt x="254" y="26"/>
                  <a:pt x="254" y="26"/>
                </a:cubicBezTo>
                <a:cubicBezTo>
                  <a:pt x="252" y="11"/>
                  <a:pt x="239" y="0"/>
                  <a:pt x="224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72" y="0"/>
                  <a:pt x="159" y="11"/>
                  <a:pt x="157" y="26"/>
                </a:cubicBezTo>
                <a:cubicBezTo>
                  <a:pt x="151" y="68"/>
                  <a:pt x="151" y="68"/>
                  <a:pt x="151" y="68"/>
                </a:cubicBezTo>
                <a:cubicBezTo>
                  <a:pt x="150" y="68"/>
                  <a:pt x="148" y="69"/>
                  <a:pt x="147" y="69"/>
                </a:cubicBezTo>
                <a:cubicBezTo>
                  <a:pt x="113" y="43"/>
                  <a:pt x="113" y="43"/>
                  <a:pt x="113" y="43"/>
                </a:cubicBezTo>
                <a:cubicBezTo>
                  <a:pt x="102" y="35"/>
                  <a:pt x="83" y="36"/>
                  <a:pt x="73" y="46"/>
                </a:cubicBezTo>
                <a:cubicBezTo>
                  <a:pt x="46" y="73"/>
                  <a:pt x="46" y="73"/>
                  <a:pt x="46" y="73"/>
                </a:cubicBezTo>
                <a:cubicBezTo>
                  <a:pt x="36" y="83"/>
                  <a:pt x="35" y="101"/>
                  <a:pt x="44" y="112"/>
                </a:cubicBezTo>
                <a:cubicBezTo>
                  <a:pt x="70" y="146"/>
                  <a:pt x="70" y="146"/>
                  <a:pt x="70" y="146"/>
                </a:cubicBezTo>
                <a:cubicBezTo>
                  <a:pt x="69" y="147"/>
                  <a:pt x="69" y="149"/>
                  <a:pt x="68" y="150"/>
                </a:cubicBezTo>
                <a:cubicBezTo>
                  <a:pt x="26" y="156"/>
                  <a:pt x="26" y="156"/>
                  <a:pt x="26" y="156"/>
                </a:cubicBezTo>
                <a:cubicBezTo>
                  <a:pt x="11" y="158"/>
                  <a:pt x="0" y="171"/>
                  <a:pt x="0" y="185"/>
                </a:cubicBezTo>
                <a:cubicBezTo>
                  <a:pt x="0" y="223"/>
                  <a:pt x="0" y="223"/>
                  <a:pt x="0" y="223"/>
                </a:cubicBezTo>
                <a:cubicBezTo>
                  <a:pt x="0" y="238"/>
                  <a:pt x="11" y="251"/>
                  <a:pt x="26" y="253"/>
                </a:cubicBezTo>
                <a:cubicBezTo>
                  <a:pt x="68" y="259"/>
                  <a:pt x="68" y="259"/>
                  <a:pt x="68" y="259"/>
                </a:cubicBezTo>
                <a:cubicBezTo>
                  <a:pt x="68" y="260"/>
                  <a:pt x="69" y="261"/>
                  <a:pt x="69" y="263"/>
                </a:cubicBezTo>
                <a:cubicBezTo>
                  <a:pt x="43" y="297"/>
                  <a:pt x="43" y="297"/>
                  <a:pt x="43" y="297"/>
                </a:cubicBezTo>
                <a:cubicBezTo>
                  <a:pt x="35" y="308"/>
                  <a:pt x="36" y="326"/>
                  <a:pt x="46" y="336"/>
                </a:cubicBezTo>
                <a:cubicBezTo>
                  <a:pt x="73" y="363"/>
                  <a:pt x="73" y="363"/>
                  <a:pt x="73" y="363"/>
                </a:cubicBezTo>
                <a:cubicBezTo>
                  <a:pt x="83" y="373"/>
                  <a:pt x="101" y="374"/>
                  <a:pt x="112" y="366"/>
                </a:cubicBezTo>
                <a:cubicBezTo>
                  <a:pt x="146" y="340"/>
                  <a:pt x="146" y="340"/>
                  <a:pt x="146" y="340"/>
                </a:cubicBezTo>
                <a:cubicBezTo>
                  <a:pt x="147" y="341"/>
                  <a:pt x="149" y="342"/>
                  <a:pt x="151" y="342"/>
                </a:cubicBezTo>
                <a:cubicBezTo>
                  <a:pt x="157" y="384"/>
                  <a:pt x="157" y="384"/>
                  <a:pt x="157" y="384"/>
                </a:cubicBezTo>
                <a:cubicBezTo>
                  <a:pt x="159" y="398"/>
                  <a:pt x="172" y="410"/>
                  <a:pt x="186" y="410"/>
                </a:cubicBezTo>
                <a:cubicBezTo>
                  <a:pt x="224" y="410"/>
                  <a:pt x="224" y="410"/>
                  <a:pt x="224" y="410"/>
                </a:cubicBezTo>
                <a:cubicBezTo>
                  <a:pt x="239" y="410"/>
                  <a:pt x="252" y="398"/>
                  <a:pt x="254" y="384"/>
                </a:cubicBezTo>
                <a:cubicBezTo>
                  <a:pt x="259" y="342"/>
                  <a:pt x="259" y="342"/>
                  <a:pt x="259" y="342"/>
                </a:cubicBezTo>
                <a:cubicBezTo>
                  <a:pt x="261" y="342"/>
                  <a:pt x="263" y="341"/>
                  <a:pt x="265" y="340"/>
                </a:cubicBezTo>
                <a:cubicBezTo>
                  <a:pt x="297" y="365"/>
                  <a:pt x="297" y="365"/>
                  <a:pt x="297" y="365"/>
                </a:cubicBezTo>
                <a:cubicBezTo>
                  <a:pt x="302" y="369"/>
                  <a:pt x="309" y="371"/>
                  <a:pt x="315" y="371"/>
                </a:cubicBezTo>
                <a:cubicBezTo>
                  <a:pt x="324" y="371"/>
                  <a:pt x="331" y="368"/>
                  <a:pt x="337" y="363"/>
                </a:cubicBezTo>
                <a:cubicBezTo>
                  <a:pt x="364" y="336"/>
                  <a:pt x="364" y="336"/>
                  <a:pt x="364" y="336"/>
                </a:cubicBezTo>
                <a:cubicBezTo>
                  <a:pt x="374" y="326"/>
                  <a:pt x="375" y="308"/>
                  <a:pt x="366" y="297"/>
                </a:cubicBezTo>
                <a:cubicBezTo>
                  <a:pt x="341" y="264"/>
                  <a:pt x="341" y="264"/>
                  <a:pt x="341" y="264"/>
                </a:cubicBezTo>
                <a:cubicBezTo>
                  <a:pt x="342" y="262"/>
                  <a:pt x="342" y="260"/>
                  <a:pt x="343" y="258"/>
                </a:cubicBezTo>
                <a:cubicBezTo>
                  <a:pt x="384" y="253"/>
                  <a:pt x="384" y="253"/>
                  <a:pt x="384" y="253"/>
                </a:cubicBezTo>
                <a:cubicBezTo>
                  <a:pt x="399" y="251"/>
                  <a:pt x="410" y="238"/>
                  <a:pt x="410" y="223"/>
                </a:cubicBezTo>
                <a:cubicBezTo>
                  <a:pt x="410" y="185"/>
                  <a:pt x="410" y="185"/>
                  <a:pt x="410" y="185"/>
                </a:cubicBezTo>
                <a:cubicBezTo>
                  <a:pt x="410" y="171"/>
                  <a:pt x="399" y="158"/>
                  <a:pt x="384" y="156"/>
                </a:cubicBezTo>
                <a:close/>
                <a:moveTo>
                  <a:pt x="397" y="223"/>
                </a:moveTo>
                <a:cubicBezTo>
                  <a:pt x="397" y="231"/>
                  <a:pt x="390" y="238"/>
                  <a:pt x="382" y="239"/>
                </a:cubicBezTo>
                <a:cubicBezTo>
                  <a:pt x="337" y="245"/>
                  <a:pt x="337" y="245"/>
                  <a:pt x="337" y="245"/>
                </a:cubicBezTo>
                <a:cubicBezTo>
                  <a:pt x="335" y="246"/>
                  <a:pt x="332" y="247"/>
                  <a:pt x="332" y="250"/>
                </a:cubicBezTo>
                <a:cubicBezTo>
                  <a:pt x="330" y="254"/>
                  <a:pt x="328" y="258"/>
                  <a:pt x="327" y="262"/>
                </a:cubicBezTo>
                <a:cubicBezTo>
                  <a:pt x="326" y="264"/>
                  <a:pt x="326" y="267"/>
                  <a:pt x="328" y="269"/>
                </a:cubicBezTo>
                <a:cubicBezTo>
                  <a:pt x="355" y="305"/>
                  <a:pt x="355" y="305"/>
                  <a:pt x="355" y="305"/>
                </a:cubicBezTo>
                <a:cubicBezTo>
                  <a:pt x="360" y="311"/>
                  <a:pt x="359" y="321"/>
                  <a:pt x="354" y="326"/>
                </a:cubicBezTo>
                <a:cubicBezTo>
                  <a:pt x="327" y="353"/>
                  <a:pt x="327" y="353"/>
                  <a:pt x="327" y="353"/>
                </a:cubicBezTo>
                <a:cubicBezTo>
                  <a:pt x="324" y="356"/>
                  <a:pt x="320" y="358"/>
                  <a:pt x="315" y="358"/>
                </a:cubicBezTo>
                <a:cubicBezTo>
                  <a:pt x="312" y="358"/>
                  <a:pt x="308" y="357"/>
                  <a:pt x="306" y="355"/>
                </a:cubicBezTo>
                <a:cubicBezTo>
                  <a:pt x="270" y="327"/>
                  <a:pt x="270" y="327"/>
                  <a:pt x="270" y="327"/>
                </a:cubicBezTo>
                <a:cubicBezTo>
                  <a:pt x="268" y="325"/>
                  <a:pt x="265" y="325"/>
                  <a:pt x="262" y="326"/>
                </a:cubicBezTo>
                <a:cubicBezTo>
                  <a:pt x="259" y="328"/>
                  <a:pt x="255" y="330"/>
                  <a:pt x="251" y="331"/>
                </a:cubicBezTo>
                <a:cubicBezTo>
                  <a:pt x="248" y="332"/>
                  <a:pt x="247" y="335"/>
                  <a:pt x="246" y="338"/>
                </a:cubicBezTo>
                <a:cubicBezTo>
                  <a:pt x="240" y="382"/>
                  <a:pt x="240" y="382"/>
                  <a:pt x="240" y="382"/>
                </a:cubicBezTo>
                <a:cubicBezTo>
                  <a:pt x="239" y="390"/>
                  <a:pt x="232" y="396"/>
                  <a:pt x="224" y="396"/>
                </a:cubicBezTo>
                <a:cubicBezTo>
                  <a:pt x="186" y="396"/>
                  <a:pt x="186" y="396"/>
                  <a:pt x="186" y="396"/>
                </a:cubicBezTo>
                <a:cubicBezTo>
                  <a:pt x="179" y="396"/>
                  <a:pt x="171" y="390"/>
                  <a:pt x="170" y="382"/>
                </a:cubicBezTo>
                <a:cubicBezTo>
                  <a:pt x="164" y="338"/>
                  <a:pt x="164" y="338"/>
                  <a:pt x="164" y="338"/>
                </a:cubicBezTo>
                <a:cubicBezTo>
                  <a:pt x="158" y="339"/>
                  <a:pt x="158" y="339"/>
                  <a:pt x="158" y="339"/>
                </a:cubicBezTo>
                <a:cubicBezTo>
                  <a:pt x="164" y="337"/>
                  <a:pt x="164" y="337"/>
                  <a:pt x="164" y="337"/>
                </a:cubicBezTo>
                <a:cubicBezTo>
                  <a:pt x="164" y="334"/>
                  <a:pt x="162" y="332"/>
                  <a:pt x="160" y="331"/>
                </a:cubicBezTo>
                <a:cubicBezTo>
                  <a:pt x="156" y="329"/>
                  <a:pt x="152" y="328"/>
                  <a:pt x="148" y="326"/>
                </a:cubicBezTo>
                <a:cubicBezTo>
                  <a:pt x="145" y="325"/>
                  <a:pt x="142" y="326"/>
                  <a:pt x="140" y="327"/>
                </a:cubicBezTo>
                <a:cubicBezTo>
                  <a:pt x="104" y="355"/>
                  <a:pt x="104" y="355"/>
                  <a:pt x="104" y="355"/>
                </a:cubicBezTo>
                <a:cubicBezTo>
                  <a:pt x="98" y="359"/>
                  <a:pt x="88" y="359"/>
                  <a:pt x="83" y="353"/>
                </a:cubicBezTo>
                <a:cubicBezTo>
                  <a:pt x="56" y="327"/>
                  <a:pt x="56" y="327"/>
                  <a:pt x="56" y="327"/>
                </a:cubicBezTo>
                <a:cubicBezTo>
                  <a:pt x="50" y="321"/>
                  <a:pt x="50" y="311"/>
                  <a:pt x="54" y="305"/>
                </a:cubicBezTo>
                <a:cubicBezTo>
                  <a:pt x="83" y="268"/>
                  <a:pt x="83" y="268"/>
                  <a:pt x="83" y="268"/>
                </a:cubicBezTo>
                <a:cubicBezTo>
                  <a:pt x="84" y="266"/>
                  <a:pt x="85" y="263"/>
                  <a:pt x="83" y="261"/>
                </a:cubicBezTo>
                <a:cubicBezTo>
                  <a:pt x="82" y="257"/>
                  <a:pt x="80" y="254"/>
                  <a:pt x="79" y="250"/>
                </a:cubicBezTo>
                <a:cubicBezTo>
                  <a:pt x="78" y="247"/>
                  <a:pt x="76" y="246"/>
                  <a:pt x="73" y="245"/>
                </a:cubicBezTo>
                <a:cubicBezTo>
                  <a:pt x="28" y="239"/>
                  <a:pt x="28" y="239"/>
                  <a:pt x="28" y="239"/>
                </a:cubicBezTo>
                <a:cubicBezTo>
                  <a:pt x="20" y="238"/>
                  <a:pt x="14" y="231"/>
                  <a:pt x="14" y="223"/>
                </a:cubicBezTo>
                <a:cubicBezTo>
                  <a:pt x="14" y="185"/>
                  <a:pt x="14" y="185"/>
                  <a:pt x="14" y="185"/>
                </a:cubicBezTo>
                <a:cubicBezTo>
                  <a:pt x="14" y="178"/>
                  <a:pt x="20" y="170"/>
                  <a:pt x="28" y="169"/>
                </a:cubicBezTo>
                <a:cubicBezTo>
                  <a:pt x="71" y="163"/>
                  <a:pt x="71" y="163"/>
                  <a:pt x="71" y="163"/>
                </a:cubicBezTo>
                <a:cubicBezTo>
                  <a:pt x="74" y="163"/>
                  <a:pt x="74" y="163"/>
                  <a:pt x="74" y="163"/>
                </a:cubicBezTo>
                <a:cubicBezTo>
                  <a:pt x="76" y="163"/>
                  <a:pt x="79" y="161"/>
                  <a:pt x="80" y="159"/>
                </a:cubicBezTo>
                <a:cubicBezTo>
                  <a:pt x="81" y="155"/>
                  <a:pt x="82" y="151"/>
                  <a:pt x="84" y="148"/>
                </a:cubicBezTo>
                <a:cubicBezTo>
                  <a:pt x="85" y="146"/>
                  <a:pt x="84" y="142"/>
                  <a:pt x="83" y="140"/>
                </a:cubicBezTo>
                <a:cubicBezTo>
                  <a:pt x="55" y="104"/>
                  <a:pt x="55" y="104"/>
                  <a:pt x="55" y="104"/>
                </a:cubicBezTo>
                <a:cubicBezTo>
                  <a:pt x="50" y="98"/>
                  <a:pt x="51" y="88"/>
                  <a:pt x="56" y="82"/>
                </a:cubicBezTo>
                <a:cubicBezTo>
                  <a:pt x="83" y="55"/>
                  <a:pt x="83" y="55"/>
                  <a:pt x="83" y="55"/>
                </a:cubicBezTo>
                <a:cubicBezTo>
                  <a:pt x="88" y="50"/>
                  <a:pt x="98" y="50"/>
                  <a:pt x="104" y="54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4" y="84"/>
                  <a:pt x="146" y="84"/>
                  <a:pt x="149" y="83"/>
                </a:cubicBezTo>
                <a:cubicBezTo>
                  <a:pt x="152" y="82"/>
                  <a:pt x="156" y="80"/>
                  <a:pt x="160" y="79"/>
                </a:cubicBezTo>
                <a:cubicBezTo>
                  <a:pt x="162" y="78"/>
                  <a:pt x="164" y="75"/>
                  <a:pt x="164" y="73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71" y="20"/>
                  <a:pt x="179" y="13"/>
                  <a:pt x="186" y="13"/>
                </a:cubicBezTo>
                <a:cubicBezTo>
                  <a:pt x="224" y="13"/>
                  <a:pt x="224" y="13"/>
                  <a:pt x="224" y="13"/>
                </a:cubicBezTo>
                <a:cubicBezTo>
                  <a:pt x="232" y="13"/>
                  <a:pt x="239" y="20"/>
                  <a:pt x="240" y="27"/>
                </a:cubicBezTo>
                <a:cubicBezTo>
                  <a:pt x="246" y="70"/>
                  <a:pt x="246" y="70"/>
                  <a:pt x="246" y="70"/>
                </a:cubicBezTo>
                <a:cubicBezTo>
                  <a:pt x="247" y="73"/>
                  <a:pt x="247" y="73"/>
                  <a:pt x="247" y="73"/>
                </a:cubicBezTo>
                <a:cubicBezTo>
                  <a:pt x="247" y="76"/>
                  <a:pt x="249" y="78"/>
                  <a:pt x="251" y="79"/>
                </a:cubicBezTo>
                <a:cubicBezTo>
                  <a:pt x="255" y="80"/>
                  <a:pt x="258" y="82"/>
                  <a:pt x="261" y="83"/>
                </a:cubicBezTo>
                <a:cubicBezTo>
                  <a:pt x="264" y="84"/>
                  <a:pt x="267" y="83"/>
                  <a:pt x="270" y="82"/>
                </a:cubicBezTo>
                <a:cubicBezTo>
                  <a:pt x="305" y="54"/>
                  <a:pt x="305" y="54"/>
                  <a:pt x="305" y="54"/>
                </a:cubicBezTo>
                <a:cubicBezTo>
                  <a:pt x="311" y="50"/>
                  <a:pt x="321" y="51"/>
                  <a:pt x="326" y="56"/>
                </a:cubicBezTo>
                <a:cubicBezTo>
                  <a:pt x="353" y="83"/>
                  <a:pt x="353" y="83"/>
                  <a:pt x="353" y="83"/>
                </a:cubicBezTo>
                <a:cubicBezTo>
                  <a:pt x="359" y="88"/>
                  <a:pt x="359" y="98"/>
                  <a:pt x="355" y="104"/>
                </a:cubicBezTo>
                <a:cubicBezTo>
                  <a:pt x="327" y="140"/>
                  <a:pt x="327" y="140"/>
                  <a:pt x="327" y="140"/>
                </a:cubicBezTo>
                <a:cubicBezTo>
                  <a:pt x="325" y="142"/>
                  <a:pt x="325" y="145"/>
                  <a:pt x="326" y="147"/>
                </a:cubicBezTo>
                <a:cubicBezTo>
                  <a:pt x="328" y="151"/>
                  <a:pt x="330" y="155"/>
                  <a:pt x="331" y="159"/>
                </a:cubicBezTo>
                <a:cubicBezTo>
                  <a:pt x="332" y="161"/>
                  <a:pt x="335" y="163"/>
                  <a:pt x="338" y="163"/>
                </a:cubicBezTo>
                <a:cubicBezTo>
                  <a:pt x="382" y="169"/>
                  <a:pt x="382" y="169"/>
                  <a:pt x="382" y="169"/>
                </a:cubicBezTo>
                <a:cubicBezTo>
                  <a:pt x="390" y="170"/>
                  <a:pt x="397" y="178"/>
                  <a:pt x="397" y="185"/>
                </a:cubicBezTo>
                <a:lnTo>
                  <a:pt x="397" y="2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6" name="Google Shape;316;p39"/>
          <p:cNvSpPr/>
          <p:nvPr/>
        </p:nvSpPr>
        <p:spPr>
          <a:xfrm>
            <a:off x="2759963" y="1975670"/>
            <a:ext cx="367893" cy="288787"/>
          </a:xfrm>
          <a:custGeom>
            <a:rect b="b" l="l" r="r" t="t"/>
            <a:pathLst>
              <a:path extrusionOk="0" h="331" w="422">
                <a:moveTo>
                  <a:pt x="405" y="54"/>
                </a:moveTo>
                <a:cubicBezTo>
                  <a:pt x="300" y="54"/>
                  <a:pt x="300" y="54"/>
                  <a:pt x="300" y="54"/>
                </a:cubicBezTo>
                <a:cubicBezTo>
                  <a:pt x="300" y="46"/>
                  <a:pt x="300" y="46"/>
                  <a:pt x="300" y="46"/>
                </a:cubicBezTo>
                <a:cubicBezTo>
                  <a:pt x="300" y="21"/>
                  <a:pt x="279" y="0"/>
                  <a:pt x="254" y="0"/>
                </a:cubicBezTo>
                <a:cubicBezTo>
                  <a:pt x="168" y="0"/>
                  <a:pt x="168" y="0"/>
                  <a:pt x="168" y="0"/>
                </a:cubicBezTo>
                <a:cubicBezTo>
                  <a:pt x="142" y="0"/>
                  <a:pt x="122" y="21"/>
                  <a:pt x="122" y="46"/>
                </a:cubicBezTo>
                <a:cubicBezTo>
                  <a:pt x="122" y="54"/>
                  <a:pt x="122" y="54"/>
                  <a:pt x="122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8" y="54"/>
                  <a:pt x="0" y="62"/>
                  <a:pt x="0" y="71"/>
                </a:cubicBezTo>
                <a:cubicBezTo>
                  <a:pt x="0" y="314"/>
                  <a:pt x="0" y="314"/>
                  <a:pt x="0" y="314"/>
                </a:cubicBezTo>
                <a:cubicBezTo>
                  <a:pt x="0" y="324"/>
                  <a:pt x="8" y="331"/>
                  <a:pt x="17" y="331"/>
                </a:cubicBezTo>
                <a:cubicBezTo>
                  <a:pt x="405" y="331"/>
                  <a:pt x="405" y="331"/>
                  <a:pt x="405" y="331"/>
                </a:cubicBezTo>
                <a:cubicBezTo>
                  <a:pt x="414" y="331"/>
                  <a:pt x="422" y="324"/>
                  <a:pt x="422" y="314"/>
                </a:cubicBezTo>
                <a:cubicBezTo>
                  <a:pt x="422" y="71"/>
                  <a:pt x="422" y="71"/>
                  <a:pt x="422" y="71"/>
                </a:cubicBezTo>
                <a:cubicBezTo>
                  <a:pt x="422" y="62"/>
                  <a:pt x="414" y="54"/>
                  <a:pt x="405" y="54"/>
                </a:cubicBezTo>
                <a:close/>
                <a:moveTo>
                  <a:pt x="168" y="14"/>
                </a:moveTo>
                <a:cubicBezTo>
                  <a:pt x="254" y="14"/>
                  <a:pt x="254" y="14"/>
                  <a:pt x="254" y="14"/>
                </a:cubicBezTo>
                <a:cubicBezTo>
                  <a:pt x="272" y="14"/>
                  <a:pt x="286" y="29"/>
                  <a:pt x="286" y="46"/>
                </a:cubicBezTo>
                <a:cubicBezTo>
                  <a:pt x="286" y="54"/>
                  <a:pt x="286" y="54"/>
                  <a:pt x="286" y="54"/>
                </a:cubicBezTo>
                <a:cubicBezTo>
                  <a:pt x="135" y="54"/>
                  <a:pt x="135" y="54"/>
                  <a:pt x="135" y="54"/>
                </a:cubicBezTo>
                <a:cubicBezTo>
                  <a:pt x="135" y="46"/>
                  <a:pt x="135" y="46"/>
                  <a:pt x="135" y="46"/>
                </a:cubicBezTo>
                <a:cubicBezTo>
                  <a:pt x="135" y="29"/>
                  <a:pt x="150" y="14"/>
                  <a:pt x="168" y="14"/>
                </a:cubicBezTo>
                <a:close/>
                <a:moveTo>
                  <a:pt x="14" y="71"/>
                </a:moveTo>
                <a:cubicBezTo>
                  <a:pt x="14" y="69"/>
                  <a:pt x="15" y="68"/>
                  <a:pt x="17" y="68"/>
                </a:cubicBezTo>
                <a:cubicBezTo>
                  <a:pt x="405" y="68"/>
                  <a:pt x="405" y="68"/>
                  <a:pt x="405" y="68"/>
                </a:cubicBezTo>
                <a:cubicBezTo>
                  <a:pt x="407" y="68"/>
                  <a:pt x="408" y="69"/>
                  <a:pt x="408" y="71"/>
                </a:cubicBezTo>
                <a:cubicBezTo>
                  <a:pt x="408" y="146"/>
                  <a:pt x="408" y="146"/>
                  <a:pt x="408" y="146"/>
                </a:cubicBezTo>
                <a:cubicBezTo>
                  <a:pt x="389" y="159"/>
                  <a:pt x="369" y="170"/>
                  <a:pt x="348" y="178"/>
                </a:cubicBezTo>
                <a:cubicBezTo>
                  <a:pt x="315" y="193"/>
                  <a:pt x="280" y="201"/>
                  <a:pt x="244" y="205"/>
                </a:cubicBezTo>
                <a:cubicBezTo>
                  <a:pt x="243" y="195"/>
                  <a:pt x="243" y="195"/>
                  <a:pt x="243" y="195"/>
                </a:cubicBezTo>
                <a:cubicBezTo>
                  <a:pt x="239" y="180"/>
                  <a:pt x="226" y="170"/>
                  <a:pt x="211" y="170"/>
                </a:cubicBezTo>
                <a:cubicBezTo>
                  <a:pt x="196" y="170"/>
                  <a:pt x="183" y="180"/>
                  <a:pt x="180" y="195"/>
                </a:cubicBezTo>
                <a:cubicBezTo>
                  <a:pt x="179" y="205"/>
                  <a:pt x="179" y="205"/>
                  <a:pt x="179" y="205"/>
                </a:cubicBezTo>
                <a:cubicBezTo>
                  <a:pt x="143" y="202"/>
                  <a:pt x="107" y="193"/>
                  <a:pt x="73" y="178"/>
                </a:cubicBezTo>
                <a:cubicBezTo>
                  <a:pt x="52" y="170"/>
                  <a:pt x="33" y="159"/>
                  <a:pt x="14" y="146"/>
                </a:cubicBezTo>
                <a:lnTo>
                  <a:pt x="14" y="71"/>
                </a:lnTo>
                <a:close/>
                <a:moveTo>
                  <a:pt x="237" y="208"/>
                </a:moveTo>
                <a:cubicBezTo>
                  <a:pt x="237" y="232"/>
                  <a:pt x="237" y="232"/>
                  <a:pt x="237" y="232"/>
                </a:cubicBezTo>
                <a:cubicBezTo>
                  <a:pt x="186" y="232"/>
                  <a:pt x="186" y="232"/>
                  <a:pt x="186" y="232"/>
                </a:cubicBezTo>
                <a:cubicBezTo>
                  <a:pt x="186" y="209"/>
                  <a:pt x="186" y="209"/>
                  <a:pt x="186" y="209"/>
                </a:cubicBezTo>
                <a:cubicBezTo>
                  <a:pt x="187" y="197"/>
                  <a:pt x="187" y="197"/>
                  <a:pt x="187" y="197"/>
                </a:cubicBezTo>
                <a:cubicBezTo>
                  <a:pt x="189" y="185"/>
                  <a:pt x="200" y="177"/>
                  <a:pt x="211" y="177"/>
                </a:cubicBezTo>
                <a:cubicBezTo>
                  <a:pt x="223" y="177"/>
                  <a:pt x="233" y="185"/>
                  <a:pt x="236" y="196"/>
                </a:cubicBezTo>
                <a:lnTo>
                  <a:pt x="237" y="208"/>
                </a:lnTo>
                <a:close/>
                <a:moveTo>
                  <a:pt x="405" y="318"/>
                </a:moveTo>
                <a:cubicBezTo>
                  <a:pt x="17" y="318"/>
                  <a:pt x="17" y="318"/>
                  <a:pt x="17" y="318"/>
                </a:cubicBezTo>
                <a:cubicBezTo>
                  <a:pt x="15" y="318"/>
                  <a:pt x="14" y="316"/>
                  <a:pt x="14" y="314"/>
                </a:cubicBezTo>
                <a:cubicBezTo>
                  <a:pt x="14" y="154"/>
                  <a:pt x="14" y="154"/>
                  <a:pt x="14" y="154"/>
                </a:cubicBezTo>
                <a:cubicBezTo>
                  <a:pt x="32" y="166"/>
                  <a:pt x="51" y="176"/>
                  <a:pt x="71" y="185"/>
                </a:cubicBezTo>
                <a:cubicBezTo>
                  <a:pt x="105" y="199"/>
                  <a:pt x="142" y="208"/>
                  <a:pt x="179" y="212"/>
                </a:cubicBezTo>
                <a:cubicBezTo>
                  <a:pt x="179" y="235"/>
                  <a:pt x="179" y="235"/>
                  <a:pt x="179" y="235"/>
                </a:cubicBezTo>
                <a:cubicBezTo>
                  <a:pt x="179" y="237"/>
                  <a:pt x="180" y="238"/>
                  <a:pt x="182" y="238"/>
                </a:cubicBezTo>
                <a:cubicBezTo>
                  <a:pt x="240" y="238"/>
                  <a:pt x="240" y="238"/>
                  <a:pt x="240" y="238"/>
                </a:cubicBezTo>
                <a:cubicBezTo>
                  <a:pt x="242" y="238"/>
                  <a:pt x="244" y="237"/>
                  <a:pt x="244" y="235"/>
                </a:cubicBezTo>
                <a:cubicBezTo>
                  <a:pt x="244" y="212"/>
                  <a:pt x="244" y="212"/>
                  <a:pt x="244" y="212"/>
                </a:cubicBezTo>
                <a:cubicBezTo>
                  <a:pt x="281" y="208"/>
                  <a:pt x="317" y="199"/>
                  <a:pt x="351" y="185"/>
                </a:cubicBezTo>
                <a:cubicBezTo>
                  <a:pt x="371" y="176"/>
                  <a:pt x="390" y="166"/>
                  <a:pt x="408" y="154"/>
                </a:cubicBezTo>
                <a:cubicBezTo>
                  <a:pt x="408" y="314"/>
                  <a:pt x="408" y="314"/>
                  <a:pt x="408" y="314"/>
                </a:cubicBezTo>
                <a:cubicBezTo>
                  <a:pt x="408" y="316"/>
                  <a:pt x="407" y="318"/>
                  <a:pt x="405" y="3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7" name="Google Shape;317;p39"/>
          <p:cNvSpPr/>
          <p:nvPr/>
        </p:nvSpPr>
        <p:spPr>
          <a:xfrm>
            <a:off x="7651950" y="1921237"/>
            <a:ext cx="372791" cy="299127"/>
          </a:xfrm>
          <a:custGeom>
            <a:rect b="b" l="l" r="r" t="t"/>
            <a:pathLst>
              <a:path extrusionOk="0" h="373" w="466">
                <a:moveTo>
                  <a:pt x="334" y="0"/>
                </a:moveTo>
                <a:cubicBezTo>
                  <a:pt x="328" y="0"/>
                  <a:pt x="321" y="4"/>
                  <a:pt x="315" y="12"/>
                </a:cubicBezTo>
                <a:cubicBezTo>
                  <a:pt x="313" y="14"/>
                  <a:pt x="312" y="16"/>
                  <a:pt x="310" y="19"/>
                </a:cubicBezTo>
                <a:cubicBezTo>
                  <a:pt x="298" y="34"/>
                  <a:pt x="277" y="62"/>
                  <a:pt x="239" y="75"/>
                </a:cubicBezTo>
                <a:cubicBezTo>
                  <a:pt x="63" y="124"/>
                  <a:pt x="63" y="124"/>
                  <a:pt x="63" y="124"/>
                </a:cubicBezTo>
                <a:cubicBezTo>
                  <a:pt x="58" y="116"/>
                  <a:pt x="49" y="111"/>
                  <a:pt x="38" y="111"/>
                </a:cubicBezTo>
                <a:cubicBezTo>
                  <a:pt x="20" y="111"/>
                  <a:pt x="0" y="125"/>
                  <a:pt x="0" y="146"/>
                </a:cubicBezTo>
                <a:cubicBezTo>
                  <a:pt x="0" y="228"/>
                  <a:pt x="0" y="228"/>
                  <a:pt x="0" y="228"/>
                </a:cubicBezTo>
                <a:cubicBezTo>
                  <a:pt x="0" y="249"/>
                  <a:pt x="20" y="263"/>
                  <a:pt x="38" y="263"/>
                </a:cubicBezTo>
                <a:cubicBezTo>
                  <a:pt x="38" y="263"/>
                  <a:pt x="38" y="263"/>
                  <a:pt x="38" y="263"/>
                </a:cubicBezTo>
                <a:cubicBezTo>
                  <a:pt x="44" y="263"/>
                  <a:pt x="49" y="262"/>
                  <a:pt x="53" y="259"/>
                </a:cubicBezTo>
                <a:cubicBezTo>
                  <a:pt x="66" y="298"/>
                  <a:pt x="102" y="325"/>
                  <a:pt x="144" y="325"/>
                </a:cubicBezTo>
                <a:cubicBezTo>
                  <a:pt x="172" y="325"/>
                  <a:pt x="198" y="313"/>
                  <a:pt x="216" y="292"/>
                </a:cubicBezTo>
                <a:cubicBezTo>
                  <a:pt x="239" y="299"/>
                  <a:pt x="239" y="299"/>
                  <a:pt x="239" y="299"/>
                </a:cubicBezTo>
                <a:cubicBezTo>
                  <a:pt x="277" y="312"/>
                  <a:pt x="298" y="340"/>
                  <a:pt x="310" y="355"/>
                </a:cubicBezTo>
                <a:cubicBezTo>
                  <a:pt x="312" y="358"/>
                  <a:pt x="313" y="360"/>
                  <a:pt x="315" y="362"/>
                </a:cubicBezTo>
                <a:cubicBezTo>
                  <a:pt x="321" y="369"/>
                  <a:pt x="328" y="373"/>
                  <a:pt x="334" y="373"/>
                </a:cubicBezTo>
                <a:cubicBezTo>
                  <a:pt x="357" y="373"/>
                  <a:pt x="357" y="333"/>
                  <a:pt x="357" y="318"/>
                </a:cubicBezTo>
                <a:cubicBezTo>
                  <a:pt x="357" y="56"/>
                  <a:pt x="357" y="56"/>
                  <a:pt x="357" y="56"/>
                </a:cubicBezTo>
                <a:cubicBezTo>
                  <a:pt x="357" y="41"/>
                  <a:pt x="357" y="0"/>
                  <a:pt x="334" y="0"/>
                </a:cubicBezTo>
                <a:close/>
                <a:moveTo>
                  <a:pt x="144" y="308"/>
                </a:moveTo>
                <a:cubicBezTo>
                  <a:pt x="109" y="308"/>
                  <a:pt x="78" y="284"/>
                  <a:pt x="69" y="251"/>
                </a:cubicBezTo>
                <a:cubicBezTo>
                  <a:pt x="92" y="258"/>
                  <a:pt x="92" y="258"/>
                  <a:pt x="92" y="258"/>
                </a:cubicBezTo>
                <a:cubicBezTo>
                  <a:pt x="100" y="274"/>
                  <a:pt x="116" y="284"/>
                  <a:pt x="135" y="284"/>
                </a:cubicBezTo>
                <a:cubicBezTo>
                  <a:pt x="144" y="284"/>
                  <a:pt x="152" y="281"/>
                  <a:pt x="160" y="277"/>
                </a:cubicBezTo>
                <a:cubicBezTo>
                  <a:pt x="197" y="287"/>
                  <a:pt x="197" y="287"/>
                  <a:pt x="197" y="287"/>
                </a:cubicBezTo>
                <a:cubicBezTo>
                  <a:pt x="183" y="300"/>
                  <a:pt x="164" y="308"/>
                  <a:pt x="144" y="308"/>
                </a:cubicBezTo>
                <a:close/>
                <a:moveTo>
                  <a:pt x="105" y="261"/>
                </a:moveTo>
                <a:cubicBezTo>
                  <a:pt x="147" y="273"/>
                  <a:pt x="147" y="273"/>
                  <a:pt x="147" y="273"/>
                </a:cubicBezTo>
                <a:cubicBezTo>
                  <a:pt x="143" y="274"/>
                  <a:pt x="139" y="275"/>
                  <a:pt x="135" y="275"/>
                </a:cubicBezTo>
                <a:cubicBezTo>
                  <a:pt x="123" y="275"/>
                  <a:pt x="112" y="270"/>
                  <a:pt x="105" y="261"/>
                </a:cubicBezTo>
                <a:close/>
                <a:moveTo>
                  <a:pt x="339" y="318"/>
                </a:moveTo>
                <a:cubicBezTo>
                  <a:pt x="339" y="346"/>
                  <a:pt x="335" y="354"/>
                  <a:pt x="334" y="356"/>
                </a:cubicBezTo>
                <a:cubicBezTo>
                  <a:pt x="333" y="355"/>
                  <a:pt x="331" y="354"/>
                  <a:pt x="328" y="351"/>
                </a:cubicBezTo>
                <a:cubicBezTo>
                  <a:pt x="327" y="349"/>
                  <a:pt x="326" y="347"/>
                  <a:pt x="324" y="345"/>
                </a:cubicBezTo>
                <a:cubicBezTo>
                  <a:pt x="311" y="328"/>
                  <a:pt x="288" y="297"/>
                  <a:pt x="244" y="282"/>
                </a:cubicBezTo>
                <a:cubicBezTo>
                  <a:pt x="50" y="228"/>
                  <a:pt x="50" y="228"/>
                  <a:pt x="50" y="228"/>
                </a:cubicBezTo>
                <a:cubicBezTo>
                  <a:pt x="49" y="237"/>
                  <a:pt x="49" y="237"/>
                  <a:pt x="49" y="237"/>
                </a:cubicBezTo>
                <a:cubicBezTo>
                  <a:pt x="48" y="239"/>
                  <a:pt x="47" y="245"/>
                  <a:pt x="38" y="245"/>
                </a:cubicBezTo>
                <a:cubicBezTo>
                  <a:pt x="30" y="245"/>
                  <a:pt x="17" y="239"/>
                  <a:pt x="17" y="228"/>
                </a:cubicBezTo>
                <a:cubicBezTo>
                  <a:pt x="17" y="146"/>
                  <a:pt x="17" y="146"/>
                  <a:pt x="17" y="146"/>
                </a:cubicBezTo>
                <a:cubicBezTo>
                  <a:pt x="17" y="135"/>
                  <a:pt x="30" y="129"/>
                  <a:pt x="38" y="129"/>
                </a:cubicBezTo>
                <a:cubicBezTo>
                  <a:pt x="47" y="129"/>
                  <a:pt x="48" y="135"/>
                  <a:pt x="49" y="137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245" y="92"/>
                  <a:pt x="245" y="92"/>
                  <a:pt x="245" y="92"/>
                </a:cubicBezTo>
                <a:cubicBezTo>
                  <a:pt x="288" y="77"/>
                  <a:pt x="311" y="46"/>
                  <a:pt x="324" y="29"/>
                </a:cubicBezTo>
                <a:cubicBezTo>
                  <a:pt x="326" y="27"/>
                  <a:pt x="327" y="25"/>
                  <a:pt x="328" y="23"/>
                </a:cubicBezTo>
                <a:cubicBezTo>
                  <a:pt x="331" y="20"/>
                  <a:pt x="333" y="19"/>
                  <a:pt x="334" y="18"/>
                </a:cubicBezTo>
                <a:cubicBezTo>
                  <a:pt x="335" y="20"/>
                  <a:pt x="339" y="28"/>
                  <a:pt x="339" y="56"/>
                </a:cubicBezTo>
                <a:lnTo>
                  <a:pt x="339" y="318"/>
                </a:lnTo>
                <a:close/>
                <a:moveTo>
                  <a:pt x="459" y="117"/>
                </a:moveTo>
                <a:cubicBezTo>
                  <a:pt x="458" y="115"/>
                  <a:pt x="456" y="113"/>
                  <a:pt x="453" y="114"/>
                </a:cubicBezTo>
                <a:cubicBezTo>
                  <a:pt x="451" y="114"/>
                  <a:pt x="450" y="117"/>
                  <a:pt x="450" y="119"/>
                </a:cubicBezTo>
                <a:cubicBezTo>
                  <a:pt x="455" y="139"/>
                  <a:pt x="457" y="161"/>
                  <a:pt x="457" y="183"/>
                </a:cubicBezTo>
                <a:cubicBezTo>
                  <a:pt x="457" y="201"/>
                  <a:pt x="456" y="219"/>
                  <a:pt x="452" y="237"/>
                </a:cubicBezTo>
                <a:cubicBezTo>
                  <a:pt x="452" y="239"/>
                  <a:pt x="453" y="241"/>
                  <a:pt x="456" y="242"/>
                </a:cubicBezTo>
                <a:cubicBezTo>
                  <a:pt x="456" y="242"/>
                  <a:pt x="456" y="242"/>
                  <a:pt x="457" y="242"/>
                </a:cubicBezTo>
                <a:cubicBezTo>
                  <a:pt x="459" y="242"/>
                  <a:pt x="460" y="240"/>
                  <a:pt x="461" y="238"/>
                </a:cubicBezTo>
                <a:cubicBezTo>
                  <a:pt x="464" y="220"/>
                  <a:pt x="466" y="202"/>
                  <a:pt x="466" y="183"/>
                </a:cubicBezTo>
                <a:cubicBezTo>
                  <a:pt x="466" y="160"/>
                  <a:pt x="464" y="138"/>
                  <a:pt x="459" y="117"/>
                </a:cubicBezTo>
                <a:close/>
                <a:moveTo>
                  <a:pt x="388" y="90"/>
                </a:moveTo>
                <a:cubicBezTo>
                  <a:pt x="386" y="91"/>
                  <a:pt x="385" y="94"/>
                  <a:pt x="386" y="96"/>
                </a:cubicBezTo>
                <a:cubicBezTo>
                  <a:pt x="400" y="119"/>
                  <a:pt x="408" y="150"/>
                  <a:pt x="408" y="183"/>
                </a:cubicBezTo>
                <a:cubicBezTo>
                  <a:pt x="408" y="215"/>
                  <a:pt x="400" y="246"/>
                  <a:pt x="386" y="269"/>
                </a:cubicBezTo>
                <a:cubicBezTo>
                  <a:pt x="385" y="271"/>
                  <a:pt x="386" y="274"/>
                  <a:pt x="388" y="275"/>
                </a:cubicBezTo>
                <a:cubicBezTo>
                  <a:pt x="389" y="276"/>
                  <a:pt x="389" y="276"/>
                  <a:pt x="390" y="276"/>
                </a:cubicBezTo>
                <a:cubicBezTo>
                  <a:pt x="392" y="276"/>
                  <a:pt x="393" y="275"/>
                  <a:pt x="394" y="274"/>
                </a:cubicBezTo>
                <a:cubicBezTo>
                  <a:pt x="409" y="249"/>
                  <a:pt x="417" y="217"/>
                  <a:pt x="417" y="183"/>
                </a:cubicBezTo>
                <a:cubicBezTo>
                  <a:pt x="417" y="148"/>
                  <a:pt x="409" y="116"/>
                  <a:pt x="394" y="91"/>
                </a:cubicBezTo>
                <a:cubicBezTo>
                  <a:pt x="393" y="89"/>
                  <a:pt x="390" y="89"/>
                  <a:pt x="388" y="9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4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BADFF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3" name="Google Shape;323;p40"/>
          <p:cNvSpPr/>
          <p:nvPr/>
        </p:nvSpPr>
        <p:spPr>
          <a:xfrm>
            <a:off x="628649" y="3418114"/>
            <a:ext cx="2560865" cy="936322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4" name="Google Shape;324;p40"/>
          <p:cNvSpPr/>
          <p:nvPr/>
        </p:nvSpPr>
        <p:spPr>
          <a:xfrm>
            <a:off x="5954483" y="3418114"/>
            <a:ext cx="2560865" cy="936322"/>
          </a:xfrm>
          <a:prstGeom prst="rect">
            <a:avLst/>
          </a:prstGeom>
          <a:solidFill>
            <a:srgbClr val="67C7FF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5" name="Google Shape;325;p40"/>
          <p:cNvSpPr/>
          <p:nvPr/>
        </p:nvSpPr>
        <p:spPr>
          <a:xfrm>
            <a:off x="3291567" y="3418114"/>
            <a:ext cx="2560865" cy="936322"/>
          </a:xfrm>
          <a:prstGeom prst="rect">
            <a:avLst/>
          </a:prstGeom>
          <a:solidFill>
            <a:schemeClr val="dk2">
              <a:alpha val="40000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26" name="Google Shape;326;p40"/>
          <p:cNvGrpSpPr/>
          <p:nvPr/>
        </p:nvGrpSpPr>
        <p:grpSpPr>
          <a:xfrm>
            <a:off x="1163452" y="3736235"/>
            <a:ext cx="1491260" cy="300082"/>
            <a:chOff x="1888379" y="5178205"/>
            <a:chExt cx="1988346" cy="400110"/>
          </a:xfrm>
        </p:grpSpPr>
        <p:sp>
          <p:nvSpPr>
            <p:cNvPr id="327" name="Google Shape;327;p40"/>
            <p:cNvSpPr txBox="1"/>
            <p:nvPr/>
          </p:nvSpPr>
          <p:spPr>
            <a:xfrm>
              <a:off x="1888379" y="5178205"/>
              <a:ext cx="854820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500">
                  <a:solidFill>
                    <a:schemeClr val="dk1"/>
                  </a:solidFill>
                  <a:latin typeface="Raleway Black"/>
                  <a:ea typeface="Raleway Black"/>
                  <a:cs typeface="Raleway Black"/>
                  <a:sym typeface="Raleway Black"/>
                </a:rPr>
                <a:t>25K</a:t>
              </a:r>
              <a:endParaRPr sz="1100"/>
            </a:p>
          </p:txBody>
        </p:sp>
        <p:sp>
          <p:nvSpPr>
            <p:cNvPr id="328" name="Google Shape;328;p40"/>
            <p:cNvSpPr txBox="1"/>
            <p:nvPr/>
          </p:nvSpPr>
          <p:spPr>
            <a:xfrm>
              <a:off x="2535071" y="5178205"/>
              <a:ext cx="1341654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909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chemeClr val="dk1"/>
                  </a:solidFill>
                  <a:latin typeface="Raleway"/>
                  <a:ea typeface="Raleway"/>
                  <a:cs typeface="Raleway"/>
                  <a:sym typeface="Raleway"/>
                </a:rPr>
                <a:t>Fruitful were hath waters divide</a:t>
              </a:r>
              <a:endParaRPr sz="1100"/>
            </a:p>
          </p:txBody>
        </p:sp>
      </p:grpSp>
      <p:grpSp>
        <p:nvGrpSpPr>
          <p:cNvPr id="329" name="Google Shape;329;p40"/>
          <p:cNvGrpSpPr/>
          <p:nvPr/>
        </p:nvGrpSpPr>
        <p:grpSpPr>
          <a:xfrm>
            <a:off x="3823906" y="3736235"/>
            <a:ext cx="1491260" cy="300082"/>
            <a:chOff x="1888379" y="5178205"/>
            <a:chExt cx="1988346" cy="400110"/>
          </a:xfrm>
        </p:grpSpPr>
        <p:sp>
          <p:nvSpPr>
            <p:cNvPr id="330" name="Google Shape;330;p40"/>
            <p:cNvSpPr txBox="1"/>
            <p:nvPr/>
          </p:nvSpPr>
          <p:spPr>
            <a:xfrm>
              <a:off x="1888379" y="5178205"/>
              <a:ext cx="854820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500">
                  <a:solidFill>
                    <a:schemeClr val="lt1"/>
                  </a:solidFill>
                  <a:latin typeface="Raleway Black"/>
                  <a:ea typeface="Raleway Black"/>
                  <a:cs typeface="Raleway Black"/>
                  <a:sym typeface="Raleway Black"/>
                </a:rPr>
                <a:t>60K</a:t>
              </a:r>
              <a:endParaRPr sz="1100"/>
            </a:p>
          </p:txBody>
        </p:sp>
        <p:sp>
          <p:nvSpPr>
            <p:cNvPr id="331" name="Google Shape;331;p40"/>
            <p:cNvSpPr txBox="1"/>
            <p:nvPr/>
          </p:nvSpPr>
          <p:spPr>
            <a:xfrm>
              <a:off x="2535071" y="5178205"/>
              <a:ext cx="1341654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909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chemeClr val="lt1"/>
                  </a:solidFill>
                  <a:latin typeface="Raleway"/>
                  <a:ea typeface="Raleway"/>
                  <a:cs typeface="Raleway"/>
                  <a:sym typeface="Raleway"/>
                </a:rPr>
                <a:t>Fruitful were hath waters divide</a:t>
              </a:r>
              <a:endParaRPr sz="1100"/>
            </a:p>
          </p:txBody>
        </p:sp>
      </p:grpSp>
      <p:grpSp>
        <p:nvGrpSpPr>
          <p:cNvPr id="332" name="Google Shape;332;p40"/>
          <p:cNvGrpSpPr/>
          <p:nvPr/>
        </p:nvGrpSpPr>
        <p:grpSpPr>
          <a:xfrm>
            <a:off x="6479761" y="3736235"/>
            <a:ext cx="1510309" cy="300082"/>
            <a:chOff x="1888379" y="5178205"/>
            <a:chExt cx="2013745" cy="400110"/>
          </a:xfrm>
        </p:grpSpPr>
        <p:sp>
          <p:nvSpPr>
            <p:cNvPr id="333" name="Google Shape;333;p40"/>
            <p:cNvSpPr txBox="1"/>
            <p:nvPr/>
          </p:nvSpPr>
          <p:spPr>
            <a:xfrm>
              <a:off x="1888379" y="5178205"/>
              <a:ext cx="854820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500">
                  <a:solidFill>
                    <a:schemeClr val="lt1"/>
                  </a:solidFill>
                  <a:latin typeface="Raleway Black"/>
                  <a:ea typeface="Raleway Black"/>
                  <a:cs typeface="Raleway Black"/>
                  <a:sym typeface="Raleway Black"/>
                </a:rPr>
                <a:t>85K</a:t>
              </a:r>
              <a:endParaRPr sz="1100"/>
            </a:p>
          </p:txBody>
        </p:sp>
        <p:sp>
          <p:nvSpPr>
            <p:cNvPr id="334" name="Google Shape;334;p40"/>
            <p:cNvSpPr txBox="1"/>
            <p:nvPr/>
          </p:nvSpPr>
          <p:spPr>
            <a:xfrm>
              <a:off x="2535071" y="5178205"/>
              <a:ext cx="1367053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909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chemeClr val="lt1"/>
                  </a:solidFill>
                  <a:latin typeface="Raleway"/>
                  <a:ea typeface="Raleway"/>
                  <a:cs typeface="Raleway"/>
                  <a:sym typeface="Raleway"/>
                </a:rPr>
                <a:t>Fruitful were hath waters divide</a:t>
              </a:r>
              <a:endParaRPr sz="1100"/>
            </a:p>
          </p:txBody>
        </p:sp>
      </p:grpSp>
      <p:pic>
        <p:nvPicPr>
          <p:cNvPr id="335" name="Google Shape;335;p40"/>
          <p:cNvPicPr preferRelativeResize="0"/>
          <p:nvPr>
            <p:ph idx="4" type="pic"/>
          </p:nvPr>
        </p:nvPicPr>
        <p:blipFill rotWithShape="1">
          <a:blip r:embed="rId3">
            <a:alphaModFix/>
          </a:blip>
          <a:srcRect b="0" l="16662" r="16662" t="0"/>
          <a:stretch/>
        </p:blipFill>
        <p:spPr>
          <a:xfrm>
            <a:off x="882039" y="1364032"/>
            <a:ext cx="2054085" cy="2054082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336" name="Google Shape;336;p40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2273" l="0" r="0" t="2273"/>
          <a:stretch/>
        </p:blipFill>
        <p:spPr>
          <a:xfrm>
            <a:off x="3544957" y="1364032"/>
            <a:ext cx="2054085" cy="2054082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337" name="Google Shape;337;p40"/>
          <p:cNvPicPr preferRelativeResize="0"/>
          <p:nvPr>
            <p:ph idx="3" type="pic"/>
          </p:nvPr>
        </p:nvPicPr>
        <p:blipFill rotWithShape="1">
          <a:blip r:embed="rId5">
            <a:alphaModFix/>
          </a:blip>
          <a:srcRect b="14635" l="0" r="0" t="14636"/>
          <a:stretch/>
        </p:blipFill>
        <p:spPr>
          <a:xfrm>
            <a:off x="6207876" y="1364032"/>
            <a:ext cx="2054085" cy="2054082"/>
          </a:xfrm>
          <a:prstGeom prst="ellipse">
            <a:avLst/>
          </a:prstGeom>
          <a:noFill/>
          <a:ln>
            <a:noFill/>
          </a:ln>
        </p:spPr>
      </p:pic>
      <p:sp>
        <p:nvSpPr>
          <p:cNvPr id="338" name="Google Shape;338;p40"/>
          <p:cNvSpPr txBox="1"/>
          <p:nvPr>
            <p:ph idx="1" type="subTitle"/>
          </p:nvPr>
        </p:nvSpPr>
        <p:spPr>
          <a:xfrm>
            <a:off x="2453750" y="789075"/>
            <a:ext cx="4236600" cy="143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None/>
            </a:pPr>
            <a:r>
              <a:rPr lang="en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Contrary to popular belief, Lorem Ipsum is not simply random text.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339" name="Google Shape;339;p40"/>
          <p:cNvSpPr txBox="1"/>
          <p:nvPr>
            <p:ph type="title"/>
          </p:nvPr>
        </p:nvSpPr>
        <p:spPr>
          <a:xfrm>
            <a:off x="3245625" y="357675"/>
            <a:ext cx="2652600" cy="45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300"/>
              <a:buFont typeface="Raleway"/>
              <a:buNone/>
            </a:pPr>
            <a:r>
              <a:rPr lang="en" sz="3000">
                <a:solidFill>
                  <a:schemeClr val="lt1"/>
                </a:solidFill>
              </a:rPr>
              <a:t>Our Service</a:t>
            </a:r>
            <a:endParaRPr sz="30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41"/>
          <p:cNvSpPr/>
          <p:nvPr/>
        </p:nvSpPr>
        <p:spPr>
          <a:xfrm>
            <a:off x="628650" y="1364032"/>
            <a:ext cx="1918387" cy="1470608"/>
          </a:xfrm>
          <a:prstGeom prst="rect">
            <a:avLst/>
          </a:prstGeom>
          <a:solidFill>
            <a:srgbClr val="1BADFF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5" name="Google Shape;345;p41"/>
          <p:cNvSpPr/>
          <p:nvPr/>
        </p:nvSpPr>
        <p:spPr>
          <a:xfrm>
            <a:off x="4607526" y="1364032"/>
            <a:ext cx="1918387" cy="1470608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6" name="Google Shape;346;p41"/>
          <p:cNvSpPr/>
          <p:nvPr/>
        </p:nvSpPr>
        <p:spPr>
          <a:xfrm>
            <a:off x="2618088" y="2905690"/>
            <a:ext cx="1918387" cy="1470608"/>
          </a:xfrm>
          <a:prstGeom prst="rect">
            <a:avLst/>
          </a:prstGeom>
          <a:solidFill>
            <a:srgbClr val="67C7FF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7" name="Google Shape;347;p41"/>
          <p:cNvSpPr/>
          <p:nvPr/>
        </p:nvSpPr>
        <p:spPr>
          <a:xfrm>
            <a:off x="6596963" y="2905690"/>
            <a:ext cx="1918387" cy="1470608"/>
          </a:xfrm>
          <a:prstGeom prst="rect">
            <a:avLst/>
          </a:prstGeom>
          <a:solidFill>
            <a:srgbClr val="67C7FF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8" name="Google Shape;348;p41"/>
          <p:cNvSpPr txBox="1"/>
          <p:nvPr/>
        </p:nvSpPr>
        <p:spPr>
          <a:xfrm>
            <a:off x="1266160" y="2118874"/>
            <a:ext cx="643367" cy="38087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Some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Text</a:t>
            </a:r>
            <a:endParaRPr sz="1100"/>
          </a:p>
        </p:txBody>
      </p:sp>
      <p:sp>
        <p:nvSpPr>
          <p:cNvPr id="349" name="Google Shape;349;p41"/>
          <p:cNvSpPr txBox="1"/>
          <p:nvPr/>
        </p:nvSpPr>
        <p:spPr>
          <a:xfrm>
            <a:off x="3255598" y="3660533"/>
            <a:ext cx="643367" cy="38087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Some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Text</a:t>
            </a:r>
            <a:endParaRPr sz="1100"/>
          </a:p>
        </p:txBody>
      </p:sp>
      <p:sp>
        <p:nvSpPr>
          <p:cNvPr id="350" name="Google Shape;350;p41"/>
          <p:cNvSpPr txBox="1"/>
          <p:nvPr/>
        </p:nvSpPr>
        <p:spPr>
          <a:xfrm>
            <a:off x="5245036" y="2118874"/>
            <a:ext cx="643367" cy="38087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Some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Text</a:t>
            </a:r>
            <a:endParaRPr sz="1100"/>
          </a:p>
        </p:txBody>
      </p:sp>
      <p:sp>
        <p:nvSpPr>
          <p:cNvPr id="351" name="Google Shape;351;p41"/>
          <p:cNvSpPr txBox="1"/>
          <p:nvPr/>
        </p:nvSpPr>
        <p:spPr>
          <a:xfrm>
            <a:off x="7234473" y="3660533"/>
            <a:ext cx="643367" cy="38087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Some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Text</a:t>
            </a:r>
            <a:endParaRPr sz="1100"/>
          </a:p>
        </p:txBody>
      </p:sp>
      <p:pic>
        <p:nvPicPr>
          <p:cNvPr id="352" name="Google Shape;352;p41"/>
          <p:cNvPicPr preferRelativeResize="0"/>
          <p:nvPr>
            <p:ph idx="5" type="pic"/>
          </p:nvPr>
        </p:nvPicPr>
        <p:blipFill rotWithShape="1">
          <a:blip r:embed="rId3">
            <a:alphaModFix/>
          </a:blip>
          <a:srcRect b="3760" l="0" r="0" t="27758"/>
          <a:stretch/>
        </p:blipFill>
        <p:spPr>
          <a:xfrm>
            <a:off x="628650" y="2905690"/>
            <a:ext cx="1918387" cy="1470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353" name="Google Shape;353;p41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0" l="6518" r="6518" t="0"/>
          <a:stretch/>
        </p:blipFill>
        <p:spPr>
          <a:xfrm>
            <a:off x="2618088" y="1364032"/>
            <a:ext cx="1918387" cy="1470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354" name="Google Shape;354;p41"/>
          <p:cNvPicPr preferRelativeResize="0"/>
          <p:nvPr>
            <p:ph idx="3" type="pic"/>
          </p:nvPr>
        </p:nvPicPr>
        <p:blipFill rotWithShape="1">
          <a:blip r:embed="rId5">
            <a:alphaModFix/>
          </a:blip>
          <a:srcRect b="0" l="6835" r="6835" t="0"/>
          <a:stretch/>
        </p:blipFill>
        <p:spPr>
          <a:xfrm>
            <a:off x="4607526" y="2905690"/>
            <a:ext cx="1918387" cy="1470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355" name="Google Shape;355;p41"/>
          <p:cNvPicPr preferRelativeResize="0"/>
          <p:nvPr>
            <p:ph idx="4" type="pic"/>
          </p:nvPr>
        </p:nvPicPr>
        <p:blipFill rotWithShape="1">
          <a:blip r:embed="rId6">
            <a:alphaModFix/>
          </a:blip>
          <a:srcRect b="0" l="6582" r="6581" t="0"/>
          <a:stretch/>
        </p:blipFill>
        <p:spPr>
          <a:xfrm>
            <a:off x="6596963" y="1364032"/>
            <a:ext cx="1918387" cy="1470608"/>
          </a:xfrm>
          <a:prstGeom prst="rect">
            <a:avLst/>
          </a:prstGeom>
          <a:noFill/>
          <a:ln>
            <a:noFill/>
          </a:ln>
        </p:spPr>
      </p:pic>
      <p:sp>
        <p:nvSpPr>
          <p:cNvPr id="356" name="Google Shape;356;p41"/>
          <p:cNvSpPr txBox="1"/>
          <p:nvPr>
            <p:ph idx="1" type="subTitle"/>
          </p:nvPr>
        </p:nvSpPr>
        <p:spPr>
          <a:xfrm>
            <a:off x="2453750" y="789075"/>
            <a:ext cx="4236600" cy="143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None/>
            </a:pPr>
            <a:r>
              <a:rPr lang="en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Contrary to popular belief, Lorem Ipsum is not simply random text.</a:t>
            </a:r>
            <a:endParaRPr>
              <a:solidFill>
                <a:srgbClr val="434343"/>
              </a:solidFill>
            </a:endParaRPr>
          </a:p>
        </p:txBody>
      </p:sp>
      <p:sp>
        <p:nvSpPr>
          <p:cNvPr id="357" name="Google Shape;357;p41"/>
          <p:cNvSpPr txBox="1"/>
          <p:nvPr>
            <p:ph type="title"/>
          </p:nvPr>
        </p:nvSpPr>
        <p:spPr>
          <a:xfrm>
            <a:off x="3245625" y="357675"/>
            <a:ext cx="2652600" cy="45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300"/>
              <a:buFont typeface="Raleway"/>
              <a:buNone/>
            </a:pPr>
            <a:r>
              <a:rPr lang="en" sz="3000">
                <a:solidFill>
                  <a:srgbClr val="434343"/>
                </a:solidFill>
              </a:rPr>
              <a:t>Our Service</a:t>
            </a:r>
            <a:endParaRPr sz="3000">
              <a:solidFill>
                <a:srgbClr val="434343"/>
              </a:solidFill>
            </a:endParaRPr>
          </a:p>
        </p:txBody>
      </p:sp>
      <p:sp>
        <p:nvSpPr>
          <p:cNvPr id="358" name="Google Shape;358;p41"/>
          <p:cNvSpPr/>
          <p:nvPr/>
        </p:nvSpPr>
        <p:spPr>
          <a:xfrm>
            <a:off x="1411100" y="1732537"/>
            <a:ext cx="252601" cy="304112"/>
          </a:xfrm>
          <a:custGeom>
            <a:rect b="b" l="l" r="r" t="t"/>
            <a:pathLst>
              <a:path extrusionOk="0" h="673" w="559">
                <a:moveTo>
                  <a:pt x="347" y="673"/>
                </a:moveTo>
                <a:lnTo>
                  <a:pt x="238" y="502"/>
                </a:lnTo>
                <a:lnTo>
                  <a:pt x="74" y="655"/>
                </a:lnTo>
                <a:lnTo>
                  <a:pt x="0" y="0"/>
                </a:lnTo>
                <a:lnTo>
                  <a:pt x="559" y="354"/>
                </a:lnTo>
                <a:lnTo>
                  <a:pt x="354" y="430"/>
                </a:lnTo>
                <a:lnTo>
                  <a:pt x="461" y="587"/>
                </a:lnTo>
                <a:lnTo>
                  <a:pt x="347" y="673"/>
                </a:lnTo>
                <a:close/>
                <a:moveTo>
                  <a:pt x="243" y="468"/>
                </a:moveTo>
                <a:lnTo>
                  <a:pt x="354" y="640"/>
                </a:lnTo>
                <a:lnTo>
                  <a:pt x="432" y="583"/>
                </a:lnTo>
                <a:lnTo>
                  <a:pt x="318" y="418"/>
                </a:lnTo>
                <a:lnTo>
                  <a:pt x="510" y="348"/>
                </a:lnTo>
                <a:lnTo>
                  <a:pt x="27" y="44"/>
                </a:lnTo>
                <a:lnTo>
                  <a:pt x="91" y="608"/>
                </a:lnTo>
                <a:lnTo>
                  <a:pt x="243" y="46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9" name="Google Shape;359;p41"/>
          <p:cNvSpPr/>
          <p:nvPr/>
        </p:nvSpPr>
        <p:spPr>
          <a:xfrm>
            <a:off x="5414673" y="1767185"/>
            <a:ext cx="304112" cy="304110"/>
          </a:xfrm>
          <a:custGeom>
            <a:rect b="b" l="l" r="r" t="t"/>
            <a:pathLst>
              <a:path extrusionOk="0" h="410" w="410">
                <a:moveTo>
                  <a:pt x="205" y="145"/>
                </a:moveTo>
                <a:cubicBezTo>
                  <a:pt x="172" y="145"/>
                  <a:pt x="145" y="172"/>
                  <a:pt x="145" y="205"/>
                </a:cubicBezTo>
                <a:cubicBezTo>
                  <a:pt x="145" y="238"/>
                  <a:pt x="172" y="265"/>
                  <a:pt x="205" y="265"/>
                </a:cubicBezTo>
                <a:cubicBezTo>
                  <a:pt x="238" y="265"/>
                  <a:pt x="265" y="238"/>
                  <a:pt x="265" y="205"/>
                </a:cubicBezTo>
                <a:cubicBezTo>
                  <a:pt x="265" y="172"/>
                  <a:pt x="238" y="145"/>
                  <a:pt x="205" y="145"/>
                </a:cubicBezTo>
                <a:close/>
                <a:moveTo>
                  <a:pt x="205" y="258"/>
                </a:moveTo>
                <a:cubicBezTo>
                  <a:pt x="176" y="258"/>
                  <a:pt x="152" y="234"/>
                  <a:pt x="152" y="205"/>
                </a:cubicBezTo>
                <a:cubicBezTo>
                  <a:pt x="152" y="176"/>
                  <a:pt x="176" y="152"/>
                  <a:pt x="205" y="152"/>
                </a:cubicBezTo>
                <a:cubicBezTo>
                  <a:pt x="235" y="152"/>
                  <a:pt x="258" y="176"/>
                  <a:pt x="258" y="205"/>
                </a:cubicBezTo>
                <a:cubicBezTo>
                  <a:pt x="258" y="234"/>
                  <a:pt x="235" y="258"/>
                  <a:pt x="205" y="258"/>
                </a:cubicBezTo>
                <a:close/>
                <a:moveTo>
                  <a:pt x="384" y="156"/>
                </a:moveTo>
                <a:cubicBezTo>
                  <a:pt x="342" y="150"/>
                  <a:pt x="342" y="150"/>
                  <a:pt x="342" y="150"/>
                </a:cubicBezTo>
                <a:cubicBezTo>
                  <a:pt x="342" y="148"/>
                  <a:pt x="341" y="147"/>
                  <a:pt x="340" y="145"/>
                </a:cubicBezTo>
                <a:cubicBezTo>
                  <a:pt x="366" y="112"/>
                  <a:pt x="366" y="112"/>
                  <a:pt x="366" y="112"/>
                </a:cubicBezTo>
                <a:cubicBezTo>
                  <a:pt x="374" y="101"/>
                  <a:pt x="373" y="83"/>
                  <a:pt x="363" y="73"/>
                </a:cubicBezTo>
                <a:cubicBezTo>
                  <a:pt x="336" y="46"/>
                  <a:pt x="336" y="46"/>
                  <a:pt x="336" y="46"/>
                </a:cubicBezTo>
                <a:cubicBezTo>
                  <a:pt x="326" y="36"/>
                  <a:pt x="308" y="35"/>
                  <a:pt x="297" y="43"/>
                </a:cubicBezTo>
                <a:cubicBezTo>
                  <a:pt x="263" y="69"/>
                  <a:pt x="263" y="69"/>
                  <a:pt x="263" y="69"/>
                </a:cubicBezTo>
                <a:cubicBezTo>
                  <a:pt x="262" y="69"/>
                  <a:pt x="261" y="68"/>
                  <a:pt x="260" y="68"/>
                </a:cubicBezTo>
                <a:cubicBezTo>
                  <a:pt x="254" y="26"/>
                  <a:pt x="254" y="26"/>
                  <a:pt x="254" y="26"/>
                </a:cubicBezTo>
                <a:cubicBezTo>
                  <a:pt x="252" y="11"/>
                  <a:pt x="239" y="0"/>
                  <a:pt x="224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72" y="0"/>
                  <a:pt x="159" y="11"/>
                  <a:pt x="157" y="26"/>
                </a:cubicBezTo>
                <a:cubicBezTo>
                  <a:pt x="151" y="68"/>
                  <a:pt x="151" y="68"/>
                  <a:pt x="151" y="68"/>
                </a:cubicBezTo>
                <a:cubicBezTo>
                  <a:pt x="150" y="68"/>
                  <a:pt x="148" y="69"/>
                  <a:pt x="147" y="69"/>
                </a:cubicBezTo>
                <a:cubicBezTo>
                  <a:pt x="113" y="43"/>
                  <a:pt x="113" y="43"/>
                  <a:pt x="113" y="43"/>
                </a:cubicBezTo>
                <a:cubicBezTo>
                  <a:pt x="102" y="35"/>
                  <a:pt x="83" y="36"/>
                  <a:pt x="73" y="46"/>
                </a:cubicBezTo>
                <a:cubicBezTo>
                  <a:pt x="46" y="73"/>
                  <a:pt x="46" y="73"/>
                  <a:pt x="46" y="73"/>
                </a:cubicBezTo>
                <a:cubicBezTo>
                  <a:pt x="36" y="83"/>
                  <a:pt x="35" y="101"/>
                  <a:pt x="44" y="112"/>
                </a:cubicBezTo>
                <a:cubicBezTo>
                  <a:pt x="70" y="146"/>
                  <a:pt x="70" y="146"/>
                  <a:pt x="70" y="146"/>
                </a:cubicBezTo>
                <a:cubicBezTo>
                  <a:pt x="69" y="147"/>
                  <a:pt x="69" y="149"/>
                  <a:pt x="68" y="150"/>
                </a:cubicBezTo>
                <a:cubicBezTo>
                  <a:pt x="26" y="156"/>
                  <a:pt x="26" y="156"/>
                  <a:pt x="26" y="156"/>
                </a:cubicBezTo>
                <a:cubicBezTo>
                  <a:pt x="11" y="158"/>
                  <a:pt x="0" y="171"/>
                  <a:pt x="0" y="185"/>
                </a:cubicBezTo>
                <a:cubicBezTo>
                  <a:pt x="0" y="223"/>
                  <a:pt x="0" y="223"/>
                  <a:pt x="0" y="223"/>
                </a:cubicBezTo>
                <a:cubicBezTo>
                  <a:pt x="0" y="238"/>
                  <a:pt x="11" y="251"/>
                  <a:pt x="26" y="253"/>
                </a:cubicBezTo>
                <a:cubicBezTo>
                  <a:pt x="68" y="259"/>
                  <a:pt x="68" y="259"/>
                  <a:pt x="68" y="259"/>
                </a:cubicBezTo>
                <a:cubicBezTo>
                  <a:pt x="68" y="260"/>
                  <a:pt x="69" y="261"/>
                  <a:pt x="69" y="263"/>
                </a:cubicBezTo>
                <a:cubicBezTo>
                  <a:pt x="43" y="297"/>
                  <a:pt x="43" y="297"/>
                  <a:pt x="43" y="297"/>
                </a:cubicBezTo>
                <a:cubicBezTo>
                  <a:pt x="35" y="308"/>
                  <a:pt x="36" y="326"/>
                  <a:pt x="46" y="336"/>
                </a:cubicBezTo>
                <a:cubicBezTo>
                  <a:pt x="73" y="363"/>
                  <a:pt x="73" y="363"/>
                  <a:pt x="73" y="363"/>
                </a:cubicBezTo>
                <a:cubicBezTo>
                  <a:pt x="83" y="373"/>
                  <a:pt x="101" y="374"/>
                  <a:pt x="112" y="366"/>
                </a:cubicBezTo>
                <a:cubicBezTo>
                  <a:pt x="146" y="340"/>
                  <a:pt x="146" y="340"/>
                  <a:pt x="146" y="340"/>
                </a:cubicBezTo>
                <a:cubicBezTo>
                  <a:pt x="147" y="341"/>
                  <a:pt x="149" y="342"/>
                  <a:pt x="151" y="342"/>
                </a:cubicBezTo>
                <a:cubicBezTo>
                  <a:pt x="157" y="384"/>
                  <a:pt x="157" y="384"/>
                  <a:pt x="157" y="384"/>
                </a:cubicBezTo>
                <a:cubicBezTo>
                  <a:pt x="159" y="398"/>
                  <a:pt x="172" y="410"/>
                  <a:pt x="186" y="410"/>
                </a:cubicBezTo>
                <a:cubicBezTo>
                  <a:pt x="224" y="410"/>
                  <a:pt x="224" y="410"/>
                  <a:pt x="224" y="410"/>
                </a:cubicBezTo>
                <a:cubicBezTo>
                  <a:pt x="239" y="410"/>
                  <a:pt x="252" y="398"/>
                  <a:pt x="254" y="384"/>
                </a:cubicBezTo>
                <a:cubicBezTo>
                  <a:pt x="259" y="342"/>
                  <a:pt x="259" y="342"/>
                  <a:pt x="259" y="342"/>
                </a:cubicBezTo>
                <a:cubicBezTo>
                  <a:pt x="261" y="342"/>
                  <a:pt x="263" y="341"/>
                  <a:pt x="265" y="340"/>
                </a:cubicBezTo>
                <a:cubicBezTo>
                  <a:pt x="297" y="365"/>
                  <a:pt x="297" y="365"/>
                  <a:pt x="297" y="365"/>
                </a:cubicBezTo>
                <a:cubicBezTo>
                  <a:pt x="302" y="369"/>
                  <a:pt x="309" y="371"/>
                  <a:pt x="315" y="371"/>
                </a:cubicBezTo>
                <a:cubicBezTo>
                  <a:pt x="324" y="371"/>
                  <a:pt x="331" y="368"/>
                  <a:pt x="337" y="363"/>
                </a:cubicBezTo>
                <a:cubicBezTo>
                  <a:pt x="364" y="336"/>
                  <a:pt x="364" y="336"/>
                  <a:pt x="364" y="336"/>
                </a:cubicBezTo>
                <a:cubicBezTo>
                  <a:pt x="374" y="326"/>
                  <a:pt x="375" y="308"/>
                  <a:pt x="366" y="297"/>
                </a:cubicBezTo>
                <a:cubicBezTo>
                  <a:pt x="341" y="264"/>
                  <a:pt x="341" y="264"/>
                  <a:pt x="341" y="264"/>
                </a:cubicBezTo>
                <a:cubicBezTo>
                  <a:pt x="342" y="262"/>
                  <a:pt x="342" y="260"/>
                  <a:pt x="343" y="258"/>
                </a:cubicBezTo>
                <a:cubicBezTo>
                  <a:pt x="384" y="253"/>
                  <a:pt x="384" y="253"/>
                  <a:pt x="384" y="253"/>
                </a:cubicBezTo>
                <a:cubicBezTo>
                  <a:pt x="399" y="251"/>
                  <a:pt x="410" y="238"/>
                  <a:pt x="410" y="223"/>
                </a:cubicBezTo>
                <a:cubicBezTo>
                  <a:pt x="410" y="185"/>
                  <a:pt x="410" y="185"/>
                  <a:pt x="410" y="185"/>
                </a:cubicBezTo>
                <a:cubicBezTo>
                  <a:pt x="410" y="171"/>
                  <a:pt x="399" y="158"/>
                  <a:pt x="384" y="156"/>
                </a:cubicBezTo>
                <a:close/>
                <a:moveTo>
                  <a:pt x="397" y="223"/>
                </a:moveTo>
                <a:cubicBezTo>
                  <a:pt x="397" y="231"/>
                  <a:pt x="390" y="238"/>
                  <a:pt x="382" y="239"/>
                </a:cubicBezTo>
                <a:cubicBezTo>
                  <a:pt x="337" y="245"/>
                  <a:pt x="337" y="245"/>
                  <a:pt x="337" y="245"/>
                </a:cubicBezTo>
                <a:cubicBezTo>
                  <a:pt x="335" y="246"/>
                  <a:pt x="332" y="247"/>
                  <a:pt x="332" y="250"/>
                </a:cubicBezTo>
                <a:cubicBezTo>
                  <a:pt x="330" y="254"/>
                  <a:pt x="328" y="258"/>
                  <a:pt x="327" y="262"/>
                </a:cubicBezTo>
                <a:cubicBezTo>
                  <a:pt x="326" y="264"/>
                  <a:pt x="326" y="267"/>
                  <a:pt x="328" y="269"/>
                </a:cubicBezTo>
                <a:cubicBezTo>
                  <a:pt x="355" y="305"/>
                  <a:pt x="355" y="305"/>
                  <a:pt x="355" y="305"/>
                </a:cubicBezTo>
                <a:cubicBezTo>
                  <a:pt x="360" y="311"/>
                  <a:pt x="359" y="321"/>
                  <a:pt x="354" y="326"/>
                </a:cubicBezTo>
                <a:cubicBezTo>
                  <a:pt x="327" y="353"/>
                  <a:pt x="327" y="353"/>
                  <a:pt x="327" y="353"/>
                </a:cubicBezTo>
                <a:cubicBezTo>
                  <a:pt x="324" y="356"/>
                  <a:pt x="320" y="358"/>
                  <a:pt x="315" y="358"/>
                </a:cubicBezTo>
                <a:cubicBezTo>
                  <a:pt x="312" y="358"/>
                  <a:pt x="308" y="357"/>
                  <a:pt x="306" y="355"/>
                </a:cubicBezTo>
                <a:cubicBezTo>
                  <a:pt x="270" y="327"/>
                  <a:pt x="270" y="327"/>
                  <a:pt x="270" y="327"/>
                </a:cubicBezTo>
                <a:cubicBezTo>
                  <a:pt x="268" y="325"/>
                  <a:pt x="265" y="325"/>
                  <a:pt x="262" y="326"/>
                </a:cubicBezTo>
                <a:cubicBezTo>
                  <a:pt x="259" y="328"/>
                  <a:pt x="255" y="330"/>
                  <a:pt x="251" y="331"/>
                </a:cubicBezTo>
                <a:cubicBezTo>
                  <a:pt x="248" y="332"/>
                  <a:pt x="247" y="335"/>
                  <a:pt x="246" y="338"/>
                </a:cubicBezTo>
                <a:cubicBezTo>
                  <a:pt x="240" y="382"/>
                  <a:pt x="240" y="382"/>
                  <a:pt x="240" y="382"/>
                </a:cubicBezTo>
                <a:cubicBezTo>
                  <a:pt x="239" y="390"/>
                  <a:pt x="232" y="396"/>
                  <a:pt x="224" y="396"/>
                </a:cubicBezTo>
                <a:cubicBezTo>
                  <a:pt x="186" y="396"/>
                  <a:pt x="186" y="396"/>
                  <a:pt x="186" y="396"/>
                </a:cubicBezTo>
                <a:cubicBezTo>
                  <a:pt x="179" y="396"/>
                  <a:pt x="171" y="390"/>
                  <a:pt x="170" y="382"/>
                </a:cubicBezTo>
                <a:cubicBezTo>
                  <a:pt x="164" y="338"/>
                  <a:pt x="164" y="338"/>
                  <a:pt x="164" y="338"/>
                </a:cubicBezTo>
                <a:cubicBezTo>
                  <a:pt x="158" y="339"/>
                  <a:pt x="158" y="339"/>
                  <a:pt x="158" y="339"/>
                </a:cubicBezTo>
                <a:cubicBezTo>
                  <a:pt x="164" y="337"/>
                  <a:pt x="164" y="337"/>
                  <a:pt x="164" y="337"/>
                </a:cubicBezTo>
                <a:cubicBezTo>
                  <a:pt x="164" y="334"/>
                  <a:pt x="162" y="332"/>
                  <a:pt x="160" y="331"/>
                </a:cubicBezTo>
                <a:cubicBezTo>
                  <a:pt x="156" y="329"/>
                  <a:pt x="152" y="328"/>
                  <a:pt x="148" y="326"/>
                </a:cubicBezTo>
                <a:cubicBezTo>
                  <a:pt x="145" y="325"/>
                  <a:pt x="142" y="326"/>
                  <a:pt x="140" y="327"/>
                </a:cubicBezTo>
                <a:cubicBezTo>
                  <a:pt x="104" y="355"/>
                  <a:pt x="104" y="355"/>
                  <a:pt x="104" y="355"/>
                </a:cubicBezTo>
                <a:cubicBezTo>
                  <a:pt x="98" y="359"/>
                  <a:pt x="88" y="359"/>
                  <a:pt x="83" y="353"/>
                </a:cubicBezTo>
                <a:cubicBezTo>
                  <a:pt x="56" y="327"/>
                  <a:pt x="56" y="327"/>
                  <a:pt x="56" y="327"/>
                </a:cubicBezTo>
                <a:cubicBezTo>
                  <a:pt x="50" y="321"/>
                  <a:pt x="50" y="311"/>
                  <a:pt x="54" y="305"/>
                </a:cubicBezTo>
                <a:cubicBezTo>
                  <a:pt x="83" y="268"/>
                  <a:pt x="83" y="268"/>
                  <a:pt x="83" y="268"/>
                </a:cubicBezTo>
                <a:cubicBezTo>
                  <a:pt x="84" y="266"/>
                  <a:pt x="85" y="263"/>
                  <a:pt x="83" y="261"/>
                </a:cubicBezTo>
                <a:cubicBezTo>
                  <a:pt x="82" y="257"/>
                  <a:pt x="80" y="254"/>
                  <a:pt x="79" y="250"/>
                </a:cubicBezTo>
                <a:cubicBezTo>
                  <a:pt x="78" y="247"/>
                  <a:pt x="76" y="246"/>
                  <a:pt x="73" y="245"/>
                </a:cubicBezTo>
                <a:cubicBezTo>
                  <a:pt x="28" y="239"/>
                  <a:pt x="28" y="239"/>
                  <a:pt x="28" y="239"/>
                </a:cubicBezTo>
                <a:cubicBezTo>
                  <a:pt x="20" y="238"/>
                  <a:pt x="14" y="231"/>
                  <a:pt x="14" y="223"/>
                </a:cubicBezTo>
                <a:cubicBezTo>
                  <a:pt x="14" y="185"/>
                  <a:pt x="14" y="185"/>
                  <a:pt x="14" y="185"/>
                </a:cubicBezTo>
                <a:cubicBezTo>
                  <a:pt x="14" y="178"/>
                  <a:pt x="20" y="170"/>
                  <a:pt x="28" y="169"/>
                </a:cubicBezTo>
                <a:cubicBezTo>
                  <a:pt x="71" y="163"/>
                  <a:pt x="71" y="163"/>
                  <a:pt x="71" y="163"/>
                </a:cubicBezTo>
                <a:cubicBezTo>
                  <a:pt x="74" y="163"/>
                  <a:pt x="74" y="163"/>
                  <a:pt x="74" y="163"/>
                </a:cubicBezTo>
                <a:cubicBezTo>
                  <a:pt x="76" y="163"/>
                  <a:pt x="79" y="161"/>
                  <a:pt x="80" y="159"/>
                </a:cubicBezTo>
                <a:cubicBezTo>
                  <a:pt x="81" y="155"/>
                  <a:pt x="82" y="151"/>
                  <a:pt x="84" y="148"/>
                </a:cubicBezTo>
                <a:cubicBezTo>
                  <a:pt x="85" y="146"/>
                  <a:pt x="84" y="142"/>
                  <a:pt x="83" y="140"/>
                </a:cubicBezTo>
                <a:cubicBezTo>
                  <a:pt x="55" y="104"/>
                  <a:pt x="55" y="104"/>
                  <a:pt x="55" y="104"/>
                </a:cubicBezTo>
                <a:cubicBezTo>
                  <a:pt x="50" y="98"/>
                  <a:pt x="51" y="88"/>
                  <a:pt x="56" y="82"/>
                </a:cubicBezTo>
                <a:cubicBezTo>
                  <a:pt x="83" y="55"/>
                  <a:pt x="83" y="55"/>
                  <a:pt x="83" y="55"/>
                </a:cubicBezTo>
                <a:cubicBezTo>
                  <a:pt x="88" y="50"/>
                  <a:pt x="98" y="50"/>
                  <a:pt x="104" y="54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4" y="84"/>
                  <a:pt x="146" y="84"/>
                  <a:pt x="149" y="83"/>
                </a:cubicBezTo>
                <a:cubicBezTo>
                  <a:pt x="152" y="82"/>
                  <a:pt x="156" y="80"/>
                  <a:pt x="160" y="79"/>
                </a:cubicBezTo>
                <a:cubicBezTo>
                  <a:pt x="162" y="78"/>
                  <a:pt x="164" y="75"/>
                  <a:pt x="164" y="73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71" y="20"/>
                  <a:pt x="179" y="13"/>
                  <a:pt x="186" y="13"/>
                </a:cubicBezTo>
                <a:cubicBezTo>
                  <a:pt x="224" y="13"/>
                  <a:pt x="224" y="13"/>
                  <a:pt x="224" y="13"/>
                </a:cubicBezTo>
                <a:cubicBezTo>
                  <a:pt x="232" y="13"/>
                  <a:pt x="239" y="20"/>
                  <a:pt x="240" y="27"/>
                </a:cubicBezTo>
                <a:cubicBezTo>
                  <a:pt x="246" y="70"/>
                  <a:pt x="246" y="70"/>
                  <a:pt x="246" y="70"/>
                </a:cubicBezTo>
                <a:cubicBezTo>
                  <a:pt x="247" y="73"/>
                  <a:pt x="247" y="73"/>
                  <a:pt x="247" y="73"/>
                </a:cubicBezTo>
                <a:cubicBezTo>
                  <a:pt x="247" y="76"/>
                  <a:pt x="249" y="78"/>
                  <a:pt x="251" y="79"/>
                </a:cubicBezTo>
                <a:cubicBezTo>
                  <a:pt x="255" y="80"/>
                  <a:pt x="258" y="82"/>
                  <a:pt x="261" y="83"/>
                </a:cubicBezTo>
                <a:cubicBezTo>
                  <a:pt x="264" y="84"/>
                  <a:pt x="267" y="83"/>
                  <a:pt x="270" y="82"/>
                </a:cubicBezTo>
                <a:cubicBezTo>
                  <a:pt x="305" y="54"/>
                  <a:pt x="305" y="54"/>
                  <a:pt x="305" y="54"/>
                </a:cubicBezTo>
                <a:cubicBezTo>
                  <a:pt x="311" y="50"/>
                  <a:pt x="321" y="51"/>
                  <a:pt x="326" y="56"/>
                </a:cubicBezTo>
                <a:cubicBezTo>
                  <a:pt x="353" y="83"/>
                  <a:pt x="353" y="83"/>
                  <a:pt x="353" y="83"/>
                </a:cubicBezTo>
                <a:cubicBezTo>
                  <a:pt x="359" y="88"/>
                  <a:pt x="359" y="98"/>
                  <a:pt x="355" y="104"/>
                </a:cubicBezTo>
                <a:cubicBezTo>
                  <a:pt x="327" y="140"/>
                  <a:pt x="327" y="140"/>
                  <a:pt x="327" y="140"/>
                </a:cubicBezTo>
                <a:cubicBezTo>
                  <a:pt x="325" y="142"/>
                  <a:pt x="325" y="145"/>
                  <a:pt x="326" y="147"/>
                </a:cubicBezTo>
                <a:cubicBezTo>
                  <a:pt x="328" y="151"/>
                  <a:pt x="330" y="155"/>
                  <a:pt x="331" y="159"/>
                </a:cubicBezTo>
                <a:cubicBezTo>
                  <a:pt x="332" y="161"/>
                  <a:pt x="335" y="163"/>
                  <a:pt x="338" y="163"/>
                </a:cubicBezTo>
                <a:cubicBezTo>
                  <a:pt x="382" y="169"/>
                  <a:pt x="382" y="169"/>
                  <a:pt x="382" y="169"/>
                </a:cubicBezTo>
                <a:cubicBezTo>
                  <a:pt x="390" y="170"/>
                  <a:pt x="397" y="178"/>
                  <a:pt x="397" y="185"/>
                </a:cubicBezTo>
                <a:lnTo>
                  <a:pt x="397" y="223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0" name="Google Shape;360;p41"/>
          <p:cNvSpPr/>
          <p:nvPr/>
        </p:nvSpPr>
        <p:spPr>
          <a:xfrm>
            <a:off x="3426050" y="3265905"/>
            <a:ext cx="302441" cy="237407"/>
          </a:xfrm>
          <a:custGeom>
            <a:rect b="b" l="l" r="r" t="t"/>
            <a:pathLst>
              <a:path extrusionOk="0" h="331" w="422">
                <a:moveTo>
                  <a:pt x="405" y="54"/>
                </a:moveTo>
                <a:cubicBezTo>
                  <a:pt x="300" y="54"/>
                  <a:pt x="300" y="54"/>
                  <a:pt x="300" y="54"/>
                </a:cubicBezTo>
                <a:cubicBezTo>
                  <a:pt x="300" y="46"/>
                  <a:pt x="300" y="46"/>
                  <a:pt x="300" y="46"/>
                </a:cubicBezTo>
                <a:cubicBezTo>
                  <a:pt x="300" y="21"/>
                  <a:pt x="279" y="0"/>
                  <a:pt x="254" y="0"/>
                </a:cubicBezTo>
                <a:cubicBezTo>
                  <a:pt x="168" y="0"/>
                  <a:pt x="168" y="0"/>
                  <a:pt x="168" y="0"/>
                </a:cubicBezTo>
                <a:cubicBezTo>
                  <a:pt x="142" y="0"/>
                  <a:pt x="122" y="21"/>
                  <a:pt x="122" y="46"/>
                </a:cubicBezTo>
                <a:cubicBezTo>
                  <a:pt x="122" y="54"/>
                  <a:pt x="122" y="54"/>
                  <a:pt x="122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8" y="54"/>
                  <a:pt x="0" y="62"/>
                  <a:pt x="0" y="71"/>
                </a:cubicBezTo>
                <a:cubicBezTo>
                  <a:pt x="0" y="314"/>
                  <a:pt x="0" y="314"/>
                  <a:pt x="0" y="314"/>
                </a:cubicBezTo>
                <a:cubicBezTo>
                  <a:pt x="0" y="324"/>
                  <a:pt x="8" y="331"/>
                  <a:pt x="17" y="331"/>
                </a:cubicBezTo>
                <a:cubicBezTo>
                  <a:pt x="405" y="331"/>
                  <a:pt x="405" y="331"/>
                  <a:pt x="405" y="331"/>
                </a:cubicBezTo>
                <a:cubicBezTo>
                  <a:pt x="414" y="331"/>
                  <a:pt x="422" y="324"/>
                  <a:pt x="422" y="314"/>
                </a:cubicBezTo>
                <a:cubicBezTo>
                  <a:pt x="422" y="71"/>
                  <a:pt x="422" y="71"/>
                  <a:pt x="422" y="71"/>
                </a:cubicBezTo>
                <a:cubicBezTo>
                  <a:pt x="422" y="62"/>
                  <a:pt x="414" y="54"/>
                  <a:pt x="405" y="54"/>
                </a:cubicBezTo>
                <a:close/>
                <a:moveTo>
                  <a:pt x="168" y="14"/>
                </a:moveTo>
                <a:cubicBezTo>
                  <a:pt x="254" y="14"/>
                  <a:pt x="254" y="14"/>
                  <a:pt x="254" y="14"/>
                </a:cubicBezTo>
                <a:cubicBezTo>
                  <a:pt x="272" y="14"/>
                  <a:pt x="286" y="29"/>
                  <a:pt x="286" y="46"/>
                </a:cubicBezTo>
                <a:cubicBezTo>
                  <a:pt x="286" y="54"/>
                  <a:pt x="286" y="54"/>
                  <a:pt x="286" y="54"/>
                </a:cubicBezTo>
                <a:cubicBezTo>
                  <a:pt x="135" y="54"/>
                  <a:pt x="135" y="54"/>
                  <a:pt x="135" y="54"/>
                </a:cubicBezTo>
                <a:cubicBezTo>
                  <a:pt x="135" y="46"/>
                  <a:pt x="135" y="46"/>
                  <a:pt x="135" y="46"/>
                </a:cubicBezTo>
                <a:cubicBezTo>
                  <a:pt x="135" y="29"/>
                  <a:pt x="150" y="14"/>
                  <a:pt x="168" y="14"/>
                </a:cubicBezTo>
                <a:close/>
                <a:moveTo>
                  <a:pt x="14" y="71"/>
                </a:moveTo>
                <a:cubicBezTo>
                  <a:pt x="14" y="69"/>
                  <a:pt x="15" y="68"/>
                  <a:pt x="17" y="68"/>
                </a:cubicBezTo>
                <a:cubicBezTo>
                  <a:pt x="405" y="68"/>
                  <a:pt x="405" y="68"/>
                  <a:pt x="405" y="68"/>
                </a:cubicBezTo>
                <a:cubicBezTo>
                  <a:pt x="407" y="68"/>
                  <a:pt x="408" y="69"/>
                  <a:pt x="408" y="71"/>
                </a:cubicBezTo>
                <a:cubicBezTo>
                  <a:pt x="408" y="146"/>
                  <a:pt x="408" y="146"/>
                  <a:pt x="408" y="146"/>
                </a:cubicBezTo>
                <a:cubicBezTo>
                  <a:pt x="389" y="159"/>
                  <a:pt x="369" y="170"/>
                  <a:pt x="348" y="178"/>
                </a:cubicBezTo>
                <a:cubicBezTo>
                  <a:pt x="315" y="193"/>
                  <a:pt x="280" y="201"/>
                  <a:pt x="244" y="205"/>
                </a:cubicBezTo>
                <a:cubicBezTo>
                  <a:pt x="243" y="195"/>
                  <a:pt x="243" y="195"/>
                  <a:pt x="243" y="195"/>
                </a:cubicBezTo>
                <a:cubicBezTo>
                  <a:pt x="239" y="180"/>
                  <a:pt x="226" y="170"/>
                  <a:pt x="211" y="170"/>
                </a:cubicBezTo>
                <a:cubicBezTo>
                  <a:pt x="196" y="170"/>
                  <a:pt x="183" y="180"/>
                  <a:pt x="180" y="195"/>
                </a:cubicBezTo>
                <a:cubicBezTo>
                  <a:pt x="179" y="205"/>
                  <a:pt x="179" y="205"/>
                  <a:pt x="179" y="205"/>
                </a:cubicBezTo>
                <a:cubicBezTo>
                  <a:pt x="143" y="202"/>
                  <a:pt x="107" y="193"/>
                  <a:pt x="73" y="178"/>
                </a:cubicBezTo>
                <a:cubicBezTo>
                  <a:pt x="52" y="170"/>
                  <a:pt x="33" y="159"/>
                  <a:pt x="14" y="146"/>
                </a:cubicBezTo>
                <a:lnTo>
                  <a:pt x="14" y="71"/>
                </a:lnTo>
                <a:close/>
                <a:moveTo>
                  <a:pt x="237" y="208"/>
                </a:moveTo>
                <a:cubicBezTo>
                  <a:pt x="237" y="232"/>
                  <a:pt x="237" y="232"/>
                  <a:pt x="237" y="232"/>
                </a:cubicBezTo>
                <a:cubicBezTo>
                  <a:pt x="186" y="232"/>
                  <a:pt x="186" y="232"/>
                  <a:pt x="186" y="232"/>
                </a:cubicBezTo>
                <a:cubicBezTo>
                  <a:pt x="186" y="209"/>
                  <a:pt x="186" y="209"/>
                  <a:pt x="186" y="209"/>
                </a:cubicBezTo>
                <a:cubicBezTo>
                  <a:pt x="187" y="197"/>
                  <a:pt x="187" y="197"/>
                  <a:pt x="187" y="197"/>
                </a:cubicBezTo>
                <a:cubicBezTo>
                  <a:pt x="189" y="185"/>
                  <a:pt x="200" y="177"/>
                  <a:pt x="211" y="177"/>
                </a:cubicBezTo>
                <a:cubicBezTo>
                  <a:pt x="223" y="177"/>
                  <a:pt x="233" y="185"/>
                  <a:pt x="236" y="196"/>
                </a:cubicBezTo>
                <a:lnTo>
                  <a:pt x="237" y="208"/>
                </a:lnTo>
                <a:close/>
                <a:moveTo>
                  <a:pt x="405" y="318"/>
                </a:moveTo>
                <a:cubicBezTo>
                  <a:pt x="17" y="318"/>
                  <a:pt x="17" y="318"/>
                  <a:pt x="17" y="318"/>
                </a:cubicBezTo>
                <a:cubicBezTo>
                  <a:pt x="15" y="318"/>
                  <a:pt x="14" y="316"/>
                  <a:pt x="14" y="314"/>
                </a:cubicBezTo>
                <a:cubicBezTo>
                  <a:pt x="14" y="154"/>
                  <a:pt x="14" y="154"/>
                  <a:pt x="14" y="154"/>
                </a:cubicBezTo>
                <a:cubicBezTo>
                  <a:pt x="32" y="166"/>
                  <a:pt x="51" y="176"/>
                  <a:pt x="71" y="185"/>
                </a:cubicBezTo>
                <a:cubicBezTo>
                  <a:pt x="105" y="199"/>
                  <a:pt x="142" y="208"/>
                  <a:pt x="179" y="212"/>
                </a:cubicBezTo>
                <a:cubicBezTo>
                  <a:pt x="179" y="235"/>
                  <a:pt x="179" y="235"/>
                  <a:pt x="179" y="235"/>
                </a:cubicBezTo>
                <a:cubicBezTo>
                  <a:pt x="179" y="237"/>
                  <a:pt x="180" y="238"/>
                  <a:pt x="182" y="238"/>
                </a:cubicBezTo>
                <a:cubicBezTo>
                  <a:pt x="240" y="238"/>
                  <a:pt x="240" y="238"/>
                  <a:pt x="240" y="238"/>
                </a:cubicBezTo>
                <a:cubicBezTo>
                  <a:pt x="242" y="238"/>
                  <a:pt x="244" y="237"/>
                  <a:pt x="244" y="235"/>
                </a:cubicBezTo>
                <a:cubicBezTo>
                  <a:pt x="244" y="212"/>
                  <a:pt x="244" y="212"/>
                  <a:pt x="244" y="212"/>
                </a:cubicBezTo>
                <a:cubicBezTo>
                  <a:pt x="281" y="208"/>
                  <a:pt x="317" y="199"/>
                  <a:pt x="351" y="185"/>
                </a:cubicBezTo>
                <a:cubicBezTo>
                  <a:pt x="371" y="176"/>
                  <a:pt x="390" y="166"/>
                  <a:pt x="408" y="154"/>
                </a:cubicBezTo>
                <a:cubicBezTo>
                  <a:pt x="408" y="314"/>
                  <a:pt x="408" y="314"/>
                  <a:pt x="408" y="314"/>
                </a:cubicBezTo>
                <a:cubicBezTo>
                  <a:pt x="408" y="316"/>
                  <a:pt x="407" y="318"/>
                  <a:pt x="405" y="3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1" name="Google Shape;361;p41"/>
          <p:cNvSpPr/>
          <p:nvPr/>
        </p:nvSpPr>
        <p:spPr>
          <a:xfrm>
            <a:off x="7402933" y="3264507"/>
            <a:ext cx="306467" cy="245909"/>
          </a:xfrm>
          <a:custGeom>
            <a:rect b="b" l="l" r="r" t="t"/>
            <a:pathLst>
              <a:path extrusionOk="0" h="373" w="466">
                <a:moveTo>
                  <a:pt x="334" y="0"/>
                </a:moveTo>
                <a:cubicBezTo>
                  <a:pt x="328" y="0"/>
                  <a:pt x="321" y="4"/>
                  <a:pt x="315" y="12"/>
                </a:cubicBezTo>
                <a:cubicBezTo>
                  <a:pt x="313" y="14"/>
                  <a:pt x="312" y="16"/>
                  <a:pt x="310" y="19"/>
                </a:cubicBezTo>
                <a:cubicBezTo>
                  <a:pt x="298" y="34"/>
                  <a:pt x="277" y="62"/>
                  <a:pt x="239" y="75"/>
                </a:cubicBezTo>
                <a:cubicBezTo>
                  <a:pt x="63" y="124"/>
                  <a:pt x="63" y="124"/>
                  <a:pt x="63" y="124"/>
                </a:cubicBezTo>
                <a:cubicBezTo>
                  <a:pt x="58" y="116"/>
                  <a:pt x="49" y="111"/>
                  <a:pt x="38" y="111"/>
                </a:cubicBezTo>
                <a:cubicBezTo>
                  <a:pt x="20" y="111"/>
                  <a:pt x="0" y="125"/>
                  <a:pt x="0" y="146"/>
                </a:cubicBezTo>
                <a:cubicBezTo>
                  <a:pt x="0" y="228"/>
                  <a:pt x="0" y="228"/>
                  <a:pt x="0" y="228"/>
                </a:cubicBezTo>
                <a:cubicBezTo>
                  <a:pt x="0" y="249"/>
                  <a:pt x="20" y="263"/>
                  <a:pt x="38" y="263"/>
                </a:cubicBezTo>
                <a:cubicBezTo>
                  <a:pt x="38" y="263"/>
                  <a:pt x="38" y="263"/>
                  <a:pt x="38" y="263"/>
                </a:cubicBezTo>
                <a:cubicBezTo>
                  <a:pt x="44" y="263"/>
                  <a:pt x="49" y="262"/>
                  <a:pt x="53" y="259"/>
                </a:cubicBezTo>
                <a:cubicBezTo>
                  <a:pt x="66" y="298"/>
                  <a:pt x="102" y="325"/>
                  <a:pt x="144" y="325"/>
                </a:cubicBezTo>
                <a:cubicBezTo>
                  <a:pt x="172" y="325"/>
                  <a:pt x="198" y="313"/>
                  <a:pt x="216" y="292"/>
                </a:cubicBezTo>
                <a:cubicBezTo>
                  <a:pt x="239" y="299"/>
                  <a:pt x="239" y="299"/>
                  <a:pt x="239" y="299"/>
                </a:cubicBezTo>
                <a:cubicBezTo>
                  <a:pt x="277" y="312"/>
                  <a:pt x="298" y="340"/>
                  <a:pt x="310" y="355"/>
                </a:cubicBezTo>
                <a:cubicBezTo>
                  <a:pt x="312" y="358"/>
                  <a:pt x="313" y="360"/>
                  <a:pt x="315" y="362"/>
                </a:cubicBezTo>
                <a:cubicBezTo>
                  <a:pt x="321" y="369"/>
                  <a:pt x="328" y="373"/>
                  <a:pt x="334" y="373"/>
                </a:cubicBezTo>
                <a:cubicBezTo>
                  <a:pt x="357" y="373"/>
                  <a:pt x="357" y="333"/>
                  <a:pt x="357" y="318"/>
                </a:cubicBezTo>
                <a:cubicBezTo>
                  <a:pt x="357" y="56"/>
                  <a:pt x="357" y="56"/>
                  <a:pt x="357" y="56"/>
                </a:cubicBezTo>
                <a:cubicBezTo>
                  <a:pt x="357" y="41"/>
                  <a:pt x="357" y="0"/>
                  <a:pt x="334" y="0"/>
                </a:cubicBezTo>
                <a:close/>
                <a:moveTo>
                  <a:pt x="144" y="308"/>
                </a:moveTo>
                <a:cubicBezTo>
                  <a:pt x="109" y="308"/>
                  <a:pt x="78" y="284"/>
                  <a:pt x="69" y="251"/>
                </a:cubicBezTo>
                <a:cubicBezTo>
                  <a:pt x="92" y="258"/>
                  <a:pt x="92" y="258"/>
                  <a:pt x="92" y="258"/>
                </a:cubicBezTo>
                <a:cubicBezTo>
                  <a:pt x="100" y="274"/>
                  <a:pt x="116" y="284"/>
                  <a:pt x="135" y="284"/>
                </a:cubicBezTo>
                <a:cubicBezTo>
                  <a:pt x="144" y="284"/>
                  <a:pt x="152" y="281"/>
                  <a:pt x="160" y="277"/>
                </a:cubicBezTo>
                <a:cubicBezTo>
                  <a:pt x="197" y="287"/>
                  <a:pt x="197" y="287"/>
                  <a:pt x="197" y="287"/>
                </a:cubicBezTo>
                <a:cubicBezTo>
                  <a:pt x="183" y="300"/>
                  <a:pt x="164" y="308"/>
                  <a:pt x="144" y="308"/>
                </a:cubicBezTo>
                <a:close/>
                <a:moveTo>
                  <a:pt x="105" y="261"/>
                </a:moveTo>
                <a:cubicBezTo>
                  <a:pt x="147" y="273"/>
                  <a:pt x="147" y="273"/>
                  <a:pt x="147" y="273"/>
                </a:cubicBezTo>
                <a:cubicBezTo>
                  <a:pt x="143" y="274"/>
                  <a:pt x="139" y="275"/>
                  <a:pt x="135" y="275"/>
                </a:cubicBezTo>
                <a:cubicBezTo>
                  <a:pt x="123" y="275"/>
                  <a:pt x="112" y="270"/>
                  <a:pt x="105" y="261"/>
                </a:cubicBezTo>
                <a:close/>
                <a:moveTo>
                  <a:pt x="339" y="318"/>
                </a:moveTo>
                <a:cubicBezTo>
                  <a:pt x="339" y="346"/>
                  <a:pt x="335" y="354"/>
                  <a:pt x="334" y="356"/>
                </a:cubicBezTo>
                <a:cubicBezTo>
                  <a:pt x="333" y="355"/>
                  <a:pt x="331" y="354"/>
                  <a:pt x="328" y="351"/>
                </a:cubicBezTo>
                <a:cubicBezTo>
                  <a:pt x="327" y="349"/>
                  <a:pt x="326" y="347"/>
                  <a:pt x="324" y="345"/>
                </a:cubicBezTo>
                <a:cubicBezTo>
                  <a:pt x="311" y="328"/>
                  <a:pt x="288" y="297"/>
                  <a:pt x="244" y="282"/>
                </a:cubicBezTo>
                <a:cubicBezTo>
                  <a:pt x="50" y="228"/>
                  <a:pt x="50" y="228"/>
                  <a:pt x="50" y="228"/>
                </a:cubicBezTo>
                <a:cubicBezTo>
                  <a:pt x="49" y="237"/>
                  <a:pt x="49" y="237"/>
                  <a:pt x="49" y="237"/>
                </a:cubicBezTo>
                <a:cubicBezTo>
                  <a:pt x="48" y="239"/>
                  <a:pt x="47" y="245"/>
                  <a:pt x="38" y="245"/>
                </a:cubicBezTo>
                <a:cubicBezTo>
                  <a:pt x="30" y="245"/>
                  <a:pt x="17" y="239"/>
                  <a:pt x="17" y="228"/>
                </a:cubicBezTo>
                <a:cubicBezTo>
                  <a:pt x="17" y="146"/>
                  <a:pt x="17" y="146"/>
                  <a:pt x="17" y="146"/>
                </a:cubicBezTo>
                <a:cubicBezTo>
                  <a:pt x="17" y="135"/>
                  <a:pt x="30" y="129"/>
                  <a:pt x="38" y="129"/>
                </a:cubicBezTo>
                <a:cubicBezTo>
                  <a:pt x="47" y="129"/>
                  <a:pt x="48" y="135"/>
                  <a:pt x="49" y="137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245" y="92"/>
                  <a:pt x="245" y="92"/>
                  <a:pt x="245" y="92"/>
                </a:cubicBezTo>
                <a:cubicBezTo>
                  <a:pt x="288" y="77"/>
                  <a:pt x="311" y="46"/>
                  <a:pt x="324" y="29"/>
                </a:cubicBezTo>
                <a:cubicBezTo>
                  <a:pt x="326" y="27"/>
                  <a:pt x="327" y="25"/>
                  <a:pt x="328" y="23"/>
                </a:cubicBezTo>
                <a:cubicBezTo>
                  <a:pt x="331" y="20"/>
                  <a:pt x="333" y="19"/>
                  <a:pt x="334" y="18"/>
                </a:cubicBezTo>
                <a:cubicBezTo>
                  <a:pt x="335" y="20"/>
                  <a:pt x="339" y="28"/>
                  <a:pt x="339" y="56"/>
                </a:cubicBezTo>
                <a:lnTo>
                  <a:pt x="339" y="318"/>
                </a:lnTo>
                <a:close/>
                <a:moveTo>
                  <a:pt x="459" y="117"/>
                </a:moveTo>
                <a:cubicBezTo>
                  <a:pt x="458" y="115"/>
                  <a:pt x="456" y="113"/>
                  <a:pt x="453" y="114"/>
                </a:cubicBezTo>
                <a:cubicBezTo>
                  <a:pt x="451" y="114"/>
                  <a:pt x="450" y="117"/>
                  <a:pt x="450" y="119"/>
                </a:cubicBezTo>
                <a:cubicBezTo>
                  <a:pt x="455" y="139"/>
                  <a:pt x="457" y="161"/>
                  <a:pt x="457" y="183"/>
                </a:cubicBezTo>
                <a:cubicBezTo>
                  <a:pt x="457" y="201"/>
                  <a:pt x="456" y="219"/>
                  <a:pt x="452" y="237"/>
                </a:cubicBezTo>
                <a:cubicBezTo>
                  <a:pt x="452" y="239"/>
                  <a:pt x="453" y="241"/>
                  <a:pt x="456" y="242"/>
                </a:cubicBezTo>
                <a:cubicBezTo>
                  <a:pt x="456" y="242"/>
                  <a:pt x="456" y="242"/>
                  <a:pt x="457" y="242"/>
                </a:cubicBezTo>
                <a:cubicBezTo>
                  <a:pt x="459" y="242"/>
                  <a:pt x="460" y="240"/>
                  <a:pt x="461" y="238"/>
                </a:cubicBezTo>
                <a:cubicBezTo>
                  <a:pt x="464" y="220"/>
                  <a:pt x="466" y="202"/>
                  <a:pt x="466" y="183"/>
                </a:cubicBezTo>
                <a:cubicBezTo>
                  <a:pt x="466" y="160"/>
                  <a:pt x="464" y="138"/>
                  <a:pt x="459" y="117"/>
                </a:cubicBezTo>
                <a:close/>
                <a:moveTo>
                  <a:pt x="388" y="90"/>
                </a:moveTo>
                <a:cubicBezTo>
                  <a:pt x="386" y="91"/>
                  <a:pt x="385" y="94"/>
                  <a:pt x="386" y="96"/>
                </a:cubicBezTo>
                <a:cubicBezTo>
                  <a:pt x="400" y="119"/>
                  <a:pt x="408" y="150"/>
                  <a:pt x="408" y="183"/>
                </a:cubicBezTo>
                <a:cubicBezTo>
                  <a:pt x="408" y="215"/>
                  <a:pt x="400" y="246"/>
                  <a:pt x="386" y="269"/>
                </a:cubicBezTo>
                <a:cubicBezTo>
                  <a:pt x="385" y="271"/>
                  <a:pt x="386" y="274"/>
                  <a:pt x="388" y="275"/>
                </a:cubicBezTo>
                <a:cubicBezTo>
                  <a:pt x="389" y="276"/>
                  <a:pt x="389" y="276"/>
                  <a:pt x="390" y="276"/>
                </a:cubicBezTo>
                <a:cubicBezTo>
                  <a:pt x="392" y="276"/>
                  <a:pt x="393" y="275"/>
                  <a:pt x="394" y="274"/>
                </a:cubicBezTo>
                <a:cubicBezTo>
                  <a:pt x="409" y="249"/>
                  <a:pt x="417" y="217"/>
                  <a:pt x="417" y="183"/>
                </a:cubicBezTo>
                <a:cubicBezTo>
                  <a:pt x="417" y="148"/>
                  <a:pt x="409" y="116"/>
                  <a:pt x="394" y="91"/>
                </a:cubicBezTo>
                <a:cubicBezTo>
                  <a:pt x="393" y="89"/>
                  <a:pt x="390" y="89"/>
                  <a:pt x="388" y="9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42"/>
          <p:cNvSpPr/>
          <p:nvPr/>
        </p:nvSpPr>
        <p:spPr>
          <a:xfrm>
            <a:off x="664669" y="609600"/>
            <a:ext cx="3303984" cy="3924300"/>
          </a:xfrm>
          <a:prstGeom prst="rect">
            <a:avLst/>
          </a:prstGeom>
          <a:solidFill>
            <a:srgbClr val="1BADFF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7" name="Google Shape;367;p42"/>
          <p:cNvSpPr/>
          <p:nvPr/>
        </p:nvSpPr>
        <p:spPr>
          <a:xfrm>
            <a:off x="1382386" y="1256282"/>
            <a:ext cx="887769" cy="502910"/>
          </a:xfrm>
          <a:custGeom>
            <a:rect b="b" l="l" r="r" t="t"/>
            <a:pathLst>
              <a:path extrusionOk="0" h="21600" w="21600">
                <a:moveTo>
                  <a:pt x="6383" y="11316"/>
                </a:moveTo>
                <a:cubicBezTo>
                  <a:pt x="6352" y="11293"/>
                  <a:pt x="6334" y="11238"/>
                  <a:pt x="6334" y="11175"/>
                </a:cubicBezTo>
                <a:lnTo>
                  <a:pt x="6334" y="7852"/>
                </a:lnTo>
                <a:cubicBezTo>
                  <a:pt x="6569" y="7570"/>
                  <a:pt x="6728" y="7101"/>
                  <a:pt x="6728" y="6553"/>
                </a:cubicBezTo>
                <a:lnTo>
                  <a:pt x="6728" y="3104"/>
                </a:lnTo>
                <a:cubicBezTo>
                  <a:pt x="6728" y="1391"/>
                  <a:pt x="5939" y="0"/>
                  <a:pt x="4969" y="0"/>
                </a:cubicBezTo>
                <a:lnTo>
                  <a:pt x="4544" y="0"/>
                </a:lnTo>
                <a:cubicBezTo>
                  <a:pt x="3573" y="0"/>
                  <a:pt x="2783" y="1391"/>
                  <a:pt x="2783" y="3104"/>
                </a:cubicBezTo>
                <a:lnTo>
                  <a:pt x="2783" y="6553"/>
                </a:lnTo>
                <a:cubicBezTo>
                  <a:pt x="2783" y="7093"/>
                  <a:pt x="2938" y="7570"/>
                  <a:pt x="3178" y="7852"/>
                </a:cubicBezTo>
                <a:lnTo>
                  <a:pt x="3178" y="11175"/>
                </a:lnTo>
                <a:cubicBezTo>
                  <a:pt x="3178" y="11238"/>
                  <a:pt x="3161" y="11284"/>
                  <a:pt x="3129" y="11316"/>
                </a:cubicBezTo>
                <a:cubicBezTo>
                  <a:pt x="2863" y="11542"/>
                  <a:pt x="1555" y="12708"/>
                  <a:pt x="345" y="14468"/>
                </a:cubicBezTo>
                <a:cubicBezTo>
                  <a:pt x="128" y="14788"/>
                  <a:pt x="0" y="15257"/>
                  <a:pt x="0" y="15758"/>
                </a:cubicBezTo>
                <a:lnTo>
                  <a:pt x="0" y="18120"/>
                </a:lnTo>
                <a:lnTo>
                  <a:pt x="4300" y="18120"/>
                </a:lnTo>
                <a:cubicBezTo>
                  <a:pt x="4384" y="17322"/>
                  <a:pt x="4628" y="16595"/>
                  <a:pt x="4991" y="16071"/>
                </a:cubicBezTo>
                <a:cubicBezTo>
                  <a:pt x="6024" y="14569"/>
                  <a:pt x="7119" y="13412"/>
                  <a:pt x="7810" y="12739"/>
                </a:cubicBezTo>
                <a:cubicBezTo>
                  <a:pt x="7114" y="11957"/>
                  <a:pt x="6547" y="11457"/>
                  <a:pt x="6383" y="11316"/>
                </a:cubicBezTo>
                <a:close/>
                <a:moveTo>
                  <a:pt x="21241" y="14468"/>
                </a:moveTo>
                <a:cubicBezTo>
                  <a:pt x="20030" y="12708"/>
                  <a:pt x="18723" y="11542"/>
                  <a:pt x="18457" y="11316"/>
                </a:cubicBezTo>
                <a:cubicBezTo>
                  <a:pt x="18426" y="11293"/>
                  <a:pt x="18408" y="11238"/>
                  <a:pt x="18408" y="11175"/>
                </a:cubicBezTo>
                <a:lnTo>
                  <a:pt x="18408" y="7852"/>
                </a:lnTo>
                <a:cubicBezTo>
                  <a:pt x="18643" y="7570"/>
                  <a:pt x="18802" y="7101"/>
                  <a:pt x="18802" y="6553"/>
                </a:cubicBezTo>
                <a:lnTo>
                  <a:pt x="18802" y="3104"/>
                </a:lnTo>
                <a:cubicBezTo>
                  <a:pt x="18802" y="1391"/>
                  <a:pt x="18014" y="0"/>
                  <a:pt x="17043" y="0"/>
                </a:cubicBezTo>
                <a:lnTo>
                  <a:pt x="16626" y="0"/>
                </a:lnTo>
                <a:cubicBezTo>
                  <a:pt x="15655" y="0"/>
                  <a:pt x="14867" y="1391"/>
                  <a:pt x="14867" y="3104"/>
                </a:cubicBezTo>
                <a:lnTo>
                  <a:pt x="14867" y="6553"/>
                </a:lnTo>
                <a:cubicBezTo>
                  <a:pt x="14867" y="7093"/>
                  <a:pt x="15022" y="7570"/>
                  <a:pt x="15261" y="7852"/>
                </a:cubicBezTo>
                <a:lnTo>
                  <a:pt x="15261" y="11175"/>
                </a:lnTo>
                <a:cubicBezTo>
                  <a:pt x="15261" y="11238"/>
                  <a:pt x="15244" y="11284"/>
                  <a:pt x="15212" y="11316"/>
                </a:cubicBezTo>
                <a:cubicBezTo>
                  <a:pt x="15048" y="11457"/>
                  <a:pt x="14481" y="11957"/>
                  <a:pt x="13790" y="12739"/>
                </a:cubicBezTo>
                <a:cubicBezTo>
                  <a:pt x="14481" y="13412"/>
                  <a:pt x="15576" y="14569"/>
                  <a:pt x="16609" y="16071"/>
                </a:cubicBezTo>
                <a:cubicBezTo>
                  <a:pt x="16972" y="16595"/>
                  <a:pt x="17211" y="17322"/>
                  <a:pt x="17300" y="18120"/>
                </a:cubicBezTo>
                <a:lnTo>
                  <a:pt x="21600" y="18120"/>
                </a:lnTo>
                <a:lnTo>
                  <a:pt x="21600" y="15758"/>
                </a:lnTo>
                <a:cubicBezTo>
                  <a:pt x="21587" y="15257"/>
                  <a:pt x="21462" y="14780"/>
                  <a:pt x="21241" y="14468"/>
                </a:cubicBezTo>
                <a:close/>
                <a:moveTo>
                  <a:pt x="12730" y="13490"/>
                </a:moveTo>
                <a:cubicBezTo>
                  <a:pt x="12695" y="13458"/>
                  <a:pt x="12673" y="13396"/>
                  <a:pt x="12673" y="13325"/>
                </a:cubicBezTo>
                <a:lnTo>
                  <a:pt x="12673" y="9361"/>
                </a:lnTo>
                <a:cubicBezTo>
                  <a:pt x="12956" y="9025"/>
                  <a:pt x="13143" y="8462"/>
                  <a:pt x="13143" y="7820"/>
                </a:cubicBezTo>
                <a:lnTo>
                  <a:pt x="13143" y="3707"/>
                </a:lnTo>
                <a:cubicBezTo>
                  <a:pt x="13143" y="1658"/>
                  <a:pt x="12203" y="0"/>
                  <a:pt x="11042" y="0"/>
                </a:cubicBezTo>
                <a:lnTo>
                  <a:pt x="10540" y="0"/>
                </a:lnTo>
                <a:cubicBezTo>
                  <a:pt x="9379" y="0"/>
                  <a:pt x="8440" y="1658"/>
                  <a:pt x="8440" y="3707"/>
                </a:cubicBezTo>
                <a:lnTo>
                  <a:pt x="8440" y="7820"/>
                </a:lnTo>
                <a:cubicBezTo>
                  <a:pt x="8440" y="8462"/>
                  <a:pt x="8626" y="9032"/>
                  <a:pt x="8909" y="9361"/>
                </a:cubicBezTo>
                <a:lnTo>
                  <a:pt x="8909" y="13325"/>
                </a:lnTo>
                <a:cubicBezTo>
                  <a:pt x="8909" y="13396"/>
                  <a:pt x="8887" y="13458"/>
                  <a:pt x="8851" y="13490"/>
                </a:cubicBezTo>
                <a:cubicBezTo>
                  <a:pt x="8532" y="13764"/>
                  <a:pt x="6977" y="15155"/>
                  <a:pt x="5532" y="17243"/>
                </a:cubicBezTo>
                <a:cubicBezTo>
                  <a:pt x="5270" y="17619"/>
                  <a:pt x="5119" y="18190"/>
                  <a:pt x="5119" y="18785"/>
                </a:cubicBezTo>
                <a:lnTo>
                  <a:pt x="5119" y="21600"/>
                </a:lnTo>
                <a:lnTo>
                  <a:pt x="16462" y="21600"/>
                </a:lnTo>
                <a:lnTo>
                  <a:pt x="16462" y="18785"/>
                </a:lnTo>
                <a:cubicBezTo>
                  <a:pt x="16462" y="18190"/>
                  <a:pt x="16311" y="17619"/>
                  <a:pt x="16050" y="17243"/>
                </a:cubicBezTo>
                <a:cubicBezTo>
                  <a:pt x="14605" y="15148"/>
                  <a:pt x="13049" y="13764"/>
                  <a:pt x="12730" y="13490"/>
                </a:cubicBezTo>
                <a:close/>
                <a:moveTo>
                  <a:pt x="12730" y="13490"/>
                </a:moveTo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8" name="Google Shape;368;p42"/>
          <p:cNvSpPr txBox="1"/>
          <p:nvPr/>
        </p:nvSpPr>
        <p:spPr>
          <a:xfrm>
            <a:off x="1312138" y="1983472"/>
            <a:ext cx="1471451" cy="70403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Creative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Team</a:t>
            </a:r>
            <a:endParaRPr sz="1100"/>
          </a:p>
        </p:txBody>
      </p:sp>
      <p:cxnSp>
        <p:nvCxnSpPr>
          <p:cNvPr id="369" name="Google Shape;369;p42"/>
          <p:cNvCxnSpPr/>
          <p:nvPr/>
        </p:nvCxnSpPr>
        <p:spPr>
          <a:xfrm>
            <a:off x="1382386" y="2830365"/>
            <a:ext cx="441935" cy="0"/>
          </a:xfrm>
          <a:prstGeom prst="straightConnector1">
            <a:avLst/>
          </a:prstGeom>
          <a:blipFill rotWithShape="1">
            <a:blip r:embed="rId3">
              <a:alphaModFix/>
            </a:blip>
            <a:tile algn="tl" flip="none" tx="0" sx="100000" ty="0" sy="100000"/>
          </a:blipFill>
          <a:ln cap="flat" cmpd="sng" w="571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70" name="Google Shape;370;p42"/>
          <p:cNvSpPr/>
          <p:nvPr/>
        </p:nvSpPr>
        <p:spPr>
          <a:xfrm>
            <a:off x="1382386" y="3013772"/>
            <a:ext cx="1938798" cy="87344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This letterhead design is meant to project an image of professionalism and reliability. By using simple alignments we have created a very spacious feeling. The simplicity suggests strength.</a:t>
            </a:r>
            <a:endParaRPr sz="1100"/>
          </a:p>
        </p:txBody>
      </p:sp>
      <p:grpSp>
        <p:nvGrpSpPr>
          <p:cNvPr id="371" name="Google Shape;371;p42"/>
          <p:cNvGrpSpPr/>
          <p:nvPr/>
        </p:nvGrpSpPr>
        <p:grpSpPr>
          <a:xfrm>
            <a:off x="6938872" y="981759"/>
            <a:ext cx="1540458" cy="1542451"/>
            <a:chOff x="8268160" y="1089497"/>
            <a:chExt cx="2053944" cy="2056601"/>
          </a:xfrm>
        </p:grpSpPr>
        <p:sp>
          <p:nvSpPr>
            <p:cNvPr id="372" name="Google Shape;372;p42"/>
            <p:cNvSpPr/>
            <p:nvPr/>
          </p:nvSpPr>
          <p:spPr>
            <a:xfrm>
              <a:off x="8268160" y="1089497"/>
              <a:ext cx="1519238" cy="1666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Raleway"/>
                  <a:ea typeface="Raleway"/>
                  <a:cs typeface="Raleway"/>
                  <a:sym typeface="Raleway"/>
                </a:rPr>
                <a:t>Working Skills:</a:t>
              </a:r>
              <a:endParaRPr sz="1100"/>
            </a:p>
          </p:txBody>
        </p:sp>
        <p:grpSp>
          <p:nvGrpSpPr>
            <p:cNvPr id="373" name="Google Shape;373;p42"/>
            <p:cNvGrpSpPr/>
            <p:nvPr/>
          </p:nvGrpSpPr>
          <p:grpSpPr>
            <a:xfrm>
              <a:off x="8268160" y="1444623"/>
              <a:ext cx="2053944" cy="1244455"/>
              <a:chOff x="8268755" y="1444623"/>
              <a:chExt cx="2053944" cy="1244455"/>
            </a:xfrm>
          </p:grpSpPr>
          <p:sp>
            <p:nvSpPr>
              <p:cNvPr id="374" name="Google Shape;374;p42"/>
              <p:cNvSpPr/>
              <p:nvPr/>
            </p:nvSpPr>
            <p:spPr>
              <a:xfrm>
                <a:off x="9903512" y="1444623"/>
                <a:ext cx="419187" cy="1244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l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800">
                    <a:solidFill>
                      <a:schemeClr val="dk1"/>
                    </a:solidFill>
                    <a:latin typeface="Raleway"/>
                    <a:ea typeface="Raleway"/>
                    <a:cs typeface="Raleway"/>
                    <a:sym typeface="Raleway"/>
                  </a:rPr>
                  <a:t>Ai</a:t>
                </a:r>
                <a:endParaRPr sz="1100"/>
              </a:p>
              <a:p>
                <a:pPr indent="0" lvl="0" marL="0" marR="0" rtl="0" algn="l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800">
                    <a:solidFill>
                      <a:schemeClr val="dk1"/>
                    </a:solidFill>
                    <a:latin typeface="Raleway"/>
                    <a:ea typeface="Raleway"/>
                    <a:cs typeface="Raleway"/>
                    <a:sym typeface="Raleway"/>
                  </a:rPr>
                  <a:t>PSD</a:t>
                </a:r>
                <a:endParaRPr sz="1100"/>
              </a:p>
              <a:p>
                <a:pPr indent="0" lvl="0" marL="0" marR="0" rtl="0" algn="l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800">
                    <a:solidFill>
                      <a:schemeClr val="dk1"/>
                    </a:solidFill>
                    <a:latin typeface="Raleway"/>
                    <a:ea typeface="Raleway"/>
                    <a:cs typeface="Raleway"/>
                    <a:sym typeface="Raleway"/>
                  </a:rPr>
                  <a:t>HTML</a:t>
                </a:r>
                <a:endParaRPr sz="1100"/>
              </a:p>
              <a:p>
                <a:pPr indent="0" lvl="0" marL="0" marR="0" rtl="0" algn="l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800">
                    <a:solidFill>
                      <a:schemeClr val="dk1"/>
                    </a:solidFill>
                    <a:latin typeface="Raleway"/>
                    <a:ea typeface="Raleway"/>
                    <a:cs typeface="Raleway"/>
                    <a:sym typeface="Raleway"/>
                  </a:rPr>
                  <a:t>PHP</a:t>
                </a:r>
                <a:endParaRPr sz="1100"/>
              </a:p>
              <a:p>
                <a:pPr indent="0" lvl="0" marL="0" marR="0" rtl="0" algn="l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800">
                    <a:solidFill>
                      <a:schemeClr val="dk1"/>
                    </a:solidFill>
                    <a:latin typeface="Raleway"/>
                    <a:ea typeface="Raleway"/>
                    <a:cs typeface="Raleway"/>
                    <a:sym typeface="Raleway"/>
                  </a:rPr>
                  <a:t>WP</a:t>
                </a:r>
                <a:endParaRPr sz="1100"/>
              </a:p>
            </p:txBody>
          </p:sp>
          <p:grpSp>
            <p:nvGrpSpPr>
              <p:cNvPr id="375" name="Google Shape;375;p42"/>
              <p:cNvGrpSpPr/>
              <p:nvPr/>
            </p:nvGrpSpPr>
            <p:grpSpPr>
              <a:xfrm>
                <a:off x="8268755" y="1508687"/>
                <a:ext cx="1506093" cy="1154430"/>
                <a:chOff x="8268755" y="1515736"/>
                <a:chExt cx="1506093" cy="1154430"/>
              </a:xfrm>
            </p:grpSpPr>
            <p:grpSp>
              <p:nvGrpSpPr>
                <p:cNvPr id="376" name="Google Shape;376;p42"/>
                <p:cNvGrpSpPr/>
                <p:nvPr/>
              </p:nvGrpSpPr>
              <p:grpSpPr>
                <a:xfrm>
                  <a:off x="8268755" y="1515736"/>
                  <a:ext cx="1506093" cy="1154430"/>
                  <a:chOff x="8268755" y="1515736"/>
                  <a:chExt cx="1506093" cy="1154430"/>
                </a:xfrm>
              </p:grpSpPr>
              <p:cxnSp>
                <p:nvCxnSpPr>
                  <p:cNvPr id="377" name="Google Shape;377;p42"/>
                  <p:cNvCxnSpPr/>
                  <p:nvPr/>
                </p:nvCxnSpPr>
                <p:spPr>
                  <a:xfrm>
                    <a:off x="8268755" y="1515736"/>
                    <a:ext cx="1506093" cy="0"/>
                  </a:xfrm>
                  <a:prstGeom prst="straightConnector1">
                    <a:avLst/>
                  </a:prstGeom>
                  <a:noFill/>
                  <a:ln cap="flat" cmpd="sng" w="76200">
                    <a:solidFill>
                      <a:schemeClr val="dk1">
                        <a:alpha val="9803"/>
                      </a:schemeClr>
                    </a:solidFill>
                    <a:prstDash val="solid"/>
                    <a:miter lim="800000"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78" name="Google Shape;378;p42"/>
                  <p:cNvCxnSpPr/>
                  <p:nvPr/>
                </p:nvCxnSpPr>
                <p:spPr>
                  <a:xfrm>
                    <a:off x="8268755" y="1804344"/>
                    <a:ext cx="1506093" cy="0"/>
                  </a:xfrm>
                  <a:prstGeom prst="straightConnector1">
                    <a:avLst/>
                  </a:prstGeom>
                  <a:noFill/>
                  <a:ln cap="flat" cmpd="sng" w="76200">
                    <a:solidFill>
                      <a:schemeClr val="dk1">
                        <a:alpha val="9803"/>
                      </a:schemeClr>
                    </a:solidFill>
                    <a:prstDash val="solid"/>
                    <a:miter lim="800000"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79" name="Google Shape;379;p42"/>
                  <p:cNvCxnSpPr/>
                  <p:nvPr/>
                </p:nvCxnSpPr>
                <p:spPr>
                  <a:xfrm>
                    <a:off x="8268755" y="2092952"/>
                    <a:ext cx="1506093" cy="0"/>
                  </a:xfrm>
                  <a:prstGeom prst="straightConnector1">
                    <a:avLst/>
                  </a:prstGeom>
                  <a:noFill/>
                  <a:ln cap="flat" cmpd="sng" w="76200">
                    <a:solidFill>
                      <a:schemeClr val="dk1">
                        <a:alpha val="9803"/>
                      </a:schemeClr>
                    </a:solidFill>
                    <a:prstDash val="solid"/>
                    <a:miter lim="800000"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80" name="Google Shape;380;p42"/>
                  <p:cNvCxnSpPr/>
                  <p:nvPr/>
                </p:nvCxnSpPr>
                <p:spPr>
                  <a:xfrm>
                    <a:off x="8268755" y="2381560"/>
                    <a:ext cx="1506093" cy="0"/>
                  </a:xfrm>
                  <a:prstGeom prst="straightConnector1">
                    <a:avLst/>
                  </a:prstGeom>
                  <a:noFill/>
                  <a:ln cap="flat" cmpd="sng" w="76200">
                    <a:solidFill>
                      <a:schemeClr val="dk1">
                        <a:alpha val="9803"/>
                      </a:schemeClr>
                    </a:solidFill>
                    <a:prstDash val="solid"/>
                    <a:miter lim="800000"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81" name="Google Shape;381;p42"/>
                  <p:cNvCxnSpPr/>
                  <p:nvPr/>
                </p:nvCxnSpPr>
                <p:spPr>
                  <a:xfrm>
                    <a:off x="8268755" y="2670166"/>
                    <a:ext cx="1506093" cy="0"/>
                  </a:xfrm>
                  <a:prstGeom prst="straightConnector1">
                    <a:avLst/>
                  </a:prstGeom>
                  <a:noFill/>
                  <a:ln cap="flat" cmpd="sng" w="76200">
                    <a:solidFill>
                      <a:schemeClr val="dk1">
                        <a:alpha val="9803"/>
                      </a:schemeClr>
                    </a:solidFill>
                    <a:prstDash val="solid"/>
                    <a:miter lim="800000"/>
                    <a:headEnd len="sm" w="sm" type="none"/>
                    <a:tailEnd len="sm" w="sm" type="none"/>
                  </a:ln>
                </p:spPr>
              </p:cxnSp>
            </p:grpSp>
            <p:cxnSp>
              <p:nvCxnSpPr>
                <p:cNvPr id="382" name="Google Shape;382;p42"/>
                <p:cNvCxnSpPr/>
                <p:nvPr/>
              </p:nvCxnSpPr>
              <p:spPr>
                <a:xfrm>
                  <a:off x="8268755" y="1515736"/>
                  <a:ext cx="669231" cy="0"/>
                </a:xfrm>
                <a:prstGeom prst="straightConnector1">
                  <a:avLst/>
                </a:prstGeom>
                <a:noFill/>
                <a:ln cap="flat" cmpd="sng" w="76200">
                  <a:solidFill>
                    <a:srgbClr val="1BADFF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83" name="Google Shape;383;p42"/>
                <p:cNvCxnSpPr/>
                <p:nvPr/>
              </p:nvCxnSpPr>
              <p:spPr>
                <a:xfrm>
                  <a:off x="8268755" y="1804344"/>
                  <a:ext cx="1159836" cy="0"/>
                </a:xfrm>
                <a:prstGeom prst="straightConnector1">
                  <a:avLst/>
                </a:prstGeom>
                <a:noFill/>
                <a:ln cap="flat" cmpd="sng" w="76200">
                  <a:solidFill>
                    <a:srgbClr val="1BADFF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84" name="Google Shape;384;p42"/>
                <p:cNvCxnSpPr/>
                <p:nvPr/>
              </p:nvCxnSpPr>
              <p:spPr>
                <a:xfrm>
                  <a:off x="8268755" y="2092952"/>
                  <a:ext cx="1432941" cy="0"/>
                </a:xfrm>
                <a:prstGeom prst="straightConnector1">
                  <a:avLst/>
                </a:prstGeom>
                <a:noFill/>
                <a:ln cap="flat" cmpd="sng" w="76200">
                  <a:solidFill>
                    <a:srgbClr val="1BADFF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85" name="Google Shape;385;p42"/>
                <p:cNvCxnSpPr/>
                <p:nvPr/>
              </p:nvCxnSpPr>
              <p:spPr>
                <a:xfrm>
                  <a:off x="8268755" y="2381560"/>
                  <a:ext cx="1293682" cy="0"/>
                </a:xfrm>
                <a:prstGeom prst="straightConnector1">
                  <a:avLst/>
                </a:prstGeom>
                <a:noFill/>
                <a:ln cap="flat" cmpd="sng" w="76200">
                  <a:solidFill>
                    <a:srgbClr val="1BADFF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86" name="Google Shape;386;p42"/>
                <p:cNvCxnSpPr/>
                <p:nvPr/>
              </p:nvCxnSpPr>
              <p:spPr>
                <a:xfrm>
                  <a:off x="8268755" y="2670166"/>
                  <a:ext cx="1338461" cy="0"/>
                </a:xfrm>
                <a:prstGeom prst="straightConnector1">
                  <a:avLst/>
                </a:prstGeom>
                <a:noFill/>
                <a:ln cap="flat" cmpd="sng" w="76200">
                  <a:solidFill>
                    <a:srgbClr val="1BADFF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grpSp>
          <p:nvGrpSpPr>
            <p:cNvPr id="387" name="Google Shape;387;p42"/>
            <p:cNvGrpSpPr/>
            <p:nvPr/>
          </p:nvGrpSpPr>
          <p:grpSpPr>
            <a:xfrm>
              <a:off x="8268160" y="2976689"/>
              <a:ext cx="1261719" cy="169409"/>
              <a:chOff x="8273655" y="2719137"/>
              <a:chExt cx="1261719" cy="169409"/>
            </a:xfrm>
          </p:grpSpPr>
          <p:sp>
            <p:nvSpPr>
              <p:cNvPr id="388" name="Google Shape;388;p42"/>
              <p:cNvSpPr/>
              <p:nvPr/>
            </p:nvSpPr>
            <p:spPr>
              <a:xfrm>
                <a:off x="9363582" y="2721661"/>
                <a:ext cx="171792" cy="164359"/>
              </a:xfrm>
              <a:custGeom>
                <a:rect b="b" l="l" r="r" t="t"/>
                <a:pathLst>
                  <a:path extrusionOk="0" h="21600" w="21600">
                    <a:moveTo>
                      <a:pt x="274" y="7028"/>
                    </a:moveTo>
                    <a:lnTo>
                      <a:pt x="4903" y="7028"/>
                    </a:lnTo>
                    <a:lnTo>
                      <a:pt x="4903" y="21600"/>
                    </a:lnTo>
                    <a:lnTo>
                      <a:pt x="274" y="21600"/>
                    </a:lnTo>
                    <a:cubicBezTo>
                      <a:pt x="274" y="21600"/>
                      <a:pt x="274" y="7028"/>
                      <a:pt x="274" y="7028"/>
                    </a:cubicBezTo>
                    <a:close/>
                    <a:moveTo>
                      <a:pt x="16271" y="6686"/>
                    </a:moveTo>
                    <a:cubicBezTo>
                      <a:pt x="19318" y="6686"/>
                      <a:pt x="21600" y="8766"/>
                      <a:pt x="21600" y="13243"/>
                    </a:cubicBezTo>
                    <a:lnTo>
                      <a:pt x="21600" y="21600"/>
                    </a:lnTo>
                    <a:lnTo>
                      <a:pt x="16972" y="21600"/>
                    </a:lnTo>
                    <a:lnTo>
                      <a:pt x="16972" y="13805"/>
                    </a:lnTo>
                    <a:cubicBezTo>
                      <a:pt x="16972" y="11845"/>
                      <a:pt x="16299" y="10509"/>
                      <a:pt x="14623" y="10509"/>
                    </a:cubicBezTo>
                    <a:cubicBezTo>
                      <a:pt x="13345" y="10509"/>
                      <a:pt x="12587" y="11408"/>
                      <a:pt x="12253" y="12279"/>
                    </a:cubicBezTo>
                    <a:cubicBezTo>
                      <a:pt x="12129" y="12590"/>
                      <a:pt x="12097" y="13025"/>
                      <a:pt x="12097" y="13461"/>
                    </a:cubicBezTo>
                    <a:lnTo>
                      <a:pt x="12097" y="21600"/>
                    </a:lnTo>
                    <a:lnTo>
                      <a:pt x="7468" y="21600"/>
                    </a:lnTo>
                    <a:cubicBezTo>
                      <a:pt x="7468" y="21600"/>
                      <a:pt x="7528" y="8395"/>
                      <a:pt x="7468" y="7030"/>
                    </a:cubicBezTo>
                    <a:lnTo>
                      <a:pt x="12097" y="7030"/>
                    </a:lnTo>
                    <a:lnTo>
                      <a:pt x="12097" y="9093"/>
                    </a:lnTo>
                    <a:cubicBezTo>
                      <a:pt x="12712" y="8101"/>
                      <a:pt x="13811" y="6686"/>
                      <a:pt x="16271" y="6686"/>
                    </a:cubicBezTo>
                    <a:cubicBezTo>
                      <a:pt x="16271" y="6686"/>
                      <a:pt x="16271" y="6686"/>
                      <a:pt x="16271" y="6686"/>
                    </a:cubicBezTo>
                    <a:close/>
                    <a:moveTo>
                      <a:pt x="2621" y="0"/>
                    </a:moveTo>
                    <a:cubicBezTo>
                      <a:pt x="4204" y="0"/>
                      <a:pt x="5181" y="1090"/>
                      <a:pt x="5210" y="2520"/>
                    </a:cubicBezTo>
                    <a:cubicBezTo>
                      <a:pt x="5210" y="3918"/>
                      <a:pt x="4202" y="5036"/>
                      <a:pt x="2589" y="5036"/>
                    </a:cubicBezTo>
                    <a:lnTo>
                      <a:pt x="2560" y="5036"/>
                    </a:lnTo>
                    <a:cubicBezTo>
                      <a:pt x="1007" y="5036"/>
                      <a:pt x="0" y="3918"/>
                      <a:pt x="0" y="2520"/>
                    </a:cubicBezTo>
                    <a:cubicBezTo>
                      <a:pt x="0" y="1090"/>
                      <a:pt x="1036" y="0"/>
                      <a:pt x="2621" y="0"/>
                    </a:cubicBezTo>
                    <a:cubicBezTo>
                      <a:pt x="2621" y="0"/>
                      <a:pt x="2621" y="0"/>
                      <a:pt x="2621" y="0"/>
                    </a:cubicBezTo>
                    <a:close/>
                    <a:moveTo>
                      <a:pt x="2621" y="0"/>
                    </a:moveTo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9" name="Google Shape;389;p42"/>
              <p:cNvSpPr/>
              <p:nvPr/>
            </p:nvSpPr>
            <p:spPr>
              <a:xfrm>
                <a:off x="8942525" y="2719137"/>
                <a:ext cx="265195" cy="169409"/>
              </a:xfrm>
              <a:custGeom>
                <a:rect b="b" l="l" r="r" t="t"/>
                <a:pathLst>
                  <a:path extrusionOk="0" h="21486" w="21574">
                    <a:moveTo>
                      <a:pt x="21169" y="9121"/>
                    </a:moveTo>
                    <a:lnTo>
                      <a:pt x="19513" y="9121"/>
                    </a:lnTo>
                    <a:lnTo>
                      <a:pt x="19513" y="6544"/>
                    </a:lnTo>
                    <a:cubicBezTo>
                      <a:pt x="19513" y="6195"/>
                      <a:pt x="19331" y="5914"/>
                      <a:pt x="19108" y="5914"/>
                    </a:cubicBezTo>
                    <a:lnTo>
                      <a:pt x="17714" y="5914"/>
                    </a:lnTo>
                    <a:cubicBezTo>
                      <a:pt x="17491" y="5914"/>
                      <a:pt x="17309" y="6195"/>
                      <a:pt x="17309" y="6544"/>
                    </a:cubicBezTo>
                    <a:lnTo>
                      <a:pt x="17309" y="9121"/>
                    </a:lnTo>
                    <a:lnTo>
                      <a:pt x="15653" y="9121"/>
                    </a:lnTo>
                    <a:cubicBezTo>
                      <a:pt x="15428" y="9121"/>
                      <a:pt x="15247" y="9404"/>
                      <a:pt x="15247" y="9753"/>
                    </a:cubicBezTo>
                    <a:lnTo>
                      <a:pt x="15247" y="11921"/>
                    </a:lnTo>
                    <a:cubicBezTo>
                      <a:pt x="15247" y="12270"/>
                      <a:pt x="15428" y="12553"/>
                      <a:pt x="15653" y="12553"/>
                    </a:cubicBezTo>
                    <a:lnTo>
                      <a:pt x="17309" y="12553"/>
                    </a:lnTo>
                    <a:lnTo>
                      <a:pt x="17309" y="15130"/>
                    </a:lnTo>
                    <a:cubicBezTo>
                      <a:pt x="17309" y="15479"/>
                      <a:pt x="17491" y="15762"/>
                      <a:pt x="17714" y="15762"/>
                    </a:cubicBezTo>
                    <a:lnTo>
                      <a:pt x="19108" y="15762"/>
                    </a:lnTo>
                    <a:cubicBezTo>
                      <a:pt x="19331" y="15762"/>
                      <a:pt x="19513" y="15479"/>
                      <a:pt x="19513" y="15130"/>
                    </a:cubicBezTo>
                    <a:lnTo>
                      <a:pt x="19513" y="12553"/>
                    </a:lnTo>
                    <a:lnTo>
                      <a:pt x="21169" y="12553"/>
                    </a:lnTo>
                    <a:cubicBezTo>
                      <a:pt x="21393" y="12553"/>
                      <a:pt x="21574" y="12270"/>
                      <a:pt x="21574" y="11921"/>
                    </a:cubicBezTo>
                    <a:lnTo>
                      <a:pt x="21574" y="9753"/>
                    </a:lnTo>
                    <a:cubicBezTo>
                      <a:pt x="21574" y="9404"/>
                      <a:pt x="21393" y="9121"/>
                      <a:pt x="21169" y="9121"/>
                    </a:cubicBezTo>
                    <a:close/>
                    <a:moveTo>
                      <a:pt x="7107" y="9603"/>
                    </a:moveTo>
                    <a:lnTo>
                      <a:pt x="7107" y="12241"/>
                    </a:lnTo>
                    <a:cubicBezTo>
                      <a:pt x="7107" y="12637"/>
                      <a:pt x="7314" y="12960"/>
                      <a:pt x="7569" y="12960"/>
                    </a:cubicBezTo>
                    <a:lnTo>
                      <a:pt x="10940" y="12960"/>
                    </a:lnTo>
                    <a:cubicBezTo>
                      <a:pt x="10349" y="15563"/>
                      <a:pt x="8746" y="17430"/>
                      <a:pt x="6870" y="17408"/>
                    </a:cubicBezTo>
                    <a:cubicBezTo>
                      <a:pt x="4594" y="17382"/>
                      <a:pt x="2712" y="14548"/>
                      <a:pt x="2623" y="11008"/>
                    </a:cubicBezTo>
                    <a:cubicBezTo>
                      <a:pt x="2529" y="7212"/>
                      <a:pt x="4485" y="4078"/>
                      <a:pt x="6902" y="4078"/>
                    </a:cubicBezTo>
                    <a:cubicBezTo>
                      <a:pt x="8007" y="4078"/>
                      <a:pt x="9016" y="4733"/>
                      <a:pt x="9776" y="5808"/>
                    </a:cubicBezTo>
                    <a:cubicBezTo>
                      <a:pt x="9957" y="6063"/>
                      <a:pt x="10231" y="6064"/>
                      <a:pt x="10409" y="5804"/>
                    </a:cubicBezTo>
                    <a:lnTo>
                      <a:pt x="11647" y="3991"/>
                    </a:lnTo>
                    <a:cubicBezTo>
                      <a:pt x="11840" y="3707"/>
                      <a:pt x="11840" y="3228"/>
                      <a:pt x="11648" y="2944"/>
                    </a:cubicBezTo>
                    <a:cubicBezTo>
                      <a:pt x="10442" y="1165"/>
                      <a:pt x="8824" y="57"/>
                      <a:pt x="7040" y="2"/>
                    </a:cubicBezTo>
                    <a:cubicBezTo>
                      <a:pt x="3235" y="-114"/>
                      <a:pt x="27" y="4743"/>
                      <a:pt x="0" y="10667"/>
                    </a:cubicBezTo>
                    <a:cubicBezTo>
                      <a:pt x="-26" y="16636"/>
                      <a:pt x="3074" y="21486"/>
                      <a:pt x="6902" y="21486"/>
                    </a:cubicBezTo>
                    <a:cubicBezTo>
                      <a:pt x="10584" y="21486"/>
                      <a:pt x="13591" y="16999"/>
                      <a:pt x="13793" y="11347"/>
                    </a:cubicBezTo>
                    <a:cubicBezTo>
                      <a:pt x="13798" y="11277"/>
                      <a:pt x="13802" y="8882"/>
                      <a:pt x="13802" y="8882"/>
                    </a:cubicBezTo>
                    <a:lnTo>
                      <a:pt x="7569" y="8882"/>
                    </a:lnTo>
                    <a:cubicBezTo>
                      <a:pt x="7314" y="8882"/>
                      <a:pt x="7107" y="9205"/>
                      <a:pt x="7107" y="9603"/>
                    </a:cubicBezTo>
                    <a:close/>
                    <a:moveTo>
                      <a:pt x="7107" y="9603"/>
                    </a:moveTo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0" name="Google Shape;390;p42"/>
              <p:cNvSpPr/>
              <p:nvPr/>
            </p:nvSpPr>
            <p:spPr>
              <a:xfrm>
                <a:off x="8624175" y="2722598"/>
                <a:ext cx="162488" cy="162488"/>
              </a:xfrm>
              <a:custGeom>
                <a:rect b="b" l="l" r="r" t="t"/>
                <a:pathLst>
                  <a:path extrusionOk="0" h="21600" w="21600">
                    <a:moveTo>
                      <a:pt x="18362" y="2163"/>
                    </a:moveTo>
                    <a:lnTo>
                      <a:pt x="18362" y="5400"/>
                    </a:lnTo>
                    <a:lnTo>
                      <a:pt x="16200" y="5400"/>
                    </a:lnTo>
                    <a:cubicBezTo>
                      <a:pt x="15551" y="5400"/>
                      <a:pt x="15119" y="5832"/>
                      <a:pt x="15119" y="6482"/>
                    </a:cubicBezTo>
                    <a:lnTo>
                      <a:pt x="15119" y="8638"/>
                    </a:lnTo>
                    <a:lnTo>
                      <a:pt x="18362" y="8638"/>
                    </a:lnTo>
                    <a:lnTo>
                      <a:pt x="18362" y="11881"/>
                    </a:lnTo>
                    <a:lnTo>
                      <a:pt x="15119" y="11881"/>
                    </a:lnTo>
                    <a:lnTo>
                      <a:pt x="15119" y="19438"/>
                    </a:lnTo>
                    <a:lnTo>
                      <a:pt x="11881" y="19438"/>
                    </a:lnTo>
                    <a:lnTo>
                      <a:pt x="11881" y="11881"/>
                    </a:lnTo>
                    <a:lnTo>
                      <a:pt x="9719" y="11881"/>
                    </a:lnTo>
                    <a:lnTo>
                      <a:pt x="9719" y="8638"/>
                    </a:lnTo>
                    <a:lnTo>
                      <a:pt x="11881" y="8638"/>
                    </a:lnTo>
                    <a:lnTo>
                      <a:pt x="11881" y="5938"/>
                    </a:lnTo>
                    <a:cubicBezTo>
                      <a:pt x="11881" y="3888"/>
                      <a:pt x="13606" y="2163"/>
                      <a:pt x="15662" y="2163"/>
                    </a:cubicBezTo>
                    <a:cubicBezTo>
                      <a:pt x="15662" y="2163"/>
                      <a:pt x="18362" y="2163"/>
                      <a:pt x="18362" y="2163"/>
                    </a:cubicBezTo>
                    <a:close/>
                    <a:moveTo>
                      <a:pt x="19438" y="0"/>
                    </a:moveTo>
                    <a:lnTo>
                      <a:pt x="2163" y="0"/>
                    </a:lnTo>
                    <a:cubicBezTo>
                      <a:pt x="971" y="0"/>
                      <a:pt x="0" y="971"/>
                      <a:pt x="0" y="2163"/>
                    </a:cubicBezTo>
                    <a:lnTo>
                      <a:pt x="0" y="19438"/>
                    </a:lnTo>
                    <a:cubicBezTo>
                      <a:pt x="0" y="20630"/>
                      <a:pt x="971" y="21600"/>
                      <a:pt x="2163" y="21600"/>
                    </a:cubicBezTo>
                    <a:lnTo>
                      <a:pt x="19438" y="21600"/>
                    </a:lnTo>
                    <a:cubicBezTo>
                      <a:pt x="20630" y="21600"/>
                      <a:pt x="21600" y="20630"/>
                      <a:pt x="21600" y="19438"/>
                    </a:cubicBezTo>
                    <a:lnTo>
                      <a:pt x="21600" y="2163"/>
                    </a:lnTo>
                    <a:cubicBezTo>
                      <a:pt x="21600" y="971"/>
                      <a:pt x="20630" y="0"/>
                      <a:pt x="19438" y="0"/>
                    </a:cubicBezTo>
                    <a:cubicBezTo>
                      <a:pt x="19438" y="0"/>
                      <a:pt x="19438" y="0"/>
                      <a:pt x="19438" y="0"/>
                    </a:cubicBezTo>
                    <a:close/>
                    <a:moveTo>
                      <a:pt x="19438" y="0"/>
                    </a:moveTo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1" name="Google Shape;391;p42"/>
              <p:cNvSpPr/>
              <p:nvPr/>
            </p:nvSpPr>
            <p:spPr>
              <a:xfrm>
                <a:off x="8273655" y="2724742"/>
                <a:ext cx="194658" cy="158199"/>
              </a:xfrm>
              <a:custGeom>
                <a:rect b="b" l="l" r="r" t="t"/>
                <a:pathLst>
                  <a:path extrusionOk="0" h="21600" w="21600">
                    <a:moveTo>
                      <a:pt x="21600" y="2556"/>
                    </a:moveTo>
                    <a:cubicBezTo>
                      <a:pt x="20805" y="2990"/>
                      <a:pt x="19951" y="3284"/>
                      <a:pt x="19055" y="3415"/>
                    </a:cubicBezTo>
                    <a:cubicBezTo>
                      <a:pt x="19970" y="2740"/>
                      <a:pt x="20673" y="1672"/>
                      <a:pt x="21003" y="399"/>
                    </a:cubicBezTo>
                    <a:cubicBezTo>
                      <a:pt x="20147" y="1023"/>
                      <a:pt x="19199" y="1477"/>
                      <a:pt x="18189" y="1721"/>
                    </a:cubicBezTo>
                    <a:cubicBezTo>
                      <a:pt x="17381" y="662"/>
                      <a:pt x="16229" y="0"/>
                      <a:pt x="14954" y="0"/>
                    </a:cubicBezTo>
                    <a:cubicBezTo>
                      <a:pt x="12507" y="0"/>
                      <a:pt x="10523" y="2441"/>
                      <a:pt x="10523" y="5453"/>
                    </a:cubicBezTo>
                    <a:cubicBezTo>
                      <a:pt x="10523" y="5880"/>
                      <a:pt x="10562" y="6296"/>
                      <a:pt x="10638" y="6695"/>
                    </a:cubicBezTo>
                    <a:cubicBezTo>
                      <a:pt x="6955" y="6468"/>
                      <a:pt x="3690" y="4297"/>
                      <a:pt x="1504" y="998"/>
                    </a:cubicBezTo>
                    <a:cubicBezTo>
                      <a:pt x="1122" y="1803"/>
                      <a:pt x="904" y="2739"/>
                      <a:pt x="904" y="3739"/>
                    </a:cubicBezTo>
                    <a:cubicBezTo>
                      <a:pt x="904" y="5631"/>
                      <a:pt x="1686" y="7300"/>
                      <a:pt x="2876" y="8278"/>
                    </a:cubicBezTo>
                    <a:cubicBezTo>
                      <a:pt x="2149" y="8250"/>
                      <a:pt x="1466" y="8004"/>
                      <a:pt x="868" y="7596"/>
                    </a:cubicBezTo>
                    <a:cubicBezTo>
                      <a:pt x="867" y="7619"/>
                      <a:pt x="867" y="7642"/>
                      <a:pt x="867" y="7665"/>
                    </a:cubicBezTo>
                    <a:cubicBezTo>
                      <a:pt x="867" y="10307"/>
                      <a:pt x="2395" y="12510"/>
                      <a:pt x="4423" y="13011"/>
                    </a:cubicBezTo>
                    <a:cubicBezTo>
                      <a:pt x="4051" y="13136"/>
                      <a:pt x="3659" y="13203"/>
                      <a:pt x="3255" y="13203"/>
                    </a:cubicBezTo>
                    <a:cubicBezTo>
                      <a:pt x="2969" y="13203"/>
                      <a:pt x="2692" y="13169"/>
                      <a:pt x="2421" y="13105"/>
                    </a:cubicBezTo>
                    <a:cubicBezTo>
                      <a:pt x="2985" y="15271"/>
                      <a:pt x="4622" y="16848"/>
                      <a:pt x="6561" y="16892"/>
                    </a:cubicBezTo>
                    <a:cubicBezTo>
                      <a:pt x="5044" y="18355"/>
                      <a:pt x="3134" y="19226"/>
                      <a:pt x="1057" y="19226"/>
                    </a:cubicBezTo>
                    <a:cubicBezTo>
                      <a:pt x="699" y="19226"/>
                      <a:pt x="347" y="19201"/>
                      <a:pt x="0" y="19149"/>
                    </a:cubicBezTo>
                    <a:cubicBezTo>
                      <a:pt x="1961" y="20698"/>
                      <a:pt x="4291" y="21600"/>
                      <a:pt x="6793" y="21600"/>
                    </a:cubicBezTo>
                    <a:cubicBezTo>
                      <a:pt x="14944" y="21600"/>
                      <a:pt x="19401" y="13291"/>
                      <a:pt x="19401" y="6085"/>
                    </a:cubicBezTo>
                    <a:cubicBezTo>
                      <a:pt x="19401" y="5848"/>
                      <a:pt x="19397" y="5613"/>
                      <a:pt x="19389" y="5380"/>
                    </a:cubicBezTo>
                    <a:cubicBezTo>
                      <a:pt x="20255" y="4610"/>
                      <a:pt x="21006" y="3650"/>
                      <a:pt x="21600" y="2556"/>
                    </a:cubicBezTo>
                    <a:cubicBezTo>
                      <a:pt x="21600" y="2556"/>
                      <a:pt x="21600" y="2556"/>
                      <a:pt x="21600" y="2556"/>
                    </a:cubicBezTo>
                    <a:close/>
                    <a:moveTo>
                      <a:pt x="21600" y="2556"/>
                    </a:moveTo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392" name="Google Shape;392;p42"/>
          <p:cNvGrpSpPr/>
          <p:nvPr/>
        </p:nvGrpSpPr>
        <p:grpSpPr>
          <a:xfrm>
            <a:off x="6938872" y="2991448"/>
            <a:ext cx="1540458" cy="1542451"/>
            <a:chOff x="8268160" y="1089497"/>
            <a:chExt cx="2053944" cy="2056601"/>
          </a:xfrm>
        </p:grpSpPr>
        <p:sp>
          <p:nvSpPr>
            <p:cNvPr id="393" name="Google Shape;393;p42"/>
            <p:cNvSpPr/>
            <p:nvPr/>
          </p:nvSpPr>
          <p:spPr>
            <a:xfrm>
              <a:off x="8268160" y="1089497"/>
              <a:ext cx="1519238" cy="1666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Raleway"/>
                  <a:ea typeface="Raleway"/>
                  <a:cs typeface="Raleway"/>
                  <a:sym typeface="Raleway"/>
                </a:rPr>
                <a:t>Working Skills:</a:t>
              </a:r>
              <a:endParaRPr sz="1100"/>
            </a:p>
          </p:txBody>
        </p:sp>
        <p:grpSp>
          <p:nvGrpSpPr>
            <p:cNvPr id="394" name="Google Shape;394;p42"/>
            <p:cNvGrpSpPr/>
            <p:nvPr/>
          </p:nvGrpSpPr>
          <p:grpSpPr>
            <a:xfrm>
              <a:off x="8268160" y="1444623"/>
              <a:ext cx="2053944" cy="1244455"/>
              <a:chOff x="8268755" y="1444623"/>
              <a:chExt cx="2053944" cy="1244455"/>
            </a:xfrm>
          </p:grpSpPr>
          <p:sp>
            <p:nvSpPr>
              <p:cNvPr id="395" name="Google Shape;395;p42"/>
              <p:cNvSpPr/>
              <p:nvPr/>
            </p:nvSpPr>
            <p:spPr>
              <a:xfrm>
                <a:off x="9903512" y="1444623"/>
                <a:ext cx="419187" cy="1244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l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800">
                    <a:solidFill>
                      <a:schemeClr val="dk1"/>
                    </a:solidFill>
                    <a:latin typeface="Raleway"/>
                    <a:ea typeface="Raleway"/>
                    <a:cs typeface="Raleway"/>
                    <a:sym typeface="Raleway"/>
                  </a:rPr>
                  <a:t>Ai</a:t>
                </a:r>
                <a:endParaRPr sz="1100"/>
              </a:p>
              <a:p>
                <a:pPr indent="0" lvl="0" marL="0" marR="0" rtl="0" algn="l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800">
                    <a:solidFill>
                      <a:schemeClr val="dk1"/>
                    </a:solidFill>
                    <a:latin typeface="Raleway"/>
                    <a:ea typeface="Raleway"/>
                    <a:cs typeface="Raleway"/>
                    <a:sym typeface="Raleway"/>
                  </a:rPr>
                  <a:t>PSD</a:t>
                </a:r>
                <a:endParaRPr sz="1100"/>
              </a:p>
              <a:p>
                <a:pPr indent="0" lvl="0" marL="0" marR="0" rtl="0" algn="l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800">
                    <a:solidFill>
                      <a:schemeClr val="dk1"/>
                    </a:solidFill>
                    <a:latin typeface="Raleway"/>
                    <a:ea typeface="Raleway"/>
                    <a:cs typeface="Raleway"/>
                    <a:sym typeface="Raleway"/>
                  </a:rPr>
                  <a:t>HTML</a:t>
                </a:r>
                <a:endParaRPr sz="1100"/>
              </a:p>
              <a:p>
                <a:pPr indent="0" lvl="0" marL="0" marR="0" rtl="0" algn="l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800">
                    <a:solidFill>
                      <a:schemeClr val="dk1"/>
                    </a:solidFill>
                    <a:latin typeface="Raleway"/>
                    <a:ea typeface="Raleway"/>
                    <a:cs typeface="Raleway"/>
                    <a:sym typeface="Raleway"/>
                  </a:rPr>
                  <a:t>PHP</a:t>
                </a:r>
                <a:endParaRPr sz="1100"/>
              </a:p>
              <a:p>
                <a:pPr indent="0" lvl="0" marL="0" marR="0" rtl="0" algn="l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800">
                    <a:solidFill>
                      <a:schemeClr val="dk1"/>
                    </a:solidFill>
                    <a:latin typeface="Raleway"/>
                    <a:ea typeface="Raleway"/>
                    <a:cs typeface="Raleway"/>
                    <a:sym typeface="Raleway"/>
                  </a:rPr>
                  <a:t>WP</a:t>
                </a:r>
                <a:endParaRPr sz="1100"/>
              </a:p>
            </p:txBody>
          </p:sp>
          <p:grpSp>
            <p:nvGrpSpPr>
              <p:cNvPr id="396" name="Google Shape;396;p42"/>
              <p:cNvGrpSpPr/>
              <p:nvPr/>
            </p:nvGrpSpPr>
            <p:grpSpPr>
              <a:xfrm>
                <a:off x="8268755" y="1508687"/>
                <a:ext cx="1506093" cy="1154430"/>
                <a:chOff x="8268755" y="1515736"/>
                <a:chExt cx="1506093" cy="1154430"/>
              </a:xfrm>
            </p:grpSpPr>
            <p:grpSp>
              <p:nvGrpSpPr>
                <p:cNvPr id="397" name="Google Shape;397;p42"/>
                <p:cNvGrpSpPr/>
                <p:nvPr/>
              </p:nvGrpSpPr>
              <p:grpSpPr>
                <a:xfrm>
                  <a:off x="8268755" y="1515736"/>
                  <a:ext cx="1506093" cy="1154430"/>
                  <a:chOff x="8268755" y="1515736"/>
                  <a:chExt cx="1506093" cy="1154430"/>
                </a:xfrm>
              </p:grpSpPr>
              <p:cxnSp>
                <p:nvCxnSpPr>
                  <p:cNvPr id="398" name="Google Shape;398;p42"/>
                  <p:cNvCxnSpPr/>
                  <p:nvPr/>
                </p:nvCxnSpPr>
                <p:spPr>
                  <a:xfrm>
                    <a:off x="8268755" y="1515736"/>
                    <a:ext cx="1506093" cy="0"/>
                  </a:xfrm>
                  <a:prstGeom prst="straightConnector1">
                    <a:avLst/>
                  </a:prstGeom>
                  <a:noFill/>
                  <a:ln cap="flat" cmpd="sng" w="76200">
                    <a:solidFill>
                      <a:schemeClr val="dk1">
                        <a:alpha val="9803"/>
                      </a:schemeClr>
                    </a:solidFill>
                    <a:prstDash val="solid"/>
                    <a:miter lim="800000"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99" name="Google Shape;399;p42"/>
                  <p:cNvCxnSpPr/>
                  <p:nvPr/>
                </p:nvCxnSpPr>
                <p:spPr>
                  <a:xfrm>
                    <a:off x="8268755" y="1804344"/>
                    <a:ext cx="1506093" cy="0"/>
                  </a:xfrm>
                  <a:prstGeom prst="straightConnector1">
                    <a:avLst/>
                  </a:prstGeom>
                  <a:noFill/>
                  <a:ln cap="flat" cmpd="sng" w="76200">
                    <a:solidFill>
                      <a:schemeClr val="dk1">
                        <a:alpha val="9803"/>
                      </a:schemeClr>
                    </a:solidFill>
                    <a:prstDash val="solid"/>
                    <a:miter lim="800000"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00" name="Google Shape;400;p42"/>
                  <p:cNvCxnSpPr/>
                  <p:nvPr/>
                </p:nvCxnSpPr>
                <p:spPr>
                  <a:xfrm>
                    <a:off x="8268755" y="2092952"/>
                    <a:ext cx="1506093" cy="0"/>
                  </a:xfrm>
                  <a:prstGeom prst="straightConnector1">
                    <a:avLst/>
                  </a:prstGeom>
                  <a:noFill/>
                  <a:ln cap="flat" cmpd="sng" w="76200">
                    <a:solidFill>
                      <a:schemeClr val="dk1">
                        <a:alpha val="9803"/>
                      </a:schemeClr>
                    </a:solidFill>
                    <a:prstDash val="solid"/>
                    <a:miter lim="800000"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01" name="Google Shape;401;p42"/>
                  <p:cNvCxnSpPr/>
                  <p:nvPr/>
                </p:nvCxnSpPr>
                <p:spPr>
                  <a:xfrm>
                    <a:off x="8268755" y="2381560"/>
                    <a:ext cx="1506093" cy="0"/>
                  </a:xfrm>
                  <a:prstGeom prst="straightConnector1">
                    <a:avLst/>
                  </a:prstGeom>
                  <a:noFill/>
                  <a:ln cap="flat" cmpd="sng" w="76200">
                    <a:solidFill>
                      <a:schemeClr val="dk1">
                        <a:alpha val="9803"/>
                      </a:schemeClr>
                    </a:solidFill>
                    <a:prstDash val="solid"/>
                    <a:miter lim="800000"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02" name="Google Shape;402;p42"/>
                  <p:cNvCxnSpPr/>
                  <p:nvPr/>
                </p:nvCxnSpPr>
                <p:spPr>
                  <a:xfrm>
                    <a:off x="8268755" y="2670166"/>
                    <a:ext cx="1506093" cy="0"/>
                  </a:xfrm>
                  <a:prstGeom prst="straightConnector1">
                    <a:avLst/>
                  </a:prstGeom>
                  <a:noFill/>
                  <a:ln cap="flat" cmpd="sng" w="76200">
                    <a:solidFill>
                      <a:schemeClr val="dk1">
                        <a:alpha val="9803"/>
                      </a:schemeClr>
                    </a:solidFill>
                    <a:prstDash val="solid"/>
                    <a:miter lim="800000"/>
                    <a:headEnd len="sm" w="sm" type="none"/>
                    <a:tailEnd len="sm" w="sm" type="none"/>
                  </a:ln>
                </p:spPr>
              </p:cxnSp>
            </p:grpSp>
            <p:cxnSp>
              <p:nvCxnSpPr>
                <p:cNvPr id="403" name="Google Shape;403;p42"/>
                <p:cNvCxnSpPr/>
                <p:nvPr/>
              </p:nvCxnSpPr>
              <p:spPr>
                <a:xfrm>
                  <a:off x="8268755" y="1515736"/>
                  <a:ext cx="669231" cy="0"/>
                </a:xfrm>
                <a:prstGeom prst="straightConnector1">
                  <a:avLst/>
                </a:prstGeom>
                <a:noFill/>
                <a:ln cap="flat" cmpd="sng" w="76200">
                  <a:solidFill>
                    <a:srgbClr val="1BADFF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04" name="Google Shape;404;p42"/>
                <p:cNvCxnSpPr/>
                <p:nvPr/>
              </p:nvCxnSpPr>
              <p:spPr>
                <a:xfrm>
                  <a:off x="8268755" y="1804344"/>
                  <a:ext cx="1159836" cy="0"/>
                </a:xfrm>
                <a:prstGeom prst="straightConnector1">
                  <a:avLst/>
                </a:prstGeom>
                <a:noFill/>
                <a:ln cap="flat" cmpd="sng" w="76200">
                  <a:solidFill>
                    <a:srgbClr val="1BADFF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05" name="Google Shape;405;p42"/>
                <p:cNvCxnSpPr/>
                <p:nvPr/>
              </p:nvCxnSpPr>
              <p:spPr>
                <a:xfrm>
                  <a:off x="8268755" y="2092952"/>
                  <a:ext cx="1432941" cy="0"/>
                </a:xfrm>
                <a:prstGeom prst="straightConnector1">
                  <a:avLst/>
                </a:prstGeom>
                <a:noFill/>
                <a:ln cap="flat" cmpd="sng" w="76200">
                  <a:solidFill>
                    <a:srgbClr val="1BADFF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06" name="Google Shape;406;p42"/>
                <p:cNvCxnSpPr/>
                <p:nvPr/>
              </p:nvCxnSpPr>
              <p:spPr>
                <a:xfrm>
                  <a:off x="8268755" y="2381560"/>
                  <a:ext cx="1293682" cy="0"/>
                </a:xfrm>
                <a:prstGeom prst="straightConnector1">
                  <a:avLst/>
                </a:prstGeom>
                <a:noFill/>
                <a:ln cap="flat" cmpd="sng" w="76200">
                  <a:solidFill>
                    <a:srgbClr val="1BADFF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07" name="Google Shape;407;p42"/>
                <p:cNvCxnSpPr/>
                <p:nvPr/>
              </p:nvCxnSpPr>
              <p:spPr>
                <a:xfrm>
                  <a:off x="8268755" y="2670166"/>
                  <a:ext cx="1338461" cy="0"/>
                </a:xfrm>
                <a:prstGeom prst="straightConnector1">
                  <a:avLst/>
                </a:prstGeom>
                <a:noFill/>
                <a:ln cap="flat" cmpd="sng" w="76200">
                  <a:solidFill>
                    <a:srgbClr val="1BADFF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grpSp>
          <p:nvGrpSpPr>
            <p:cNvPr id="408" name="Google Shape;408;p42"/>
            <p:cNvGrpSpPr/>
            <p:nvPr/>
          </p:nvGrpSpPr>
          <p:grpSpPr>
            <a:xfrm>
              <a:off x="8268160" y="2976689"/>
              <a:ext cx="1261719" cy="169409"/>
              <a:chOff x="8273655" y="2719137"/>
              <a:chExt cx="1261719" cy="169409"/>
            </a:xfrm>
          </p:grpSpPr>
          <p:sp>
            <p:nvSpPr>
              <p:cNvPr id="409" name="Google Shape;409;p42"/>
              <p:cNvSpPr/>
              <p:nvPr/>
            </p:nvSpPr>
            <p:spPr>
              <a:xfrm>
                <a:off x="9363582" y="2721661"/>
                <a:ext cx="171792" cy="164359"/>
              </a:xfrm>
              <a:custGeom>
                <a:rect b="b" l="l" r="r" t="t"/>
                <a:pathLst>
                  <a:path extrusionOk="0" h="21600" w="21600">
                    <a:moveTo>
                      <a:pt x="274" y="7028"/>
                    </a:moveTo>
                    <a:lnTo>
                      <a:pt x="4903" y="7028"/>
                    </a:lnTo>
                    <a:lnTo>
                      <a:pt x="4903" y="21600"/>
                    </a:lnTo>
                    <a:lnTo>
                      <a:pt x="274" y="21600"/>
                    </a:lnTo>
                    <a:cubicBezTo>
                      <a:pt x="274" y="21600"/>
                      <a:pt x="274" y="7028"/>
                      <a:pt x="274" y="7028"/>
                    </a:cubicBezTo>
                    <a:close/>
                    <a:moveTo>
                      <a:pt x="16271" y="6686"/>
                    </a:moveTo>
                    <a:cubicBezTo>
                      <a:pt x="19318" y="6686"/>
                      <a:pt x="21600" y="8766"/>
                      <a:pt x="21600" y="13243"/>
                    </a:cubicBezTo>
                    <a:lnTo>
                      <a:pt x="21600" y="21600"/>
                    </a:lnTo>
                    <a:lnTo>
                      <a:pt x="16972" y="21600"/>
                    </a:lnTo>
                    <a:lnTo>
                      <a:pt x="16972" y="13805"/>
                    </a:lnTo>
                    <a:cubicBezTo>
                      <a:pt x="16972" y="11845"/>
                      <a:pt x="16299" y="10509"/>
                      <a:pt x="14623" y="10509"/>
                    </a:cubicBezTo>
                    <a:cubicBezTo>
                      <a:pt x="13345" y="10509"/>
                      <a:pt x="12587" y="11408"/>
                      <a:pt x="12253" y="12279"/>
                    </a:cubicBezTo>
                    <a:cubicBezTo>
                      <a:pt x="12129" y="12590"/>
                      <a:pt x="12097" y="13025"/>
                      <a:pt x="12097" y="13461"/>
                    </a:cubicBezTo>
                    <a:lnTo>
                      <a:pt x="12097" y="21600"/>
                    </a:lnTo>
                    <a:lnTo>
                      <a:pt x="7468" y="21600"/>
                    </a:lnTo>
                    <a:cubicBezTo>
                      <a:pt x="7468" y="21600"/>
                      <a:pt x="7528" y="8395"/>
                      <a:pt x="7468" y="7030"/>
                    </a:cubicBezTo>
                    <a:lnTo>
                      <a:pt x="12097" y="7030"/>
                    </a:lnTo>
                    <a:lnTo>
                      <a:pt x="12097" y="9093"/>
                    </a:lnTo>
                    <a:cubicBezTo>
                      <a:pt x="12712" y="8101"/>
                      <a:pt x="13811" y="6686"/>
                      <a:pt x="16271" y="6686"/>
                    </a:cubicBezTo>
                    <a:cubicBezTo>
                      <a:pt x="16271" y="6686"/>
                      <a:pt x="16271" y="6686"/>
                      <a:pt x="16271" y="6686"/>
                    </a:cubicBezTo>
                    <a:close/>
                    <a:moveTo>
                      <a:pt x="2621" y="0"/>
                    </a:moveTo>
                    <a:cubicBezTo>
                      <a:pt x="4204" y="0"/>
                      <a:pt x="5181" y="1090"/>
                      <a:pt x="5210" y="2520"/>
                    </a:cubicBezTo>
                    <a:cubicBezTo>
                      <a:pt x="5210" y="3918"/>
                      <a:pt x="4202" y="5036"/>
                      <a:pt x="2589" y="5036"/>
                    </a:cubicBezTo>
                    <a:lnTo>
                      <a:pt x="2560" y="5036"/>
                    </a:lnTo>
                    <a:cubicBezTo>
                      <a:pt x="1007" y="5036"/>
                      <a:pt x="0" y="3918"/>
                      <a:pt x="0" y="2520"/>
                    </a:cubicBezTo>
                    <a:cubicBezTo>
                      <a:pt x="0" y="1090"/>
                      <a:pt x="1036" y="0"/>
                      <a:pt x="2621" y="0"/>
                    </a:cubicBezTo>
                    <a:cubicBezTo>
                      <a:pt x="2621" y="0"/>
                      <a:pt x="2621" y="0"/>
                      <a:pt x="2621" y="0"/>
                    </a:cubicBezTo>
                    <a:close/>
                    <a:moveTo>
                      <a:pt x="2621" y="0"/>
                    </a:moveTo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0" name="Google Shape;410;p42"/>
              <p:cNvSpPr/>
              <p:nvPr/>
            </p:nvSpPr>
            <p:spPr>
              <a:xfrm>
                <a:off x="8942525" y="2719137"/>
                <a:ext cx="265195" cy="169409"/>
              </a:xfrm>
              <a:custGeom>
                <a:rect b="b" l="l" r="r" t="t"/>
                <a:pathLst>
                  <a:path extrusionOk="0" h="21486" w="21574">
                    <a:moveTo>
                      <a:pt x="21169" y="9121"/>
                    </a:moveTo>
                    <a:lnTo>
                      <a:pt x="19513" y="9121"/>
                    </a:lnTo>
                    <a:lnTo>
                      <a:pt x="19513" y="6544"/>
                    </a:lnTo>
                    <a:cubicBezTo>
                      <a:pt x="19513" y="6195"/>
                      <a:pt x="19331" y="5914"/>
                      <a:pt x="19108" y="5914"/>
                    </a:cubicBezTo>
                    <a:lnTo>
                      <a:pt x="17714" y="5914"/>
                    </a:lnTo>
                    <a:cubicBezTo>
                      <a:pt x="17491" y="5914"/>
                      <a:pt x="17309" y="6195"/>
                      <a:pt x="17309" y="6544"/>
                    </a:cubicBezTo>
                    <a:lnTo>
                      <a:pt x="17309" y="9121"/>
                    </a:lnTo>
                    <a:lnTo>
                      <a:pt x="15653" y="9121"/>
                    </a:lnTo>
                    <a:cubicBezTo>
                      <a:pt x="15428" y="9121"/>
                      <a:pt x="15247" y="9404"/>
                      <a:pt x="15247" y="9753"/>
                    </a:cubicBezTo>
                    <a:lnTo>
                      <a:pt x="15247" y="11921"/>
                    </a:lnTo>
                    <a:cubicBezTo>
                      <a:pt x="15247" y="12270"/>
                      <a:pt x="15428" y="12553"/>
                      <a:pt x="15653" y="12553"/>
                    </a:cubicBezTo>
                    <a:lnTo>
                      <a:pt x="17309" y="12553"/>
                    </a:lnTo>
                    <a:lnTo>
                      <a:pt x="17309" y="15130"/>
                    </a:lnTo>
                    <a:cubicBezTo>
                      <a:pt x="17309" y="15479"/>
                      <a:pt x="17491" y="15762"/>
                      <a:pt x="17714" y="15762"/>
                    </a:cubicBezTo>
                    <a:lnTo>
                      <a:pt x="19108" y="15762"/>
                    </a:lnTo>
                    <a:cubicBezTo>
                      <a:pt x="19331" y="15762"/>
                      <a:pt x="19513" y="15479"/>
                      <a:pt x="19513" y="15130"/>
                    </a:cubicBezTo>
                    <a:lnTo>
                      <a:pt x="19513" y="12553"/>
                    </a:lnTo>
                    <a:lnTo>
                      <a:pt x="21169" y="12553"/>
                    </a:lnTo>
                    <a:cubicBezTo>
                      <a:pt x="21393" y="12553"/>
                      <a:pt x="21574" y="12270"/>
                      <a:pt x="21574" y="11921"/>
                    </a:cubicBezTo>
                    <a:lnTo>
                      <a:pt x="21574" y="9753"/>
                    </a:lnTo>
                    <a:cubicBezTo>
                      <a:pt x="21574" y="9404"/>
                      <a:pt x="21393" y="9121"/>
                      <a:pt x="21169" y="9121"/>
                    </a:cubicBezTo>
                    <a:close/>
                    <a:moveTo>
                      <a:pt x="7107" y="9603"/>
                    </a:moveTo>
                    <a:lnTo>
                      <a:pt x="7107" y="12241"/>
                    </a:lnTo>
                    <a:cubicBezTo>
                      <a:pt x="7107" y="12637"/>
                      <a:pt x="7314" y="12960"/>
                      <a:pt x="7569" y="12960"/>
                    </a:cubicBezTo>
                    <a:lnTo>
                      <a:pt x="10940" y="12960"/>
                    </a:lnTo>
                    <a:cubicBezTo>
                      <a:pt x="10349" y="15563"/>
                      <a:pt x="8746" y="17430"/>
                      <a:pt x="6870" y="17408"/>
                    </a:cubicBezTo>
                    <a:cubicBezTo>
                      <a:pt x="4594" y="17382"/>
                      <a:pt x="2712" y="14548"/>
                      <a:pt x="2623" y="11008"/>
                    </a:cubicBezTo>
                    <a:cubicBezTo>
                      <a:pt x="2529" y="7212"/>
                      <a:pt x="4485" y="4078"/>
                      <a:pt x="6902" y="4078"/>
                    </a:cubicBezTo>
                    <a:cubicBezTo>
                      <a:pt x="8007" y="4078"/>
                      <a:pt x="9016" y="4733"/>
                      <a:pt x="9776" y="5808"/>
                    </a:cubicBezTo>
                    <a:cubicBezTo>
                      <a:pt x="9957" y="6063"/>
                      <a:pt x="10231" y="6064"/>
                      <a:pt x="10409" y="5804"/>
                    </a:cubicBezTo>
                    <a:lnTo>
                      <a:pt x="11647" y="3991"/>
                    </a:lnTo>
                    <a:cubicBezTo>
                      <a:pt x="11840" y="3707"/>
                      <a:pt x="11840" y="3228"/>
                      <a:pt x="11648" y="2944"/>
                    </a:cubicBezTo>
                    <a:cubicBezTo>
                      <a:pt x="10442" y="1165"/>
                      <a:pt x="8824" y="57"/>
                      <a:pt x="7040" y="2"/>
                    </a:cubicBezTo>
                    <a:cubicBezTo>
                      <a:pt x="3235" y="-114"/>
                      <a:pt x="27" y="4743"/>
                      <a:pt x="0" y="10667"/>
                    </a:cubicBezTo>
                    <a:cubicBezTo>
                      <a:pt x="-26" y="16636"/>
                      <a:pt x="3074" y="21486"/>
                      <a:pt x="6902" y="21486"/>
                    </a:cubicBezTo>
                    <a:cubicBezTo>
                      <a:pt x="10584" y="21486"/>
                      <a:pt x="13591" y="16999"/>
                      <a:pt x="13793" y="11347"/>
                    </a:cubicBezTo>
                    <a:cubicBezTo>
                      <a:pt x="13798" y="11277"/>
                      <a:pt x="13802" y="8882"/>
                      <a:pt x="13802" y="8882"/>
                    </a:cubicBezTo>
                    <a:lnTo>
                      <a:pt x="7569" y="8882"/>
                    </a:lnTo>
                    <a:cubicBezTo>
                      <a:pt x="7314" y="8882"/>
                      <a:pt x="7107" y="9205"/>
                      <a:pt x="7107" y="9603"/>
                    </a:cubicBezTo>
                    <a:close/>
                    <a:moveTo>
                      <a:pt x="7107" y="9603"/>
                    </a:moveTo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1" name="Google Shape;411;p42"/>
              <p:cNvSpPr/>
              <p:nvPr/>
            </p:nvSpPr>
            <p:spPr>
              <a:xfrm>
                <a:off x="8624175" y="2722598"/>
                <a:ext cx="162488" cy="162488"/>
              </a:xfrm>
              <a:custGeom>
                <a:rect b="b" l="l" r="r" t="t"/>
                <a:pathLst>
                  <a:path extrusionOk="0" h="21600" w="21600">
                    <a:moveTo>
                      <a:pt x="18362" y="2163"/>
                    </a:moveTo>
                    <a:lnTo>
                      <a:pt x="18362" y="5400"/>
                    </a:lnTo>
                    <a:lnTo>
                      <a:pt x="16200" y="5400"/>
                    </a:lnTo>
                    <a:cubicBezTo>
                      <a:pt x="15551" y="5400"/>
                      <a:pt x="15119" y="5832"/>
                      <a:pt x="15119" y="6482"/>
                    </a:cubicBezTo>
                    <a:lnTo>
                      <a:pt x="15119" y="8638"/>
                    </a:lnTo>
                    <a:lnTo>
                      <a:pt x="18362" y="8638"/>
                    </a:lnTo>
                    <a:lnTo>
                      <a:pt x="18362" y="11881"/>
                    </a:lnTo>
                    <a:lnTo>
                      <a:pt x="15119" y="11881"/>
                    </a:lnTo>
                    <a:lnTo>
                      <a:pt x="15119" y="19438"/>
                    </a:lnTo>
                    <a:lnTo>
                      <a:pt x="11881" y="19438"/>
                    </a:lnTo>
                    <a:lnTo>
                      <a:pt x="11881" y="11881"/>
                    </a:lnTo>
                    <a:lnTo>
                      <a:pt x="9719" y="11881"/>
                    </a:lnTo>
                    <a:lnTo>
                      <a:pt x="9719" y="8638"/>
                    </a:lnTo>
                    <a:lnTo>
                      <a:pt x="11881" y="8638"/>
                    </a:lnTo>
                    <a:lnTo>
                      <a:pt x="11881" y="5938"/>
                    </a:lnTo>
                    <a:cubicBezTo>
                      <a:pt x="11881" y="3888"/>
                      <a:pt x="13606" y="2163"/>
                      <a:pt x="15662" y="2163"/>
                    </a:cubicBezTo>
                    <a:cubicBezTo>
                      <a:pt x="15662" y="2163"/>
                      <a:pt x="18362" y="2163"/>
                      <a:pt x="18362" y="2163"/>
                    </a:cubicBezTo>
                    <a:close/>
                    <a:moveTo>
                      <a:pt x="19438" y="0"/>
                    </a:moveTo>
                    <a:lnTo>
                      <a:pt x="2163" y="0"/>
                    </a:lnTo>
                    <a:cubicBezTo>
                      <a:pt x="971" y="0"/>
                      <a:pt x="0" y="971"/>
                      <a:pt x="0" y="2163"/>
                    </a:cubicBezTo>
                    <a:lnTo>
                      <a:pt x="0" y="19438"/>
                    </a:lnTo>
                    <a:cubicBezTo>
                      <a:pt x="0" y="20630"/>
                      <a:pt x="971" y="21600"/>
                      <a:pt x="2163" y="21600"/>
                    </a:cubicBezTo>
                    <a:lnTo>
                      <a:pt x="19438" y="21600"/>
                    </a:lnTo>
                    <a:cubicBezTo>
                      <a:pt x="20630" y="21600"/>
                      <a:pt x="21600" y="20630"/>
                      <a:pt x="21600" y="19438"/>
                    </a:cubicBezTo>
                    <a:lnTo>
                      <a:pt x="21600" y="2163"/>
                    </a:lnTo>
                    <a:cubicBezTo>
                      <a:pt x="21600" y="971"/>
                      <a:pt x="20630" y="0"/>
                      <a:pt x="19438" y="0"/>
                    </a:cubicBezTo>
                    <a:cubicBezTo>
                      <a:pt x="19438" y="0"/>
                      <a:pt x="19438" y="0"/>
                      <a:pt x="19438" y="0"/>
                    </a:cubicBezTo>
                    <a:close/>
                    <a:moveTo>
                      <a:pt x="19438" y="0"/>
                    </a:moveTo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2" name="Google Shape;412;p42"/>
              <p:cNvSpPr/>
              <p:nvPr/>
            </p:nvSpPr>
            <p:spPr>
              <a:xfrm>
                <a:off x="8273655" y="2724742"/>
                <a:ext cx="194658" cy="158199"/>
              </a:xfrm>
              <a:custGeom>
                <a:rect b="b" l="l" r="r" t="t"/>
                <a:pathLst>
                  <a:path extrusionOk="0" h="21600" w="21600">
                    <a:moveTo>
                      <a:pt x="21600" y="2556"/>
                    </a:moveTo>
                    <a:cubicBezTo>
                      <a:pt x="20805" y="2990"/>
                      <a:pt x="19951" y="3284"/>
                      <a:pt x="19055" y="3415"/>
                    </a:cubicBezTo>
                    <a:cubicBezTo>
                      <a:pt x="19970" y="2740"/>
                      <a:pt x="20673" y="1672"/>
                      <a:pt x="21003" y="399"/>
                    </a:cubicBezTo>
                    <a:cubicBezTo>
                      <a:pt x="20147" y="1023"/>
                      <a:pt x="19199" y="1477"/>
                      <a:pt x="18189" y="1721"/>
                    </a:cubicBezTo>
                    <a:cubicBezTo>
                      <a:pt x="17381" y="662"/>
                      <a:pt x="16229" y="0"/>
                      <a:pt x="14954" y="0"/>
                    </a:cubicBezTo>
                    <a:cubicBezTo>
                      <a:pt x="12507" y="0"/>
                      <a:pt x="10523" y="2441"/>
                      <a:pt x="10523" y="5453"/>
                    </a:cubicBezTo>
                    <a:cubicBezTo>
                      <a:pt x="10523" y="5880"/>
                      <a:pt x="10562" y="6296"/>
                      <a:pt x="10638" y="6695"/>
                    </a:cubicBezTo>
                    <a:cubicBezTo>
                      <a:pt x="6955" y="6468"/>
                      <a:pt x="3690" y="4297"/>
                      <a:pt x="1504" y="998"/>
                    </a:cubicBezTo>
                    <a:cubicBezTo>
                      <a:pt x="1122" y="1803"/>
                      <a:pt x="904" y="2739"/>
                      <a:pt x="904" y="3739"/>
                    </a:cubicBezTo>
                    <a:cubicBezTo>
                      <a:pt x="904" y="5631"/>
                      <a:pt x="1686" y="7300"/>
                      <a:pt x="2876" y="8278"/>
                    </a:cubicBezTo>
                    <a:cubicBezTo>
                      <a:pt x="2149" y="8250"/>
                      <a:pt x="1466" y="8004"/>
                      <a:pt x="868" y="7596"/>
                    </a:cubicBezTo>
                    <a:cubicBezTo>
                      <a:pt x="867" y="7619"/>
                      <a:pt x="867" y="7642"/>
                      <a:pt x="867" y="7665"/>
                    </a:cubicBezTo>
                    <a:cubicBezTo>
                      <a:pt x="867" y="10307"/>
                      <a:pt x="2395" y="12510"/>
                      <a:pt x="4423" y="13011"/>
                    </a:cubicBezTo>
                    <a:cubicBezTo>
                      <a:pt x="4051" y="13136"/>
                      <a:pt x="3659" y="13203"/>
                      <a:pt x="3255" y="13203"/>
                    </a:cubicBezTo>
                    <a:cubicBezTo>
                      <a:pt x="2969" y="13203"/>
                      <a:pt x="2692" y="13169"/>
                      <a:pt x="2421" y="13105"/>
                    </a:cubicBezTo>
                    <a:cubicBezTo>
                      <a:pt x="2985" y="15271"/>
                      <a:pt x="4622" y="16848"/>
                      <a:pt x="6561" y="16892"/>
                    </a:cubicBezTo>
                    <a:cubicBezTo>
                      <a:pt x="5044" y="18355"/>
                      <a:pt x="3134" y="19226"/>
                      <a:pt x="1057" y="19226"/>
                    </a:cubicBezTo>
                    <a:cubicBezTo>
                      <a:pt x="699" y="19226"/>
                      <a:pt x="347" y="19201"/>
                      <a:pt x="0" y="19149"/>
                    </a:cubicBezTo>
                    <a:cubicBezTo>
                      <a:pt x="1961" y="20698"/>
                      <a:pt x="4291" y="21600"/>
                      <a:pt x="6793" y="21600"/>
                    </a:cubicBezTo>
                    <a:cubicBezTo>
                      <a:pt x="14944" y="21600"/>
                      <a:pt x="19401" y="13291"/>
                      <a:pt x="19401" y="6085"/>
                    </a:cubicBezTo>
                    <a:cubicBezTo>
                      <a:pt x="19401" y="5848"/>
                      <a:pt x="19397" y="5613"/>
                      <a:pt x="19389" y="5380"/>
                    </a:cubicBezTo>
                    <a:cubicBezTo>
                      <a:pt x="20255" y="4610"/>
                      <a:pt x="21006" y="3650"/>
                      <a:pt x="21600" y="2556"/>
                    </a:cubicBezTo>
                    <a:cubicBezTo>
                      <a:pt x="21600" y="2556"/>
                      <a:pt x="21600" y="2556"/>
                      <a:pt x="21600" y="2556"/>
                    </a:cubicBezTo>
                    <a:close/>
                    <a:moveTo>
                      <a:pt x="21600" y="2556"/>
                    </a:moveTo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pic>
        <p:nvPicPr>
          <p:cNvPr id="413" name="Google Shape;413;p42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11604" l="0" r="0" t="11605"/>
          <a:stretch/>
        </p:blipFill>
        <p:spPr>
          <a:xfrm>
            <a:off x="4063733" y="609599"/>
            <a:ext cx="2492828" cy="1914611"/>
          </a:xfrm>
          <a:prstGeom prst="rect">
            <a:avLst/>
          </a:prstGeom>
          <a:noFill/>
          <a:ln>
            <a:noFill/>
          </a:ln>
        </p:spPr>
      </p:pic>
      <p:pic>
        <p:nvPicPr>
          <p:cNvPr id="414" name="Google Shape;414;p42"/>
          <p:cNvPicPr preferRelativeResize="0"/>
          <p:nvPr>
            <p:ph idx="3" type="pic"/>
          </p:nvPr>
        </p:nvPicPr>
        <p:blipFill rotWithShape="1">
          <a:blip r:embed="rId5">
            <a:alphaModFix/>
          </a:blip>
          <a:srcRect b="11604" l="0" r="0" t="11605"/>
          <a:stretch/>
        </p:blipFill>
        <p:spPr>
          <a:xfrm>
            <a:off x="4063733" y="2619287"/>
            <a:ext cx="2492828" cy="1914611"/>
          </a:xfrm>
          <a:prstGeom prst="rect">
            <a:avLst/>
          </a:prstGeom>
          <a:noFill/>
          <a:ln>
            <a:noFill/>
          </a:ln>
        </p:spPr>
      </p:pic>
      <p:sp>
        <p:nvSpPr>
          <p:cNvPr id="415" name="Google Shape;415;p42"/>
          <p:cNvSpPr/>
          <p:nvPr/>
        </p:nvSpPr>
        <p:spPr>
          <a:xfrm>
            <a:off x="4063733" y="609600"/>
            <a:ext cx="889267" cy="27699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6" name="Google Shape;416;p42"/>
          <p:cNvSpPr txBox="1"/>
          <p:nvPr/>
        </p:nvSpPr>
        <p:spPr>
          <a:xfrm>
            <a:off x="4211779" y="550312"/>
            <a:ext cx="593174" cy="25391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Asker</a:t>
            </a:r>
            <a:endParaRPr sz="1100"/>
          </a:p>
        </p:txBody>
      </p:sp>
      <p:sp>
        <p:nvSpPr>
          <p:cNvPr id="417" name="Google Shape;417;p42"/>
          <p:cNvSpPr/>
          <p:nvPr/>
        </p:nvSpPr>
        <p:spPr>
          <a:xfrm>
            <a:off x="5667293" y="2619287"/>
            <a:ext cx="889267" cy="27699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8" name="Google Shape;418;p42"/>
          <p:cNvSpPr txBox="1"/>
          <p:nvPr/>
        </p:nvSpPr>
        <p:spPr>
          <a:xfrm>
            <a:off x="5815339" y="2571750"/>
            <a:ext cx="593174" cy="25391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Mimi</a:t>
            </a:r>
            <a:endParaRPr sz="11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43"/>
          <p:cNvSpPr/>
          <p:nvPr/>
        </p:nvSpPr>
        <p:spPr>
          <a:xfrm>
            <a:off x="628650" y="1364032"/>
            <a:ext cx="1918387" cy="1470608"/>
          </a:xfrm>
          <a:prstGeom prst="rect">
            <a:avLst/>
          </a:prstGeom>
          <a:solidFill>
            <a:srgbClr val="B3E1FF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4" name="Google Shape;424;p43"/>
          <p:cNvSpPr/>
          <p:nvPr/>
        </p:nvSpPr>
        <p:spPr>
          <a:xfrm>
            <a:off x="4607526" y="1364032"/>
            <a:ext cx="1918387" cy="1470608"/>
          </a:xfrm>
          <a:prstGeom prst="rect">
            <a:avLst/>
          </a:prstGeom>
          <a:solidFill>
            <a:srgbClr val="E4E6E7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5" name="Google Shape;425;p43"/>
          <p:cNvSpPr/>
          <p:nvPr/>
        </p:nvSpPr>
        <p:spPr>
          <a:xfrm>
            <a:off x="2618088" y="2905690"/>
            <a:ext cx="1918387" cy="1470608"/>
          </a:xfrm>
          <a:prstGeom prst="rect">
            <a:avLst/>
          </a:prstGeom>
          <a:solidFill>
            <a:srgbClr val="E4E6E7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6" name="Google Shape;426;p43"/>
          <p:cNvSpPr/>
          <p:nvPr/>
        </p:nvSpPr>
        <p:spPr>
          <a:xfrm>
            <a:off x="6596963" y="2905690"/>
            <a:ext cx="1918387" cy="1470608"/>
          </a:xfrm>
          <a:prstGeom prst="rect">
            <a:avLst/>
          </a:prstGeom>
          <a:solidFill>
            <a:srgbClr val="B3E1FF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27" name="Google Shape;427;p43"/>
          <p:cNvGrpSpPr/>
          <p:nvPr/>
        </p:nvGrpSpPr>
        <p:grpSpPr>
          <a:xfrm>
            <a:off x="888197" y="1668364"/>
            <a:ext cx="1399292" cy="861944"/>
            <a:chOff x="1123332" y="4051236"/>
            <a:chExt cx="1865722" cy="1149258"/>
          </a:xfrm>
        </p:grpSpPr>
        <p:sp>
          <p:nvSpPr>
            <p:cNvPr id="428" name="Google Shape;428;p43"/>
            <p:cNvSpPr/>
            <p:nvPr/>
          </p:nvSpPr>
          <p:spPr>
            <a:xfrm>
              <a:off x="1252318" y="4770830"/>
              <a:ext cx="1607752" cy="42966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363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chemeClr val="dk1"/>
                  </a:solidFill>
                  <a:latin typeface="Raleway"/>
                  <a:ea typeface="Raleway"/>
                  <a:cs typeface="Raleway"/>
                  <a:sym typeface="Raleway"/>
                </a:rPr>
                <a:t>professionalism and lorem to ipsum</a:t>
              </a:r>
              <a:endParaRPr sz="1100"/>
            </a:p>
          </p:txBody>
        </p:sp>
        <p:sp>
          <p:nvSpPr>
            <p:cNvPr id="429" name="Google Shape;429;p43"/>
            <p:cNvSpPr txBox="1"/>
            <p:nvPr/>
          </p:nvSpPr>
          <p:spPr>
            <a:xfrm>
              <a:off x="1123332" y="4051236"/>
              <a:ext cx="1865722" cy="52693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Raleway"/>
                  <a:ea typeface="Raleway"/>
                  <a:cs typeface="Raleway"/>
                  <a:sym typeface="Raleway"/>
                </a:rPr>
                <a:t>Sakami Beda</a:t>
              </a:r>
              <a:endParaRPr sz="1100"/>
            </a:p>
            <a:p>
              <a:pPr indent="0" lvl="0" marL="0" marR="0" rtl="0" algn="ctr">
                <a:lnSpc>
                  <a:spcPct val="1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chemeClr val="dk1"/>
                  </a:solidFill>
                  <a:latin typeface="Raleway"/>
                  <a:ea typeface="Raleway"/>
                  <a:cs typeface="Raleway"/>
                  <a:sym typeface="Raleway"/>
                </a:rPr>
                <a:t>Post Title Text</a:t>
              </a:r>
              <a:endParaRPr sz="1100"/>
            </a:p>
          </p:txBody>
        </p:sp>
        <p:cxnSp>
          <p:nvCxnSpPr>
            <p:cNvPr id="430" name="Google Shape;430;p43"/>
            <p:cNvCxnSpPr/>
            <p:nvPr/>
          </p:nvCxnSpPr>
          <p:spPr>
            <a:xfrm>
              <a:off x="1425726" y="4669744"/>
              <a:ext cx="1260935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grpSp>
        <p:nvGrpSpPr>
          <p:cNvPr id="431" name="Google Shape;431;p43"/>
          <p:cNvGrpSpPr/>
          <p:nvPr/>
        </p:nvGrpSpPr>
        <p:grpSpPr>
          <a:xfrm>
            <a:off x="4867073" y="1668364"/>
            <a:ext cx="1399292" cy="861944"/>
            <a:chOff x="1123332" y="4051236"/>
            <a:chExt cx="1865722" cy="1149258"/>
          </a:xfrm>
        </p:grpSpPr>
        <p:sp>
          <p:nvSpPr>
            <p:cNvPr id="432" name="Google Shape;432;p43"/>
            <p:cNvSpPr/>
            <p:nvPr/>
          </p:nvSpPr>
          <p:spPr>
            <a:xfrm>
              <a:off x="1252318" y="4770830"/>
              <a:ext cx="1607752" cy="42966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363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chemeClr val="dk1"/>
                  </a:solidFill>
                  <a:latin typeface="Raleway"/>
                  <a:ea typeface="Raleway"/>
                  <a:cs typeface="Raleway"/>
                  <a:sym typeface="Raleway"/>
                </a:rPr>
                <a:t>professionalism and lorem to ipsum</a:t>
              </a:r>
              <a:endParaRPr sz="1100"/>
            </a:p>
          </p:txBody>
        </p:sp>
        <p:sp>
          <p:nvSpPr>
            <p:cNvPr id="433" name="Google Shape;433;p43"/>
            <p:cNvSpPr txBox="1"/>
            <p:nvPr/>
          </p:nvSpPr>
          <p:spPr>
            <a:xfrm>
              <a:off x="1123332" y="4051236"/>
              <a:ext cx="1865722" cy="52693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Raleway"/>
                  <a:ea typeface="Raleway"/>
                  <a:cs typeface="Raleway"/>
                  <a:sym typeface="Raleway"/>
                </a:rPr>
                <a:t>Sakami Beda</a:t>
              </a:r>
              <a:endParaRPr sz="1100"/>
            </a:p>
            <a:p>
              <a:pPr indent="0" lvl="0" marL="0" marR="0" rtl="0" algn="ctr">
                <a:lnSpc>
                  <a:spcPct val="1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chemeClr val="dk1"/>
                  </a:solidFill>
                  <a:latin typeface="Raleway"/>
                  <a:ea typeface="Raleway"/>
                  <a:cs typeface="Raleway"/>
                  <a:sym typeface="Raleway"/>
                </a:rPr>
                <a:t>Post Title Text</a:t>
              </a:r>
              <a:endParaRPr sz="1100"/>
            </a:p>
          </p:txBody>
        </p:sp>
        <p:cxnSp>
          <p:nvCxnSpPr>
            <p:cNvPr id="434" name="Google Shape;434;p43"/>
            <p:cNvCxnSpPr/>
            <p:nvPr/>
          </p:nvCxnSpPr>
          <p:spPr>
            <a:xfrm>
              <a:off x="1425726" y="4669744"/>
              <a:ext cx="1260935" cy="0"/>
            </a:xfrm>
            <a:prstGeom prst="straightConnector1">
              <a:avLst/>
            </a:prstGeom>
            <a:noFill/>
            <a:ln cap="flat" cmpd="sng" w="12700">
              <a:solidFill>
                <a:schemeClr val="l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grpSp>
        <p:nvGrpSpPr>
          <p:cNvPr id="435" name="Google Shape;435;p43"/>
          <p:cNvGrpSpPr/>
          <p:nvPr/>
        </p:nvGrpSpPr>
        <p:grpSpPr>
          <a:xfrm>
            <a:off x="6856511" y="3210022"/>
            <a:ext cx="1399292" cy="861944"/>
            <a:chOff x="1123332" y="4051236"/>
            <a:chExt cx="1865722" cy="1149258"/>
          </a:xfrm>
        </p:grpSpPr>
        <p:sp>
          <p:nvSpPr>
            <p:cNvPr id="436" name="Google Shape;436;p43"/>
            <p:cNvSpPr/>
            <p:nvPr/>
          </p:nvSpPr>
          <p:spPr>
            <a:xfrm>
              <a:off x="1252318" y="4770830"/>
              <a:ext cx="1607752" cy="42966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363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chemeClr val="dk1"/>
                  </a:solidFill>
                  <a:latin typeface="Raleway"/>
                  <a:ea typeface="Raleway"/>
                  <a:cs typeface="Raleway"/>
                  <a:sym typeface="Raleway"/>
                </a:rPr>
                <a:t>professionalism and lorem to ipsum</a:t>
              </a:r>
              <a:endParaRPr sz="1100"/>
            </a:p>
          </p:txBody>
        </p:sp>
        <p:sp>
          <p:nvSpPr>
            <p:cNvPr id="437" name="Google Shape;437;p43"/>
            <p:cNvSpPr txBox="1"/>
            <p:nvPr/>
          </p:nvSpPr>
          <p:spPr>
            <a:xfrm>
              <a:off x="1123332" y="4051236"/>
              <a:ext cx="1865722" cy="52693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Raleway"/>
                  <a:ea typeface="Raleway"/>
                  <a:cs typeface="Raleway"/>
                  <a:sym typeface="Raleway"/>
                </a:rPr>
                <a:t>Sakami Beda</a:t>
              </a:r>
              <a:endParaRPr sz="1100"/>
            </a:p>
            <a:p>
              <a:pPr indent="0" lvl="0" marL="0" marR="0" rtl="0" algn="ctr">
                <a:lnSpc>
                  <a:spcPct val="1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chemeClr val="dk1"/>
                  </a:solidFill>
                  <a:latin typeface="Raleway"/>
                  <a:ea typeface="Raleway"/>
                  <a:cs typeface="Raleway"/>
                  <a:sym typeface="Raleway"/>
                </a:rPr>
                <a:t>Post Title Text</a:t>
              </a:r>
              <a:endParaRPr sz="1100"/>
            </a:p>
          </p:txBody>
        </p:sp>
        <p:cxnSp>
          <p:nvCxnSpPr>
            <p:cNvPr id="438" name="Google Shape;438;p43"/>
            <p:cNvCxnSpPr/>
            <p:nvPr/>
          </p:nvCxnSpPr>
          <p:spPr>
            <a:xfrm>
              <a:off x="1425726" y="4669744"/>
              <a:ext cx="1260935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grpSp>
        <p:nvGrpSpPr>
          <p:cNvPr id="439" name="Google Shape;439;p43"/>
          <p:cNvGrpSpPr/>
          <p:nvPr/>
        </p:nvGrpSpPr>
        <p:grpSpPr>
          <a:xfrm>
            <a:off x="2877635" y="3210022"/>
            <a:ext cx="1399292" cy="861944"/>
            <a:chOff x="1123332" y="4051236"/>
            <a:chExt cx="1865722" cy="1149258"/>
          </a:xfrm>
        </p:grpSpPr>
        <p:sp>
          <p:nvSpPr>
            <p:cNvPr id="440" name="Google Shape;440;p43"/>
            <p:cNvSpPr/>
            <p:nvPr/>
          </p:nvSpPr>
          <p:spPr>
            <a:xfrm>
              <a:off x="1252318" y="4770830"/>
              <a:ext cx="1607752" cy="42966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363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chemeClr val="dk1"/>
                  </a:solidFill>
                  <a:latin typeface="Raleway"/>
                  <a:ea typeface="Raleway"/>
                  <a:cs typeface="Raleway"/>
                  <a:sym typeface="Raleway"/>
                </a:rPr>
                <a:t>professionalism and lorem to ipsum</a:t>
              </a:r>
              <a:endParaRPr sz="1100"/>
            </a:p>
          </p:txBody>
        </p:sp>
        <p:sp>
          <p:nvSpPr>
            <p:cNvPr id="441" name="Google Shape;441;p43"/>
            <p:cNvSpPr txBox="1"/>
            <p:nvPr/>
          </p:nvSpPr>
          <p:spPr>
            <a:xfrm>
              <a:off x="1123332" y="4051236"/>
              <a:ext cx="1865722" cy="52693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Raleway"/>
                  <a:ea typeface="Raleway"/>
                  <a:cs typeface="Raleway"/>
                  <a:sym typeface="Raleway"/>
                </a:rPr>
                <a:t>Sakami Beda</a:t>
              </a:r>
              <a:endParaRPr sz="1100"/>
            </a:p>
            <a:p>
              <a:pPr indent="0" lvl="0" marL="0" marR="0" rtl="0" algn="ctr">
                <a:lnSpc>
                  <a:spcPct val="1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chemeClr val="dk1"/>
                  </a:solidFill>
                  <a:latin typeface="Raleway"/>
                  <a:ea typeface="Raleway"/>
                  <a:cs typeface="Raleway"/>
                  <a:sym typeface="Raleway"/>
                </a:rPr>
                <a:t>Post Title Text</a:t>
              </a:r>
              <a:endParaRPr sz="1100"/>
            </a:p>
          </p:txBody>
        </p:sp>
        <p:cxnSp>
          <p:nvCxnSpPr>
            <p:cNvPr id="442" name="Google Shape;442;p43"/>
            <p:cNvCxnSpPr/>
            <p:nvPr/>
          </p:nvCxnSpPr>
          <p:spPr>
            <a:xfrm>
              <a:off x="1425726" y="4669744"/>
              <a:ext cx="1260935" cy="0"/>
            </a:xfrm>
            <a:prstGeom prst="straightConnector1">
              <a:avLst/>
            </a:prstGeom>
            <a:noFill/>
            <a:ln cap="flat" cmpd="sng" w="12700">
              <a:solidFill>
                <a:schemeClr val="l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pic>
        <p:nvPicPr>
          <p:cNvPr id="443" name="Google Shape;443;p43"/>
          <p:cNvPicPr preferRelativeResize="0"/>
          <p:nvPr>
            <p:ph idx="4" type="pic"/>
          </p:nvPr>
        </p:nvPicPr>
        <p:blipFill rotWithShape="1">
          <a:blip r:embed="rId3">
            <a:alphaModFix/>
          </a:blip>
          <a:srcRect b="11669" l="0" r="0" t="11669"/>
          <a:stretch/>
        </p:blipFill>
        <p:spPr>
          <a:xfrm>
            <a:off x="6596963" y="1364032"/>
            <a:ext cx="1918387" cy="1470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444" name="Google Shape;444;p43"/>
          <p:cNvPicPr preferRelativeResize="0"/>
          <p:nvPr>
            <p:ph idx="5" type="pic"/>
          </p:nvPr>
        </p:nvPicPr>
        <p:blipFill rotWithShape="1">
          <a:blip r:embed="rId4">
            <a:alphaModFix/>
          </a:blip>
          <a:srcRect b="11638" l="0" r="0" t="11639"/>
          <a:stretch/>
        </p:blipFill>
        <p:spPr>
          <a:xfrm>
            <a:off x="628650" y="2905690"/>
            <a:ext cx="1918387" cy="1470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445" name="Google Shape;445;p43"/>
          <p:cNvPicPr preferRelativeResize="0"/>
          <p:nvPr>
            <p:ph idx="2" type="pic"/>
          </p:nvPr>
        </p:nvPicPr>
        <p:blipFill rotWithShape="1">
          <a:blip r:embed="rId5">
            <a:alphaModFix/>
          </a:blip>
          <a:srcRect b="11669" l="0" r="0" t="11669"/>
          <a:stretch/>
        </p:blipFill>
        <p:spPr>
          <a:xfrm>
            <a:off x="2618088" y="1364032"/>
            <a:ext cx="1918387" cy="1470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446" name="Google Shape;446;p43"/>
          <p:cNvPicPr preferRelativeResize="0"/>
          <p:nvPr>
            <p:ph idx="3" type="pic"/>
          </p:nvPr>
        </p:nvPicPr>
        <p:blipFill rotWithShape="1">
          <a:blip r:embed="rId6">
            <a:alphaModFix/>
          </a:blip>
          <a:srcRect b="11638" l="0" r="0" t="11639"/>
          <a:stretch/>
        </p:blipFill>
        <p:spPr>
          <a:xfrm>
            <a:off x="4607526" y="2905690"/>
            <a:ext cx="1918387" cy="1470608"/>
          </a:xfrm>
          <a:prstGeom prst="rect">
            <a:avLst/>
          </a:prstGeom>
          <a:noFill/>
          <a:ln>
            <a:noFill/>
          </a:ln>
        </p:spPr>
      </p:pic>
      <p:sp>
        <p:nvSpPr>
          <p:cNvPr id="447" name="Google Shape;447;p43"/>
          <p:cNvSpPr txBox="1"/>
          <p:nvPr>
            <p:ph idx="1" type="subTitle"/>
          </p:nvPr>
        </p:nvSpPr>
        <p:spPr>
          <a:xfrm>
            <a:off x="2453750" y="789075"/>
            <a:ext cx="4236600" cy="143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None/>
            </a:pPr>
            <a:r>
              <a:rPr lang="en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Contrary to popular belief, Lorem Ipsum is not simply random text.</a:t>
            </a:r>
            <a:endParaRPr>
              <a:solidFill>
                <a:srgbClr val="434343"/>
              </a:solidFill>
            </a:endParaRPr>
          </a:p>
        </p:txBody>
      </p:sp>
      <p:sp>
        <p:nvSpPr>
          <p:cNvPr id="448" name="Google Shape;448;p43"/>
          <p:cNvSpPr txBox="1"/>
          <p:nvPr>
            <p:ph type="title"/>
          </p:nvPr>
        </p:nvSpPr>
        <p:spPr>
          <a:xfrm>
            <a:off x="3067850" y="357675"/>
            <a:ext cx="3008100" cy="45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300"/>
              <a:buFont typeface="Raleway"/>
              <a:buNone/>
            </a:pPr>
            <a:r>
              <a:rPr lang="en" sz="3000">
                <a:solidFill>
                  <a:srgbClr val="434343"/>
                </a:solidFill>
              </a:rPr>
              <a:t>Team Members</a:t>
            </a:r>
            <a:endParaRPr sz="3000">
              <a:solidFill>
                <a:srgbClr val="434343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3" name="Google Shape;453;p44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7639" r="7639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54" name="Google Shape;454;p44"/>
          <p:cNvGrpSpPr/>
          <p:nvPr/>
        </p:nvGrpSpPr>
        <p:grpSpPr>
          <a:xfrm>
            <a:off x="1698172" y="2032741"/>
            <a:ext cx="5747656" cy="1078018"/>
            <a:chOff x="2264229" y="2710321"/>
            <a:chExt cx="7663542" cy="1437357"/>
          </a:xfrm>
        </p:grpSpPr>
        <p:sp>
          <p:nvSpPr>
            <p:cNvPr id="455" name="Google Shape;455;p44"/>
            <p:cNvSpPr txBox="1"/>
            <p:nvPr/>
          </p:nvSpPr>
          <p:spPr>
            <a:xfrm>
              <a:off x="2264229" y="2710321"/>
              <a:ext cx="7663542" cy="78483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400">
                  <a:solidFill>
                    <a:schemeClr val="dk1"/>
                  </a:solidFill>
                  <a:latin typeface="Raleway Light"/>
                  <a:ea typeface="Raleway Light"/>
                  <a:cs typeface="Raleway Light"/>
                  <a:sym typeface="Raleway Light"/>
                </a:rPr>
                <a:t>Hi, welcome presentation.</a:t>
              </a:r>
              <a:endParaRPr sz="1100"/>
            </a:p>
          </p:txBody>
        </p:sp>
        <p:sp>
          <p:nvSpPr>
            <p:cNvPr id="456" name="Google Shape;456;p44"/>
            <p:cNvSpPr/>
            <p:nvPr/>
          </p:nvSpPr>
          <p:spPr>
            <a:xfrm>
              <a:off x="5387975" y="3818478"/>
              <a:ext cx="1416050" cy="329200"/>
            </a:xfrm>
            <a:prstGeom prst="roundRect">
              <a:avLst>
                <a:gd fmla="val 4388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7" name="Google Shape;457;p44"/>
            <p:cNvSpPr txBox="1"/>
            <p:nvPr/>
          </p:nvSpPr>
          <p:spPr>
            <a:xfrm>
              <a:off x="5499100" y="3852273"/>
              <a:ext cx="1193800" cy="2616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chemeClr val="dk1"/>
                  </a:solidFill>
                  <a:latin typeface="Raleway"/>
                  <a:ea typeface="Raleway"/>
                  <a:cs typeface="Raleway"/>
                  <a:sym typeface="Raleway"/>
                </a:rPr>
                <a:t>LEARN MORE</a:t>
              </a:r>
              <a:endParaRPr sz="1100"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6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2" name="Google Shape;462;p45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11553" r="11554" t="0"/>
          <a:stretch/>
        </p:blipFill>
        <p:spPr>
          <a:xfrm>
            <a:off x="2301986" y="598714"/>
            <a:ext cx="2238041" cy="194106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3" name="Google Shape;463;p45"/>
          <p:cNvPicPr preferRelativeResize="0"/>
          <p:nvPr>
            <p:ph idx="6" type="pic"/>
          </p:nvPr>
        </p:nvPicPr>
        <p:blipFill rotWithShape="1">
          <a:blip r:embed="rId4">
            <a:alphaModFix/>
          </a:blip>
          <a:srcRect b="0" l="11553" r="11554" t="0"/>
          <a:stretch/>
        </p:blipFill>
        <p:spPr>
          <a:xfrm>
            <a:off x="0" y="2603723"/>
            <a:ext cx="2238041" cy="194106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4" name="Google Shape;464;p45"/>
          <p:cNvPicPr preferRelativeResize="0"/>
          <p:nvPr>
            <p:ph idx="8" type="pic"/>
          </p:nvPr>
        </p:nvPicPr>
        <p:blipFill rotWithShape="1">
          <a:blip r:embed="rId5">
            <a:alphaModFix/>
          </a:blip>
          <a:srcRect b="11833" l="20653" r="20653" t="11832"/>
          <a:stretch/>
        </p:blipFill>
        <p:spPr>
          <a:xfrm>
            <a:off x="4603973" y="2603723"/>
            <a:ext cx="2238041" cy="194106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5" name="Google Shape;465;p45"/>
          <p:cNvPicPr preferRelativeResize="0"/>
          <p:nvPr>
            <p:ph idx="2" type="pic"/>
          </p:nvPr>
        </p:nvPicPr>
        <p:blipFill rotWithShape="1">
          <a:blip r:embed="rId6">
            <a:alphaModFix/>
          </a:blip>
          <a:srcRect b="0" l="18859" r="18858" t="0"/>
          <a:stretch/>
        </p:blipFill>
        <p:spPr>
          <a:xfrm>
            <a:off x="0" y="598714"/>
            <a:ext cx="2238041" cy="194106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6" name="Google Shape;466;p45"/>
          <p:cNvPicPr preferRelativeResize="0"/>
          <p:nvPr>
            <p:ph idx="5" type="pic"/>
          </p:nvPr>
        </p:nvPicPr>
        <p:blipFill rotWithShape="1">
          <a:blip r:embed="rId7">
            <a:alphaModFix/>
          </a:blip>
          <a:srcRect b="5042" l="21141" r="5844" t="0"/>
          <a:stretch/>
        </p:blipFill>
        <p:spPr>
          <a:xfrm>
            <a:off x="6905959" y="598714"/>
            <a:ext cx="2238041" cy="194106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7" name="Google Shape;467;p45"/>
          <p:cNvPicPr preferRelativeResize="0"/>
          <p:nvPr>
            <p:ph idx="9" type="pic"/>
          </p:nvPr>
        </p:nvPicPr>
        <p:blipFill rotWithShape="1">
          <a:blip r:embed="rId8">
            <a:alphaModFix/>
          </a:blip>
          <a:srcRect b="10669" l="40263" r="0" t="20273"/>
          <a:stretch/>
        </p:blipFill>
        <p:spPr>
          <a:xfrm>
            <a:off x="6905959" y="2603723"/>
            <a:ext cx="2238041" cy="194106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8" name="Google Shape;468;p45"/>
          <p:cNvPicPr preferRelativeResize="0"/>
          <p:nvPr>
            <p:ph idx="4" type="pic"/>
          </p:nvPr>
        </p:nvPicPr>
        <p:blipFill rotWithShape="1">
          <a:blip r:embed="rId9">
            <a:alphaModFix/>
          </a:blip>
          <a:srcRect b="0" l="11553" r="11554" t="0"/>
          <a:stretch/>
        </p:blipFill>
        <p:spPr>
          <a:xfrm>
            <a:off x="4603973" y="598714"/>
            <a:ext cx="2238041" cy="194106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9" name="Google Shape;469;p45"/>
          <p:cNvPicPr preferRelativeResize="0"/>
          <p:nvPr>
            <p:ph idx="7" type="pic"/>
          </p:nvPr>
        </p:nvPicPr>
        <p:blipFill rotWithShape="1">
          <a:blip r:embed="rId10">
            <a:alphaModFix/>
          </a:blip>
          <a:srcRect b="0" l="11553" r="11554" t="0"/>
          <a:stretch/>
        </p:blipFill>
        <p:spPr>
          <a:xfrm>
            <a:off x="2301986" y="2603723"/>
            <a:ext cx="2238041" cy="19410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73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4" name="Google Shape;474;p46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42483" r="4745" t="0"/>
          <a:stretch/>
        </p:blipFill>
        <p:spPr>
          <a:xfrm>
            <a:off x="0" y="675083"/>
            <a:ext cx="3002912" cy="3793331"/>
          </a:xfrm>
          <a:prstGeom prst="rect">
            <a:avLst/>
          </a:prstGeom>
          <a:noFill/>
          <a:ln>
            <a:noFill/>
          </a:ln>
        </p:spPr>
      </p:pic>
      <p:pic>
        <p:nvPicPr>
          <p:cNvPr id="475" name="Google Shape;475;p46"/>
          <p:cNvPicPr preferRelativeResize="0"/>
          <p:nvPr>
            <p:ph idx="4" type="pic"/>
          </p:nvPr>
        </p:nvPicPr>
        <p:blipFill rotWithShape="1">
          <a:blip r:embed="rId4">
            <a:alphaModFix/>
          </a:blip>
          <a:srcRect b="5935" l="50360" r="0" t="0"/>
          <a:stretch/>
        </p:blipFill>
        <p:spPr>
          <a:xfrm>
            <a:off x="6141088" y="675084"/>
            <a:ext cx="3002912" cy="3793331"/>
          </a:xfrm>
          <a:prstGeom prst="rect">
            <a:avLst/>
          </a:prstGeom>
          <a:noFill/>
          <a:ln>
            <a:noFill/>
          </a:ln>
        </p:spPr>
      </p:pic>
      <p:pic>
        <p:nvPicPr>
          <p:cNvPr id="476" name="Google Shape;476;p46"/>
          <p:cNvPicPr preferRelativeResize="0"/>
          <p:nvPr>
            <p:ph idx="3" type="pic"/>
          </p:nvPr>
        </p:nvPicPr>
        <p:blipFill rotWithShape="1">
          <a:blip r:embed="rId5">
            <a:alphaModFix/>
          </a:blip>
          <a:srcRect b="0" l="23613" r="23614" t="0"/>
          <a:stretch/>
        </p:blipFill>
        <p:spPr>
          <a:xfrm>
            <a:off x="3070544" y="675084"/>
            <a:ext cx="3002912" cy="3793331"/>
          </a:xfrm>
          <a:prstGeom prst="rect">
            <a:avLst/>
          </a:prstGeom>
          <a:noFill/>
          <a:ln>
            <a:noFill/>
          </a:ln>
        </p:spPr>
      </p:pic>
      <p:sp>
        <p:nvSpPr>
          <p:cNvPr id="477" name="Google Shape;477;p46"/>
          <p:cNvSpPr txBox="1"/>
          <p:nvPr/>
        </p:nvSpPr>
        <p:spPr>
          <a:xfrm>
            <a:off x="3718832" y="1738643"/>
            <a:ext cx="1706336" cy="133521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1" lang="en" sz="11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There are many Ipsum available, but the majority have suffered alteration in some form by inject.</a:t>
            </a:r>
            <a:endParaRPr sz="1100"/>
          </a:p>
        </p:txBody>
      </p:sp>
      <p:sp>
        <p:nvSpPr>
          <p:cNvPr id="478" name="Google Shape;478;p46"/>
          <p:cNvSpPr/>
          <p:nvPr/>
        </p:nvSpPr>
        <p:spPr>
          <a:xfrm>
            <a:off x="3907972" y="675083"/>
            <a:ext cx="1328057" cy="50074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79" name="Google Shape;479;p46"/>
          <p:cNvGrpSpPr/>
          <p:nvPr/>
        </p:nvGrpSpPr>
        <p:grpSpPr>
          <a:xfrm>
            <a:off x="4161004" y="755639"/>
            <a:ext cx="821992" cy="118671"/>
            <a:chOff x="4178272" y="5162336"/>
            <a:chExt cx="1713818" cy="247424"/>
          </a:xfrm>
        </p:grpSpPr>
        <p:sp>
          <p:nvSpPr>
            <p:cNvPr id="480" name="Google Shape;480;p46"/>
            <p:cNvSpPr/>
            <p:nvPr/>
          </p:nvSpPr>
          <p:spPr>
            <a:xfrm>
              <a:off x="4178272" y="5162336"/>
              <a:ext cx="247424" cy="247424"/>
            </a:xfrm>
            <a:prstGeom prst="star5">
              <a:avLst>
                <a:gd fmla="val 25642" name="adj"/>
                <a:gd fmla="val 105146" name="hf"/>
                <a:gd fmla="val 110557" name="vf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1" name="Google Shape;481;p46"/>
            <p:cNvSpPr/>
            <p:nvPr/>
          </p:nvSpPr>
          <p:spPr>
            <a:xfrm>
              <a:off x="4544870" y="5162336"/>
              <a:ext cx="247424" cy="247424"/>
            </a:xfrm>
            <a:prstGeom prst="star5">
              <a:avLst>
                <a:gd fmla="val 25642" name="adj"/>
                <a:gd fmla="val 105146" name="hf"/>
                <a:gd fmla="val 110557" name="vf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2" name="Google Shape;482;p46"/>
            <p:cNvSpPr/>
            <p:nvPr/>
          </p:nvSpPr>
          <p:spPr>
            <a:xfrm>
              <a:off x="4911468" y="5162336"/>
              <a:ext cx="247424" cy="247424"/>
            </a:xfrm>
            <a:prstGeom prst="star5">
              <a:avLst>
                <a:gd fmla="val 25642" name="adj"/>
                <a:gd fmla="val 105146" name="hf"/>
                <a:gd fmla="val 110557" name="vf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3" name="Google Shape;483;p46"/>
            <p:cNvSpPr/>
            <p:nvPr/>
          </p:nvSpPr>
          <p:spPr>
            <a:xfrm>
              <a:off x="5278066" y="5162336"/>
              <a:ext cx="247424" cy="247424"/>
            </a:xfrm>
            <a:prstGeom prst="star5">
              <a:avLst>
                <a:gd fmla="val 25642" name="adj"/>
                <a:gd fmla="val 105146" name="hf"/>
                <a:gd fmla="val 110557" name="vf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4" name="Google Shape;484;p46"/>
            <p:cNvSpPr/>
            <p:nvPr/>
          </p:nvSpPr>
          <p:spPr>
            <a:xfrm>
              <a:off x="5644666" y="5162336"/>
              <a:ext cx="247424" cy="247424"/>
            </a:xfrm>
            <a:prstGeom prst="star5">
              <a:avLst>
                <a:gd fmla="val 25642" name="adj"/>
                <a:gd fmla="val 105146" name="hf"/>
                <a:gd fmla="val 110557" name="vf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85" name="Google Shape;485;p46"/>
          <p:cNvSpPr txBox="1"/>
          <p:nvPr/>
        </p:nvSpPr>
        <p:spPr>
          <a:xfrm>
            <a:off x="4007900" y="910600"/>
            <a:ext cx="11283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RATEING AVG: 5.0</a:t>
            </a:r>
            <a:endParaRPr sz="1100"/>
          </a:p>
        </p:txBody>
      </p:sp>
      <p:sp>
        <p:nvSpPr>
          <p:cNvPr id="486" name="Google Shape;486;p46"/>
          <p:cNvSpPr/>
          <p:nvPr/>
        </p:nvSpPr>
        <p:spPr>
          <a:xfrm>
            <a:off x="837428" y="675083"/>
            <a:ext cx="1328057" cy="50074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87" name="Google Shape;487;p46"/>
          <p:cNvGrpSpPr/>
          <p:nvPr/>
        </p:nvGrpSpPr>
        <p:grpSpPr>
          <a:xfrm>
            <a:off x="1090460" y="755639"/>
            <a:ext cx="821992" cy="118671"/>
            <a:chOff x="4178272" y="5162336"/>
            <a:chExt cx="1713818" cy="247424"/>
          </a:xfrm>
        </p:grpSpPr>
        <p:sp>
          <p:nvSpPr>
            <p:cNvPr id="488" name="Google Shape;488;p46"/>
            <p:cNvSpPr/>
            <p:nvPr/>
          </p:nvSpPr>
          <p:spPr>
            <a:xfrm>
              <a:off x="4178272" y="5162336"/>
              <a:ext cx="247424" cy="247424"/>
            </a:xfrm>
            <a:prstGeom prst="star5">
              <a:avLst>
                <a:gd fmla="val 25642" name="adj"/>
                <a:gd fmla="val 105146" name="hf"/>
                <a:gd fmla="val 110557" name="vf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9" name="Google Shape;489;p46"/>
            <p:cNvSpPr/>
            <p:nvPr/>
          </p:nvSpPr>
          <p:spPr>
            <a:xfrm>
              <a:off x="4544870" y="5162336"/>
              <a:ext cx="247424" cy="247424"/>
            </a:xfrm>
            <a:prstGeom prst="star5">
              <a:avLst>
                <a:gd fmla="val 25642" name="adj"/>
                <a:gd fmla="val 105146" name="hf"/>
                <a:gd fmla="val 110557" name="vf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0" name="Google Shape;490;p46"/>
            <p:cNvSpPr/>
            <p:nvPr/>
          </p:nvSpPr>
          <p:spPr>
            <a:xfrm>
              <a:off x="4911468" y="5162336"/>
              <a:ext cx="247424" cy="247424"/>
            </a:xfrm>
            <a:prstGeom prst="star5">
              <a:avLst>
                <a:gd fmla="val 25642" name="adj"/>
                <a:gd fmla="val 105146" name="hf"/>
                <a:gd fmla="val 110557" name="vf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1" name="Google Shape;491;p46"/>
            <p:cNvSpPr/>
            <p:nvPr/>
          </p:nvSpPr>
          <p:spPr>
            <a:xfrm>
              <a:off x="5278066" y="5162336"/>
              <a:ext cx="247424" cy="247424"/>
            </a:xfrm>
            <a:prstGeom prst="star5">
              <a:avLst>
                <a:gd fmla="val 25642" name="adj"/>
                <a:gd fmla="val 105146" name="hf"/>
                <a:gd fmla="val 110557" name="vf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2" name="Google Shape;492;p46"/>
            <p:cNvSpPr/>
            <p:nvPr/>
          </p:nvSpPr>
          <p:spPr>
            <a:xfrm>
              <a:off x="5644666" y="5162336"/>
              <a:ext cx="247424" cy="247424"/>
            </a:xfrm>
            <a:prstGeom prst="star5">
              <a:avLst>
                <a:gd fmla="val 25642" name="adj"/>
                <a:gd fmla="val 105146" name="hf"/>
                <a:gd fmla="val 110557" name="vf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93" name="Google Shape;493;p46"/>
          <p:cNvSpPr txBox="1"/>
          <p:nvPr/>
        </p:nvSpPr>
        <p:spPr>
          <a:xfrm>
            <a:off x="908499" y="910600"/>
            <a:ext cx="11859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RATEING AVG: 5.0</a:t>
            </a:r>
            <a:endParaRPr sz="1100"/>
          </a:p>
        </p:txBody>
      </p:sp>
      <p:sp>
        <p:nvSpPr>
          <p:cNvPr id="494" name="Google Shape;494;p46"/>
          <p:cNvSpPr/>
          <p:nvPr/>
        </p:nvSpPr>
        <p:spPr>
          <a:xfrm>
            <a:off x="6978516" y="675083"/>
            <a:ext cx="1328057" cy="50074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95" name="Google Shape;495;p46"/>
          <p:cNvGrpSpPr/>
          <p:nvPr/>
        </p:nvGrpSpPr>
        <p:grpSpPr>
          <a:xfrm>
            <a:off x="7231548" y="755639"/>
            <a:ext cx="821992" cy="118671"/>
            <a:chOff x="4178272" y="5162336"/>
            <a:chExt cx="1713818" cy="247424"/>
          </a:xfrm>
        </p:grpSpPr>
        <p:sp>
          <p:nvSpPr>
            <p:cNvPr id="496" name="Google Shape;496;p46"/>
            <p:cNvSpPr/>
            <p:nvPr/>
          </p:nvSpPr>
          <p:spPr>
            <a:xfrm>
              <a:off x="4178272" y="5162336"/>
              <a:ext cx="247424" cy="247424"/>
            </a:xfrm>
            <a:prstGeom prst="star5">
              <a:avLst>
                <a:gd fmla="val 25642" name="adj"/>
                <a:gd fmla="val 105146" name="hf"/>
                <a:gd fmla="val 110557" name="vf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7" name="Google Shape;497;p46"/>
            <p:cNvSpPr/>
            <p:nvPr/>
          </p:nvSpPr>
          <p:spPr>
            <a:xfrm>
              <a:off x="4544870" y="5162336"/>
              <a:ext cx="247424" cy="247424"/>
            </a:xfrm>
            <a:prstGeom prst="star5">
              <a:avLst>
                <a:gd fmla="val 25642" name="adj"/>
                <a:gd fmla="val 105146" name="hf"/>
                <a:gd fmla="val 110557" name="vf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8" name="Google Shape;498;p46"/>
            <p:cNvSpPr/>
            <p:nvPr/>
          </p:nvSpPr>
          <p:spPr>
            <a:xfrm>
              <a:off x="4911468" y="5162336"/>
              <a:ext cx="247424" cy="247424"/>
            </a:xfrm>
            <a:prstGeom prst="star5">
              <a:avLst>
                <a:gd fmla="val 25642" name="adj"/>
                <a:gd fmla="val 105146" name="hf"/>
                <a:gd fmla="val 110557" name="vf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9" name="Google Shape;499;p46"/>
            <p:cNvSpPr/>
            <p:nvPr/>
          </p:nvSpPr>
          <p:spPr>
            <a:xfrm>
              <a:off x="5278066" y="5162336"/>
              <a:ext cx="247424" cy="247424"/>
            </a:xfrm>
            <a:prstGeom prst="star5">
              <a:avLst>
                <a:gd fmla="val 25642" name="adj"/>
                <a:gd fmla="val 105146" name="hf"/>
                <a:gd fmla="val 110557" name="vf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0" name="Google Shape;500;p46"/>
            <p:cNvSpPr/>
            <p:nvPr/>
          </p:nvSpPr>
          <p:spPr>
            <a:xfrm>
              <a:off x="5644666" y="5162336"/>
              <a:ext cx="247424" cy="247424"/>
            </a:xfrm>
            <a:prstGeom prst="star5">
              <a:avLst>
                <a:gd fmla="val 25642" name="adj"/>
                <a:gd fmla="val 105146" name="hf"/>
                <a:gd fmla="val 110557" name="vf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01" name="Google Shape;501;p46"/>
          <p:cNvSpPr txBox="1"/>
          <p:nvPr/>
        </p:nvSpPr>
        <p:spPr>
          <a:xfrm>
            <a:off x="7078401" y="910600"/>
            <a:ext cx="11283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RATEING AVG: 5.0</a:t>
            </a:r>
            <a:endParaRPr sz="11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05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p47"/>
          <p:cNvSpPr/>
          <p:nvPr/>
        </p:nvSpPr>
        <p:spPr>
          <a:xfrm>
            <a:off x="3612357" y="1481138"/>
            <a:ext cx="1594247" cy="558403"/>
          </a:xfrm>
          <a:prstGeom prst="rect">
            <a:avLst/>
          </a:prstGeom>
          <a:solidFill>
            <a:srgbClr val="67C7F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7" name="Google Shape;507;p47"/>
          <p:cNvSpPr txBox="1"/>
          <p:nvPr/>
        </p:nvSpPr>
        <p:spPr>
          <a:xfrm>
            <a:off x="889398" y="919340"/>
            <a:ext cx="2140014" cy="55015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8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rgbClr val="1BADFF"/>
                </a:solidFill>
                <a:latin typeface="Raleway"/>
                <a:ea typeface="Raleway"/>
                <a:cs typeface="Raleway"/>
                <a:sym typeface="Raleway"/>
              </a:rPr>
              <a:t>Smartphone</a:t>
            </a:r>
            <a:endParaRPr sz="1100"/>
          </a:p>
          <a:p>
            <a:pPr indent="0" lvl="0" marL="0" marR="0" rtl="0" algn="l">
              <a:lnSpc>
                <a:spcPct val="1388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Infographic page</a:t>
            </a:r>
            <a:endParaRPr sz="1100"/>
          </a:p>
        </p:txBody>
      </p:sp>
      <p:sp>
        <p:nvSpPr>
          <p:cNvPr id="508" name="Google Shape;508;p47"/>
          <p:cNvSpPr/>
          <p:nvPr/>
        </p:nvSpPr>
        <p:spPr>
          <a:xfrm>
            <a:off x="929622" y="2781425"/>
            <a:ext cx="1813578" cy="614918"/>
          </a:xfrm>
          <a:custGeom>
            <a:rect b="b" l="l" r="r" t="t"/>
            <a:pathLst>
              <a:path extrusionOk="0" h="89" w="239">
                <a:moveTo>
                  <a:pt x="239" y="79"/>
                </a:moveTo>
                <a:cubicBezTo>
                  <a:pt x="239" y="84"/>
                  <a:pt x="234" y="89"/>
                  <a:pt x="228" y="89"/>
                </a:cubicBezTo>
                <a:cubicBezTo>
                  <a:pt x="11" y="89"/>
                  <a:pt x="11" y="89"/>
                  <a:pt x="11" y="89"/>
                </a:cubicBezTo>
                <a:cubicBezTo>
                  <a:pt x="5" y="89"/>
                  <a:pt x="0" y="84"/>
                  <a:pt x="0" y="7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228" y="0"/>
                  <a:pt x="228" y="0"/>
                  <a:pt x="228" y="0"/>
                </a:cubicBezTo>
                <a:cubicBezTo>
                  <a:pt x="234" y="0"/>
                  <a:pt x="239" y="5"/>
                  <a:pt x="239" y="11"/>
                </a:cubicBezTo>
                <a:lnTo>
                  <a:pt x="239" y="79"/>
                </a:lnTo>
                <a:close/>
              </a:path>
            </a:pathLst>
          </a:custGeom>
          <a:solidFill>
            <a:srgbClr val="B3E1F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9" name="Google Shape;509;p47"/>
          <p:cNvSpPr txBox="1"/>
          <p:nvPr/>
        </p:nvSpPr>
        <p:spPr>
          <a:xfrm>
            <a:off x="889398" y="1544341"/>
            <a:ext cx="1973545" cy="99257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Contrary to popular belief, Lorem Ipsum is not simply random text. It has roots in a piece of classical Latin literature from 45 BC, making it over 2000 years old. Richard McClintock, a Latin professor at</a:t>
            </a:r>
            <a:endParaRPr sz="1100"/>
          </a:p>
        </p:txBody>
      </p:sp>
      <p:sp>
        <p:nvSpPr>
          <p:cNvPr id="510" name="Google Shape;510;p47"/>
          <p:cNvSpPr txBox="1"/>
          <p:nvPr/>
        </p:nvSpPr>
        <p:spPr>
          <a:xfrm>
            <a:off x="1282600" y="2881134"/>
            <a:ext cx="1107622" cy="41549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16,003</a:t>
            </a:r>
            <a:endParaRPr sz="1100"/>
          </a:p>
        </p:txBody>
      </p:sp>
      <p:sp>
        <p:nvSpPr>
          <p:cNvPr id="511" name="Google Shape;511;p47"/>
          <p:cNvSpPr txBox="1"/>
          <p:nvPr/>
        </p:nvSpPr>
        <p:spPr>
          <a:xfrm>
            <a:off x="889398" y="3573366"/>
            <a:ext cx="1973545" cy="530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Contrary to popular belief, Lorem Ipsum is not simply random text. It has roots in a piece of classical Latin</a:t>
            </a:r>
            <a:endParaRPr sz="1100"/>
          </a:p>
        </p:txBody>
      </p:sp>
      <p:sp>
        <p:nvSpPr>
          <p:cNvPr id="512" name="Google Shape;512;p47"/>
          <p:cNvSpPr/>
          <p:nvPr/>
        </p:nvSpPr>
        <p:spPr>
          <a:xfrm>
            <a:off x="3492058" y="887933"/>
            <a:ext cx="1831058" cy="3393429"/>
          </a:xfrm>
          <a:custGeom>
            <a:rect b="b" l="l" r="r" t="t"/>
            <a:pathLst>
              <a:path extrusionOk="0" h="901" w="485">
                <a:moveTo>
                  <a:pt x="404" y="0"/>
                </a:moveTo>
                <a:cubicBezTo>
                  <a:pt x="63" y="0"/>
                  <a:pt x="63" y="0"/>
                  <a:pt x="63" y="0"/>
                </a:cubicBezTo>
                <a:cubicBezTo>
                  <a:pt x="20" y="0"/>
                  <a:pt x="0" y="27"/>
                  <a:pt x="0" y="67"/>
                </a:cubicBezTo>
                <a:cubicBezTo>
                  <a:pt x="0" y="823"/>
                  <a:pt x="0" y="823"/>
                  <a:pt x="0" y="823"/>
                </a:cubicBezTo>
                <a:cubicBezTo>
                  <a:pt x="0" y="867"/>
                  <a:pt x="16" y="901"/>
                  <a:pt x="45" y="901"/>
                </a:cubicBezTo>
                <a:cubicBezTo>
                  <a:pt x="427" y="901"/>
                  <a:pt x="427" y="901"/>
                  <a:pt x="427" y="901"/>
                </a:cubicBezTo>
                <a:cubicBezTo>
                  <a:pt x="469" y="901"/>
                  <a:pt x="485" y="874"/>
                  <a:pt x="485" y="834"/>
                </a:cubicBezTo>
                <a:cubicBezTo>
                  <a:pt x="485" y="92"/>
                  <a:pt x="485" y="92"/>
                  <a:pt x="485" y="92"/>
                </a:cubicBezTo>
                <a:cubicBezTo>
                  <a:pt x="485" y="23"/>
                  <a:pt x="449" y="0"/>
                  <a:pt x="404" y="0"/>
                </a:cubicBezTo>
                <a:close/>
                <a:moveTo>
                  <a:pt x="194" y="67"/>
                </a:moveTo>
                <a:cubicBezTo>
                  <a:pt x="291" y="67"/>
                  <a:pt x="291" y="67"/>
                  <a:pt x="291" y="67"/>
                </a:cubicBezTo>
                <a:cubicBezTo>
                  <a:pt x="297" y="67"/>
                  <a:pt x="302" y="72"/>
                  <a:pt x="302" y="79"/>
                </a:cubicBezTo>
                <a:cubicBezTo>
                  <a:pt x="302" y="85"/>
                  <a:pt x="297" y="90"/>
                  <a:pt x="291" y="90"/>
                </a:cubicBezTo>
                <a:cubicBezTo>
                  <a:pt x="194" y="90"/>
                  <a:pt x="194" y="90"/>
                  <a:pt x="194" y="90"/>
                </a:cubicBezTo>
                <a:cubicBezTo>
                  <a:pt x="188" y="90"/>
                  <a:pt x="183" y="85"/>
                  <a:pt x="183" y="79"/>
                </a:cubicBezTo>
                <a:cubicBezTo>
                  <a:pt x="183" y="72"/>
                  <a:pt x="188" y="67"/>
                  <a:pt x="194" y="67"/>
                </a:cubicBezTo>
                <a:close/>
                <a:moveTo>
                  <a:pt x="244" y="867"/>
                </a:moveTo>
                <a:cubicBezTo>
                  <a:pt x="222" y="867"/>
                  <a:pt x="204" y="849"/>
                  <a:pt x="204" y="827"/>
                </a:cubicBezTo>
                <a:cubicBezTo>
                  <a:pt x="204" y="805"/>
                  <a:pt x="222" y="787"/>
                  <a:pt x="244" y="787"/>
                </a:cubicBezTo>
                <a:cubicBezTo>
                  <a:pt x="266" y="787"/>
                  <a:pt x="284" y="805"/>
                  <a:pt x="284" y="827"/>
                </a:cubicBezTo>
                <a:cubicBezTo>
                  <a:pt x="284" y="849"/>
                  <a:pt x="266" y="867"/>
                  <a:pt x="244" y="867"/>
                </a:cubicBezTo>
                <a:close/>
                <a:moveTo>
                  <a:pt x="449" y="749"/>
                </a:moveTo>
                <a:cubicBezTo>
                  <a:pt x="36" y="749"/>
                  <a:pt x="36" y="749"/>
                  <a:pt x="36" y="749"/>
                </a:cubicBezTo>
                <a:cubicBezTo>
                  <a:pt x="36" y="159"/>
                  <a:pt x="36" y="159"/>
                  <a:pt x="36" y="159"/>
                </a:cubicBezTo>
                <a:cubicBezTo>
                  <a:pt x="449" y="159"/>
                  <a:pt x="449" y="159"/>
                  <a:pt x="449" y="159"/>
                </a:cubicBezTo>
                <a:lnTo>
                  <a:pt x="449" y="749"/>
                </a:lnTo>
                <a:close/>
              </a:path>
            </a:pathLst>
          </a:custGeom>
          <a:solidFill>
            <a:srgbClr val="1BADF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3" name="Google Shape;513;p47"/>
          <p:cNvSpPr/>
          <p:nvPr/>
        </p:nvSpPr>
        <p:spPr>
          <a:xfrm>
            <a:off x="3897711" y="2302883"/>
            <a:ext cx="1019751" cy="25391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1BADFF"/>
                </a:solidFill>
                <a:latin typeface="Raleway"/>
                <a:ea typeface="Raleway"/>
                <a:cs typeface="Raleway"/>
                <a:sym typeface="Raleway"/>
              </a:rPr>
              <a:t>JOHN DOE</a:t>
            </a:r>
            <a:endParaRPr sz="1100"/>
          </a:p>
        </p:txBody>
      </p:sp>
      <p:sp>
        <p:nvSpPr>
          <p:cNvPr id="514" name="Google Shape;514;p47"/>
          <p:cNvSpPr/>
          <p:nvPr/>
        </p:nvSpPr>
        <p:spPr>
          <a:xfrm>
            <a:off x="3608785" y="1477566"/>
            <a:ext cx="1597819" cy="59888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5" name="Google Shape;515;p47"/>
          <p:cNvSpPr/>
          <p:nvPr/>
        </p:nvSpPr>
        <p:spPr>
          <a:xfrm>
            <a:off x="3612357" y="1481138"/>
            <a:ext cx="1594247" cy="55840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6" name="Google Shape;516;p47"/>
          <p:cNvSpPr/>
          <p:nvPr/>
        </p:nvSpPr>
        <p:spPr>
          <a:xfrm>
            <a:off x="3648076" y="1513285"/>
            <a:ext cx="1533525" cy="526256"/>
          </a:xfrm>
          <a:custGeom>
            <a:rect b="b" l="l" r="r" t="t"/>
            <a:pathLst>
              <a:path extrusionOk="0" h="442" w="1288">
                <a:moveTo>
                  <a:pt x="227" y="333"/>
                </a:moveTo>
                <a:lnTo>
                  <a:pt x="130" y="235"/>
                </a:lnTo>
                <a:lnTo>
                  <a:pt x="227" y="138"/>
                </a:lnTo>
                <a:lnTo>
                  <a:pt x="324" y="235"/>
                </a:lnTo>
                <a:lnTo>
                  <a:pt x="227" y="333"/>
                </a:lnTo>
                <a:close/>
                <a:moveTo>
                  <a:pt x="436" y="333"/>
                </a:moveTo>
                <a:lnTo>
                  <a:pt x="339" y="235"/>
                </a:lnTo>
                <a:lnTo>
                  <a:pt x="436" y="138"/>
                </a:lnTo>
                <a:lnTo>
                  <a:pt x="532" y="235"/>
                </a:lnTo>
                <a:lnTo>
                  <a:pt x="436" y="333"/>
                </a:lnTo>
                <a:close/>
                <a:moveTo>
                  <a:pt x="644" y="333"/>
                </a:moveTo>
                <a:lnTo>
                  <a:pt x="547" y="235"/>
                </a:lnTo>
                <a:lnTo>
                  <a:pt x="644" y="138"/>
                </a:lnTo>
                <a:lnTo>
                  <a:pt x="741" y="235"/>
                </a:lnTo>
                <a:lnTo>
                  <a:pt x="644" y="333"/>
                </a:lnTo>
                <a:close/>
                <a:moveTo>
                  <a:pt x="853" y="333"/>
                </a:moveTo>
                <a:lnTo>
                  <a:pt x="756" y="235"/>
                </a:lnTo>
                <a:lnTo>
                  <a:pt x="853" y="138"/>
                </a:lnTo>
                <a:lnTo>
                  <a:pt x="949" y="235"/>
                </a:lnTo>
                <a:lnTo>
                  <a:pt x="853" y="333"/>
                </a:lnTo>
                <a:close/>
                <a:moveTo>
                  <a:pt x="1061" y="333"/>
                </a:moveTo>
                <a:lnTo>
                  <a:pt x="965" y="235"/>
                </a:lnTo>
                <a:lnTo>
                  <a:pt x="1061" y="138"/>
                </a:lnTo>
                <a:lnTo>
                  <a:pt x="1158" y="235"/>
                </a:lnTo>
                <a:lnTo>
                  <a:pt x="1061" y="333"/>
                </a:lnTo>
                <a:close/>
                <a:moveTo>
                  <a:pt x="1167" y="0"/>
                </a:moveTo>
                <a:lnTo>
                  <a:pt x="1061" y="104"/>
                </a:lnTo>
                <a:lnTo>
                  <a:pt x="959" y="0"/>
                </a:lnTo>
                <a:lnTo>
                  <a:pt x="853" y="104"/>
                </a:lnTo>
                <a:lnTo>
                  <a:pt x="747" y="0"/>
                </a:lnTo>
                <a:lnTo>
                  <a:pt x="644" y="104"/>
                </a:lnTo>
                <a:lnTo>
                  <a:pt x="538" y="0"/>
                </a:lnTo>
                <a:lnTo>
                  <a:pt x="436" y="104"/>
                </a:lnTo>
                <a:lnTo>
                  <a:pt x="330" y="0"/>
                </a:lnTo>
                <a:lnTo>
                  <a:pt x="227" y="104"/>
                </a:lnTo>
                <a:lnTo>
                  <a:pt x="121" y="0"/>
                </a:lnTo>
                <a:lnTo>
                  <a:pt x="0" y="122"/>
                </a:lnTo>
                <a:lnTo>
                  <a:pt x="112" y="235"/>
                </a:lnTo>
                <a:lnTo>
                  <a:pt x="0" y="348"/>
                </a:lnTo>
                <a:lnTo>
                  <a:pt x="94" y="442"/>
                </a:lnTo>
                <a:lnTo>
                  <a:pt x="148" y="442"/>
                </a:lnTo>
                <a:lnTo>
                  <a:pt x="227" y="366"/>
                </a:lnTo>
                <a:lnTo>
                  <a:pt x="303" y="442"/>
                </a:lnTo>
                <a:lnTo>
                  <a:pt x="357" y="442"/>
                </a:lnTo>
                <a:lnTo>
                  <a:pt x="436" y="366"/>
                </a:lnTo>
                <a:lnTo>
                  <a:pt x="511" y="442"/>
                </a:lnTo>
                <a:lnTo>
                  <a:pt x="566" y="442"/>
                </a:lnTo>
                <a:lnTo>
                  <a:pt x="644" y="366"/>
                </a:lnTo>
                <a:lnTo>
                  <a:pt x="720" y="442"/>
                </a:lnTo>
                <a:lnTo>
                  <a:pt x="777" y="442"/>
                </a:lnTo>
                <a:lnTo>
                  <a:pt x="853" y="366"/>
                </a:lnTo>
                <a:lnTo>
                  <a:pt x="928" y="442"/>
                </a:lnTo>
                <a:lnTo>
                  <a:pt x="986" y="442"/>
                </a:lnTo>
                <a:lnTo>
                  <a:pt x="1061" y="366"/>
                </a:lnTo>
                <a:lnTo>
                  <a:pt x="1140" y="442"/>
                </a:lnTo>
                <a:lnTo>
                  <a:pt x="1194" y="442"/>
                </a:lnTo>
                <a:lnTo>
                  <a:pt x="1288" y="348"/>
                </a:lnTo>
                <a:lnTo>
                  <a:pt x="1173" y="235"/>
                </a:lnTo>
                <a:lnTo>
                  <a:pt x="1288" y="122"/>
                </a:lnTo>
                <a:lnTo>
                  <a:pt x="1167" y="0"/>
                </a:lnTo>
                <a:close/>
              </a:path>
            </a:pathLst>
          </a:custGeom>
          <a:solidFill>
            <a:srgbClr val="003F61">
              <a:alpha val="31764"/>
            </a:srgbClr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7" name="Google Shape;517;p47"/>
          <p:cNvSpPr/>
          <p:nvPr/>
        </p:nvSpPr>
        <p:spPr>
          <a:xfrm>
            <a:off x="3648076" y="1513285"/>
            <a:ext cx="1533525" cy="526256"/>
          </a:xfrm>
          <a:custGeom>
            <a:rect b="b" l="l" r="r" t="t"/>
            <a:pathLst>
              <a:path extrusionOk="0" h="442" w="1288">
                <a:moveTo>
                  <a:pt x="227" y="333"/>
                </a:moveTo>
                <a:lnTo>
                  <a:pt x="130" y="235"/>
                </a:lnTo>
                <a:lnTo>
                  <a:pt x="227" y="138"/>
                </a:lnTo>
                <a:lnTo>
                  <a:pt x="324" y="235"/>
                </a:lnTo>
                <a:lnTo>
                  <a:pt x="227" y="333"/>
                </a:lnTo>
                <a:moveTo>
                  <a:pt x="436" y="333"/>
                </a:moveTo>
                <a:lnTo>
                  <a:pt x="339" y="235"/>
                </a:lnTo>
                <a:lnTo>
                  <a:pt x="436" y="138"/>
                </a:lnTo>
                <a:lnTo>
                  <a:pt x="532" y="235"/>
                </a:lnTo>
                <a:lnTo>
                  <a:pt x="436" y="333"/>
                </a:lnTo>
                <a:moveTo>
                  <a:pt x="644" y="333"/>
                </a:moveTo>
                <a:lnTo>
                  <a:pt x="547" y="235"/>
                </a:lnTo>
                <a:lnTo>
                  <a:pt x="644" y="138"/>
                </a:lnTo>
                <a:lnTo>
                  <a:pt x="741" y="235"/>
                </a:lnTo>
                <a:lnTo>
                  <a:pt x="644" y="333"/>
                </a:lnTo>
                <a:moveTo>
                  <a:pt x="853" y="333"/>
                </a:moveTo>
                <a:lnTo>
                  <a:pt x="756" y="235"/>
                </a:lnTo>
                <a:lnTo>
                  <a:pt x="853" y="138"/>
                </a:lnTo>
                <a:lnTo>
                  <a:pt x="949" y="235"/>
                </a:lnTo>
                <a:lnTo>
                  <a:pt x="853" y="333"/>
                </a:lnTo>
                <a:moveTo>
                  <a:pt x="1061" y="333"/>
                </a:moveTo>
                <a:lnTo>
                  <a:pt x="965" y="235"/>
                </a:lnTo>
                <a:lnTo>
                  <a:pt x="1061" y="138"/>
                </a:lnTo>
                <a:lnTo>
                  <a:pt x="1158" y="235"/>
                </a:lnTo>
                <a:lnTo>
                  <a:pt x="1061" y="333"/>
                </a:lnTo>
                <a:moveTo>
                  <a:pt x="1167" y="0"/>
                </a:moveTo>
                <a:lnTo>
                  <a:pt x="1061" y="104"/>
                </a:lnTo>
                <a:lnTo>
                  <a:pt x="959" y="0"/>
                </a:lnTo>
                <a:lnTo>
                  <a:pt x="853" y="104"/>
                </a:lnTo>
                <a:lnTo>
                  <a:pt x="747" y="0"/>
                </a:lnTo>
                <a:lnTo>
                  <a:pt x="644" y="104"/>
                </a:lnTo>
                <a:lnTo>
                  <a:pt x="538" y="0"/>
                </a:lnTo>
                <a:lnTo>
                  <a:pt x="436" y="104"/>
                </a:lnTo>
                <a:lnTo>
                  <a:pt x="330" y="0"/>
                </a:lnTo>
                <a:lnTo>
                  <a:pt x="227" y="104"/>
                </a:lnTo>
                <a:lnTo>
                  <a:pt x="121" y="0"/>
                </a:lnTo>
                <a:lnTo>
                  <a:pt x="0" y="122"/>
                </a:lnTo>
                <a:lnTo>
                  <a:pt x="112" y="235"/>
                </a:lnTo>
                <a:lnTo>
                  <a:pt x="0" y="348"/>
                </a:lnTo>
                <a:lnTo>
                  <a:pt x="94" y="442"/>
                </a:lnTo>
                <a:lnTo>
                  <a:pt x="148" y="442"/>
                </a:lnTo>
                <a:lnTo>
                  <a:pt x="227" y="366"/>
                </a:lnTo>
                <a:lnTo>
                  <a:pt x="303" y="442"/>
                </a:lnTo>
                <a:lnTo>
                  <a:pt x="357" y="442"/>
                </a:lnTo>
                <a:lnTo>
                  <a:pt x="436" y="366"/>
                </a:lnTo>
                <a:lnTo>
                  <a:pt x="511" y="442"/>
                </a:lnTo>
                <a:lnTo>
                  <a:pt x="566" y="442"/>
                </a:lnTo>
                <a:lnTo>
                  <a:pt x="644" y="366"/>
                </a:lnTo>
                <a:lnTo>
                  <a:pt x="720" y="442"/>
                </a:lnTo>
                <a:lnTo>
                  <a:pt x="777" y="442"/>
                </a:lnTo>
                <a:lnTo>
                  <a:pt x="853" y="366"/>
                </a:lnTo>
                <a:lnTo>
                  <a:pt x="928" y="442"/>
                </a:lnTo>
                <a:lnTo>
                  <a:pt x="986" y="442"/>
                </a:lnTo>
                <a:lnTo>
                  <a:pt x="1061" y="366"/>
                </a:lnTo>
                <a:lnTo>
                  <a:pt x="1140" y="442"/>
                </a:lnTo>
                <a:lnTo>
                  <a:pt x="1194" y="442"/>
                </a:lnTo>
                <a:lnTo>
                  <a:pt x="1288" y="348"/>
                </a:lnTo>
                <a:lnTo>
                  <a:pt x="1173" y="235"/>
                </a:lnTo>
                <a:lnTo>
                  <a:pt x="1288" y="122"/>
                </a:lnTo>
                <a:lnTo>
                  <a:pt x="1167" y="0"/>
                </a:lnTo>
              </a:path>
            </a:pathLst>
          </a:cu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18" name="Google Shape;518;p47"/>
          <p:cNvGrpSpPr/>
          <p:nvPr/>
        </p:nvGrpSpPr>
        <p:grpSpPr>
          <a:xfrm>
            <a:off x="4195620" y="1822179"/>
            <a:ext cx="438436" cy="437108"/>
            <a:chOff x="5624513" y="2466976"/>
            <a:chExt cx="523875" cy="522288"/>
          </a:xfrm>
        </p:grpSpPr>
        <p:sp>
          <p:nvSpPr>
            <p:cNvPr id="519" name="Google Shape;519;p47"/>
            <p:cNvSpPr/>
            <p:nvPr/>
          </p:nvSpPr>
          <p:spPr>
            <a:xfrm>
              <a:off x="5624513" y="2466976"/>
              <a:ext cx="523875" cy="522288"/>
            </a:xfrm>
            <a:prstGeom prst="ellipse">
              <a:avLst/>
            </a:prstGeom>
            <a:solidFill>
              <a:srgbClr val="1BAD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0" name="Google Shape;520;p47"/>
            <p:cNvSpPr/>
            <p:nvPr/>
          </p:nvSpPr>
          <p:spPr>
            <a:xfrm>
              <a:off x="5688013" y="2847976"/>
              <a:ext cx="396875" cy="141288"/>
            </a:xfrm>
            <a:custGeom>
              <a:rect b="b" l="l" r="r" t="t"/>
              <a:pathLst>
                <a:path extrusionOk="0" h="29" w="81">
                  <a:moveTo>
                    <a:pt x="40" y="29"/>
                  </a:moveTo>
                  <a:cubicBezTo>
                    <a:pt x="57" y="29"/>
                    <a:pt x="71" y="21"/>
                    <a:pt x="81" y="10"/>
                  </a:cubicBezTo>
                  <a:cubicBezTo>
                    <a:pt x="73" y="4"/>
                    <a:pt x="58" y="0"/>
                    <a:pt x="40" y="0"/>
                  </a:cubicBezTo>
                  <a:cubicBezTo>
                    <a:pt x="23" y="0"/>
                    <a:pt x="8" y="4"/>
                    <a:pt x="0" y="10"/>
                  </a:cubicBezTo>
                  <a:cubicBezTo>
                    <a:pt x="10" y="21"/>
                    <a:pt x="24" y="29"/>
                    <a:pt x="40" y="29"/>
                  </a:cubicBezTo>
                  <a:close/>
                </a:path>
              </a:pathLst>
            </a:custGeom>
            <a:solidFill>
              <a:srgbClr val="B3E1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1" name="Google Shape;521;p47"/>
            <p:cNvSpPr/>
            <p:nvPr/>
          </p:nvSpPr>
          <p:spPr>
            <a:xfrm>
              <a:off x="5756275" y="2560638"/>
              <a:ext cx="260350" cy="257175"/>
            </a:xfrm>
            <a:prstGeom prst="ellipse">
              <a:avLst/>
            </a:prstGeom>
            <a:solidFill>
              <a:srgbClr val="B3E1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22" name="Google Shape;522;p47"/>
          <p:cNvSpPr/>
          <p:nvPr/>
        </p:nvSpPr>
        <p:spPr>
          <a:xfrm>
            <a:off x="4014968" y="2485720"/>
            <a:ext cx="799739" cy="15004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00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Creative Director</a:t>
            </a:r>
            <a:endParaRPr sz="1100"/>
          </a:p>
        </p:txBody>
      </p:sp>
      <p:sp>
        <p:nvSpPr>
          <p:cNvPr id="523" name="Google Shape;523;p47"/>
          <p:cNvSpPr/>
          <p:nvPr/>
        </p:nvSpPr>
        <p:spPr>
          <a:xfrm>
            <a:off x="3748088" y="2729487"/>
            <a:ext cx="1340644" cy="425905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4" name="Google Shape;524;p47"/>
          <p:cNvSpPr/>
          <p:nvPr/>
        </p:nvSpPr>
        <p:spPr>
          <a:xfrm>
            <a:off x="3871913" y="2857310"/>
            <a:ext cx="184547" cy="170260"/>
          </a:xfrm>
          <a:custGeom>
            <a:rect b="b" l="l" r="r" t="t"/>
            <a:pathLst>
              <a:path extrusionOk="0" h="45" w="49">
                <a:moveTo>
                  <a:pt x="49" y="14"/>
                </a:moveTo>
                <a:cubicBezTo>
                  <a:pt x="49" y="20"/>
                  <a:pt x="42" y="26"/>
                  <a:pt x="33" y="26"/>
                </a:cubicBezTo>
                <a:cubicBezTo>
                  <a:pt x="32" y="28"/>
                  <a:pt x="31" y="29"/>
                  <a:pt x="30" y="29"/>
                </a:cubicBezTo>
                <a:cubicBezTo>
                  <a:pt x="28" y="31"/>
                  <a:pt x="28" y="32"/>
                  <a:pt x="28" y="34"/>
                </a:cubicBezTo>
                <a:cubicBezTo>
                  <a:pt x="28" y="36"/>
                  <a:pt x="29" y="38"/>
                  <a:pt x="32" y="38"/>
                </a:cubicBezTo>
                <a:cubicBezTo>
                  <a:pt x="35" y="38"/>
                  <a:pt x="37" y="40"/>
                  <a:pt x="37" y="42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5"/>
                  <a:pt x="37" y="45"/>
                  <a:pt x="37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1" y="45"/>
                  <a:pt x="11" y="45"/>
                  <a:pt x="11" y="44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0"/>
                  <a:pt x="14" y="38"/>
                  <a:pt x="17" y="38"/>
                </a:cubicBezTo>
                <a:cubicBezTo>
                  <a:pt x="20" y="38"/>
                  <a:pt x="20" y="36"/>
                  <a:pt x="20" y="34"/>
                </a:cubicBezTo>
                <a:cubicBezTo>
                  <a:pt x="20" y="32"/>
                  <a:pt x="20" y="31"/>
                  <a:pt x="19" y="29"/>
                </a:cubicBezTo>
                <a:cubicBezTo>
                  <a:pt x="18" y="29"/>
                  <a:pt x="17" y="28"/>
                  <a:pt x="16" y="26"/>
                </a:cubicBezTo>
                <a:cubicBezTo>
                  <a:pt x="7" y="26"/>
                  <a:pt x="0" y="20"/>
                  <a:pt x="0" y="1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9"/>
                  <a:pt x="1" y="7"/>
                  <a:pt x="3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2"/>
                  <a:pt x="13" y="0"/>
                  <a:pt x="16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5" y="0"/>
                  <a:pt x="37" y="2"/>
                  <a:pt x="37" y="5"/>
                </a:cubicBezTo>
                <a:cubicBezTo>
                  <a:pt x="37" y="7"/>
                  <a:pt x="37" y="7"/>
                  <a:pt x="37" y="7"/>
                </a:cubicBezTo>
                <a:cubicBezTo>
                  <a:pt x="46" y="7"/>
                  <a:pt x="46" y="7"/>
                  <a:pt x="46" y="7"/>
                </a:cubicBezTo>
                <a:cubicBezTo>
                  <a:pt x="48" y="7"/>
                  <a:pt x="49" y="9"/>
                  <a:pt x="49" y="10"/>
                </a:cubicBezTo>
                <a:lnTo>
                  <a:pt x="49" y="14"/>
                </a:lnTo>
                <a:close/>
                <a:moveTo>
                  <a:pt x="11" y="11"/>
                </a:moveTo>
                <a:cubicBezTo>
                  <a:pt x="4" y="11"/>
                  <a:pt x="4" y="11"/>
                  <a:pt x="4" y="11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7"/>
                  <a:pt x="7" y="21"/>
                  <a:pt x="13" y="22"/>
                </a:cubicBezTo>
                <a:cubicBezTo>
                  <a:pt x="12" y="19"/>
                  <a:pt x="11" y="16"/>
                  <a:pt x="11" y="11"/>
                </a:cubicBezTo>
                <a:close/>
                <a:moveTo>
                  <a:pt x="45" y="11"/>
                </a:moveTo>
                <a:cubicBezTo>
                  <a:pt x="37" y="11"/>
                  <a:pt x="37" y="11"/>
                  <a:pt x="37" y="11"/>
                </a:cubicBezTo>
                <a:cubicBezTo>
                  <a:pt x="37" y="16"/>
                  <a:pt x="37" y="19"/>
                  <a:pt x="35" y="22"/>
                </a:cubicBezTo>
                <a:cubicBezTo>
                  <a:pt x="41" y="21"/>
                  <a:pt x="45" y="17"/>
                  <a:pt x="45" y="14"/>
                </a:cubicBezTo>
                <a:lnTo>
                  <a:pt x="45" y="11"/>
                </a:lnTo>
                <a:close/>
              </a:path>
            </a:pathLst>
          </a:custGeom>
          <a:solidFill>
            <a:srgbClr val="3E4143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5" name="Google Shape;525;p47"/>
          <p:cNvSpPr/>
          <p:nvPr/>
        </p:nvSpPr>
        <p:spPr>
          <a:xfrm>
            <a:off x="4446985" y="2859095"/>
            <a:ext cx="195262" cy="166688"/>
          </a:xfrm>
          <a:custGeom>
            <a:rect b="b" l="l" r="r" t="t"/>
            <a:pathLst>
              <a:path extrusionOk="0" h="44" w="52">
                <a:moveTo>
                  <a:pt x="25" y="44"/>
                </a:move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0" y="20"/>
                  <a:pt x="0" y="14"/>
                </a:cubicBezTo>
                <a:cubicBezTo>
                  <a:pt x="0" y="5"/>
                  <a:pt x="6" y="0"/>
                  <a:pt x="14" y="0"/>
                </a:cubicBezTo>
                <a:cubicBezTo>
                  <a:pt x="19" y="0"/>
                  <a:pt x="24" y="4"/>
                  <a:pt x="26" y="6"/>
                </a:cubicBezTo>
                <a:cubicBezTo>
                  <a:pt x="29" y="4"/>
                  <a:pt x="33" y="0"/>
                  <a:pt x="38" y="0"/>
                </a:cubicBezTo>
                <a:cubicBezTo>
                  <a:pt x="47" y="0"/>
                  <a:pt x="52" y="5"/>
                  <a:pt x="52" y="14"/>
                </a:cubicBezTo>
                <a:cubicBezTo>
                  <a:pt x="52" y="20"/>
                  <a:pt x="46" y="26"/>
                  <a:pt x="45" y="27"/>
                </a:cubicBezTo>
                <a:cubicBezTo>
                  <a:pt x="28" y="44"/>
                  <a:pt x="28" y="44"/>
                  <a:pt x="28" y="44"/>
                </a:cubicBezTo>
                <a:cubicBezTo>
                  <a:pt x="27" y="44"/>
                  <a:pt x="27" y="44"/>
                  <a:pt x="26" y="44"/>
                </a:cubicBezTo>
                <a:cubicBezTo>
                  <a:pt x="26" y="44"/>
                  <a:pt x="25" y="44"/>
                  <a:pt x="25" y="44"/>
                </a:cubicBezTo>
                <a:close/>
              </a:path>
            </a:pathLst>
          </a:custGeom>
          <a:solidFill>
            <a:srgbClr val="1BADF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6" name="Google Shape;526;p47"/>
          <p:cNvSpPr/>
          <p:nvPr/>
        </p:nvSpPr>
        <p:spPr>
          <a:xfrm>
            <a:off x="3902762" y="3253770"/>
            <a:ext cx="1024152" cy="35779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Your sample text is</a:t>
            </a:r>
            <a:endParaRPr sz="1100"/>
          </a:p>
          <a:p>
            <a:pPr indent="0" lvl="0" marL="0" marR="0" rtl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give you more confort to own text instead.</a:t>
            </a:r>
            <a:endParaRPr sz="1100"/>
          </a:p>
        </p:txBody>
      </p:sp>
      <p:sp>
        <p:nvSpPr>
          <p:cNvPr id="527" name="Google Shape;527;p47"/>
          <p:cNvSpPr/>
          <p:nvPr/>
        </p:nvSpPr>
        <p:spPr>
          <a:xfrm>
            <a:off x="4038532" y="2809711"/>
            <a:ext cx="234679" cy="26545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3E4143"/>
                </a:solidFill>
                <a:latin typeface="Raleway"/>
                <a:ea typeface="Raleway"/>
                <a:cs typeface="Raleway"/>
                <a:sym typeface="Raleway"/>
              </a:rPr>
              <a:t>3</a:t>
            </a:r>
            <a:endParaRPr sz="1100"/>
          </a:p>
        </p:txBody>
      </p:sp>
      <p:sp>
        <p:nvSpPr>
          <p:cNvPr id="528" name="Google Shape;528;p47"/>
          <p:cNvSpPr/>
          <p:nvPr/>
        </p:nvSpPr>
        <p:spPr>
          <a:xfrm>
            <a:off x="4624250" y="2809700"/>
            <a:ext cx="557400" cy="265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1BADFF"/>
                </a:solidFill>
                <a:latin typeface="Raleway"/>
                <a:ea typeface="Raleway"/>
                <a:cs typeface="Raleway"/>
                <a:sym typeface="Raleway"/>
              </a:rPr>
              <a:t>65K</a:t>
            </a:r>
            <a:endParaRPr sz="1100"/>
          </a:p>
        </p:txBody>
      </p:sp>
      <p:cxnSp>
        <p:nvCxnSpPr>
          <p:cNvPr id="529" name="Google Shape;529;p47"/>
          <p:cNvCxnSpPr/>
          <p:nvPr/>
        </p:nvCxnSpPr>
        <p:spPr>
          <a:xfrm>
            <a:off x="4334471" y="2729487"/>
            <a:ext cx="0" cy="425905"/>
          </a:xfrm>
          <a:prstGeom prst="straightConnector1">
            <a:avLst/>
          </a:prstGeom>
          <a:noFill/>
          <a:ln cap="flat" cmpd="sng" w="12700">
            <a:solidFill>
              <a:srgbClr val="BFBFBF"/>
            </a:solidFill>
            <a:prstDash val="solid"/>
            <a:miter lim="800000"/>
            <a:headEnd len="sm" w="sm" type="none"/>
            <a:tailEnd len="sm" w="sm" type="none"/>
          </a:ln>
        </p:spPr>
      </p:cxnSp>
      <p:grpSp>
        <p:nvGrpSpPr>
          <p:cNvPr id="530" name="Google Shape;530;p47"/>
          <p:cNvGrpSpPr/>
          <p:nvPr/>
        </p:nvGrpSpPr>
        <p:grpSpPr>
          <a:xfrm>
            <a:off x="4725794" y="1298462"/>
            <a:ext cx="1781486" cy="2864136"/>
            <a:chOff x="6325773" y="1774825"/>
            <a:chExt cx="2375315" cy="3818848"/>
          </a:xfrm>
        </p:grpSpPr>
        <p:sp>
          <p:nvSpPr>
            <p:cNvPr id="531" name="Google Shape;531;p47"/>
            <p:cNvSpPr/>
            <p:nvPr/>
          </p:nvSpPr>
          <p:spPr>
            <a:xfrm>
              <a:off x="6325773" y="2187575"/>
              <a:ext cx="1413290" cy="444500"/>
            </a:xfrm>
            <a:custGeom>
              <a:rect b="b" l="l" r="r" t="t"/>
              <a:pathLst>
                <a:path extrusionOk="0" h="83" w="288">
                  <a:moveTo>
                    <a:pt x="288" y="7"/>
                  </a:moveTo>
                  <a:cubicBezTo>
                    <a:pt x="276" y="0"/>
                    <a:pt x="276" y="0"/>
                    <a:pt x="276" y="0"/>
                  </a:cubicBezTo>
                  <a:cubicBezTo>
                    <a:pt x="276" y="5"/>
                    <a:pt x="276" y="5"/>
                    <a:pt x="276" y="5"/>
                  </a:cubicBezTo>
                  <a:cubicBezTo>
                    <a:pt x="232" y="5"/>
                    <a:pt x="232" y="5"/>
                    <a:pt x="232" y="5"/>
                  </a:cubicBezTo>
                  <a:cubicBezTo>
                    <a:pt x="232" y="77"/>
                    <a:pt x="232" y="77"/>
                    <a:pt x="232" y="77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9" y="75"/>
                    <a:pt x="7" y="73"/>
                    <a:pt x="4" y="73"/>
                  </a:cubicBezTo>
                  <a:cubicBezTo>
                    <a:pt x="2" y="73"/>
                    <a:pt x="0" y="75"/>
                    <a:pt x="0" y="78"/>
                  </a:cubicBezTo>
                  <a:cubicBezTo>
                    <a:pt x="0" y="81"/>
                    <a:pt x="2" y="83"/>
                    <a:pt x="4" y="83"/>
                  </a:cubicBezTo>
                  <a:cubicBezTo>
                    <a:pt x="7" y="83"/>
                    <a:pt x="8" y="81"/>
                    <a:pt x="9" y="79"/>
                  </a:cubicBezTo>
                  <a:cubicBezTo>
                    <a:pt x="234" y="79"/>
                    <a:pt x="234" y="79"/>
                    <a:pt x="234" y="79"/>
                  </a:cubicBezTo>
                  <a:cubicBezTo>
                    <a:pt x="234" y="7"/>
                    <a:pt x="234" y="7"/>
                    <a:pt x="234" y="7"/>
                  </a:cubicBezTo>
                  <a:cubicBezTo>
                    <a:pt x="276" y="7"/>
                    <a:pt x="276" y="7"/>
                    <a:pt x="276" y="7"/>
                  </a:cubicBezTo>
                  <a:cubicBezTo>
                    <a:pt x="276" y="13"/>
                    <a:pt x="276" y="13"/>
                    <a:pt x="276" y="13"/>
                  </a:cubicBezTo>
                  <a:lnTo>
                    <a:pt x="288" y="7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2" name="Google Shape;532;p47"/>
            <p:cNvSpPr/>
            <p:nvPr/>
          </p:nvSpPr>
          <p:spPr>
            <a:xfrm>
              <a:off x="6444323" y="4743451"/>
              <a:ext cx="1294740" cy="457514"/>
            </a:xfrm>
            <a:custGeom>
              <a:rect b="b" l="l" r="r" t="t"/>
              <a:pathLst>
                <a:path extrusionOk="0" h="122" w="256">
                  <a:moveTo>
                    <a:pt x="256" y="116"/>
                  </a:moveTo>
                  <a:cubicBezTo>
                    <a:pt x="244" y="122"/>
                    <a:pt x="244" y="122"/>
                    <a:pt x="244" y="122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00" y="118"/>
                    <a:pt x="200" y="118"/>
                    <a:pt x="200" y="118"/>
                  </a:cubicBezTo>
                  <a:cubicBezTo>
                    <a:pt x="200" y="5"/>
                    <a:pt x="200" y="5"/>
                    <a:pt x="200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8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9" y="4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202" y="116"/>
                    <a:pt x="202" y="116"/>
                    <a:pt x="202" y="116"/>
                  </a:cubicBezTo>
                  <a:cubicBezTo>
                    <a:pt x="244" y="116"/>
                    <a:pt x="244" y="116"/>
                    <a:pt x="244" y="116"/>
                  </a:cubicBezTo>
                  <a:cubicBezTo>
                    <a:pt x="244" y="109"/>
                    <a:pt x="244" y="109"/>
                    <a:pt x="244" y="109"/>
                  </a:cubicBezTo>
                  <a:lnTo>
                    <a:pt x="256" y="116"/>
                  </a:lnTo>
                  <a:close/>
                </a:path>
              </a:pathLst>
            </a:custGeom>
            <a:solidFill>
              <a:schemeClr val="accent3"/>
            </a:solidFill>
            <a:ln cap="flat" cmpd="sng" w="9525">
              <a:solidFill>
                <a:srgbClr val="B3E1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3" name="Google Shape;533;p47"/>
            <p:cNvSpPr/>
            <p:nvPr/>
          </p:nvSpPr>
          <p:spPr>
            <a:xfrm>
              <a:off x="6662738" y="3762375"/>
              <a:ext cx="1076325" cy="69850"/>
            </a:xfrm>
            <a:custGeom>
              <a:rect b="b" l="l" r="r" t="t"/>
              <a:pathLst>
                <a:path extrusionOk="0" h="13" w="200">
                  <a:moveTo>
                    <a:pt x="200" y="7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7" y="1"/>
                    <a:pt x="5" y="1"/>
                  </a:cubicBezTo>
                  <a:cubicBezTo>
                    <a:pt x="2" y="1"/>
                    <a:pt x="0" y="3"/>
                    <a:pt x="0" y="6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7" y="10"/>
                    <a:pt x="9" y="9"/>
                    <a:pt x="9" y="7"/>
                  </a:cubicBezTo>
                  <a:cubicBezTo>
                    <a:pt x="188" y="7"/>
                    <a:pt x="188" y="7"/>
                    <a:pt x="188" y="7"/>
                  </a:cubicBezTo>
                  <a:cubicBezTo>
                    <a:pt x="188" y="13"/>
                    <a:pt x="188" y="13"/>
                    <a:pt x="188" y="13"/>
                  </a:cubicBezTo>
                  <a:lnTo>
                    <a:pt x="200" y="7"/>
                  </a:lnTo>
                  <a:close/>
                </a:path>
              </a:pathLst>
            </a:custGeom>
            <a:solidFill>
              <a:srgbClr val="3E414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4" name="Google Shape;534;p47"/>
            <p:cNvSpPr/>
            <p:nvPr/>
          </p:nvSpPr>
          <p:spPr>
            <a:xfrm>
              <a:off x="7948613" y="1774825"/>
              <a:ext cx="752475" cy="744538"/>
            </a:xfrm>
            <a:custGeom>
              <a:rect b="b" l="l" r="r" t="t"/>
              <a:pathLst>
                <a:path extrusionOk="0" h="139" w="140">
                  <a:moveTo>
                    <a:pt x="127" y="41"/>
                  </a:moveTo>
                  <a:cubicBezTo>
                    <a:pt x="123" y="45"/>
                    <a:pt x="123" y="45"/>
                    <a:pt x="123" y="45"/>
                  </a:cubicBezTo>
                  <a:cubicBezTo>
                    <a:pt x="113" y="37"/>
                    <a:pt x="100" y="32"/>
                    <a:pt x="87" y="32"/>
                  </a:cubicBezTo>
                  <a:cubicBezTo>
                    <a:pt x="78" y="32"/>
                    <a:pt x="70" y="34"/>
                    <a:pt x="62" y="38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20"/>
                    <a:pt x="84" y="20"/>
                    <a:pt x="86" y="20"/>
                  </a:cubicBezTo>
                  <a:cubicBezTo>
                    <a:pt x="89" y="20"/>
                    <a:pt x="91" y="19"/>
                    <a:pt x="93" y="17"/>
                  </a:cubicBezTo>
                  <a:cubicBezTo>
                    <a:pt x="97" y="13"/>
                    <a:pt x="97" y="7"/>
                    <a:pt x="93" y="3"/>
                  </a:cubicBezTo>
                  <a:cubicBezTo>
                    <a:pt x="91" y="1"/>
                    <a:pt x="89" y="0"/>
                    <a:pt x="86" y="0"/>
                  </a:cubicBezTo>
                  <a:cubicBezTo>
                    <a:pt x="84" y="0"/>
                    <a:pt x="81" y="1"/>
                    <a:pt x="79" y="3"/>
                  </a:cubicBezTo>
                  <a:cubicBezTo>
                    <a:pt x="76" y="6"/>
                    <a:pt x="75" y="12"/>
                    <a:pt x="78" y="15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5" y="76"/>
                    <a:pt x="13" y="75"/>
                    <a:pt x="11" y="75"/>
                  </a:cubicBezTo>
                  <a:cubicBezTo>
                    <a:pt x="9" y="75"/>
                    <a:pt x="6" y="76"/>
                    <a:pt x="4" y="78"/>
                  </a:cubicBezTo>
                  <a:cubicBezTo>
                    <a:pt x="0" y="82"/>
                    <a:pt x="0" y="88"/>
                    <a:pt x="4" y="92"/>
                  </a:cubicBezTo>
                  <a:cubicBezTo>
                    <a:pt x="6" y="94"/>
                    <a:pt x="9" y="95"/>
                    <a:pt x="11" y="95"/>
                  </a:cubicBezTo>
                  <a:cubicBezTo>
                    <a:pt x="14" y="95"/>
                    <a:pt x="16" y="94"/>
                    <a:pt x="18" y="92"/>
                  </a:cubicBezTo>
                  <a:cubicBezTo>
                    <a:pt x="22" y="89"/>
                    <a:pt x="22" y="84"/>
                    <a:pt x="20" y="80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29" y="80"/>
                    <a:pt x="31" y="105"/>
                    <a:pt x="46" y="122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54" y="139"/>
                    <a:pt x="54" y="139"/>
                    <a:pt x="54" y="139"/>
                  </a:cubicBezTo>
                  <a:cubicBezTo>
                    <a:pt x="66" y="126"/>
                    <a:pt x="66" y="126"/>
                    <a:pt x="66" y="126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50" y="118"/>
                    <a:pt x="50" y="118"/>
                    <a:pt x="50" y="118"/>
                  </a:cubicBezTo>
                  <a:cubicBezTo>
                    <a:pt x="35" y="101"/>
                    <a:pt x="34" y="76"/>
                    <a:pt x="47" y="58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7" y="40"/>
                    <a:pt x="77" y="37"/>
                    <a:pt x="87" y="37"/>
                  </a:cubicBezTo>
                  <a:cubicBezTo>
                    <a:pt x="99" y="37"/>
                    <a:pt x="110" y="41"/>
                    <a:pt x="119" y="49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40" y="53"/>
                    <a:pt x="140" y="53"/>
                    <a:pt x="140" y="53"/>
                  </a:cubicBezTo>
                  <a:lnTo>
                    <a:pt x="127" y="41"/>
                  </a:lnTo>
                  <a:close/>
                  <a:moveTo>
                    <a:pt x="59" y="126"/>
                  </a:moveTo>
                  <a:cubicBezTo>
                    <a:pt x="54" y="132"/>
                    <a:pt x="54" y="132"/>
                    <a:pt x="54" y="132"/>
                  </a:cubicBezTo>
                  <a:cubicBezTo>
                    <a:pt x="49" y="126"/>
                    <a:pt x="49" y="126"/>
                    <a:pt x="49" y="126"/>
                  </a:cubicBezTo>
                  <a:cubicBezTo>
                    <a:pt x="54" y="121"/>
                    <a:pt x="54" y="121"/>
                    <a:pt x="54" y="121"/>
                  </a:cubicBezTo>
                  <a:lnTo>
                    <a:pt x="59" y="126"/>
                  </a:lnTo>
                  <a:close/>
                  <a:moveTo>
                    <a:pt x="83" y="7"/>
                  </a:moveTo>
                  <a:cubicBezTo>
                    <a:pt x="84" y="6"/>
                    <a:pt x="85" y="5"/>
                    <a:pt x="86" y="5"/>
                  </a:cubicBezTo>
                  <a:cubicBezTo>
                    <a:pt x="88" y="5"/>
                    <a:pt x="89" y="6"/>
                    <a:pt x="90" y="7"/>
                  </a:cubicBezTo>
                  <a:cubicBezTo>
                    <a:pt x="92" y="9"/>
                    <a:pt x="92" y="12"/>
                    <a:pt x="90" y="14"/>
                  </a:cubicBezTo>
                  <a:cubicBezTo>
                    <a:pt x="89" y="15"/>
                    <a:pt x="88" y="15"/>
                    <a:pt x="86" y="15"/>
                  </a:cubicBezTo>
                  <a:cubicBezTo>
                    <a:pt x="85" y="15"/>
                    <a:pt x="84" y="15"/>
                    <a:pt x="83" y="14"/>
                  </a:cubicBezTo>
                  <a:cubicBezTo>
                    <a:pt x="81" y="12"/>
                    <a:pt x="81" y="9"/>
                    <a:pt x="83" y="7"/>
                  </a:cubicBezTo>
                  <a:close/>
                  <a:moveTo>
                    <a:pt x="15" y="89"/>
                  </a:moveTo>
                  <a:cubicBezTo>
                    <a:pt x="14" y="90"/>
                    <a:pt x="13" y="90"/>
                    <a:pt x="11" y="90"/>
                  </a:cubicBezTo>
                  <a:cubicBezTo>
                    <a:pt x="10" y="90"/>
                    <a:pt x="9" y="90"/>
                    <a:pt x="8" y="89"/>
                  </a:cubicBezTo>
                  <a:cubicBezTo>
                    <a:pt x="7" y="88"/>
                    <a:pt x="6" y="87"/>
                    <a:pt x="6" y="85"/>
                  </a:cubicBezTo>
                  <a:cubicBezTo>
                    <a:pt x="6" y="84"/>
                    <a:pt x="7" y="83"/>
                    <a:pt x="8" y="82"/>
                  </a:cubicBezTo>
                  <a:cubicBezTo>
                    <a:pt x="9" y="81"/>
                    <a:pt x="10" y="80"/>
                    <a:pt x="11" y="80"/>
                  </a:cubicBezTo>
                  <a:cubicBezTo>
                    <a:pt x="13" y="80"/>
                    <a:pt x="14" y="81"/>
                    <a:pt x="15" y="82"/>
                  </a:cubicBezTo>
                  <a:cubicBezTo>
                    <a:pt x="17" y="84"/>
                    <a:pt x="17" y="87"/>
                    <a:pt x="15" y="89"/>
                  </a:cubicBezTo>
                  <a:close/>
                  <a:moveTo>
                    <a:pt x="49" y="53"/>
                  </a:moveTo>
                  <a:cubicBezTo>
                    <a:pt x="43" y="48"/>
                    <a:pt x="43" y="48"/>
                    <a:pt x="43" y="48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54" y="48"/>
                    <a:pt x="54" y="48"/>
                    <a:pt x="54" y="48"/>
                  </a:cubicBezTo>
                  <a:lnTo>
                    <a:pt x="49" y="53"/>
                  </a:lnTo>
                  <a:close/>
                  <a:moveTo>
                    <a:pt x="127" y="58"/>
                  </a:moveTo>
                  <a:cubicBezTo>
                    <a:pt x="122" y="53"/>
                    <a:pt x="122" y="53"/>
                    <a:pt x="122" y="53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33" y="53"/>
                    <a:pt x="133" y="53"/>
                    <a:pt x="133" y="53"/>
                  </a:cubicBezTo>
                  <a:lnTo>
                    <a:pt x="127" y="58"/>
                  </a:lnTo>
                  <a:close/>
                </a:path>
              </a:pathLst>
            </a:custGeom>
            <a:solidFill>
              <a:srgbClr val="1BAD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5" name="Google Shape;535;p47"/>
            <p:cNvSpPr/>
            <p:nvPr/>
          </p:nvSpPr>
          <p:spPr>
            <a:xfrm>
              <a:off x="7996238" y="3548063"/>
              <a:ext cx="661988" cy="600075"/>
            </a:xfrm>
            <a:custGeom>
              <a:rect b="b" l="l" r="r" t="t"/>
              <a:pathLst>
                <a:path extrusionOk="0" h="378" w="417">
                  <a:moveTo>
                    <a:pt x="410" y="108"/>
                  </a:moveTo>
                  <a:lnTo>
                    <a:pt x="315" y="0"/>
                  </a:lnTo>
                  <a:lnTo>
                    <a:pt x="102" y="0"/>
                  </a:lnTo>
                  <a:lnTo>
                    <a:pt x="7" y="108"/>
                  </a:lnTo>
                  <a:lnTo>
                    <a:pt x="0" y="118"/>
                  </a:lnTo>
                  <a:lnTo>
                    <a:pt x="7" y="125"/>
                  </a:lnTo>
                  <a:lnTo>
                    <a:pt x="207" y="378"/>
                  </a:lnTo>
                  <a:lnTo>
                    <a:pt x="410" y="125"/>
                  </a:lnTo>
                  <a:lnTo>
                    <a:pt x="417" y="118"/>
                  </a:lnTo>
                  <a:lnTo>
                    <a:pt x="410" y="108"/>
                  </a:lnTo>
                  <a:close/>
                  <a:moveTo>
                    <a:pt x="390" y="108"/>
                  </a:moveTo>
                  <a:lnTo>
                    <a:pt x="231" y="108"/>
                  </a:lnTo>
                  <a:lnTo>
                    <a:pt x="309" y="17"/>
                  </a:lnTo>
                  <a:lnTo>
                    <a:pt x="390" y="108"/>
                  </a:lnTo>
                  <a:close/>
                  <a:moveTo>
                    <a:pt x="207" y="108"/>
                  </a:moveTo>
                  <a:lnTo>
                    <a:pt x="126" y="14"/>
                  </a:lnTo>
                  <a:lnTo>
                    <a:pt x="288" y="14"/>
                  </a:lnTo>
                  <a:lnTo>
                    <a:pt x="210" y="108"/>
                  </a:lnTo>
                  <a:lnTo>
                    <a:pt x="207" y="108"/>
                  </a:lnTo>
                  <a:close/>
                  <a:moveTo>
                    <a:pt x="105" y="17"/>
                  </a:moveTo>
                  <a:lnTo>
                    <a:pt x="187" y="108"/>
                  </a:lnTo>
                  <a:lnTo>
                    <a:pt x="27" y="108"/>
                  </a:lnTo>
                  <a:lnTo>
                    <a:pt x="105" y="17"/>
                  </a:lnTo>
                  <a:close/>
                  <a:moveTo>
                    <a:pt x="200" y="125"/>
                  </a:moveTo>
                  <a:lnTo>
                    <a:pt x="200" y="344"/>
                  </a:lnTo>
                  <a:lnTo>
                    <a:pt x="27" y="125"/>
                  </a:lnTo>
                  <a:lnTo>
                    <a:pt x="200" y="125"/>
                  </a:lnTo>
                  <a:close/>
                  <a:moveTo>
                    <a:pt x="217" y="344"/>
                  </a:moveTo>
                  <a:lnTo>
                    <a:pt x="217" y="125"/>
                  </a:lnTo>
                  <a:lnTo>
                    <a:pt x="390" y="125"/>
                  </a:lnTo>
                  <a:lnTo>
                    <a:pt x="217" y="344"/>
                  </a:lnTo>
                  <a:close/>
                </a:path>
              </a:pathLst>
            </a:custGeom>
            <a:solidFill>
              <a:srgbClr val="3E414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6" name="Google Shape;536;p47"/>
            <p:cNvSpPr/>
            <p:nvPr/>
          </p:nvSpPr>
          <p:spPr>
            <a:xfrm>
              <a:off x="7959725" y="4855485"/>
              <a:ext cx="736600" cy="738188"/>
            </a:xfrm>
            <a:custGeom>
              <a:rect b="b" l="l" r="r" t="t"/>
              <a:pathLst>
                <a:path extrusionOk="0" h="138" w="137">
                  <a:moveTo>
                    <a:pt x="118" y="80"/>
                  </a:moveTo>
                  <a:cubicBezTo>
                    <a:pt x="137" y="78"/>
                    <a:pt x="137" y="78"/>
                    <a:pt x="137" y="78"/>
                  </a:cubicBezTo>
                  <a:cubicBezTo>
                    <a:pt x="137" y="60"/>
                    <a:pt x="137" y="60"/>
                    <a:pt x="137" y="60"/>
                  </a:cubicBezTo>
                  <a:cubicBezTo>
                    <a:pt x="118" y="58"/>
                    <a:pt x="118" y="58"/>
                    <a:pt x="118" y="58"/>
                  </a:cubicBezTo>
                  <a:cubicBezTo>
                    <a:pt x="116" y="52"/>
                    <a:pt x="114" y="46"/>
                    <a:pt x="111" y="42"/>
                  </a:cubicBezTo>
                  <a:cubicBezTo>
                    <a:pt x="122" y="27"/>
                    <a:pt x="122" y="27"/>
                    <a:pt x="122" y="27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1" y="23"/>
                    <a:pt x="86" y="21"/>
                    <a:pt x="80" y="2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1" y="21"/>
                    <a:pt x="46" y="23"/>
                    <a:pt x="42" y="26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3" y="47"/>
                    <a:pt x="21" y="52"/>
                    <a:pt x="19" y="5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21" y="86"/>
                    <a:pt x="23" y="91"/>
                    <a:pt x="26" y="96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6" y="114"/>
                    <a:pt x="51" y="117"/>
                    <a:pt x="57" y="118"/>
                  </a:cubicBezTo>
                  <a:cubicBezTo>
                    <a:pt x="59" y="138"/>
                    <a:pt x="59" y="138"/>
                    <a:pt x="59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80" y="118"/>
                    <a:pt x="80" y="118"/>
                    <a:pt x="80" y="118"/>
                  </a:cubicBezTo>
                  <a:cubicBezTo>
                    <a:pt x="86" y="117"/>
                    <a:pt x="91" y="114"/>
                    <a:pt x="95" y="111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22" y="111"/>
                    <a:pt x="122" y="111"/>
                    <a:pt x="122" y="111"/>
                  </a:cubicBezTo>
                  <a:cubicBezTo>
                    <a:pt x="111" y="96"/>
                    <a:pt x="111" y="96"/>
                    <a:pt x="111" y="96"/>
                  </a:cubicBezTo>
                  <a:cubicBezTo>
                    <a:pt x="114" y="91"/>
                    <a:pt x="116" y="86"/>
                    <a:pt x="118" y="80"/>
                  </a:cubicBezTo>
                  <a:close/>
                  <a:moveTo>
                    <a:pt x="132" y="64"/>
                  </a:moveTo>
                  <a:cubicBezTo>
                    <a:pt x="132" y="74"/>
                    <a:pt x="132" y="74"/>
                    <a:pt x="132" y="74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8" y="73"/>
                    <a:pt x="118" y="71"/>
                    <a:pt x="118" y="69"/>
                  </a:cubicBezTo>
                  <a:cubicBezTo>
                    <a:pt x="118" y="67"/>
                    <a:pt x="118" y="65"/>
                    <a:pt x="117" y="63"/>
                  </a:cubicBezTo>
                  <a:lnTo>
                    <a:pt x="132" y="64"/>
                  </a:lnTo>
                  <a:close/>
                  <a:moveTo>
                    <a:pt x="110" y="22"/>
                  </a:moveTo>
                  <a:cubicBezTo>
                    <a:pt x="115" y="27"/>
                    <a:pt x="115" y="27"/>
                    <a:pt x="115" y="27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5" y="35"/>
                    <a:pt x="102" y="32"/>
                    <a:pt x="99" y="30"/>
                  </a:cubicBezTo>
                  <a:lnTo>
                    <a:pt x="110" y="22"/>
                  </a:lnTo>
                  <a:close/>
                  <a:moveTo>
                    <a:pt x="64" y="5"/>
                  </a:moveTo>
                  <a:cubicBezTo>
                    <a:pt x="73" y="5"/>
                    <a:pt x="73" y="5"/>
                    <a:pt x="73" y="5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3" y="20"/>
                    <a:pt x="71" y="19"/>
                    <a:pt x="68" y="19"/>
                  </a:cubicBezTo>
                  <a:cubicBezTo>
                    <a:pt x="66" y="19"/>
                    <a:pt x="64" y="20"/>
                    <a:pt x="62" y="20"/>
                  </a:cubicBezTo>
                  <a:lnTo>
                    <a:pt x="64" y="5"/>
                  </a:lnTo>
                  <a:close/>
                  <a:moveTo>
                    <a:pt x="21" y="27"/>
                  </a:moveTo>
                  <a:cubicBezTo>
                    <a:pt x="27" y="22"/>
                    <a:pt x="27" y="22"/>
                    <a:pt x="27" y="22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7" y="31"/>
                    <a:pt x="35" y="32"/>
                    <a:pt x="34" y="34"/>
                  </a:cubicBezTo>
                  <a:cubicBezTo>
                    <a:pt x="32" y="35"/>
                    <a:pt x="31" y="37"/>
                    <a:pt x="29" y="39"/>
                  </a:cubicBezTo>
                  <a:lnTo>
                    <a:pt x="21" y="27"/>
                  </a:lnTo>
                  <a:close/>
                  <a:moveTo>
                    <a:pt x="5" y="74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9" y="65"/>
                    <a:pt x="19" y="67"/>
                    <a:pt x="19" y="69"/>
                  </a:cubicBezTo>
                  <a:cubicBezTo>
                    <a:pt x="19" y="71"/>
                    <a:pt x="19" y="73"/>
                    <a:pt x="19" y="75"/>
                  </a:cubicBezTo>
                  <a:lnTo>
                    <a:pt x="5" y="74"/>
                  </a:lnTo>
                  <a:close/>
                  <a:moveTo>
                    <a:pt x="27" y="116"/>
                  </a:moveTo>
                  <a:cubicBezTo>
                    <a:pt x="22" y="110"/>
                    <a:pt x="22" y="110"/>
                    <a:pt x="22" y="110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32" y="103"/>
                    <a:pt x="35" y="105"/>
                    <a:pt x="38" y="108"/>
                  </a:cubicBezTo>
                  <a:lnTo>
                    <a:pt x="27" y="116"/>
                  </a:lnTo>
                  <a:close/>
                  <a:moveTo>
                    <a:pt x="73" y="133"/>
                  </a:moveTo>
                  <a:cubicBezTo>
                    <a:pt x="64" y="133"/>
                    <a:pt x="64" y="133"/>
                    <a:pt x="64" y="133"/>
                  </a:cubicBezTo>
                  <a:cubicBezTo>
                    <a:pt x="62" y="118"/>
                    <a:pt x="62" y="118"/>
                    <a:pt x="62" y="118"/>
                  </a:cubicBezTo>
                  <a:cubicBezTo>
                    <a:pt x="64" y="118"/>
                    <a:pt x="66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71" y="118"/>
                    <a:pt x="73" y="118"/>
                    <a:pt x="75" y="118"/>
                  </a:cubicBezTo>
                  <a:lnTo>
                    <a:pt x="73" y="133"/>
                  </a:lnTo>
                  <a:close/>
                  <a:moveTo>
                    <a:pt x="68" y="113"/>
                  </a:moveTo>
                  <a:cubicBezTo>
                    <a:pt x="44" y="113"/>
                    <a:pt x="24" y="93"/>
                    <a:pt x="24" y="69"/>
                  </a:cubicBezTo>
                  <a:cubicBezTo>
                    <a:pt x="24" y="57"/>
                    <a:pt x="29" y="46"/>
                    <a:pt x="37" y="37"/>
                  </a:cubicBezTo>
                  <a:cubicBezTo>
                    <a:pt x="45" y="29"/>
                    <a:pt x="57" y="24"/>
                    <a:pt x="68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93" y="24"/>
                    <a:pt x="113" y="44"/>
                    <a:pt x="113" y="69"/>
                  </a:cubicBezTo>
                  <a:cubicBezTo>
                    <a:pt x="113" y="81"/>
                    <a:pt x="108" y="92"/>
                    <a:pt x="100" y="100"/>
                  </a:cubicBezTo>
                  <a:cubicBezTo>
                    <a:pt x="92" y="109"/>
                    <a:pt x="80" y="113"/>
                    <a:pt x="68" y="113"/>
                  </a:cubicBezTo>
                  <a:close/>
                  <a:moveTo>
                    <a:pt x="116" y="110"/>
                  </a:moveTo>
                  <a:cubicBezTo>
                    <a:pt x="110" y="116"/>
                    <a:pt x="110" y="116"/>
                    <a:pt x="110" y="116"/>
                  </a:cubicBezTo>
                  <a:cubicBezTo>
                    <a:pt x="99" y="108"/>
                    <a:pt x="99" y="108"/>
                    <a:pt x="99" y="108"/>
                  </a:cubicBezTo>
                  <a:cubicBezTo>
                    <a:pt x="100" y="107"/>
                    <a:pt x="102" y="105"/>
                    <a:pt x="103" y="104"/>
                  </a:cubicBezTo>
                  <a:cubicBezTo>
                    <a:pt x="105" y="102"/>
                    <a:pt x="106" y="101"/>
                    <a:pt x="108" y="99"/>
                  </a:cubicBezTo>
                  <a:lnTo>
                    <a:pt x="116" y="110"/>
                  </a:lnTo>
                  <a:close/>
                </a:path>
              </a:pathLst>
            </a:custGeom>
            <a:solidFill>
              <a:srgbClr val="A5A5A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37" name="Google Shape;537;p47"/>
          <p:cNvSpPr/>
          <p:nvPr/>
        </p:nvSpPr>
        <p:spPr>
          <a:xfrm>
            <a:off x="6713625" y="1297100"/>
            <a:ext cx="1597725" cy="27697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rgbClr val="1BADFF"/>
                </a:solidFill>
                <a:latin typeface="Raleway"/>
                <a:ea typeface="Raleway"/>
                <a:cs typeface="Raleway"/>
                <a:sym typeface="Raleway"/>
              </a:rPr>
              <a:t>Quality is Value</a:t>
            </a:r>
            <a:endParaRPr sz="1100"/>
          </a:p>
        </p:txBody>
      </p:sp>
      <p:sp>
        <p:nvSpPr>
          <p:cNvPr id="538" name="Google Shape;538;p47"/>
          <p:cNvSpPr txBox="1"/>
          <p:nvPr/>
        </p:nvSpPr>
        <p:spPr>
          <a:xfrm>
            <a:off x="6713624" y="1557913"/>
            <a:ext cx="1801726" cy="530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Contrary to popular belief, Lorem Ipsum is not simply random text. It has roots in a piece of classical</a:t>
            </a:r>
            <a:endParaRPr sz="1100"/>
          </a:p>
        </p:txBody>
      </p:sp>
      <p:sp>
        <p:nvSpPr>
          <p:cNvPr id="539" name="Google Shape;539;p47"/>
          <p:cNvSpPr/>
          <p:nvPr/>
        </p:nvSpPr>
        <p:spPr>
          <a:xfrm>
            <a:off x="6713625" y="2393375"/>
            <a:ext cx="1597725" cy="27697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rgbClr val="3E4143"/>
                </a:solidFill>
                <a:latin typeface="Raleway"/>
                <a:ea typeface="Raleway"/>
                <a:cs typeface="Raleway"/>
                <a:sym typeface="Raleway"/>
              </a:rPr>
              <a:t>Quality is Value</a:t>
            </a:r>
            <a:endParaRPr sz="1100"/>
          </a:p>
        </p:txBody>
      </p:sp>
      <p:sp>
        <p:nvSpPr>
          <p:cNvPr id="540" name="Google Shape;540;p47"/>
          <p:cNvSpPr txBox="1"/>
          <p:nvPr/>
        </p:nvSpPr>
        <p:spPr>
          <a:xfrm>
            <a:off x="6713624" y="2654180"/>
            <a:ext cx="1801726" cy="530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Contrary to popular belief, Lorem Ipsum is not simply random text. It has roots in a piece of classical</a:t>
            </a:r>
            <a:endParaRPr sz="1100"/>
          </a:p>
        </p:txBody>
      </p:sp>
      <p:sp>
        <p:nvSpPr>
          <p:cNvPr id="541" name="Google Shape;541;p47"/>
          <p:cNvSpPr/>
          <p:nvPr/>
        </p:nvSpPr>
        <p:spPr>
          <a:xfrm>
            <a:off x="6713625" y="3489625"/>
            <a:ext cx="1594350" cy="27697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rgbClr val="A5A5A5"/>
                </a:solidFill>
                <a:latin typeface="Raleway"/>
                <a:ea typeface="Raleway"/>
                <a:cs typeface="Raleway"/>
                <a:sym typeface="Raleway"/>
              </a:rPr>
              <a:t>Quality is Value</a:t>
            </a:r>
            <a:endParaRPr sz="1100"/>
          </a:p>
        </p:txBody>
      </p:sp>
      <p:sp>
        <p:nvSpPr>
          <p:cNvPr id="542" name="Google Shape;542;p47"/>
          <p:cNvSpPr txBox="1"/>
          <p:nvPr/>
        </p:nvSpPr>
        <p:spPr>
          <a:xfrm>
            <a:off x="6713624" y="3750448"/>
            <a:ext cx="1801726" cy="530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Contrary to popular belief, Lorem Ipsum is not simply random text. It has roots in a piece of classical</a:t>
            </a:r>
            <a:endParaRPr sz="11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30"/>
          <p:cNvSpPr/>
          <p:nvPr/>
        </p:nvSpPr>
        <p:spPr>
          <a:xfrm>
            <a:off x="0" y="0"/>
            <a:ext cx="9144000" cy="5143500"/>
          </a:xfrm>
          <a:custGeom>
            <a:rect b="b" l="l" r="r" t="t"/>
            <a:pathLst>
              <a:path extrusionOk="0" h="6858000" w="12192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  <a:moveTo>
                  <a:pt x="5880324" y="1"/>
                </a:moveTo>
                <a:lnTo>
                  <a:pt x="3403972" y="2438772"/>
                </a:lnTo>
                <a:lnTo>
                  <a:pt x="6173638" y="5208437"/>
                </a:lnTo>
                <a:lnTo>
                  <a:pt x="11462332" y="1"/>
                </a:lnTo>
                <a:lnTo>
                  <a:pt x="5880324" y="1"/>
                </a:lnTo>
                <a:close/>
              </a:path>
            </a:pathLst>
          </a:custGeom>
          <a:solidFill>
            <a:srgbClr val="67C7FF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5" name="Google Shape;125;p30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3559" l="0" r="0" t="3560"/>
          <a:stretch/>
        </p:blipFill>
        <p:spPr>
          <a:xfrm>
            <a:off x="1" y="-1"/>
            <a:ext cx="8596748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30"/>
          <p:cNvSpPr/>
          <p:nvPr/>
        </p:nvSpPr>
        <p:spPr>
          <a:xfrm>
            <a:off x="2552979" y="1"/>
            <a:ext cx="6043770" cy="3906327"/>
          </a:xfrm>
          <a:custGeom>
            <a:rect b="b" l="l" r="r" t="t"/>
            <a:pathLst>
              <a:path extrusionOk="0" h="5208436" w="8058360">
                <a:moveTo>
                  <a:pt x="2476352" y="0"/>
                </a:moveTo>
                <a:lnTo>
                  <a:pt x="8058360" y="0"/>
                </a:lnTo>
                <a:lnTo>
                  <a:pt x="2769666" y="5208436"/>
                </a:lnTo>
                <a:lnTo>
                  <a:pt x="0" y="2438771"/>
                </a:lnTo>
                <a:lnTo>
                  <a:pt x="2476352" y="0"/>
                </a:lnTo>
                <a:close/>
              </a:path>
            </a:pathLst>
          </a:custGeom>
          <a:solidFill>
            <a:schemeClr val="dk2">
              <a:alpha val="73725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30"/>
          <p:cNvSpPr/>
          <p:nvPr/>
        </p:nvSpPr>
        <p:spPr>
          <a:xfrm>
            <a:off x="4785183" y="0"/>
            <a:ext cx="4358816" cy="5143499"/>
          </a:xfrm>
          <a:custGeom>
            <a:rect b="b" l="l" r="r" t="t"/>
            <a:pathLst>
              <a:path extrusionOk="0" h="6858000" w="5811756">
                <a:moveTo>
                  <a:pt x="5498487" y="0"/>
                </a:moveTo>
                <a:lnTo>
                  <a:pt x="5811756" y="0"/>
                </a:lnTo>
                <a:lnTo>
                  <a:pt x="5811756" y="2889136"/>
                </a:lnTo>
                <a:lnTo>
                  <a:pt x="1781734" y="6858000"/>
                </a:lnTo>
                <a:lnTo>
                  <a:pt x="1442956" y="6858000"/>
                </a:lnTo>
                <a:lnTo>
                  <a:pt x="0" y="5415044"/>
                </a:lnTo>
                <a:lnTo>
                  <a:pt x="5498487" y="0"/>
                </a:lnTo>
                <a:close/>
              </a:path>
            </a:pathLst>
          </a:custGeom>
          <a:solidFill>
            <a:srgbClr val="1BADFF"/>
          </a:solidFill>
          <a:ln>
            <a:noFill/>
          </a:ln>
          <a:effectLst>
            <a:outerShdw blurRad="50800" rotWithShape="0" algn="br" dir="13500000" dist="38100">
              <a:srgbClr val="000000">
                <a:alpha val="21960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28" name="Google Shape;128;p30"/>
          <p:cNvGrpSpPr/>
          <p:nvPr/>
        </p:nvGrpSpPr>
        <p:grpSpPr>
          <a:xfrm>
            <a:off x="1698172" y="2032741"/>
            <a:ext cx="5747656" cy="1078018"/>
            <a:chOff x="2264229" y="2710321"/>
            <a:chExt cx="7663542" cy="1437357"/>
          </a:xfrm>
        </p:grpSpPr>
        <p:sp>
          <p:nvSpPr>
            <p:cNvPr id="129" name="Google Shape;129;p30"/>
            <p:cNvSpPr txBox="1"/>
            <p:nvPr/>
          </p:nvSpPr>
          <p:spPr>
            <a:xfrm>
              <a:off x="2264229" y="2710321"/>
              <a:ext cx="7663542" cy="78483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" sz="3400" u="none" cap="none" strike="noStrike">
                  <a:solidFill>
                    <a:schemeClr val="lt1"/>
                  </a:solidFill>
                  <a:latin typeface="Raleway Light"/>
                  <a:ea typeface="Raleway Light"/>
                  <a:cs typeface="Raleway Light"/>
                  <a:sym typeface="Raleway Light"/>
                </a:rPr>
                <a:t>Hi, welcome presentation.</a:t>
              </a:r>
              <a:endParaRPr sz="1100"/>
            </a:p>
          </p:txBody>
        </p:sp>
        <p:sp>
          <p:nvSpPr>
            <p:cNvPr id="130" name="Google Shape;130;p30"/>
            <p:cNvSpPr/>
            <p:nvPr/>
          </p:nvSpPr>
          <p:spPr>
            <a:xfrm>
              <a:off x="5387975" y="3818478"/>
              <a:ext cx="1416050" cy="329200"/>
            </a:xfrm>
            <a:prstGeom prst="roundRect">
              <a:avLst>
                <a:gd fmla="val 4388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" name="Google Shape;131;p30"/>
            <p:cNvSpPr txBox="1"/>
            <p:nvPr/>
          </p:nvSpPr>
          <p:spPr>
            <a:xfrm>
              <a:off x="5499100" y="3852273"/>
              <a:ext cx="1193800" cy="2616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" sz="800" u="none" cap="none" strike="noStrike">
                  <a:solidFill>
                    <a:schemeClr val="dk1"/>
                  </a:solidFill>
                  <a:latin typeface="Raleway"/>
                  <a:ea typeface="Raleway"/>
                  <a:cs typeface="Raleway"/>
                  <a:sym typeface="Raleway"/>
                </a:rPr>
                <a:t>LEARN MORE</a:t>
              </a:r>
              <a:endParaRPr sz="1100"/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46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48"/>
          <p:cNvSpPr txBox="1"/>
          <p:nvPr/>
        </p:nvSpPr>
        <p:spPr>
          <a:xfrm>
            <a:off x="-300639" y="4514127"/>
            <a:ext cx="10075131" cy="138297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5897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6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rPr>
              <a:t>MAP-INFO</a:t>
            </a:r>
            <a:endParaRPr sz="1100"/>
          </a:p>
        </p:txBody>
      </p:sp>
      <p:sp>
        <p:nvSpPr>
          <p:cNvPr id="548" name="Google Shape;548;p48"/>
          <p:cNvSpPr/>
          <p:nvPr/>
        </p:nvSpPr>
        <p:spPr>
          <a:xfrm>
            <a:off x="0" y="0"/>
            <a:ext cx="9163290" cy="5143500"/>
          </a:xfrm>
          <a:prstGeom prst="rect">
            <a:avLst/>
          </a:prstGeom>
          <a:gradFill>
            <a:gsLst>
              <a:gs pos="0">
                <a:srgbClr val="262626"/>
              </a:gs>
              <a:gs pos="100000">
                <a:srgbClr val="3E4143"/>
              </a:gs>
            </a:gsLst>
            <a:lin ang="0" scaled="0"/>
          </a:gra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9" name="Google Shape;549;p48"/>
          <p:cNvSpPr/>
          <p:nvPr/>
        </p:nvSpPr>
        <p:spPr>
          <a:xfrm>
            <a:off x="976734" y="830840"/>
            <a:ext cx="718257" cy="591344"/>
          </a:xfrm>
          <a:custGeom>
            <a:rect b="b" l="l" r="r" t="t"/>
            <a:pathLst>
              <a:path extrusionOk="0" h="400" w="486">
                <a:moveTo>
                  <a:pt x="460" y="98"/>
                </a:moveTo>
                <a:cubicBezTo>
                  <a:pt x="445" y="40"/>
                  <a:pt x="397" y="0"/>
                  <a:pt x="342" y="0"/>
                </a:cubicBezTo>
                <a:cubicBezTo>
                  <a:pt x="303" y="0"/>
                  <a:pt x="268" y="20"/>
                  <a:pt x="243" y="58"/>
                </a:cubicBezTo>
                <a:cubicBezTo>
                  <a:pt x="217" y="20"/>
                  <a:pt x="182" y="0"/>
                  <a:pt x="144" y="0"/>
                </a:cubicBezTo>
                <a:cubicBezTo>
                  <a:pt x="89" y="0"/>
                  <a:pt x="40" y="40"/>
                  <a:pt x="25" y="98"/>
                </a:cubicBezTo>
                <a:cubicBezTo>
                  <a:pt x="0" y="199"/>
                  <a:pt x="80" y="311"/>
                  <a:pt x="239" y="398"/>
                </a:cubicBezTo>
                <a:cubicBezTo>
                  <a:pt x="243" y="400"/>
                  <a:pt x="243" y="400"/>
                  <a:pt x="243" y="400"/>
                </a:cubicBezTo>
                <a:cubicBezTo>
                  <a:pt x="246" y="398"/>
                  <a:pt x="246" y="398"/>
                  <a:pt x="246" y="398"/>
                </a:cubicBezTo>
                <a:cubicBezTo>
                  <a:pt x="406" y="311"/>
                  <a:pt x="486" y="199"/>
                  <a:pt x="460" y="98"/>
                </a:cubicBezTo>
                <a:close/>
                <a:moveTo>
                  <a:pt x="243" y="384"/>
                </a:moveTo>
                <a:cubicBezTo>
                  <a:pt x="91" y="300"/>
                  <a:pt x="15" y="195"/>
                  <a:pt x="39" y="102"/>
                </a:cubicBezTo>
                <a:cubicBezTo>
                  <a:pt x="52" y="50"/>
                  <a:pt x="95" y="14"/>
                  <a:pt x="144" y="14"/>
                </a:cubicBezTo>
                <a:cubicBezTo>
                  <a:pt x="180" y="14"/>
                  <a:pt x="214" y="35"/>
                  <a:pt x="237" y="74"/>
                </a:cubicBezTo>
                <a:cubicBezTo>
                  <a:pt x="243" y="83"/>
                  <a:pt x="243" y="83"/>
                  <a:pt x="243" y="83"/>
                </a:cubicBezTo>
                <a:cubicBezTo>
                  <a:pt x="249" y="74"/>
                  <a:pt x="249" y="74"/>
                  <a:pt x="249" y="74"/>
                </a:cubicBezTo>
                <a:cubicBezTo>
                  <a:pt x="272" y="35"/>
                  <a:pt x="305" y="14"/>
                  <a:pt x="342" y="14"/>
                </a:cubicBezTo>
                <a:cubicBezTo>
                  <a:pt x="391" y="14"/>
                  <a:pt x="434" y="50"/>
                  <a:pt x="447" y="102"/>
                </a:cubicBezTo>
                <a:cubicBezTo>
                  <a:pt x="471" y="195"/>
                  <a:pt x="394" y="300"/>
                  <a:pt x="243" y="384"/>
                </a:cubicBezTo>
                <a:close/>
                <a:moveTo>
                  <a:pt x="144" y="38"/>
                </a:moveTo>
                <a:cubicBezTo>
                  <a:pt x="107" y="38"/>
                  <a:pt x="72" y="67"/>
                  <a:pt x="62" y="107"/>
                </a:cubicBezTo>
                <a:cubicBezTo>
                  <a:pt x="62" y="109"/>
                  <a:pt x="63" y="111"/>
                  <a:pt x="64" y="112"/>
                </a:cubicBezTo>
                <a:cubicBezTo>
                  <a:pt x="65" y="112"/>
                  <a:pt x="65" y="112"/>
                  <a:pt x="65" y="112"/>
                </a:cubicBezTo>
                <a:cubicBezTo>
                  <a:pt x="67" y="112"/>
                  <a:pt x="68" y="111"/>
                  <a:pt x="69" y="109"/>
                </a:cubicBezTo>
                <a:cubicBezTo>
                  <a:pt x="78" y="72"/>
                  <a:pt x="110" y="45"/>
                  <a:pt x="144" y="45"/>
                </a:cubicBezTo>
                <a:cubicBezTo>
                  <a:pt x="145" y="45"/>
                  <a:pt x="147" y="43"/>
                  <a:pt x="147" y="41"/>
                </a:cubicBezTo>
                <a:cubicBezTo>
                  <a:pt x="147" y="39"/>
                  <a:pt x="145" y="38"/>
                  <a:pt x="144" y="38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0" name="Google Shape;550;p48"/>
          <p:cNvSpPr txBox="1"/>
          <p:nvPr/>
        </p:nvSpPr>
        <p:spPr>
          <a:xfrm>
            <a:off x="917517" y="1567813"/>
            <a:ext cx="2168174" cy="72130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7857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A5A5A5"/>
                </a:solidFill>
                <a:latin typeface="Raleway Black"/>
                <a:ea typeface="Raleway Black"/>
                <a:cs typeface="Raleway Black"/>
                <a:sym typeface="Raleway Black"/>
              </a:rPr>
              <a:t>Piechart</a:t>
            </a:r>
            <a:endParaRPr sz="1100"/>
          </a:p>
          <a:p>
            <a:pPr indent="0" lvl="0" marL="0" marR="0" rtl="0" algn="l">
              <a:lnSpc>
                <a:spcPct val="7857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A5A5A5"/>
                </a:solidFill>
                <a:latin typeface="Raleway Black"/>
                <a:ea typeface="Raleway Black"/>
                <a:cs typeface="Raleway Black"/>
                <a:sym typeface="Raleway Black"/>
              </a:rPr>
              <a:t>Infogr.</a:t>
            </a:r>
            <a:endParaRPr sz="1100"/>
          </a:p>
        </p:txBody>
      </p:sp>
      <p:grpSp>
        <p:nvGrpSpPr>
          <p:cNvPr id="551" name="Google Shape;551;p48"/>
          <p:cNvGrpSpPr/>
          <p:nvPr/>
        </p:nvGrpSpPr>
        <p:grpSpPr>
          <a:xfrm>
            <a:off x="3794499" y="935236"/>
            <a:ext cx="1702374" cy="2036893"/>
            <a:chOff x="2859764" y="1920833"/>
            <a:chExt cx="1245046" cy="1489699"/>
          </a:xfrm>
        </p:grpSpPr>
        <p:sp>
          <p:nvSpPr>
            <p:cNvPr id="552" name="Google Shape;552;p48"/>
            <p:cNvSpPr/>
            <p:nvPr/>
          </p:nvSpPr>
          <p:spPr>
            <a:xfrm>
              <a:off x="3163900" y="2593864"/>
              <a:ext cx="636773" cy="38828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3000">
                  <a:solidFill>
                    <a:srgbClr val="1BADFF"/>
                  </a:solidFill>
                  <a:latin typeface="Raleway"/>
                  <a:ea typeface="Raleway"/>
                  <a:cs typeface="Raleway"/>
                  <a:sym typeface="Raleway"/>
                </a:rPr>
                <a:t>75%</a:t>
              </a:r>
              <a:endParaRPr sz="1100"/>
            </a:p>
          </p:txBody>
        </p:sp>
        <p:grpSp>
          <p:nvGrpSpPr>
            <p:cNvPr id="553" name="Google Shape;553;p48"/>
            <p:cNvGrpSpPr/>
            <p:nvPr/>
          </p:nvGrpSpPr>
          <p:grpSpPr>
            <a:xfrm>
              <a:off x="2859764" y="2165486"/>
              <a:ext cx="1245046" cy="1245046"/>
              <a:chOff x="6525110" y="2578565"/>
              <a:chExt cx="1245046" cy="1245046"/>
            </a:xfrm>
          </p:grpSpPr>
          <p:sp>
            <p:nvSpPr>
              <p:cNvPr id="554" name="Google Shape;554;p48"/>
              <p:cNvSpPr/>
              <p:nvPr/>
            </p:nvSpPr>
            <p:spPr>
              <a:xfrm>
                <a:off x="6525110" y="2578565"/>
                <a:ext cx="1245046" cy="1245046"/>
              </a:xfrm>
              <a:custGeom>
                <a:rect b="b" l="l" r="r" t="t"/>
                <a:pathLst>
                  <a:path extrusionOk="0" h="1245046" w="1245046">
                    <a:moveTo>
                      <a:pt x="622523" y="0"/>
                    </a:moveTo>
                    <a:cubicBezTo>
                      <a:pt x="966333" y="0"/>
                      <a:pt x="1245046" y="278713"/>
                      <a:pt x="1245046" y="622523"/>
                    </a:cubicBezTo>
                    <a:cubicBezTo>
                      <a:pt x="1245046" y="966333"/>
                      <a:pt x="966333" y="1245046"/>
                      <a:pt x="622523" y="1245046"/>
                    </a:cubicBezTo>
                    <a:cubicBezTo>
                      <a:pt x="278713" y="1245046"/>
                      <a:pt x="0" y="966333"/>
                      <a:pt x="0" y="622523"/>
                    </a:cubicBezTo>
                    <a:cubicBezTo>
                      <a:pt x="0" y="278713"/>
                      <a:pt x="278713" y="0"/>
                      <a:pt x="622523" y="0"/>
                    </a:cubicBezTo>
                    <a:close/>
                    <a:moveTo>
                      <a:pt x="622523" y="176203"/>
                    </a:moveTo>
                    <a:cubicBezTo>
                      <a:pt x="376027" y="176203"/>
                      <a:pt x="176203" y="376027"/>
                      <a:pt x="176203" y="622523"/>
                    </a:cubicBezTo>
                    <a:cubicBezTo>
                      <a:pt x="176203" y="869019"/>
                      <a:pt x="376027" y="1068843"/>
                      <a:pt x="622523" y="1068843"/>
                    </a:cubicBezTo>
                    <a:cubicBezTo>
                      <a:pt x="869019" y="1068843"/>
                      <a:pt x="1068843" y="869019"/>
                      <a:pt x="1068843" y="622523"/>
                    </a:cubicBezTo>
                    <a:cubicBezTo>
                      <a:pt x="1068843" y="376027"/>
                      <a:pt x="869019" y="176203"/>
                      <a:pt x="622523" y="176203"/>
                    </a:cubicBezTo>
                    <a:close/>
                  </a:path>
                </a:pathLst>
              </a:custGeom>
              <a:solidFill>
                <a:srgbClr val="7F7F7F">
                  <a:alpha val="31764"/>
                </a:srgbClr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55" name="Google Shape;555;p48"/>
              <p:cNvSpPr/>
              <p:nvPr/>
            </p:nvSpPr>
            <p:spPr>
              <a:xfrm>
                <a:off x="6525182" y="2578565"/>
                <a:ext cx="1244903" cy="1245046"/>
              </a:xfrm>
              <a:custGeom>
                <a:rect b="b" l="l" r="r" t="t"/>
                <a:pathLst>
                  <a:path extrusionOk="0" h="1245046" w="1244903">
                    <a:moveTo>
                      <a:pt x="622523" y="0"/>
                    </a:moveTo>
                    <a:lnTo>
                      <a:pt x="630196" y="774"/>
                    </a:lnTo>
                    <a:lnTo>
                      <a:pt x="630196" y="176977"/>
                    </a:lnTo>
                    <a:lnTo>
                      <a:pt x="622523" y="176203"/>
                    </a:lnTo>
                    <a:cubicBezTo>
                      <a:pt x="376027" y="176203"/>
                      <a:pt x="176203" y="376027"/>
                      <a:pt x="176203" y="622523"/>
                    </a:cubicBezTo>
                    <a:cubicBezTo>
                      <a:pt x="176203" y="869019"/>
                      <a:pt x="376027" y="1068843"/>
                      <a:pt x="622523" y="1068843"/>
                    </a:cubicBezTo>
                    <a:cubicBezTo>
                      <a:pt x="838207" y="1068843"/>
                      <a:pt x="1018158" y="915853"/>
                      <a:pt x="1059775" y="712472"/>
                    </a:cubicBezTo>
                    <a:lnTo>
                      <a:pt x="1068699" y="623949"/>
                    </a:lnTo>
                    <a:lnTo>
                      <a:pt x="1244903" y="623949"/>
                    </a:lnTo>
                    <a:lnTo>
                      <a:pt x="1232399" y="747983"/>
                    </a:lnTo>
                    <a:cubicBezTo>
                      <a:pt x="1174351" y="1031656"/>
                      <a:pt x="923357" y="1245046"/>
                      <a:pt x="622523" y="1245046"/>
                    </a:cubicBezTo>
                    <a:cubicBezTo>
                      <a:pt x="278713" y="1245046"/>
                      <a:pt x="0" y="966333"/>
                      <a:pt x="0" y="622523"/>
                    </a:cubicBezTo>
                    <a:cubicBezTo>
                      <a:pt x="0" y="278713"/>
                      <a:pt x="278713" y="0"/>
                      <a:pt x="622523" y="0"/>
                    </a:cubicBezTo>
                    <a:close/>
                  </a:path>
                </a:pathLst>
              </a:custGeom>
              <a:solidFill>
                <a:srgbClr val="1BADFF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56" name="Google Shape;556;p48"/>
            <p:cNvSpPr/>
            <p:nvPr/>
          </p:nvSpPr>
          <p:spPr>
            <a:xfrm>
              <a:off x="3601376" y="1920833"/>
              <a:ext cx="503292" cy="356133"/>
            </a:xfrm>
            <a:custGeom>
              <a:rect b="b" l="l" r="r" t="t"/>
              <a:pathLst>
                <a:path extrusionOk="0" h="651" w="920">
                  <a:moveTo>
                    <a:pt x="920" y="0"/>
                  </a:moveTo>
                  <a:lnTo>
                    <a:pt x="0" y="0"/>
                  </a:lnTo>
                  <a:lnTo>
                    <a:pt x="0" y="394"/>
                  </a:lnTo>
                  <a:lnTo>
                    <a:pt x="139" y="394"/>
                  </a:lnTo>
                  <a:lnTo>
                    <a:pt x="73" y="651"/>
                  </a:lnTo>
                  <a:lnTo>
                    <a:pt x="345" y="394"/>
                  </a:lnTo>
                  <a:lnTo>
                    <a:pt x="920" y="394"/>
                  </a:lnTo>
                  <a:lnTo>
                    <a:pt x="920" y="0"/>
                  </a:lnTo>
                  <a:close/>
                </a:path>
              </a:pathLst>
            </a:custGeom>
            <a:solidFill>
              <a:srgbClr val="A5A5A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7" name="Google Shape;557;p48"/>
            <p:cNvSpPr/>
            <p:nvPr/>
          </p:nvSpPr>
          <p:spPr>
            <a:xfrm>
              <a:off x="3668777" y="1957658"/>
              <a:ext cx="368490" cy="13505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800">
                  <a:solidFill>
                    <a:schemeClr val="lt1"/>
                  </a:solidFill>
                  <a:latin typeface="Raleway"/>
                  <a:ea typeface="Raleway"/>
                  <a:cs typeface="Raleway"/>
                  <a:sym typeface="Raleway"/>
                </a:rPr>
                <a:t>75/95%</a:t>
              </a:r>
              <a:endParaRPr sz="1100"/>
            </a:p>
          </p:txBody>
        </p:sp>
      </p:grpSp>
      <p:grpSp>
        <p:nvGrpSpPr>
          <p:cNvPr id="558" name="Google Shape;558;p48"/>
          <p:cNvGrpSpPr/>
          <p:nvPr/>
        </p:nvGrpSpPr>
        <p:grpSpPr>
          <a:xfrm>
            <a:off x="3794499" y="3132379"/>
            <a:ext cx="1697895" cy="173124"/>
            <a:chOff x="5467259" y="4271318"/>
            <a:chExt cx="2263860" cy="230832"/>
          </a:xfrm>
        </p:grpSpPr>
        <p:sp>
          <p:nvSpPr>
            <p:cNvPr id="559" name="Google Shape;559;p48"/>
            <p:cNvSpPr/>
            <p:nvPr/>
          </p:nvSpPr>
          <p:spPr>
            <a:xfrm>
              <a:off x="6586712" y="4313409"/>
              <a:ext cx="143866" cy="14665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0" name="Google Shape;560;p48"/>
            <p:cNvSpPr/>
            <p:nvPr/>
          </p:nvSpPr>
          <p:spPr>
            <a:xfrm>
              <a:off x="5467259" y="4313409"/>
              <a:ext cx="142010" cy="146650"/>
            </a:xfrm>
            <a:prstGeom prst="rect">
              <a:avLst/>
            </a:prstGeom>
            <a:solidFill>
              <a:srgbClr val="1BAD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1" name="Google Shape;561;p48"/>
            <p:cNvSpPr/>
            <p:nvPr/>
          </p:nvSpPr>
          <p:spPr>
            <a:xfrm>
              <a:off x="5568137" y="4271318"/>
              <a:ext cx="1029449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700">
                  <a:solidFill>
                    <a:schemeClr val="lt1"/>
                  </a:solidFill>
                  <a:latin typeface="Raleway"/>
                  <a:ea typeface="Raleway"/>
                  <a:cs typeface="Raleway"/>
                  <a:sym typeface="Raleway"/>
                </a:rPr>
                <a:t>Color Fact One</a:t>
              </a:r>
              <a:endParaRPr sz="1100"/>
            </a:p>
          </p:txBody>
        </p:sp>
        <p:sp>
          <p:nvSpPr>
            <p:cNvPr id="562" name="Google Shape;562;p48"/>
            <p:cNvSpPr/>
            <p:nvPr/>
          </p:nvSpPr>
          <p:spPr>
            <a:xfrm>
              <a:off x="6698464" y="4271318"/>
              <a:ext cx="1032655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700">
                  <a:solidFill>
                    <a:schemeClr val="lt1"/>
                  </a:solidFill>
                  <a:latin typeface="Raleway"/>
                  <a:ea typeface="Raleway"/>
                  <a:cs typeface="Raleway"/>
                  <a:sym typeface="Raleway"/>
                </a:rPr>
                <a:t>Color Fact Two</a:t>
              </a:r>
              <a:endParaRPr sz="1100"/>
            </a:p>
          </p:txBody>
        </p:sp>
      </p:grpSp>
      <p:sp>
        <p:nvSpPr>
          <p:cNvPr id="563" name="Google Shape;563;p48"/>
          <p:cNvSpPr/>
          <p:nvPr/>
        </p:nvSpPr>
        <p:spPr>
          <a:xfrm>
            <a:off x="3710432" y="3480340"/>
            <a:ext cx="1580000" cy="3116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1BADFF"/>
                </a:solidFill>
                <a:latin typeface="Raleway"/>
                <a:ea typeface="Raleway"/>
                <a:cs typeface="Raleway"/>
                <a:sym typeface="Raleway"/>
              </a:rPr>
              <a:t>Ipsum dolor sit</a:t>
            </a:r>
            <a:endParaRPr sz="1100"/>
          </a:p>
        </p:txBody>
      </p:sp>
      <p:sp>
        <p:nvSpPr>
          <p:cNvPr id="564" name="Google Shape;564;p48"/>
          <p:cNvSpPr txBox="1"/>
          <p:nvPr/>
        </p:nvSpPr>
        <p:spPr>
          <a:xfrm>
            <a:off x="3710432" y="3781746"/>
            <a:ext cx="1989009" cy="530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230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Contrary to popular belief, to Lorem Ipsum is not simply and random dummy</a:t>
            </a:r>
            <a:endParaRPr sz="1100"/>
          </a:p>
        </p:txBody>
      </p:sp>
      <p:grpSp>
        <p:nvGrpSpPr>
          <p:cNvPr id="565" name="Google Shape;565;p48"/>
          <p:cNvGrpSpPr/>
          <p:nvPr/>
        </p:nvGrpSpPr>
        <p:grpSpPr>
          <a:xfrm>
            <a:off x="6323387" y="935236"/>
            <a:ext cx="1702374" cy="2036893"/>
            <a:chOff x="2859764" y="1920833"/>
            <a:chExt cx="1245046" cy="1489699"/>
          </a:xfrm>
        </p:grpSpPr>
        <p:sp>
          <p:nvSpPr>
            <p:cNvPr id="566" name="Google Shape;566;p48"/>
            <p:cNvSpPr/>
            <p:nvPr/>
          </p:nvSpPr>
          <p:spPr>
            <a:xfrm>
              <a:off x="3163020" y="2593864"/>
              <a:ext cx="638531" cy="38828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3000">
                  <a:solidFill>
                    <a:schemeClr val="lt1"/>
                  </a:solidFill>
                  <a:latin typeface="Raleway"/>
                  <a:ea typeface="Raleway"/>
                  <a:cs typeface="Raleway"/>
                  <a:sym typeface="Raleway"/>
                </a:rPr>
                <a:t>32%</a:t>
              </a:r>
              <a:endParaRPr sz="1100"/>
            </a:p>
          </p:txBody>
        </p:sp>
        <p:grpSp>
          <p:nvGrpSpPr>
            <p:cNvPr id="567" name="Google Shape;567;p48"/>
            <p:cNvGrpSpPr/>
            <p:nvPr/>
          </p:nvGrpSpPr>
          <p:grpSpPr>
            <a:xfrm>
              <a:off x="2859764" y="2165486"/>
              <a:ext cx="1245046" cy="1245046"/>
              <a:chOff x="6525110" y="2578565"/>
              <a:chExt cx="1245046" cy="1245046"/>
            </a:xfrm>
          </p:grpSpPr>
          <p:sp>
            <p:nvSpPr>
              <p:cNvPr id="568" name="Google Shape;568;p48"/>
              <p:cNvSpPr/>
              <p:nvPr/>
            </p:nvSpPr>
            <p:spPr>
              <a:xfrm>
                <a:off x="6525110" y="2578565"/>
                <a:ext cx="1245046" cy="1245046"/>
              </a:xfrm>
              <a:custGeom>
                <a:rect b="b" l="l" r="r" t="t"/>
                <a:pathLst>
                  <a:path extrusionOk="0" h="1245046" w="1245046">
                    <a:moveTo>
                      <a:pt x="622523" y="0"/>
                    </a:moveTo>
                    <a:cubicBezTo>
                      <a:pt x="966333" y="0"/>
                      <a:pt x="1245046" y="278713"/>
                      <a:pt x="1245046" y="622523"/>
                    </a:cubicBezTo>
                    <a:cubicBezTo>
                      <a:pt x="1245046" y="966333"/>
                      <a:pt x="966333" y="1245046"/>
                      <a:pt x="622523" y="1245046"/>
                    </a:cubicBezTo>
                    <a:cubicBezTo>
                      <a:pt x="278713" y="1245046"/>
                      <a:pt x="0" y="966333"/>
                      <a:pt x="0" y="622523"/>
                    </a:cubicBezTo>
                    <a:cubicBezTo>
                      <a:pt x="0" y="278713"/>
                      <a:pt x="278713" y="0"/>
                      <a:pt x="622523" y="0"/>
                    </a:cubicBezTo>
                    <a:close/>
                    <a:moveTo>
                      <a:pt x="622523" y="176203"/>
                    </a:moveTo>
                    <a:cubicBezTo>
                      <a:pt x="376027" y="176203"/>
                      <a:pt x="176203" y="376027"/>
                      <a:pt x="176203" y="622523"/>
                    </a:cubicBezTo>
                    <a:cubicBezTo>
                      <a:pt x="176203" y="869019"/>
                      <a:pt x="376027" y="1068843"/>
                      <a:pt x="622523" y="1068843"/>
                    </a:cubicBezTo>
                    <a:cubicBezTo>
                      <a:pt x="869019" y="1068843"/>
                      <a:pt x="1068843" y="869019"/>
                      <a:pt x="1068843" y="622523"/>
                    </a:cubicBezTo>
                    <a:cubicBezTo>
                      <a:pt x="1068843" y="376027"/>
                      <a:pt x="869019" y="176203"/>
                      <a:pt x="622523" y="176203"/>
                    </a:cubicBezTo>
                    <a:close/>
                  </a:path>
                </a:pathLst>
              </a:custGeom>
              <a:solidFill>
                <a:srgbClr val="7F7F7F">
                  <a:alpha val="31764"/>
                </a:srgbClr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69" name="Google Shape;569;p48"/>
              <p:cNvSpPr/>
              <p:nvPr/>
            </p:nvSpPr>
            <p:spPr>
              <a:xfrm>
                <a:off x="6525182" y="2578565"/>
                <a:ext cx="1244903" cy="1245046"/>
              </a:xfrm>
              <a:custGeom>
                <a:rect b="b" l="l" r="r" t="t"/>
                <a:pathLst>
                  <a:path extrusionOk="0" h="1245046" w="1244903">
                    <a:moveTo>
                      <a:pt x="622523" y="0"/>
                    </a:moveTo>
                    <a:lnTo>
                      <a:pt x="630196" y="774"/>
                    </a:lnTo>
                    <a:lnTo>
                      <a:pt x="630196" y="176977"/>
                    </a:lnTo>
                    <a:lnTo>
                      <a:pt x="622523" y="176203"/>
                    </a:lnTo>
                    <a:cubicBezTo>
                      <a:pt x="376027" y="176203"/>
                      <a:pt x="176203" y="376027"/>
                      <a:pt x="176203" y="622523"/>
                    </a:cubicBezTo>
                    <a:cubicBezTo>
                      <a:pt x="176203" y="869019"/>
                      <a:pt x="376027" y="1068843"/>
                      <a:pt x="622523" y="1068843"/>
                    </a:cubicBezTo>
                    <a:cubicBezTo>
                      <a:pt x="838207" y="1068843"/>
                      <a:pt x="1018158" y="915853"/>
                      <a:pt x="1059775" y="712472"/>
                    </a:cubicBezTo>
                    <a:lnTo>
                      <a:pt x="1068699" y="623949"/>
                    </a:lnTo>
                    <a:lnTo>
                      <a:pt x="1244903" y="623949"/>
                    </a:lnTo>
                    <a:lnTo>
                      <a:pt x="1232399" y="747983"/>
                    </a:lnTo>
                    <a:cubicBezTo>
                      <a:pt x="1174351" y="1031656"/>
                      <a:pt x="923357" y="1245046"/>
                      <a:pt x="622523" y="1245046"/>
                    </a:cubicBezTo>
                    <a:cubicBezTo>
                      <a:pt x="278713" y="1245046"/>
                      <a:pt x="0" y="966333"/>
                      <a:pt x="0" y="622523"/>
                    </a:cubicBezTo>
                    <a:cubicBezTo>
                      <a:pt x="0" y="278713"/>
                      <a:pt x="278713" y="0"/>
                      <a:pt x="622523" y="0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70" name="Google Shape;570;p48"/>
            <p:cNvSpPr/>
            <p:nvPr/>
          </p:nvSpPr>
          <p:spPr>
            <a:xfrm>
              <a:off x="3601376" y="1920833"/>
              <a:ext cx="503292" cy="356133"/>
            </a:xfrm>
            <a:custGeom>
              <a:rect b="b" l="l" r="r" t="t"/>
              <a:pathLst>
                <a:path extrusionOk="0" h="651" w="920">
                  <a:moveTo>
                    <a:pt x="920" y="0"/>
                  </a:moveTo>
                  <a:lnTo>
                    <a:pt x="0" y="0"/>
                  </a:lnTo>
                  <a:lnTo>
                    <a:pt x="0" y="394"/>
                  </a:lnTo>
                  <a:lnTo>
                    <a:pt x="139" y="394"/>
                  </a:lnTo>
                  <a:lnTo>
                    <a:pt x="73" y="651"/>
                  </a:lnTo>
                  <a:lnTo>
                    <a:pt x="345" y="394"/>
                  </a:lnTo>
                  <a:lnTo>
                    <a:pt x="920" y="394"/>
                  </a:lnTo>
                  <a:lnTo>
                    <a:pt x="920" y="0"/>
                  </a:lnTo>
                  <a:close/>
                </a:path>
              </a:pathLst>
            </a:custGeom>
            <a:solidFill>
              <a:srgbClr val="A5A5A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1" name="Google Shape;571;p48"/>
            <p:cNvSpPr/>
            <p:nvPr/>
          </p:nvSpPr>
          <p:spPr>
            <a:xfrm>
              <a:off x="3668777" y="1957658"/>
              <a:ext cx="368490" cy="13505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800">
                  <a:solidFill>
                    <a:schemeClr val="lt1"/>
                  </a:solidFill>
                  <a:latin typeface="Raleway"/>
                  <a:ea typeface="Raleway"/>
                  <a:cs typeface="Raleway"/>
                  <a:sym typeface="Raleway"/>
                </a:rPr>
                <a:t>75/95%</a:t>
              </a:r>
              <a:endParaRPr sz="1100"/>
            </a:p>
          </p:txBody>
        </p:sp>
      </p:grpSp>
      <p:grpSp>
        <p:nvGrpSpPr>
          <p:cNvPr id="572" name="Google Shape;572;p48"/>
          <p:cNvGrpSpPr/>
          <p:nvPr/>
        </p:nvGrpSpPr>
        <p:grpSpPr>
          <a:xfrm>
            <a:off x="6327865" y="3132379"/>
            <a:ext cx="1697895" cy="173124"/>
            <a:chOff x="5467259" y="4271318"/>
            <a:chExt cx="2263860" cy="230832"/>
          </a:xfrm>
        </p:grpSpPr>
        <p:sp>
          <p:nvSpPr>
            <p:cNvPr id="573" name="Google Shape;573;p48"/>
            <p:cNvSpPr/>
            <p:nvPr/>
          </p:nvSpPr>
          <p:spPr>
            <a:xfrm>
              <a:off x="6586712" y="4313409"/>
              <a:ext cx="143866" cy="14665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4" name="Google Shape;574;p48"/>
            <p:cNvSpPr/>
            <p:nvPr/>
          </p:nvSpPr>
          <p:spPr>
            <a:xfrm>
              <a:off x="5467259" y="4313409"/>
              <a:ext cx="142010" cy="14665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5" name="Google Shape;575;p48"/>
            <p:cNvSpPr/>
            <p:nvPr/>
          </p:nvSpPr>
          <p:spPr>
            <a:xfrm>
              <a:off x="5568137" y="4271318"/>
              <a:ext cx="1029449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700">
                  <a:solidFill>
                    <a:schemeClr val="lt1"/>
                  </a:solidFill>
                  <a:latin typeface="Raleway"/>
                  <a:ea typeface="Raleway"/>
                  <a:cs typeface="Raleway"/>
                  <a:sym typeface="Raleway"/>
                </a:rPr>
                <a:t>Color Fact One</a:t>
              </a:r>
              <a:endParaRPr sz="1100"/>
            </a:p>
          </p:txBody>
        </p:sp>
        <p:sp>
          <p:nvSpPr>
            <p:cNvPr id="576" name="Google Shape;576;p48"/>
            <p:cNvSpPr/>
            <p:nvPr/>
          </p:nvSpPr>
          <p:spPr>
            <a:xfrm>
              <a:off x="6698464" y="4271318"/>
              <a:ext cx="1032655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700">
                  <a:solidFill>
                    <a:schemeClr val="lt1"/>
                  </a:solidFill>
                  <a:latin typeface="Raleway"/>
                  <a:ea typeface="Raleway"/>
                  <a:cs typeface="Raleway"/>
                  <a:sym typeface="Raleway"/>
                </a:rPr>
                <a:t>Color Fact Two</a:t>
              </a:r>
              <a:endParaRPr sz="1100"/>
            </a:p>
          </p:txBody>
        </p:sp>
      </p:grpSp>
      <p:sp>
        <p:nvSpPr>
          <p:cNvPr id="577" name="Google Shape;577;p48"/>
          <p:cNvSpPr/>
          <p:nvPr/>
        </p:nvSpPr>
        <p:spPr>
          <a:xfrm>
            <a:off x="6256765" y="3480340"/>
            <a:ext cx="1580000" cy="3116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Ipsum dolor sit</a:t>
            </a:r>
            <a:endParaRPr sz="1100"/>
          </a:p>
        </p:txBody>
      </p:sp>
      <p:sp>
        <p:nvSpPr>
          <p:cNvPr id="578" name="Google Shape;578;p48"/>
          <p:cNvSpPr txBox="1"/>
          <p:nvPr/>
        </p:nvSpPr>
        <p:spPr>
          <a:xfrm>
            <a:off x="6256765" y="3781746"/>
            <a:ext cx="1989009" cy="530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230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Contrary to popular belief, to Lorem Ipsum is not simply and random dummy</a:t>
            </a:r>
            <a:endParaRPr sz="1100"/>
          </a:p>
        </p:txBody>
      </p:sp>
      <p:sp>
        <p:nvSpPr>
          <p:cNvPr id="579" name="Google Shape;579;p48"/>
          <p:cNvSpPr txBox="1"/>
          <p:nvPr/>
        </p:nvSpPr>
        <p:spPr>
          <a:xfrm>
            <a:off x="917518" y="2328495"/>
            <a:ext cx="1924917" cy="530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2307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Contrary to popular belief, to Lorem Ipsum is not simply and random dummy</a:t>
            </a:r>
            <a:endParaRPr sz="1100"/>
          </a:p>
        </p:txBody>
      </p:sp>
      <p:grpSp>
        <p:nvGrpSpPr>
          <p:cNvPr id="580" name="Google Shape;580;p48"/>
          <p:cNvGrpSpPr/>
          <p:nvPr/>
        </p:nvGrpSpPr>
        <p:grpSpPr>
          <a:xfrm>
            <a:off x="980527" y="3077995"/>
            <a:ext cx="1446014" cy="525642"/>
            <a:chOff x="9232048" y="3376228"/>
            <a:chExt cx="1928019" cy="700856"/>
          </a:xfrm>
        </p:grpSpPr>
        <p:grpSp>
          <p:nvGrpSpPr>
            <p:cNvPr id="581" name="Google Shape;581;p48"/>
            <p:cNvGrpSpPr/>
            <p:nvPr/>
          </p:nvGrpSpPr>
          <p:grpSpPr>
            <a:xfrm>
              <a:off x="9232048" y="3479800"/>
              <a:ext cx="569913" cy="568325"/>
              <a:chOff x="9286875" y="3433763"/>
              <a:chExt cx="569913" cy="568325"/>
            </a:xfrm>
          </p:grpSpPr>
          <p:sp>
            <p:nvSpPr>
              <p:cNvPr id="582" name="Google Shape;582;p48"/>
              <p:cNvSpPr/>
              <p:nvPr/>
            </p:nvSpPr>
            <p:spPr>
              <a:xfrm>
                <a:off x="9504363" y="3709988"/>
                <a:ext cx="134938" cy="292100"/>
              </a:xfrm>
              <a:custGeom>
                <a:rect b="b" l="l" r="r" t="t"/>
                <a:pathLst>
                  <a:path extrusionOk="0" h="35" w="16">
                    <a:moveTo>
                      <a:pt x="8" y="35"/>
                    </a:moveTo>
                    <a:cubicBezTo>
                      <a:pt x="13" y="35"/>
                      <a:pt x="16" y="31"/>
                      <a:pt x="15" y="26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31"/>
                      <a:pt x="3" y="35"/>
                      <a:pt x="8" y="35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83" name="Google Shape;583;p48"/>
              <p:cNvSpPr/>
              <p:nvPr/>
            </p:nvSpPr>
            <p:spPr>
              <a:xfrm>
                <a:off x="9563100" y="3709988"/>
                <a:ext cx="242888" cy="242888"/>
              </a:xfrm>
              <a:custGeom>
                <a:rect b="b" l="l" r="r" t="t"/>
                <a:pathLst>
                  <a:path extrusionOk="0" h="29" w="29">
                    <a:moveTo>
                      <a:pt x="25" y="25"/>
                    </a:moveTo>
                    <a:cubicBezTo>
                      <a:pt x="29" y="22"/>
                      <a:pt x="28" y="16"/>
                      <a:pt x="24" y="1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6" y="28"/>
                      <a:pt x="22" y="29"/>
                      <a:pt x="25" y="25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84" name="Google Shape;584;p48"/>
              <p:cNvSpPr/>
              <p:nvPr/>
            </p:nvSpPr>
            <p:spPr>
              <a:xfrm>
                <a:off x="9563100" y="3651250"/>
                <a:ext cx="293688" cy="133350"/>
              </a:xfrm>
              <a:custGeom>
                <a:rect b="b" l="l" r="r" t="t"/>
                <a:pathLst>
                  <a:path extrusionOk="0" h="16" w="35">
                    <a:moveTo>
                      <a:pt x="35" y="8"/>
                    </a:moveTo>
                    <a:cubicBezTo>
                      <a:pt x="35" y="3"/>
                      <a:pt x="31" y="0"/>
                      <a:pt x="26" y="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31" y="16"/>
                      <a:pt x="35" y="13"/>
                      <a:pt x="35" y="8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85" name="Google Shape;585;p48"/>
              <p:cNvSpPr/>
              <p:nvPr/>
            </p:nvSpPr>
            <p:spPr>
              <a:xfrm>
                <a:off x="9563100" y="3482975"/>
                <a:ext cx="242888" cy="242888"/>
              </a:xfrm>
              <a:custGeom>
                <a:rect b="b" l="l" r="r" t="t"/>
                <a:pathLst>
                  <a:path extrusionOk="0" h="29" w="29">
                    <a:moveTo>
                      <a:pt x="25" y="4"/>
                    </a:moveTo>
                    <a:cubicBezTo>
                      <a:pt x="22" y="0"/>
                      <a:pt x="16" y="1"/>
                      <a:pt x="14" y="5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8" y="13"/>
                      <a:pt x="29" y="7"/>
                      <a:pt x="25" y="4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86" name="Google Shape;586;p48"/>
              <p:cNvSpPr/>
              <p:nvPr/>
            </p:nvSpPr>
            <p:spPr>
              <a:xfrm>
                <a:off x="9504363" y="3433763"/>
                <a:ext cx="134938" cy="292100"/>
              </a:xfrm>
              <a:custGeom>
                <a:rect b="b" l="l" r="r" t="t"/>
                <a:pathLst>
                  <a:path extrusionOk="0" h="35" w="16">
                    <a:moveTo>
                      <a:pt x="8" y="0"/>
                    </a:moveTo>
                    <a:cubicBezTo>
                      <a:pt x="3" y="0"/>
                      <a:pt x="0" y="4"/>
                      <a:pt x="1" y="9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6" y="4"/>
                      <a:pt x="13" y="0"/>
                      <a:pt x="8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87" name="Google Shape;587;p48"/>
              <p:cNvSpPr/>
              <p:nvPr/>
            </p:nvSpPr>
            <p:spPr>
              <a:xfrm>
                <a:off x="9337675" y="3482975"/>
                <a:ext cx="242888" cy="242888"/>
              </a:xfrm>
              <a:custGeom>
                <a:rect b="b" l="l" r="r" t="t"/>
                <a:pathLst>
                  <a:path extrusionOk="0" h="29" w="29">
                    <a:moveTo>
                      <a:pt x="4" y="4"/>
                    </a:moveTo>
                    <a:cubicBezTo>
                      <a:pt x="0" y="7"/>
                      <a:pt x="1" y="13"/>
                      <a:pt x="5" y="15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3" y="1"/>
                      <a:pt x="7" y="0"/>
                      <a:pt x="4" y="4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88" name="Google Shape;588;p48"/>
              <p:cNvSpPr/>
              <p:nvPr/>
            </p:nvSpPr>
            <p:spPr>
              <a:xfrm>
                <a:off x="9286875" y="3651250"/>
                <a:ext cx="293688" cy="133350"/>
              </a:xfrm>
              <a:custGeom>
                <a:rect b="b" l="l" r="r" t="t"/>
                <a:pathLst>
                  <a:path extrusionOk="0" h="16" w="35">
                    <a:moveTo>
                      <a:pt x="0" y="8"/>
                    </a:moveTo>
                    <a:cubicBezTo>
                      <a:pt x="0" y="13"/>
                      <a:pt x="4" y="16"/>
                      <a:pt x="9" y="15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4" y="0"/>
                      <a:pt x="0" y="3"/>
                      <a:pt x="0" y="8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89" name="Google Shape;589;p48"/>
              <p:cNvSpPr/>
              <p:nvPr/>
            </p:nvSpPr>
            <p:spPr>
              <a:xfrm>
                <a:off x="9337675" y="3709988"/>
                <a:ext cx="242888" cy="242888"/>
              </a:xfrm>
              <a:custGeom>
                <a:rect b="b" l="l" r="r" t="t"/>
                <a:pathLst>
                  <a:path extrusionOk="0" h="29" w="29">
                    <a:moveTo>
                      <a:pt x="4" y="25"/>
                    </a:moveTo>
                    <a:cubicBezTo>
                      <a:pt x="7" y="29"/>
                      <a:pt x="13" y="28"/>
                      <a:pt x="16" y="24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1" y="16"/>
                      <a:pt x="0" y="22"/>
                      <a:pt x="4" y="25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90" name="Google Shape;590;p48"/>
              <p:cNvSpPr/>
              <p:nvPr/>
            </p:nvSpPr>
            <p:spPr>
              <a:xfrm>
                <a:off x="9388475" y="3533775"/>
                <a:ext cx="366713" cy="368300"/>
              </a:xfrm>
              <a:prstGeom prst="ellipse">
                <a:avLst/>
              </a:prstGeom>
              <a:solidFill>
                <a:srgbClr val="F2F2F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91" name="Google Shape;591;p48"/>
            <p:cNvGrpSpPr/>
            <p:nvPr/>
          </p:nvGrpSpPr>
          <p:grpSpPr>
            <a:xfrm>
              <a:off x="9909618" y="3376228"/>
              <a:ext cx="1250449" cy="700856"/>
              <a:chOff x="9519152" y="3025166"/>
              <a:chExt cx="1250449" cy="700856"/>
            </a:xfrm>
          </p:grpSpPr>
          <p:sp>
            <p:nvSpPr>
              <p:cNvPr id="592" name="Google Shape;592;p48"/>
              <p:cNvSpPr txBox="1"/>
              <p:nvPr/>
            </p:nvSpPr>
            <p:spPr>
              <a:xfrm>
                <a:off x="9519152" y="3025166"/>
                <a:ext cx="1073694" cy="4001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1500">
                    <a:solidFill>
                      <a:schemeClr val="lt1"/>
                    </a:solidFill>
                    <a:latin typeface="Raleway"/>
                    <a:ea typeface="Raleway"/>
                    <a:cs typeface="Raleway"/>
                    <a:sym typeface="Raleway"/>
                  </a:rPr>
                  <a:t>300.8K</a:t>
                </a:r>
                <a:endParaRPr sz="1100"/>
              </a:p>
            </p:txBody>
          </p:sp>
          <p:sp>
            <p:nvSpPr>
              <p:cNvPr id="593" name="Google Shape;593;p48"/>
              <p:cNvSpPr txBox="1"/>
              <p:nvPr/>
            </p:nvSpPr>
            <p:spPr>
              <a:xfrm>
                <a:off x="9519153" y="3325912"/>
                <a:ext cx="1250448" cy="4001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33333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700">
                    <a:solidFill>
                      <a:schemeClr val="lt1"/>
                    </a:solidFill>
                    <a:latin typeface="Raleway"/>
                    <a:ea typeface="Raleway"/>
                    <a:cs typeface="Raleway"/>
                    <a:sym typeface="Raleway"/>
                  </a:rPr>
                  <a:t>Contrary to popular belief, Lorem Ipsum</a:t>
                </a:r>
                <a:endParaRPr sz="1100"/>
              </a:p>
            </p:txBody>
          </p:sp>
        </p:grpSp>
      </p:grpSp>
      <p:grpSp>
        <p:nvGrpSpPr>
          <p:cNvPr id="594" name="Google Shape;594;p48"/>
          <p:cNvGrpSpPr/>
          <p:nvPr/>
        </p:nvGrpSpPr>
        <p:grpSpPr>
          <a:xfrm>
            <a:off x="980528" y="3864697"/>
            <a:ext cx="427435" cy="426244"/>
            <a:chOff x="9286875" y="3433763"/>
            <a:chExt cx="569913" cy="568325"/>
          </a:xfrm>
        </p:grpSpPr>
        <p:sp>
          <p:nvSpPr>
            <p:cNvPr id="595" name="Google Shape;595;p48"/>
            <p:cNvSpPr/>
            <p:nvPr/>
          </p:nvSpPr>
          <p:spPr>
            <a:xfrm>
              <a:off x="9504363" y="3709988"/>
              <a:ext cx="134938" cy="292100"/>
            </a:xfrm>
            <a:custGeom>
              <a:rect b="b" l="l" r="r" t="t"/>
              <a:pathLst>
                <a:path extrusionOk="0" h="35" w="16">
                  <a:moveTo>
                    <a:pt x="8" y="35"/>
                  </a:moveTo>
                  <a:cubicBezTo>
                    <a:pt x="13" y="35"/>
                    <a:pt x="16" y="31"/>
                    <a:pt x="15" y="26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31"/>
                    <a:pt x="3" y="35"/>
                    <a:pt x="8" y="35"/>
                  </a:cubicBezTo>
                </a:path>
              </a:pathLst>
            </a:custGeom>
            <a:solidFill>
              <a:srgbClr val="67C7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6" name="Google Shape;596;p48"/>
            <p:cNvSpPr/>
            <p:nvPr/>
          </p:nvSpPr>
          <p:spPr>
            <a:xfrm>
              <a:off x="9563100" y="3709988"/>
              <a:ext cx="242888" cy="242888"/>
            </a:xfrm>
            <a:custGeom>
              <a:rect b="b" l="l" r="r" t="t"/>
              <a:pathLst>
                <a:path extrusionOk="0" h="29" w="29">
                  <a:moveTo>
                    <a:pt x="25" y="25"/>
                  </a:moveTo>
                  <a:cubicBezTo>
                    <a:pt x="29" y="22"/>
                    <a:pt x="28" y="16"/>
                    <a:pt x="24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6" y="28"/>
                    <a:pt x="22" y="29"/>
                    <a:pt x="25" y="25"/>
                  </a:cubicBezTo>
                </a:path>
              </a:pathLst>
            </a:custGeom>
            <a:solidFill>
              <a:srgbClr val="67C7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7" name="Google Shape;597;p48"/>
            <p:cNvSpPr/>
            <p:nvPr/>
          </p:nvSpPr>
          <p:spPr>
            <a:xfrm>
              <a:off x="9563100" y="3651250"/>
              <a:ext cx="293688" cy="133350"/>
            </a:xfrm>
            <a:custGeom>
              <a:rect b="b" l="l" r="r" t="t"/>
              <a:pathLst>
                <a:path extrusionOk="0" h="16" w="35">
                  <a:moveTo>
                    <a:pt x="35" y="8"/>
                  </a:moveTo>
                  <a:cubicBezTo>
                    <a:pt x="35" y="3"/>
                    <a:pt x="31" y="0"/>
                    <a:pt x="26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31" y="16"/>
                    <a:pt x="35" y="13"/>
                    <a:pt x="35" y="8"/>
                  </a:cubicBezTo>
                </a:path>
              </a:pathLst>
            </a:custGeom>
            <a:solidFill>
              <a:srgbClr val="67C7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8" name="Google Shape;598;p48"/>
            <p:cNvSpPr/>
            <p:nvPr/>
          </p:nvSpPr>
          <p:spPr>
            <a:xfrm>
              <a:off x="9563100" y="3482975"/>
              <a:ext cx="242888" cy="242888"/>
            </a:xfrm>
            <a:custGeom>
              <a:rect b="b" l="l" r="r" t="t"/>
              <a:pathLst>
                <a:path extrusionOk="0" h="29" w="29">
                  <a:moveTo>
                    <a:pt x="25" y="4"/>
                  </a:moveTo>
                  <a:cubicBezTo>
                    <a:pt x="22" y="0"/>
                    <a:pt x="16" y="1"/>
                    <a:pt x="14" y="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8" y="13"/>
                    <a:pt x="29" y="7"/>
                    <a:pt x="25" y="4"/>
                  </a:cubicBezTo>
                </a:path>
              </a:pathLst>
            </a:custGeom>
            <a:solidFill>
              <a:srgbClr val="67C7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9" name="Google Shape;599;p48"/>
            <p:cNvSpPr/>
            <p:nvPr/>
          </p:nvSpPr>
          <p:spPr>
            <a:xfrm>
              <a:off x="9504363" y="3433763"/>
              <a:ext cx="134938" cy="292100"/>
            </a:xfrm>
            <a:custGeom>
              <a:rect b="b" l="l" r="r" t="t"/>
              <a:pathLst>
                <a:path extrusionOk="0" h="35" w="16">
                  <a:moveTo>
                    <a:pt x="8" y="0"/>
                  </a:moveTo>
                  <a:cubicBezTo>
                    <a:pt x="3" y="0"/>
                    <a:pt x="0" y="4"/>
                    <a:pt x="1" y="9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4"/>
                    <a:pt x="13" y="0"/>
                    <a:pt x="8" y="0"/>
                  </a:cubicBezTo>
                </a:path>
              </a:pathLst>
            </a:custGeom>
            <a:solidFill>
              <a:srgbClr val="67C7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0" name="Google Shape;600;p48"/>
            <p:cNvSpPr/>
            <p:nvPr/>
          </p:nvSpPr>
          <p:spPr>
            <a:xfrm>
              <a:off x="9337675" y="3482975"/>
              <a:ext cx="242888" cy="242888"/>
            </a:xfrm>
            <a:custGeom>
              <a:rect b="b" l="l" r="r" t="t"/>
              <a:pathLst>
                <a:path extrusionOk="0" h="29" w="29">
                  <a:moveTo>
                    <a:pt x="4" y="4"/>
                  </a:moveTo>
                  <a:cubicBezTo>
                    <a:pt x="0" y="7"/>
                    <a:pt x="1" y="13"/>
                    <a:pt x="5" y="15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3" y="1"/>
                    <a:pt x="7" y="0"/>
                    <a:pt x="4" y="4"/>
                  </a:cubicBezTo>
                </a:path>
              </a:pathLst>
            </a:custGeom>
            <a:solidFill>
              <a:srgbClr val="67C7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1" name="Google Shape;601;p48"/>
            <p:cNvSpPr/>
            <p:nvPr/>
          </p:nvSpPr>
          <p:spPr>
            <a:xfrm>
              <a:off x="9286875" y="3651250"/>
              <a:ext cx="293688" cy="133350"/>
            </a:xfrm>
            <a:custGeom>
              <a:rect b="b" l="l" r="r" t="t"/>
              <a:pathLst>
                <a:path extrusionOk="0" h="16" w="35">
                  <a:moveTo>
                    <a:pt x="0" y="8"/>
                  </a:moveTo>
                  <a:cubicBezTo>
                    <a:pt x="0" y="13"/>
                    <a:pt x="4" y="16"/>
                    <a:pt x="9" y="15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4" y="0"/>
                    <a:pt x="0" y="3"/>
                    <a:pt x="0" y="8"/>
                  </a:cubicBezTo>
                </a:path>
              </a:pathLst>
            </a:custGeom>
            <a:solidFill>
              <a:srgbClr val="67C7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2" name="Google Shape;602;p48"/>
            <p:cNvSpPr/>
            <p:nvPr/>
          </p:nvSpPr>
          <p:spPr>
            <a:xfrm>
              <a:off x="9337675" y="3709988"/>
              <a:ext cx="242888" cy="242888"/>
            </a:xfrm>
            <a:custGeom>
              <a:rect b="b" l="l" r="r" t="t"/>
              <a:pathLst>
                <a:path extrusionOk="0" h="29" w="29">
                  <a:moveTo>
                    <a:pt x="4" y="25"/>
                  </a:moveTo>
                  <a:cubicBezTo>
                    <a:pt x="7" y="29"/>
                    <a:pt x="13" y="28"/>
                    <a:pt x="16" y="24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1" y="16"/>
                    <a:pt x="0" y="22"/>
                    <a:pt x="4" y="25"/>
                  </a:cubicBezTo>
                </a:path>
              </a:pathLst>
            </a:custGeom>
            <a:solidFill>
              <a:srgbClr val="67C7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3" name="Google Shape;603;p48"/>
            <p:cNvSpPr/>
            <p:nvPr/>
          </p:nvSpPr>
          <p:spPr>
            <a:xfrm>
              <a:off x="9388475" y="3533775"/>
              <a:ext cx="366713" cy="368300"/>
            </a:xfrm>
            <a:prstGeom prst="ellipse">
              <a:avLst/>
            </a:prstGeom>
            <a:solidFill>
              <a:srgbClr val="1BAD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04" name="Google Shape;604;p48"/>
          <p:cNvGrpSpPr/>
          <p:nvPr/>
        </p:nvGrpSpPr>
        <p:grpSpPr>
          <a:xfrm>
            <a:off x="1488705" y="3787019"/>
            <a:ext cx="937837" cy="525642"/>
            <a:chOff x="9519152" y="3025166"/>
            <a:chExt cx="1250449" cy="700856"/>
          </a:xfrm>
        </p:grpSpPr>
        <p:sp>
          <p:nvSpPr>
            <p:cNvPr id="605" name="Google Shape;605;p48"/>
            <p:cNvSpPr txBox="1"/>
            <p:nvPr/>
          </p:nvSpPr>
          <p:spPr>
            <a:xfrm>
              <a:off x="9519152" y="3025166"/>
              <a:ext cx="1073694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500">
                  <a:solidFill>
                    <a:srgbClr val="1BADFF"/>
                  </a:solidFill>
                  <a:latin typeface="Raleway"/>
                  <a:ea typeface="Raleway"/>
                  <a:cs typeface="Raleway"/>
                  <a:sym typeface="Raleway"/>
                </a:rPr>
                <a:t>128.3K</a:t>
              </a:r>
              <a:endParaRPr sz="1100"/>
            </a:p>
          </p:txBody>
        </p:sp>
        <p:sp>
          <p:nvSpPr>
            <p:cNvPr id="606" name="Google Shape;606;p48"/>
            <p:cNvSpPr txBox="1"/>
            <p:nvPr/>
          </p:nvSpPr>
          <p:spPr>
            <a:xfrm>
              <a:off x="9519153" y="3325912"/>
              <a:ext cx="1250448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3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chemeClr val="lt1"/>
                  </a:solidFill>
                  <a:latin typeface="Raleway"/>
                  <a:ea typeface="Raleway"/>
                  <a:cs typeface="Raleway"/>
                  <a:sym typeface="Raleway"/>
                </a:rPr>
                <a:t>Contrary to popular belief, Lorem Ipsum</a:t>
              </a:r>
              <a:endParaRPr sz="1100"/>
            </a:p>
          </p:txBody>
        </p:sp>
      </p:grpSp>
      <p:cxnSp>
        <p:nvCxnSpPr>
          <p:cNvPr id="607" name="Google Shape;607;p48"/>
          <p:cNvCxnSpPr/>
          <p:nvPr/>
        </p:nvCxnSpPr>
        <p:spPr>
          <a:xfrm>
            <a:off x="976734" y="3722424"/>
            <a:ext cx="1409924" cy="0"/>
          </a:xfrm>
          <a:prstGeom prst="straightConnector1">
            <a:avLst/>
          </a:prstGeom>
          <a:noFill/>
          <a:ln cap="flat" cmpd="sng" w="12700">
            <a:solidFill>
              <a:srgbClr val="A5A5A5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11" name="Shape 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Google Shape;612;p4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67C7FF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3" name="Google Shape;613;p49"/>
          <p:cNvSpPr txBox="1"/>
          <p:nvPr/>
        </p:nvSpPr>
        <p:spPr>
          <a:xfrm>
            <a:off x="-485775" y="-261576"/>
            <a:ext cx="10115700" cy="3036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8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100">
                <a:solidFill>
                  <a:srgbClr val="E4E6E7"/>
                </a:solidFill>
                <a:latin typeface="Raleway Black"/>
                <a:ea typeface="Raleway Black"/>
                <a:cs typeface="Raleway Black"/>
                <a:sym typeface="Raleway Black"/>
              </a:rPr>
              <a:t>HAVE A</a:t>
            </a:r>
            <a:endParaRPr sz="1100">
              <a:solidFill>
                <a:srgbClr val="E4E6E7"/>
              </a:solidFill>
            </a:endParaRPr>
          </a:p>
          <a:p>
            <a:pPr indent="0" lvl="0" marL="0" marR="0" rtl="0" algn="ctr">
              <a:lnSpc>
                <a:spcPct val="8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100">
                <a:solidFill>
                  <a:srgbClr val="E4E6E7"/>
                </a:solidFill>
                <a:latin typeface="Raleway Black"/>
                <a:ea typeface="Raleway Black"/>
                <a:cs typeface="Raleway Black"/>
                <a:sym typeface="Raleway Black"/>
              </a:rPr>
              <a:t>QUESTION?</a:t>
            </a:r>
            <a:endParaRPr sz="1100">
              <a:solidFill>
                <a:srgbClr val="E4E6E7"/>
              </a:solidFill>
            </a:endParaRPr>
          </a:p>
        </p:txBody>
      </p:sp>
      <p:sp>
        <p:nvSpPr>
          <p:cNvPr id="614" name="Google Shape;614;p49"/>
          <p:cNvSpPr/>
          <p:nvPr/>
        </p:nvSpPr>
        <p:spPr>
          <a:xfrm>
            <a:off x="3530729" y="2242750"/>
            <a:ext cx="2082542" cy="47320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chemeClr val="dk1"/>
                </a:solidFill>
                <a:latin typeface="Raleway Black"/>
                <a:ea typeface="Raleway Black"/>
                <a:cs typeface="Raleway Black"/>
                <a:sym typeface="Raleway Black"/>
              </a:rPr>
              <a:t>THANKS</a:t>
            </a:r>
            <a:endParaRPr sz="1100"/>
          </a:p>
        </p:txBody>
      </p:sp>
      <p:sp>
        <p:nvSpPr>
          <p:cNvPr id="615" name="Google Shape;615;p49"/>
          <p:cNvSpPr/>
          <p:nvPr/>
        </p:nvSpPr>
        <p:spPr>
          <a:xfrm>
            <a:off x="3950917" y="2767465"/>
            <a:ext cx="1351572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FOR WATCHING</a:t>
            </a:r>
            <a:endParaRPr sz="1100"/>
          </a:p>
        </p:txBody>
      </p:sp>
      <p:cxnSp>
        <p:nvCxnSpPr>
          <p:cNvPr id="616" name="Google Shape;616;p49"/>
          <p:cNvCxnSpPr/>
          <p:nvPr/>
        </p:nvCxnSpPr>
        <p:spPr>
          <a:xfrm>
            <a:off x="4188405" y="3265385"/>
            <a:ext cx="767190" cy="0"/>
          </a:xfrm>
          <a:prstGeom prst="straightConnector1">
            <a:avLst/>
          </a:prstGeom>
          <a:noFill/>
          <a:ln cap="flat" cmpd="sng" w="5715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617" name="Google Shape;617;p4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21362" y="3752353"/>
            <a:ext cx="2101277" cy="6366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21" name="Shape 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" name="Google Shape;622;p50"/>
          <p:cNvSpPr txBox="1"/>
          <p:nvPr/>
        </p:nvSpPr>
        <p:spPr>
          <a:xfrm>
            <a:off x="1698172" y="2335147"/>
            <a:ext cx="5747656" cy="47320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>
                <a:solidFill>
                  <a:schemeClr val="dk1"/>
                </a:solidFill>
                <a:latin typeface="Raleway Light"/>
                <a:ea typeface="Raleway Light"/>
                <a:cs typeface="Raleway Light"/>
                <a:sym typeface="Raleway Light"/>
              </a:rPr>
              <a:t>www.example.com</a:t>
            </a:r>
            <a:endParaRPr sz="1100"/>
          </a:p>
        </p:txBody>
      </p:sp>
      <p:sp>
        <p:nvSpPr>
          <p:cNvPr id="623" name="Google Shape;623;p50"/>
          <p:cNvSpPr/>
          <p:nvPr/>
        </p:nvSpPr>
        <p:spPr>
          <a:xfrm>
            <a:off x="0" y="1524000"/>
            <a:ext cx="9144000" cy="2095500"/>
          </a:xfrm>
          <a:prstGeom prst="rect">
            <a:avLst/>
          </a:prstGeom>
          <a:gradFill>
            <a:gsLst>
              <a:gs pos="0">
                <a:srgbClr val="000000">
                  <a:alpha val="1960"/>
                </a:srgbClr>
              </a:gs>
              <a:gs pos="100000">
                <a:srgbClr val="3E4143">
                  <a:alpha val="3921"/>
                </a:srgbClr>
              </a:gs>
            </a:gsLst>
            <a:lin ang="810000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1"/>
          <p:cNvSpPr/>
          <p:nvPr/>
        </p:nvSpPr>
        <p:spPr>
          <a:xfrm>
            <a:off x="5192485" y="255812"/>
            <a:ext cx="3695701" cy="4631875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31"/>
          <p:cNvSpPr txBox="1"/>
          <p:nvPr/>
        </p:nvSpPr>
        <p:spPr>
          <a:xfrm>
            <a:off x="5690301" y="2134300"/>
            <a:ext cx="1969200" cy="4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1900" u="none" cap="none" strike="noStrik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I am John Deo</a:t>
            </a:r>
            <a:endParaRPr sz="1100"/>
          </a:p>
          <a:p>
            <a:pPr indent="0" lvl="0" marL="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1100" u="none" cap="none" strike="noStrike">
                <a:solidFill>
                  <a:srgbClr val="1BADFF"/>
                </a:solidFill>
                <a:latin typeface="Raleway"/>
                <a:ea typeface="Raleway"/>
                <a:cs typeface="Raleway"/>
                <a:sym typeface="Raleway"/>
              </a:rPr>
              <a:t>Your Presenter!</a:t>
            </a:r>
            <a:endParaRPr sz="1100"/>
          </a:p>
        </p:txBody>
      </p:sp>
      <p:grpSp>
        <p:nvGrpSpPr>
          <p:cNvPr id="138" name="Google Shape;138;p31"/>
          <p:cNvGrpSpPr/>
          <p:nvPr/>
        </p:nvGrpSpPr>
        <p:grpSpPr>
          <a:xfrm>
            <a:off x="5763335" y="3868495"/>
            <a:ext cx="719122" cy="229397"/>
            <a:chOff x="4052943" y="5412792"/>
            <a:chExt cx="958829" cy="305862"/>
          </a:xfrm>
        </p:grpSpPr>
        <p:grpSp>
          <p:nvGrpSpPr>
            <p:cNvPr id="139" name="Google Shape;139;p31"/>
            <p:cNvGrpSpPr/>
            <p:nvPr/>
          </p:nvGrpSpPr>
          <p:grpSpPr>
            <a:xfrm>
              <a:off x="4052943" y="5412793"/>
              <a:ext cx="305861" cy="305861"/>
              <a:chOff x="1324575" y="5760204"/>
              <a:chExt cx="305861" cy="305861"/>
            </a:xfrm>
          </p:grpSpPr>
          <p:sp>
            <p:nvSpPr>
              <p:cNvPr id="140" name="Google Shape;140;p31"/>
              <p:cNvSpPr/>
              <p:nvPr/>
            </p:nvSpPr>
            <p:spPr>
              <a:xfrm>
                <a:off x="1324575" y="5760204"/>
                <a:ext cx="305861" cy="305861"/>
              </a:xfrm>
              <a:prstGeom prst="ellipse">
                <a:avLst/>
              </a:prstGeom>
              <a:solidFill>
                <a:srgbClr val="1BADFF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1" name="Google Shape;141;p31"/>
              <p:cNvSpPr/>
              <p:nvPr/>
            </p:nvSpPr>
            <p:spPr>
              <a:xfrm>
                <a:off x="1398453" y="5848888"/>
                <a:ext cx="158105" cy="128492"/>
              </a:xfrm>
              <a:custGeom>
                <a:rect b="b" l="l" r="r" t="t"/>
                <a:pathLst>
                  <a:path extrusionOk="0" h="21600" w="21600">
                    <a:moveTo>
                      <a:pt x="21600" y="2556"/>
                    </a:moveTo>
                    <a:cubicBezTo>
                      <a:pt x="20805" y="2990"/>
                      <a:pt x="19951" y="3284"/>
                      <a:pt x="19055" y="3415"/>
                    </a:cubicBezTo>
                    <a:cubicBezTo>
                      <a:pt x="19970" y="2740"/>
                      <a:pt x="20673" y="1672"/>
                      <a:pt x="21003" y="399"/>
                    </a:cubicBezTo>
                    <a:cubicBezTo>
                      <a:pt x="20147" y="1023"/>
                      <a:pt x="19199" y="1477"/>
                      <a:pt x="18189" y="1721"/>
                    </a:cubicBezTo>
                    <a:cubicBezTo>
                      <a:pt x="17381" y="662"/>
                      <a:pt x="16229" y="0"/>
                      <a:pt x="14954" y="0"/>
                    </a:cubicBezTo>
                    <a:cubicBezTo>
                      <a:pt x="12507" y="0"/>
                      <a:pt x="10523" y="2441"/>
                      <a:pt x="10523" y="5453"/>
                    </a:cubicBezTo>
                    <a:cubicBezTo>
                      <a:pt x="10523" y="5880"/>
                      <a:pt x="10562" y="6296"/>
                      <a:pt x="10638" y="6695"/>
                    </a:cubicBezTo>
                    <a:cubicBezTo>
                      <a:pt x="6955" y="6468"/>
                      <a:pt x="3690" y="4297"/>
                      <a:pt x="1504" y="998"/>
                    </a:cubicBezTo>
                    <a:cubicBezTo>
                      <a:pt x="1122" y="1803"/>
                      <a:pt x="904" y="2739"/>
                      <a:pt x="904" y="3739"/>
                    </a:cubicBezTo>
                    <a:cubicBezTo>
                      <a:pt x="904" y="5631"/>
                      <a:pt x="1686" y="7300"/>
                      <a:pt x="2876" y="8278"/>
                    </a:cubicBezTo>
                    <a:cubicBezTo>
                      <a:pt x="2149" y="8250"/>
                      <a:pt x="1466" y="8004"/>
                      <a:pt x="868" y="7596"/>
                    </a:cubicBezTo>
                    <a:cubicBezTo>
                      <a:pt x="867" y="7619"/>
                      <a:pt x="867" y="7642"/>
                      <a:pt x="867" y="7665"/>
                    </a:cubicBezTo>
                    <a:cubicBezTo>
                      <a:pt x="867" y="10307"/>
                      <a:pt x="2395" y="12510"/>
                      <a:pt x="4423" y="13011"/>
                    </a:cubicBezTo>
                    <a:cubicBezTo>
                      <a:pt x="4051" y="13136"/>
                      <a:pt x="3659" y="13203"/>
                      <a:pt x="3255" y="13203"/>
                    </a:cubicBezTo>
                    <a:cubicBezTo>
                      <a:pt x="2969" y="13203"/>
                      <a:pt x="2692" y="13169"/>
                      <a:pt x="2421" y="13105"/>
                    </a:cubicBezTo>
                    <a:cubicBezTo>
                      <a:pt x="2985" y="15271"/>
                      <a:pt x="4622" y="16848"/>
                      <a:pt x="6561" y="16892"/>
                    </a:cubicBezTo>
                    <a:cubicBezTo>
                      <a:pt x="5044" y="18355"/>
                      <a:pt x="3134" y="19226"/>
                      <a:pt x="1057" y="19226"/>
                    </a:cubicBezTo>
                    <a:cubicBezTo>
                      <a:pt x="699" y="19226"/>
                      <a:pt x="347" y="19201"/>
                      <a:pt x="0" y="19149"/>
                    </a:cubicBezTo>
                    <a:cubicBezTo>
                      <a:pt x="1961" y="20698"/>
                      <a:pt x="4291" y="21600"/>
                      <a:pt x="6793" y="21600"/>
                    </a:cubicBezTo>
                    <a:cubicBezTo>
                      <a:pt x="14944" y="21600"/>
                      <a:pt x="19401" y="13291"/>
                      <a:pt x="19401" y="6085"/>
                    </a:cubicBezTo>
                    <a:cubicBezTo>
                      <a:pt x="19401" y="5848"/>
                      <a:pt x="19397" y="5613"/>
                      <a:pt x="19389" y="5380"/>
                    </a:cubicBezTo>
                    <a:cubicBezTo>
                      <a:pt x="20255" y="4610"/>
                      <a:pt x="21006" y="3650"/>
                      <a:pt x="21600" y="2556"/>
                    </a:cubicBezTo>
                    <a:cubicBezTo>
                      <a:pt x="21600" y="2556"/>
                      <a:pt x="21600" y="2556"/>
                      <a:pt x="21600" y="2556"/>
                    </a:cubicBezTo>
                    <a:close/>
                    <a:moveTo>
                      <a:pt x="21600" y="2556"/>
                    </a:move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42" name="Google Shape;142;p31"/>
            <p:cNvGrpSpPr/>
            <p:nvPr/>
          </p:nvGrpSpPr>
          <p:grpSpPr>
            <a:xfrm>
              <a:off x="4379427" y="5412793"/>
              <a:ext cx="305861" cy="305861"/>
              <a:chOff x="1684215" y="5760204"/>
              <a:chExt cx="305861" cy="305861"/>
            </a:xfrm>
          </p:grpSpPr>
          <p:sp>
            <p:nvSpPr>
              <p:cNvPr id="143" name="Google Shape;143;p31"/>
              <p:cNvSpPr/>
              <p:nvPr/>
            </p:nvSpPr>
            <p:spPr>
              <a:xfrm>
                <a:off x="1684215" y="5760204"/>
                <a:ext cx="305861" cy="305861"/>
              </a:xfrm>
              <a:prstGeom prst="ellipse">
                <a:avLst/>
              </a:prstGeom>
              <a:solidFill>
                <a:srgbClr val="1BADFF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4" name="Google Shape;144;p31"/>
              <p:cNvSpPr/>
              <p:nvPr/>
            </p:nvSpPr>
            <p:spPr>
              <a:xfrm>
                <a:off x="1779016" y="5855006"/>
                <a:ext cx="116258" cy="116258"/>
              </a:xfrm>
              <a:custGeom>
                <a:rect b="b" l="l" r="r" t="t"/>
                <a:pathLst>
                  <a:path extrusionOk="0" h="21600" w="21600">
                    <a:moveTo>
                      <a:pt x="18362" y="2163"/>
                    </a:moveTo>
                    <a:lnTo>
                      <a:pt x="18362" y="5400"/>
                    </a:lnTo>
                    <a:lnTo>
                      <a:pt x="16200" y="5400"/>
                    </a:lnTo>
                    <a:cubicBezTo>
                      <a:pt x="15551" y="5400"/>
                      <a:pt x="15119" y="5832"/>
                      <a:pt x="15119" y="6482"/>
                    </a:cubicBezTo>
                    <a:lnTo>
                      <a:pt x="15119" y="8638"/>
                    </a:lnTo>
                    <a:lnTo>
                      <a:pt x="18362" y="8638"/>
                    </a:lnTo>
                    <a:lnTo>
                      <a:pt x="18362" y="11881"/>
                    </a:lnTo>
                    <a:lnTo>
                      <a:pt x="15119" y="11881"/>
                    </a:lnTo>
                    <a:lnTo>
                      <a:pt x="15119" y="19438"/>
                    </a:lnTo>
                    <a:lnTo>
                      <a:pt x="11881" y="19438"/>
                    </a:lnTo>
                    <a:lnTo>
                      <a:pt x="11881" y="11881"/>
                    </a:lnTo>
                    <a:lnTo>
                      <a:pt x="9719" y="11881"/>
                    </a:lnTo>
                    <a:lnTo>
                      <a:pt x="9719" y="8638"/>
                    </a:lnTo>
                    <a:lnTo>
                      <a:pt x="11881" y="8638"/>
                    </a:lnTo>
                    <a:lnTo>
                      <a:pt x="11881" y="5938"/>
                    </a:lnTo>
                    <a:cubicBezTo>
                      <a:pt x="11881" y="3888"/>
                      <a:pt x="13606" y="2163"/>
                      <a:pt x="15662" y="2163"/>
                    </a:cubicBezTo>
                    <a:cubicBezTo>
                      <a:pt x="15662" y="2163"/>
                      <a:pt x="18362" y="2163"/>
                      <a:pt x="18362" y="2163"/>
                    </a:cubicBezTo>
                    <a:close/>
                    <a:moveTo>
                      <a:pt x="19438" y="0"/>
                    </a:moveTo>
                    <a:lnTo>
                      <a:pt x="2163" y="0"/>
                    </a:lnTo>
                    <a:cubicBezTo>
                      <a:pt x="971" y="0"/>
                      <a:pt x="0" y="971"/>
                      <a:pt x="0" y="2163"/>
                    </a:cubicBezTo>
                    <a:lnTo>
                      <a:pt x="0" y="19438"/>
                    </a:lnTo>
                    <a:cubicBezTo>
                      <a:pt x="0" y="20630"/>
                      <a:pt x="971" y="21600"/>
                      <a:pt x="2163" y="21600"/>
                    </a:cubicBezTo>
                    <a:lnTo>
                      <a:pt x="19438" y="21600"/>
                    </a:lnTo>
                    <a:cubicBezTo>
                      <a:pt x="20630" y="21600"/>
                      <a:pt x="21600" y="20630"/>
                      <a:pt x="21600" y="19438"/>
                    </a:cubicBezTo>
                    <a:lnTo>
                      <a:pt x="21600" y="2163"/>
                    </a:lnTo>
                    <a:cubicBezTo>
                      <a:pt x="21600" y="971"/>
                      <a:pt x="20630" y="0"/>
                      <a:pt x="19438" y="0"/>
                    </a:cubicBezTo>
                    <a:cubicBezTo>
                      <a:pt x="19438" y="0"/>
                      <a:pt x="19438" y="0"/>
                      <a:pt x="19438" y="0"/>
                    </a:cubicBezTo>
                    <a:close/>
                    <a:moveTo>
                      <a:pt x="19438" y="0"/>
                    </a:move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45" name="Google Shape;145;p31"/>
            <p:cNvGrpSpPr/>
            <p:nvPr/>
          </p:nvGrpSpPr>
          <p:grpSpPr>
            <a:xfrm>
              <a:off x="4705911" y="5412792"/>
              <a:ext cx="305861" cy="305861"/>
              <a:chOff x="2177216" y="5760204"/>
              <a:chExt cx="305861" cy="305861"/>
            </a:xfrm>
          </p:grpSpPr>
          <p:sp>
            <p:nvSpPr>
              <p:cNvPr id="146" name="Google Shape;146;p31"/>
              <p:cNvSpPr/>
              <p:nvPr/>
            </p:nvSpPr>
            <p:spPr>
              <a:xfrm>
                <a:off x="2177216" y="5760204"/>
                <a:ext cx="305861" cy="305861"/>
              </a:xfrm>
              <a:prstGeom prst="ellipse">
                <a:avLst/>
              </a:prstGeom>
              <a:solidFill>
                <a:srgbClr val="1BADFF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7" name="Google Shape;147;p31"/>
              <p:cNvSpPr/>
              <p:nvPr/>
            </p:nvSpPr>
            <p:spPr>
              <a:xfrm>
                <a:off x="2243592" y="5857843"/>
                <a:ext cx="173108" cy="110583"/>
              </a:xfrm>
              <a:custGeom>
                <a:rect b="b" l="l" r="r" t="t"/>
                <a:pathLst>
                  <a:path extrusionOk="0" h="21486" w="21574">
                    <a:moveTo>
                      <a:pt x="21169" y="9121"/>
                    </a:moveTo>
                    <a:lnTo>
                      <a:pt x="19513" y="9121"/>
                    </a:lnTo>
                    <a:lnTo>
                      <a:pt x="19513" y="6544"/>
                    </a:lnTo>
                    <a:cubicBezTo>
                      <a:pt x="19513" y="6195"/>
                      <a:pt x="19331" y="5914"/>
                      <a:pt x="19108" y="5914"/>
                    </a:cubicBezTo>
                    <a:lnTo>
                      <a:pt x="17714" y="5914"/>
                    </a:lnTo>
                    <a:cubicBezTo>
                      <a:pt x="17491" y="5914"/>
                      <a:pt x="17309" y="6195"/>
                      <a:pt x="17309" y="6544"/>
                    </a:cubicBezTo>
                    <a:lnTo>
                      <a:pt x="17309" y="9121"/>
                    </a:lnTo>
                    <a:lnTo>
                      <a:pt x="15653" y="9121"/>
                    </a:lnTo>
                    <a:cubicBezTo>
                      <a:pt x="15428" y="9121"/>
                      <a:pt x="15247" y="9404"/>
                      <a:pt x="15247" y="9753"/>
                    </a:cubicBezTo>
                    <a:lnTo>
                      <a:pt x="15247" y="11921"/>
                    </a:lnTo>
                    <a:cubicBezTo>
                      <a:pt x="15247" y="12270"/>
                      <a:pt x="15428" y="12553"/>
                      <a:pt x="15653" y="12553"/>
                    </a:cubicBezTo>
                    <a:lnTo>
                      <a:pt x="17309" y="12553"/>
                    </a:lnTo>
                    <a:lnTo>
                      <a:pt x="17309" y="15130"/>
                    </a:lnTo>
                    <a:cubicBezTo>
                      <a:pt x="17309" y="15479"/>
                      <a:pt x="17491" y="15762"/>
                      <a:pt x="17714" y="15762"/>
                    </a:cubicBezTo>
                    <a:lnTo>
                      <a:pt x="19108" y="15762"/>
                    </a:lnTo>
                    <a:cubicBezTo>
                      <a:pt x="19331" y="15762"/>
                      <a:pt x="19513" y="15479"/>
                      <a:pt x="19513" y="15130"/>
                    </a:cubicBezTo>
                    <a:lnTo>
                      <a:pt x="19513" y="12553"/>
                    </a:lnTo>
                    <a:lnTo>
                      <a:pt x="21169" y="12553"/>
                    </a:lnTo>
                    <a:cubicBezTo>
                      <a:pt x="21393" y="12553"/>
                      <a:pt x="21574" y="12270"/>
                      <a:pt x="21574" y="11921"/>
                    </a:cubicBezTo>
                    <a:lnTo>
                      <a:pt x="21574" y="9753"/>
                    </a:lnTo>
                    <a:cubicBezTo>
                      <a:pt x="21574" y="9404"/>
                      <a:pt x="21393" y="9121"/>
                      <a:pt x="21169" y="9121"/>
                    </a:cubicBezTo>
                    <a:close/>
                    <a:moveTo>
                      <a:pt x="7107" y="9603"/>
                    </a:moveTo>
                    <a:lnTo>
                      <a:pt x="7107" y="12241"/>
                    </a:lnTo>
                    <a:cubicBezTo>
                      <a:pt x="7107" y="12637"/>
                      <a:pt x="7314" y="12960"/>
                      <a:pt x="7569" y="12960"/>
                    </a:cubicBezTo>
                    <a:lnTo>
                      <a:pt x="10940" y="12960"/>
                    </a:lnTo>
                    <a:cubicBezTo>
                      <a:pt x="10349" y="15563"/>
                      <a:pt x="8746" y="17430"/>
                      <a:pt x="6870" y="17408"/>
                    </a:cubicBezTo>
                    <a:cubicBezTo>
                      <a:pt x="4594" y="17382"/>
                      <a:pt x="2712" y="14548"/>
                      <a:pt x="2623" y="11008"/>
                    </a:cubicBezTo>
                    <a:cubicBezTo>
                      <a:pt x="2529" y="7212"/>
                      <a:pt x="4485" y="4078"/>
                      <a:pt x="6902" y="4078"/>
                    </a:cubicBezTo>
                    <a:cubicBezTo>
                      <a:pt x="8007" y="4078"/>
                      <a:pt x="9016" y="4733"/>
                      <a:pt x="9776" y="5808"/>
                    </a:cubicBezTo>
                    <a:cubicBezTo>
                      <a:pt x="9957" y="6063"/>
                      <a:pt x="10231" y="6064"/>
                      <a:pt x="10409" y="5804"/>
                    </a:cubicBezTo>
                    <a:lnTo>
                      <a:pt x="11647" y="3991"/>
                    </a:lnTo>
                    <a:cubicBezTo>
                      <a:pt x="11840" y="3707"/>
                      <a:pt x="11840" y="3228"/>
                      <a:pt x="11648" y="2944"/>
                    </a:cubicBezTo>
                    <a:cubicBezTo>
                      <a:pt x="10442" y="1165"/>
                      <a:pt x="8824" y="57"/>
                      <a:pt x="7040" y="2"/>
                    </a:cubicBezTo>
                    <a:cubicBezTo>
                      <a:pt x="3235" y="-114"/>
                      <a:pt x="27" y="4743"/>
                      <a:pt x="0" y="10667"/>
                    </a:cubicBezTo>
                    <a:cubicBezTo>
                      <a:pt x="-26" y="16636"/>
                      <a:pt x="3074" y="21486"/>
                      <a:pt x="6902" y="21486"/>
                    </a:cubicBezTo>
                    <a:cubicBezTo>
                      <a:pt x="10584" y="21486"/>
                      <a:pt x="13591" y="16999"/>
                      <a:pt x="13793" y="11347"/>
                    </a:cubicBezTo>
                    <a:cubicBezTo>
                      <a:pt x="13798" y="11277"/>
                      <a:pt x="13802" y="8882"/>
                      <a:pt x="13802" y="8882"/>
                    </a:cubicBezTo>
                    <a:lnTo>
                      <a:pt x="7569" y="8882"/>
                    </a:lnTo>
                    <a:cubicBezTo>
                      <a:pt x="7314" y="8882"/>
                      <a:pt x="7107" y="9205"/>
                      <a:pt x="7107" y="9603"/>
                    </a:cubicBezTo>
                    <a:close/>
                    <a:moveTo>
                      <a:pt x="7107" y="9603"/>
                    </a:move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48" name="Google Shape;148;p31"/>
          <p:cNvSpPr txBox="1"/>
          <p:nvPr/>
        </p:nvSpPr>
        <p:spPr>
          <a:xfrm>
            <a:off x="5690290" y="3578749"/>
            <a:ext cx="2562408" cy="19620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www.website/ fb/ you tube/company name.com</a:t>
            </a:r>
            <a:endParaRPr sz="1100"/>
          </a:p>
        </p:txBody>
      </p:sp>
      <p:pic>
        <p:nvPicPr>
          <p:cNvPr id="149" name="Google Shape;149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61693" y="1045607"/>
            <a:ext cx="1969132" cy="596646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31"/>
          <p:cNvSpPr txBox="1"/>
          <p:nvPr/>
        </p:nvSpPr>
        <p:spPr>
          <a:xfrm>
            <a:off x="5690290" y="2661494"/>
            <a:ext cx="2700089" cy="68480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Lorem Ipsum has been the industry's standard dummy text ever since the 1500s, when an unknown printer took a galley of type and scrambled it to make a type specimen book.</a:t>
            </a:r>
            <a:endParaRPr sz="1100"/>
          </a:p>
        </p:txBody>
      </p:sp>
      <p:cxnSp>
        <p:nvCxnSpPr>
          <p:cNvPr id="151" name="Google Shape;151;p31"/>
          <p:cNvCxnSpPr/>
          <p:nvPr/>
        </p:nvCxnSpPr>
        <p:spPr>
          <a:xfrm>
            <a:off x="5763335" y="3472146"/>
            <a:ext cx="2489362" cy="0"/>
          </a:xfrm>
          <a:prstGeom prst="straightConnector1">
            <a:avLst/>
          </a:prstGeom>
          <a:noFill/>
          <a:ln cap="flat" cmpd="sng" w="19050">
            <a:solidFill>
              <a:srgbClr val="7F7F7F"/>
            </a:solidFill>
            <a:prstDash val="dot"/>
            <a:miter lim="800000"/>
            <a:headEnd len="sm" w="sm" type="none"/>
            <a:tailEnd len="sm" w="sm" type="none"/>
          </a:ln>
        </p:spPr>
      </p:cxnSp>
      <p:pic>
        <p:nvPicPr>
          <p:cNvPr id="152" name="Google Shape;152;p31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0" l="17880" r="11029" t="0"/>
          <a:stretch/>
        </p:blipFill>
        <p:spPr>
          <a:xfrm>
            <a:off x="255815" y="255812"/>
            <a:ext cx="4936669" cy="4631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Google Shape;157;p32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7778" l="0" r="0" t="27778"/>
          <a:stretch/>
        </p:blipFill>
        <p:spPr>
          <a:xfrm>
            <a:off x="255815" y="255812"/>
            <a:ext cx="8632371" cy="4631876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32"/>
          <p:cNvSpPr/>
          <p:nvPr/>
        </p:nvSpPr>
        <p:spPr>
          <a:xfrm>
            <a:off x="255815" y="1524000"/>
            <a:ext cx="8632371" cy="2095500"/>
          </a:xfrm>
          <a:prstGeom prst="rect">
            <a:avLst/>
          </a:prstGeom>
          <a:solidFill>
            <a:schemeClr val="lt1">
              <a:alpha val="87843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59" name="Google Shape;159;p32"/>
          <p:cNvGrpSpPr/>
          <p:nvPr/>
        </p:nvGrpSpPr>
        <p:grpSpPr>
          <a:xfrm>
            <a:off x="1971620" y="2205829"/>
            <a:ext cx="5200760" cy="731843"/>
            <a:chOff x="2821191" y="4999413"/>
            <a:chExt cx="6934347" cy="975790"/>
          </a:xfrm>
        </p:grpSpPr>
        <p:grpSp>
          <p:nvGrpSpPr>
            <p:cNvPr id="160" name="Google Shape;160;p32"/>
            <p:cNvGrpSpPr/>
            <p:nvPr/>
          </p:nvGrpSpPr>
          <p:grpSpPr>
            <a:xfrm>
              <a:off x="5990447" y="4999413"/>
              <a:ext cx="3765091" cy="975790"/>
              <a:chOff x="5506062" y="4871986"/>
              <a:chExt cx="3765091" cy="975790"/>
            </a:xfrm>
          </p:grpSpPr>
          <p:sp>
            <p:nvSpPr>
              <p:cNvPr id="161" name="Google Shape;161;p32"/>
              <p:cNvSpPr txBox="1"/>
              <p:nvPr/>
            </p:nvSpPr>
            <p:spPr>
              <a:xfrm>
                <a:off x="5556166" y="5321130"/>
                <a:ext cx="3714987" cy="52664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45454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800"/>
                  <a:buFont typeface="Arial"/>
                  <a:buNone/>
                </a:pPr>
                <a:r>
                  <a:rPr b="0" i="0" lang="en" sz="800">
                    <a:solidFill>
                      <a:schemeClr val="dk1"/>
                    </a:solidFill>
                    <a:latin typeface="Raleway"/>
                    <a:ea typeface="Raleway"/>
                    <a:cs typeface="Raleway"/>
                    <a:sym typeface="Raleway"/>
                  </a:rPr>
                  <a:t>There are many variations of passages of Lorem Ipsum available, but majority have suffered alteration.</a:t>
                </a:r>
                <a:endParaRPr sz="1100"/>
              </a:p>
            </p:txBody>
          </p:sp>
          <p:sp>
            <p:nvSpPr>
              <p:cNvPr id="162" name="Google Shape;162;p32"/>
              <p:cNvSpPr txBox="1"/>
              <p:nvPr/>
            </p:nvSpPr>
            <p:spPr>
              <a:xfrm>
                <a:off x="5506062" y="4871986"/>
                <a:ext cx="3023655" cy="4308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1700">
                    <a:solidFill>
                      <a:schemeClr val="dk1"/>
                    </a:solidFill>
                    <a:latin typeface="Raleway"/>
                    <a:ea typeface="Raleway"/>
                    <a:cs typeface="Raleway"/>
                    <a:sym typeface="Raleway"/>
                  </a:rPr>
                  <a:t>Annual report - 2018</a:t>
                </a:r>
                <a:endParaRPr sz="1100"/>
              </a:p>
            </p:txBody>
          </p:sp>
        </p:grpSp>
        <p:cxnSp>
          <p:nvCxnSpPr>
            <p:cNvPr id="163" name="Google Shape;163;p32"/>
            <p:cNvCxnSpPr/>
            <p:nvPr/>
          </p:nvCxnSpPr>
          <p:spPr>
            <a:xfrm>
              <a:off x="5853493" y="5063430"/>
              <a:ext cx="0" cy="847756"/>
            </a:xfrm>
            <a:prstGeom prst="straightConnector1">
              <a:avLst/>
            </a:prstGeom>
            <a:noFill/>
            <a:ln cap="flat" cmpd="sng" w="25400">
              <a:solidFill>
                <a:srgbClr val="3F3F3F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pic>
          <p:nvPicPr>
            <p:cNvPr id="164" name="Google Shape;164;p32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2821191" y="5061374"/>
              <a:ext cx="2801703" cy="848916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Google Shape;169;p33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7894" l="0" r="0" t="17894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33"/>
          <p:cNvSpPr/>
          <p:nvPr/>
        </p:nvSpPr>
        <p:spPr>
          <a:xfrm>
            <a:off x="0" y="0"/>
            <a:ext cx="4373430" cy="5143500"/>
          </a:xfrm>
          <a:custGeom>
            <a:rect b="b" l="l" r="r" t="t"/>
            <a:pathLst>
              <a:path extrusionOk="0" h="6858000" w="5831240">
                <a:moveTo>
                  <a:pt x="0" y="0"/>
                </a:moveTo>
                <a:lnTo>
                  <a:pt x="5831240" y="5831240"/>
                </a:lnTo>
                <a:lnTo>
                  <a:pt x="480448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lt2">
              <a:alpha val="26666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71" name="Google Shape;171;p33"/>
          <p:cNvGrpSpPr/>
          <p:nvPr/>
        </p:nvGrpSpPr>
        <p:grpSpPr>
          <a:xfrm>
            <a:off x="1790991" y="2291553"/>
            <a:ext cx="5562019" cy="560394"/>
            <a:chOff x="805542" y="4302973"/>
            <a:chExt cx="7416025" cy="747192"/>
          </a:xfrm>
        </p:grpSpPr>
        <p:grpSp>
          <p:nvGrpSpPr>
            <p:cNvPr id="172" name="Google Shape;172;p33"/>
            <p:cNvGrpSpPr/>
            <p:nvPr/>
          </p:nvGrpSpPr>
          <p:grpSpPr>
            <a:xfrm>
              <a:off x="805542" y="4302973"/>
              <a:ext cx="2166258" cy="747192"/>
              <a:chOff x="843642" y="4177778"/>
              <a:chExt cx="2166258" cy="747192"/>
            </a:xfrm>
          </p:grpSpPr>
          <p:sp>
            <p:nvSpPr>
              <p:cNvPr id="173" name="Google Shape;173;p33"/>
              <p:cNvSpPr txBox="1"/>
              <p:nvPr/>
            </p:nvSpPr>
            <p:spPr>
              <a:xfrm>
                <a:off x="843642" y="4235903"/>
                <a:ext cx="2166258" cy="63094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2600">
                    <a:solidFill>
                      <a:schemeClr val="lt1"/>
                    </a:solidFill>
                    <a:latin typeface="Raleway"/>
                    <a:ea typeface="Raleway"/>
                    <a:cs typeface="Raleway"/>
                    <a:sym typeface="Raleway"/>
                  </a:rPr>
                  <a:t>About Us</a:t>
                </a:r>
                <a:endParaRPr sz="1100"/>
              </a:p>
            </p:txBody>
          </p:sp>
          <p:cxnSp>
            <p:nvCxnSpPr>
              <p:cNvPr id="174" name="Google Shape;174;p33"/>
              <p:cNvCxnSpPr/>
              <p:nvPr/>
            </p:nvCxnSpPr>
            <p:spPr>
              <a:xfrm>
                <a:off x="949624" y="4177778"/>
                <a:ext cx="1954294" cy="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1BADFF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175" name="Google Shape;175;p33"/>
              <p:cNvCxnSpPr/>
              <p:nvPr/>
            </p:nvCxnSpPr>
            <p:spPr>
              <a:xfrm>
                <a:off x="949624" y="4924970"/>
                <a:ext cx="1954294" cy="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1BADFF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  <p:sp>
          <p:nvSpPr>
            <p:cNvPr id="176" name="Google Shape;176;p33"/>
            <p:cNvSpPr txBox="1"/>
            <p:nvPr/>
          </p:nvSpPr>
          <p:spPr>
            <a:xfrm>
              <a:off x="3440912" y="4322626"/>
              <a:ext cx="4780655" cy="70788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4545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chemeClr val="lt1"/>
                  </a:solidFill>
                  <a:latin typeface="Raleway"/>
                  <a:ea typeface="Raleway"/>
                  <a:cs typeface="Raleway"/>
                  <a:sym typeface="Raleway"/>
                </a:rPr>
                <a:t>Lorem Ipsum has been the industry's standard dummy text ever since the 1500s, when an unknown printer took a galley of type and scrambled it to make a type specimen book.</a:t>
              </a:r>
              <a:endParaRPr sz="1100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BADFF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Google Shape;182;p34"/>
          <p:cNvSpPr/>
          <p:nvPr/>
        </p:nvSpPr>
        <p:spPr>
          <a:xfrm>
            <a:off x="580257" y="1315723"/>
            <a:ext cx="2577280" cy="2577280"/>
          </a:xfrm>
          <a:prstGeom prst="ellipse">
            <a:avLst/>
          </a:prstGeom>
          <a:solidFill>
            <a:srgbClr val="003F61">
              <a:alpha val="2784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" name="Google Shape;183;p34"/>
          <p:cNvSpPr txBox="1"/>
          <p:nvPr/>
        </p:nvSpPr>
        <p:spPr>
          <a:xfrm>
            <a:off x="1038161" y="1761752"/>
            <a:ext cx="1661473" cy="7503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Company</a:t>
            </a:r>
            <a:endParaRPr sz="11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About Us</a:t>
            </a:r>
            <a:endParaRPr sz="1100"/>
          </a:p>
        </p:txBody>
      </p:sp>
      <p:sp>
        <p:nvSpPr>
          <p:cNvPr id="184" name="Google Shape;184;p34"/>
          <p:cNvSpPr txBox="1"/>
          <p:nvPr/>
        </p:nvSpPr>
        <p:spPr>
          <a:xfrm>
            <a:off x="937444" y="2588302"/>
            <a:ext cx="1863000" cy="934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Lorem Ipsum has been the industry's standard dummy text ever since the 1500s, when an unknown printer took a galley of type and scrambled it to make a type specimen book. </a:t>
            </a:r>
            <a:endParaRPr sz="1100"/>
          </a:p>
        </p:txBody>
      </p:sp>
      <p:sp>
        <p:nvSpPr>
          <p:cNvPr id="185" name="Google Shape;185;p34"/>
          <p:cNvSpPr/>
          <p:nvPr/>
        </p:nvSpPr>
        <p:spPr>
          <a:xfrm>
            <a:off x="3258254" y="582298"/>
            <a:ext cx="2228146" cy="2228146"/>
          </a:xfrm>
          <a:prstGeom prst="ellipse">
            <a:avLst/>
          </a:prstGeom>
          <a:solidFill>
            <a:srgbClr val="67C7FF">
              <a:alpha val="71764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Google Shape;186;p34"/>
          <p:cNvSpPr/>
          <p:nvPr/>
        </p:nvSpPr>
        <p:spPr>
          <a:xfrm>
            <a:off x="3157538" y="3154048"/>
            <a:ext cx="2894327" cy="2894327"/>
          </a:xfrm>
          <a:prstGeom prst="ellipse">
            <a:avLst/>
          </a:prstGeom>
          <a:solidFill>
            <a:schemeClr val="dk2">
              <a:alpha val="40000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187;p34"/>
          <p:cNvSpPr/>
          <p:nvPr/>
        </p:nvSpPr>
        <p:spPr>
          <a:xfrm>
            <a:off x="5986464" y="-409574"/>
            <a:ext cx="3902753" cy="3902753"/>
          </a:xfrm>
          <a:prstGeom prst="ellipse">
            <a:avLst/>
          </a:prstGeom>
          <a:solidFill>
            <a:schemeClr val="dk2">
              <a:alpha val="37647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34"/>
          <p:cNvSpPr/>
          <p:nvPr/>
        </p:nvSpPr>
        <p:spPr>
          <a:xfrm>
            <a:off x="6490783" y="3893003"/>
            <a:ext cx="2072960" cy="2072960"/>
          </a:xfrm>
          <a:prstGeom prst="ellipse">
            <a:avLst/>
          </a:prstGeom>
          <a:solidFill>
            <a:srgbClr val="B3E1FF">
              <a:alpha val="60000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Google Shape;189;p34"/>
          <p:cNvSpPr txBox="1"/>
          <p:nvPr/>
        </p:nvSpPr>
        <p:spPr>
          <a:xfrm>
            <a:off x="3800101" y="1453996"/>
            <a:ext cx="1144450" cy="48474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Some text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one</a:t>
            </a:r>
            <a:endParaRPr sz="1100"/>
          </a:p>
        </p:txBody>
      </p:sp>
      <p:sp>
        <p:nvSpPr>
          <p:cNvPr id="190" name="Google Shape;190;p34"/>
          <p:cNvSpPr txBox="1"/>
          <p:nvPr/>
        </p:nvSpPr>
        <p:spPr>
          <a:xfrm>
            <a:off x="3592124" y="4160590"/>
            <a:ext cx="1959755" cy="50206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Lorem Ipsum has been the industry's standard dummy text ever since the 1500s, when an unknown</a:t>
            </a:r>
            <a:endParaRPr sz="1100"/>
          </a:p>
        </p:txBody>
      </p:sp>
      <p:sp>
        <p:nvSpPr>
          <p:cNvPr id="191" name="Google Shape;191;p34"/>
          <p:cNvSpPr txBox="1"/>
          <p:nvPr/>
        </p:nvSpPr>
        <p:spPr>
          <a:xfrm>
            <a:off x="3592124" y="3555969"/>
            <a:ext cx="1959755" cy="57708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Some text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For presentation</a:t>
            </a:r>
            <a:endParaRPr sz="1100"/>
          </a:p>
        </p:txBody>
      </p:sp>
      <p:sp>
        <p:nvSpPr>
          <p:cNvPr id="192" name="Google Shape;192;p34"/>
          <p:cNvSpPr txBox="1"/>
          <p:nvPr/>
        </p:nvSpPr>
        <p:spPr>
          <a:xfrm>
            <a:off x="7106183" y="4247152"/>
            <a:ext cx="842159" cy="41549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Some text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two</a:t>
            </a:r>
            <a:endParaRPr sz="1100"/>
          </a:p>
        </p:txBody>
      </p:sp>
      <p:sp>
        <p:nvSpPr>
          <p:cNvPr id="193" name="Google Shape;193;p34"/>
          <p:cNvSpPr txBox="1"/>
          <p:nvPr/>
        </p:nvSpPr>
        <p:spPr>
          <a:xfrm>
            <a:off x="6589918" y="1111574"/>
            <a:ext cx="2054086" cy="130035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127000" lvl="0" marL="12700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Noto Sans Symbols"/>
              <a:buChar char="⮚"/>
            </a:pPr>
            <a:r>
              <a:rPr lang="en" sz="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Lorem Ipsum has been the industry's standard dummy text ever since the 1500s, when an unknown printer took a galley of type and scrambled it to make a type specimen book. It has survived not only five centuries, but also the leap into electronic typesetting, remaining</a:t>
            </a:r>
            <a:endParaRPr sz="11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3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BADFF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Google Shape;199;p35"/>
          <p:cNvSpPr/>
          <p:nvPr/>
        </p:nvSpPr>
        <p:spPr>
          <a:xfrm>
            <a:off x="2147914" y="805543"/>
            <a:ext cx="3075215" cy="3075215"/>
          </a:xfrm>
          <a:prstGeom prst="ellipse">
            <a:avLst/>
          </a:prstGeom>
          <a:solidFill>
            <a:schemeClr val="dk2">
              <a:alpha val="41960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Google Shape;200;p35"/>
          <p:cNvSpPr/>
          <p:nvPr/>
        </p:nvSpPr>
        <p:spPr>
          <a:xfrm>
            <a:off x="3920870" y="805543"/>
            <a:ext cx="3075215" cy="3075215"/>
          </a:xfrm>
          <a:prstGeom prst="ellipse">
            <a:avLst/>
          </a:prstGeom>
          <a:solidFill>
            <a:srgbClr val="003F61">
              <a:alpha val="53725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" name="Google Shape;201;p35"/>
          <p:cNvSpPr txBox="1"/>
          <p:nvPr/>
        </p:nvSpPr>
        <p:spPr>
          <a:xfrm>
            <a:off x="4376057" y="1298633"/>
            <a:ext cx="391885" cy="208903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About Us</a:t>
            </a:r>
            <a:endParaRPr sz="1100"/>
          </a:p>
        </p:txBody>
      </p:sp>
      <p:grpSp>
        <p:nvGrpSpPr>
          <p:cNvPr id="202" name="Google Shape;202;p35"/>
          <p:cNvGrpSpPr/>
          <p:nvPr/>
        </p:nvGrpSpPr>
        <p:grpSpPr>
          <a:xfrm>
            <a:off x="5223128" y="1189596"/>
            <a:ext cx="1456677" cy="2307108"/>
            <a:chOff x="6964171" y="1890928"/>
            <a:chExt cx="1942236" cy="3076144"/>
          </a:xfrm>
        </p:grpSpPr>
        <p:sp>
          <p:nvSpPr>
            <p:cNvPr id="203" name="Google Shape;203;p35"/>
            <p:cNvSpPr txBox="1"/>
            <p:nvPr/>
          </p:nvSpPr>
          <p:spPr>
            <a:xfrm>
              <a:off x="7277970" y="2878657"/>
              <a:ext cx="1628437" cy="110068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4545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chemeClr val="lt1"/>
                  </a:solidFill>
                  <a:latin typeface="Raleway"/>
                  <a:ea typeface="Raleway"/>
                  <a:cs typeface="Raleway"/>
                  <a:sym typeface="Raleway"/>
                </a:rPr>
                <a:t>Lorem Ipsum has been the industry's standard dummy text ever since the 1500s, when an unknown</a:t>
              </a:r>
              <a:endParaRPr sz="1100"/>
            </a:p>
          </p:txBody>
        </p:sp>
        <p:sp>
          <p:nvSpPr>
            <p:cNvPr id="204" name="Google Shape;204;p35"/>
            <p:cNvSpPr txBox="1"/>
            <p:nvPr/>
          </p:nvSpPr>
          <p:spPr>
            <a:xfrm>
              <a:off x="6964172" y="1890928"/>
              <a:ext cx="1628437" cy="70788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4545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chemeClr val="lt1"/>
                  </a:solidFill>
                  <a:latin typeface="Raleway"/>
                  <a:ea typeface="Raleway"/>
                  <a:cs typeface="Raleway"/>
                  <a:sym typeface="Raleway"/>
                </a:rPr>
                <a:t>Lorem Ipsum has been the industry's standard dummy text</a:t>
              </a:r>
              <a:endParaRPr sz="1100"/>
            </a:p>
          </p:txBody>
        </p:sp>
        <p:sp>
          <p:nvSpPr>
            <p:cNvPr id="205" name="Google Shape;205;p35"/>
            <p:cNvSpPr txBox="1"/>
            <p:nvPr/>
          </p:nvSpPr>
          <p:spPr>
            <a:xfrm>
              <a:off x="6964171" y="4259186"/>
              <a:ext cx="1454115" cy="70788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4545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chemeClr val="lt1"/>
                  </a:solidFill>
                  <a:latin typeface="Raleway"/>
                  <a:ea typeface="Raleway"/>
                  <a:cs typeface="Raleway"/>
                  <a:sym typeface="Raleway"/>
                </a:rPr>
                <a:t>Lorem Ipsum has been the industry's standard dummy</a:t>
              </a:r>
              <a:endParaRPr sz="1100"/>
            </a:p>
          </p:txBody>
        </p:sp>
      </p:grpSp>
      <p:sp>
        <p:nvSpPr>
          <p:cNvPr id="206" name="Google Shape;206;p35"/>
          <p:cNvSpPr txBox="1"/>
          <p:nvPr/>
        </p:nvSpPr>
        <p:spPr>
          <a:xfrm>
            <a:off x="2459457" y="1930393"/>
            <a:ext cx="1221328" cy="8386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Lorem Ipsum has been the industry's standard dummy text ever since the 1500s, when an unknown</a:t>
            </a:r>
            <a:endParaRPr sz="1100"/>
          </a:p>
        </p:txBody>
      </p:sp>
      <p:sp>
        <p:nvSpPr>
          <p:cNvPr id="207" name="Google Shape;207;p35"/>
          <p:cNvSpPr txBox="1"/>
          <p:nvPr/>
        </p:nvSpPr>
        <p:spPr>
          <a:xfrm>
            <a:off x="2699542" y="1189596"/>
            <a:ext cx="1221328" cy="530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Lorem Ipsum has been the industry's standard dummy text</a:t>
            </a:r>
            <a:endParaRPr sz="1100"/>
          </a:p>
        </p:txBody>
      </p:sp>
      <p:sp>
        <p:nvSpPr>
          <p:cNvPr id="208" name="Google Shape;208;p35"/>
          <p:cNvSpPr txBox="1"/>
          <p:nvPr/>
        </p:nvSpPr>
        <p:spPr>
          <a:xfrm>
            <a:off x="2830283" y="2965789"/>
            <a:ext cx="1090586" cy="530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Lorem Ipsum has been the industry's standard dummy</a:t>
            </a:r>
            <a:endParaRPr sz="1100"/>
          </a:p>
        </p:txBody>
      </p:sp>
      <p:sp>
        <p:nvSpPr>
          <p:cNvPr id="209" name="Google Shape;209;p35"/>
          <p:cNvSpPr/>
          <p:nvPr/>
        </p:nvSpPr>
        <p:spPr>
          <a:xfrm>
            <a:off x="7326021" y="617433"/>
            <a:ext cx="1443021" cy="1443019"/>
          </a:xfrm>
          <a:prstGeom prst="ellipse">
            <a:avLst/>
          </a:prstGeom>
          <a:solidFill>
            <a:schemeClr val="dk2">
              <a:alpha val="41960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35"/>
          <p:cNvSpPr/>
          <p:nvPr/>
        </p:nvSpPr>
        <p:spPr>
          <a:xfrm>
            <a:off x="7033166" y="2984507"/>
            <a:ext cx="2489400" cy="2489400"/>
          </a:xfrm>
          <a:prstGeom prst="ellipse">
            <a:avLst/>
          </a:prstGeom>
          <a:solidFill>
            <a:schemeClr val="lt1">
              <a:alpha val="37647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p35"/>
          <p:cNvSpPr/>
          <p:nvPr/>
        </p:nvSpPr>
        <p:spPr>
          <a:xfrm>
            <a:off x="1384974" y="108161"/>
            <a:ext cx="991168" cy="991168"/>
          </a:xfrm>
          <a:prstGeom prst="ellipse">
            <a:avLst/>
          </a:prstGeom>
          <a:solidFill>
            <a:srgbClr val="67C7FF">
              <a:alpha val="2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Google Shape;212;p35"/>
          <p:cNvSpPr/>
          <p:nvPr/>
        </p:nvSpPr>
        <p:spPr>
          <a:xfrm>
            <a:off x="473649" y="1323032"/>
            <a:ext cx="1257077" cy="1257076"/>
          </a:xfrm>
          <a:prstGeom prst="ellipse">
            <a:avLst/>
          </a:prstGeom>
          <a:solidFill>
            <a:schemeClr val="dk2">
              <a:alpha val="31764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" name="Google Shape;213;p35"/>
          <p:cNvSpPr/>
          <p:nvPr/>
        </p:nvSpPr>
        <p:spPr>
          <a:xfrm>
            <a:off x="557312" y="3063248"/>
            <a:ext cx="1335440" cy="1335440"/>
          </a:xfrm>
          <a:prstGeom prst="ellipse">
            <a:avLst/>
          </a:prstGeom>
          <a:solidFill>
            <a:srgbClr val="B3E1FF">
              <a:alpha val="37647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" name="Google Shape;214;p35"/>
          <p:cNvSpPr/>
          <p:nvPr/>
        </p:nvSpPr>
        <p:spPr>
          <a:xfrm>
            <a:off x="2815996" y="-186644"/>
            <a:ext cx="370191" cy="37019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" name="Google Shape;215;p35"/>
          <p:cNvSpPr txBox="1"/>
          <p:nvPr/>
        </p:nvSpPr>
        <p:spPr>
          <a:xfrm>
            <a:off x="2147914" y="4187756"/>
            <a:ext cx="3585491" cy="530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127000" lvl="0" marL="12700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Noto Sans Symbols"/>
              <a:buChar char="⮚"/>
            </a:pPr>
            <a:r>
              <a:rPr lang="en" sz="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Lorem Ipsum has been the industry's standard dummy text ever since the 1500s, when an unknown printer took a galley of type and scrambled it to make a type specimen book.</a:t>
            </a:r>
            <a:endParaRPr sz="1100"/>
          </a:p>
        </p:txBody>
      </p:sp>
      <p:sp>
        <p:nvSpPr>
          <p:cNvPr id="216" name="Google Shape;216;p35"/>
          <p:cNvSpPr/>
          <p:nvPr/>
        </p:nvSpPr>
        <p:spPr>
          <a:xfrm>
            <a:off x="1032551" y="3597049"/>
            <a:ext cx="352425" cy="329804"/>
          </a:xfrm>
          <a:custGeom>
            <a:rect b="b" l="l" r="r" t="t"/>
            <a:pathLst>
              <a:path extrusionOk="0" h="120" w="130">
                <a:moveTo>
                  <a:pt x="129" y="35"/>
                </a:moveTo>
                <a:cubicBezTo>
                  <a:pt x="127" y="15"/>
                  <a:pt x="113" y="0"/>
                  <a:pt x="94" y="0"/>
                </a:cubicBezTo>
                <a:cubicBezTo>
                  <a:pt x="82" y="0"/>
                  <a:pt x="71" y="6"/>
                  <a:pt x="64" y="17"/>
                </a:cubicBezTo>
                <a:cubicBezTo>
                  <a:pt x="58" y="6"/>
                  <a:pt x="47" y="0"/>
                  <a:pt x="35" y="0"/>
                </a:cubicBezTo>
                <a:cubicBezTo>
                  <a:pt x="17" y="0"/>
                  <a:pt x="2" y="15"/>
                  <a:pt x="0" y="35"/>
                </a:cubicBezTo>
                <a:cubicBezTo>
                  <a:pt x="0" y="36"/>
                  <a:pt x="0" y="41"/>
                  <a:pt x="2" y="49"/>
                </a:cubicBezTo>
                <a:cubicBezTo>
                  <a:pt x="4" y="60"/>
                  <a:pt x="10" y="71"/>
                  <a:pt x="19" y="79"/>
                </a:cubicBezTo>
                <a:cubicBezTo>
                  <a:pt x="64" y="120"/>
                  <a:pt x="64" y="120"/>
                  <a:pt x="64" y="120"/>
                </a:cubicBezTo>
                <a:cubicBezTo>
                  <a:pt x="110" y="79"/>
                  <a:pt x="110" y="79"/>
                  <a:pt x="110" y="79"/>
                </a:cubicBezTo>
                <a:cubicBezTo>
                  <a:pt x="119" y="71"/>
                  <a:pt x="126" y="60"/>
                  <a:pt x="128" y="49"/>
                </a:cubicBezTo>
                <a:cubicBezTo>
                  <a:pt x="130" y="41"/>
                  <a:pt x="129" y="36"/>
                  <a:pt x="129" y="35"/>
                </a:cubicBezTo>
                <a:close/>
                <a:moveTo>
                  <a:pt x="123" y="48"/>
                </a:moveTo>
                <a:cubicBezTo>
                  <a:pt x="121" y="58"/>
                  <a:pt x="115" y="68"/>
                  <a:pt x="107" y="75"/>
                </a:cubicBezTo>
                <a:cubicBezTo>
                  <a:pt x="64" y="113"/>
                  <a:pt x="64" y="113"/>
                  <a:pt x="64" y="113"/>
                </a:cubicBezTo>
                <a:cubicBezTo>
                  <a:pt x="23" y="75"/>
                  <a:pt x="23" y="75"/>
                  <a:pt x="23" y="75"/>
                </a:cubicBezTo>
                <a:cubicBezTo>
                  <a:pt x="14" y="68"/>
                  <a:pt x="9" y="58"/>
                  <a:pt x="6" y="48"/>
                </a:cubicBezTo>
                <a:cubicBezTo>
                  <a:pt x="5" y="40"/>
                  <a:pt x="5" y="36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7" y="18"/>
                  <a:pt x="20" y="5"/>
                  <a:pt x="35" y="5"/>
                </a:cubicBezTo>
                <a:cubicBezTo>
                  <a:pt x="47" y="5"/>
                  <a:pt x="57" y="12"/>
                  <a:pt x="62" y="23"/>
                </a:cubicBezTo>
                <a:cubicBezTo>
                  <a:pt x="64" y="29"/>
                  <a:pt x="64" y="29"/>
                  <a:pt x="64" y="29"/>
                </a:cubicBezTo>
                <a:cubicBezTo>
                  <a:pt x="67" y="23"/>
                  <a:pt x="67" y="23"/>
                  <a:pt x="67" y="23"/>
                </a:cubicBezTo>
                <a:cubicBezTo>
                  <a:pt x="72" y="12"/>
                  <a:pt x="82" y="5"/>
                  <a:pt x="94" y="5"/>
                </a:cubicBezTo>
                <a:cubicBezTo>
                  <a:pt x="110" y="5"/>
                  <a:pt x="123" y="18"/>
                  <a:pt x="124" y="36"/>
                </a:cubicBezTo>
                <a:cubicBezTo>
                  <a:pt x="124" y="36"/>
                  <a:pt x="125" y="40"/>
                  <a:pt x="123" y="48"/>
                </a:cubicBezTo>
                <a:close/>
                <a:moveTo>
                  <a:pt x="123" y="48"/>
                </a:moveTo>
                <a:cubicBezTo>
                  <a:pt x="123" y="48"/>
                  <a:pt x="123" y="48"/>
                  <a:pt x="123" y="48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35"/>
          <p:cNvSpPr/>
          <p:nvPr/>
        </p:nvSpPr>
        <p:spPr>
          <a:xfrm>
            <a:off x="948548" y="1766588"/>
            <a:ext cx="307267" cy="369926"/>
          </a:xfrm>
          <a:custGeom>
            <a:rect b="b" l="l" r="r" t="t"/>
            <a:pathLst>
              <a:path extrusionOk="0" h="673" w="559">
                <a:moveTo>
                  <a:pt x="347" y="673"/>
                </a:moveTo>
                <a:lnTo>
                  <a:pt x="238" y="502"/>
                </a:lnTo>
                <a:lnTo>
                  <a:pt x="74" y="655"/>
                </a:lnTo>
                <a:lnTo>
                  <a:pt x="0" y="0"/>
                </a:lnTo>
                <a:lnTo>
                  <a:pt x="559" y="354"/>
                </a:lnTo>
                <a:lnTo>
                  <a:pt x="354" y="430"/>
                </a:lnTo>
                <a:lnTo>
                  <a:pt x="461" y="587"/>
                </a:lnTo>
                <a:lnTo>
                  <a:pt x="347" y="673"/>
                </a:lnTo>
                <a:close/>
                <a:moveTo>
                  <a:pt x="243" y="468"/>
                </a:moveTo>
                <a:lnTo>
                  <a:pt x="354" y="640"/>
                </a:lnTo>
                <a:lnTo>
                  <a:pt x="432" y="583"/>
                </a:lnTo>
                <a:lnTo>
                  <a:pt x="318" y="418"/>
                </a:lnTo>
                <a:lnTo>
                  <a:pt x="510" y="348"/>
                </a:lnTo>
                <a:lnTo>
                  <a:pt x="27" y="44"/>
                </a:lnTo>
                <a:lnTo>
                  <a:pt x="91" y="608"/>
                </a:lnTo>
                <a:lnTo>
                  <a:pt x="243" y="46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p35"/>
          <p:cNvSpPr/>
          <p:nvPr/>
        </p:nvSpPr>
        <p:spPr>
          <a:xfrm>
            <a:off x="7862578" y="1099313"/>
            <a:ext cx="369927" cy="369926"/>
          </a:xfrm>
          <a:custGeom>
            <a:rect b="b" l="l" r="r" t="t"/>
            <a:pathLst>
              <a:path extrusionOk="0" h="410" w="410">
                <a:moveTo>
                  <a:pt x="205" y="145"/>
                </a:moveTo>
                <a:cubicBezTo>
                  <a:pt x="172" y="145"/>
                  <a:pt x="145" y="172"/>
                  <a:pt x="145" y="205"/>
                </a:cubicBezTo>
                <a:cubicBezTo>
                  <a:pt x="145" y="238"/>
                  <a:pt x="172" y="265"/>
                  <a:pt x="205" y="265"/>
                </a:cubicBezTo>
                <a:cubicBezTo>
                  <a:pt x="238" y="265"/>
                  <a:pt x="265" y="238"/>
                  <a:pt x="265" y="205"/>
                </a:cubicBezTo>
                <a:cubicBezTo>
                  <a:pt x="265" y="172"/>
                  <a:pt x="238" y="145"/>
                  <a:pt x="205" y="145"/>
                </a:cubicBezTo>
                <a:close/>
                <a:moveTo>
                  <a:pt x="205" y="258"/>
                </a:moveTo>
                <a:cubicBezTo>
                  <a:pt x="176" y="258"/>
                  <a:pt x="152" y="234"/>
                  <a:pt x="152" y="205"/>
                </a:cubicBezTo>
                <a:cubicBezTo>
                  <a:pt x="152" y="176"/>
                  <a:pt x="176" y="152"/>
                  <a:pt x="205" y="152"/>
                </a:cubicBezTo>
                <a:cubicBezTo>
                  <a:pt x="235" y="152"/>
                  <a:pt x="258" y="176"/>
                  <a:pt x="258" y="205"/>
                </a:cubicBezTo>
                <a:cubicBezTo>
                  <a:pt x="258" y="234"/>
                  <a:pt x="235" y="258"/>
                  <a:pt x="205" y="258"/>
                </a:cubicBezTo>
                <a:close/>
                <a:moveTo>
                  <a:pt x="384" y="156"/>
                </a:moveTo>
                <a:cubicBezTo>
                  <a:pt x="342" y="150"/>
                  <a:pt x="342" y="150"/>
                  <a:pt x="342" y="150"/>
                </a:cubicBezTo>
                <a:cubicBezTo>
                  <a:pt x="342" y="148"/>
                  <a:pt x="341" y="147"/>
                  <a:pt x="340" y="145"/>
                </a:cubicBezTo>
                <a:cubicBezTo>
                  <a:pt x="366" y="112"/>
                  <a:pt x="366" y="112"/>
                  <a:pt x="366" y="112"/>
                </a:cubicBezTo>
                <a:cubicBezTo>
                  <a:pt x="374" y="101"/>
                  <a:pt x="373" y="83"/>
                  <a:pt x="363" y="73"/>
                </a:cubicBezTo>
                <a:cubicBezTo>
                  <a:pt x="336" y="46"/>
                  <a:pt x="336" y="46"/>
                  <a:pt x="336" y="46"/>
                </a:cubicBezTo>
                <a:cubicBezTo>
                  <a:pt x="326" y="36"/>
                  <a:pt x="308" y="35"/>
                  <a:pt x="297" y="43"/>
                </a:cubicBezTo>
                <a:cubicBezTo>
                  <a:pt x="263" y="69"/>
                  <a:pt x="263" y="69"/>
                  <a:pt x="263" y="69"/>
                </a:cubicBezTo>
                <a:cubicBezTo>
                  <a:pt x="262" y="69"/>
                  <a:pt x="261" y="68"/>
                  <a:pt x="260" y="68"/>
                </a:cubicBezTo>
                <a:cubicBezTo>
                  <a:pt x="254" y="26"/>
                  <a:pt x="254" y="26"/>
                  <a:pt x="254" y="26"/>
                </a:cubicBezTo>
                <a:cubicBezTo>
                  <a:pt x="252" y="11"/>
                  <a:pt x="239" y="0"/>
                  <a:pt x="224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72" y="0"/>
                  <a:pt x="159" y="11"/>
                  <a:pt x="157" y="26"/>
                </a:cubicBezTo>
                <a:cubicBezTo>
                  <a:pt x="151" y="68"/>
                  <a:pt x="151" y="68"/>
                  <a:pt x="151" y="68"/>
                </a:cubicBezTo>
                <a:cubicBezTo>
                  <a:pt x="150" y="68"/>
                  <a:pt x="148" y="69"/>
                  <a:pt x="147" y="69"/>
                </a:cubicBezTo>
                <a:cubicBezTo>
                  <a:pt x="113" y="43"/>
                  <a:pt x="113" y="43"/>
                  <a:pt x="113" y="43"/>
                </a:cubicBezTo>
                <a:cubicBezTo>
                  <a:pt x="102" y="35"/>
                  <a:pt x="83" y="36"/>
                  <a:pt x="73" y="46"/>
                </a:cubicBezTo>
                <a:cubicBezTo>
                  <a:pt x="46" y="73"/>
                  <a:pt x="46" y="73"/>
                  <a:pt x="46" y="73"/>
                </a:cubicBezTo>
                <a:cubicBezTo>
                  <a:pt x="36" y="83"/>
                  <a:pt x="35" y="101"/>
                  <a:pt x="44" y="112"/>
                </a:cubicBezTo>
                <a:cubicBezTo>
                  <a:pt x="70" y="146"/>
                  <a:pt x="70" y="146"/>
                  <a:pt x="70" y="146"/>
                </a:cubicBezTo>
                <a:cubicBezTo>
                  <a:pt x="69" y="147"/>
                  <a:pt x="69" y="149"/>
                  <a:pt x="68" y="150"/>
                </a:cubicBezTo>
                <a:cubicBezTo>
                  <a:pt x="26" y="156"/>
                  <a:pt x="26" y="156"/>
                  <a:pt x="26" y="156"/>
                </a:cubicBezTo>
                <a:cubicBezTo>
                  <a:pt x="11" y="158"/>
                  <a:pt x="0" y="171"/>
                  <a:pt x="0" y="185"/>
                </a:cubicBezTo>
                <a:cubicBezTo>
                  <a:pt x="0" y="223"/>
                  <a:pt x="0" y="223"/>
                  <a:pt x="0" y="223"/>
                </a:cubicBezTo>
                <a:cubicBezTo>
                  <a:pt x="0" y="238"/>
                  <a:pt x="11" y="251"/>
                  <a:pt x="26" y="253"/>
                </a:cubicBezTo>
                <a:cubicBezTo>
                  <a:pt x="68" y="259"/>
                  <a:pt x="68" y="259"/>
                  <a:pt x="68" y="259"/>
                </a:cubicBezTo>
                <a:cubicBezTo>
                  <a:pt x="68" y="260"/>
                  <a:pt x="69" y="261"/>
                  <a:pt x="69" y="263"/>
                </a:cubicBezTo>
                <a:cubicBezTo>
                  <a:pt x="43" y="297"/>
                  <a:pt x="43" y="297"/>
                  <a:pt x="43" y="297"/>
                </a:cubicBezTo>
                <a:cubicBezTo>
                  <a:pt x="35" y="308"/>
                  <a:pt x="36" y="326"/>
                  <a:pt x="46" y="336"/>
                </a:cubicBezTo>
                <a:cubicBezTo>
                  <a:pt x="73" y="363"/>
                  <a:pt x="73" y="363"/>
                  <a:pt x="73" y="363"/>
                </a:cubicBezTo>
                <a:cubicBezTo>
                  <a:pt x="83" y="373"/>
                  <a:pt x="101" y="374"/>
                  <a:pt x="112" y="366"/>
                </a:cubicBezTo>
                <a:cubicBezTo>
                  <a:pt x="146" y="340"/>
                  <a:pt x="146" y="340"/>
                  <a:pt x="146" y="340"/>
                </a:cubicBezTo>
                <a:cubicBezTo>
                  <a:pt x="147" y="341"/>
                  <a:pt x="149" y="342"/>
                  <a:pt x="151" y="342"/>
                </a:cubicBezTo>
                <a:cubicBezTo>
                  <a:pt x="157" y="384"/>
                  <a:pt x="157" y="384"/>
                  <a:pt x="157" y="384"/>
                </a:cubicBezTo>
                <a:cubicBezTo>
                  <a:pt x="159" y="398"/>
                  <a:pt x="172" y="410"/>
                  <a:pt x="186" y="410"/>
                </a:cubicBezTo>
                <a:cubicBezTo>
                  <a:pt x="224" y="410"/>
                  <a:pt x="224" y="410"/>
                  <a:pt x="224" y="410"/>
                </a:cubicBezTo>
                <a:cubicBezTo>
                  <a:pt x="239" y="410"/>
                  <a:pt x="252" y="398"/>
                  <a:pt x="254" y="384"/>
                </a:cubicBezTo>
                <a:cubicBezTo>
                  <a:pt x="259" y="342"/>
                  <a:pt x="259" y="342"/>
                  <a:pt x="259" y="342"/>
                </a:cubicBezTo>
                <a:cubicBezTo>
                  <a:pt x="261" y="342"/>
                  <a:pt x="263" y="341"/>
                  <a:pt x="265" y="340"/>
                </a:cubicBezTo>
                <a:cubicBezTo>
                  <a:pt x="297" y="365"/>
                  <a:pt x="297" y="365"/>
                  <a:pt x="297" y="365"/>
                </a:cubicBezTo>
                <a:cubicBezTo>
                  <a:pt x="302" y="369"/>
                  <a:pt x="309" y="371"/>
                  <a:pt x="315" y="371"/>
                </a:cubicBezTo>
                <a:cubicBezTo>
                  <a:pt x="324" y="371"/>
                  <a:pt x="331" y="368"/>
                  <a:pt x="337" y="363"/>
                </a:cubicBezTo>
                <a:cubicBezTo>
                  <a:pt x="364" y="336"/>
                  <a:pt x="364" y="336"/>
                  <a:pt x="364" y="336"/>
                </a:cubicBezTo>
                <a:cubicBezTo>
                  <a:pt x="374" y="326"/>
                  <a:pt x="375" y="308"/>
                  <a:pt x="366" y="297"/>
                </a:cubicBezTo>
                <a:cubicBezTo>
                  <a:pt x="341" y="264"/>
                  <a:pt x="341" y="264"/>
                  <a:pt x="341" y="264"/>
                </a:cubicBezTo>
                <a:cubicBezTo>
                  <a:pt x="342" y="262"/>
                  <a:pt x="342" y="260"/>
                  <a:pt x="343" y="258"/>
                </a:cubicBezTo>
                <a:cubicBezTo>
                  <a:pt x="384" y="253"/>
                  <a:pt x="384" y="253"/>
                  <a:pt x="384" y="253"/>
                </a:cubicBezTo>
                <a:cubicBezTo>
                  <a:pt x="399" y="251"/>
                  <a:pt x="410" y="238"/>
                  <a:pt x="410" y="223"/>
                </a:cubicBezTo>
                <a:cubicBezTo>
                  <a:pt x="410" y="185"/>
                  <a:pt x="410" y="185"/>
                  <a:pt x="410" y="185"/>
                </a:cubicBezTo>
                <a:cubicBezTo>
                  <a:pt x="410" y="171"/>
                  <a:pt x="399" y="158"/>
                  <a:pt x="384" y="156"/>
                </a:cubicBezTo>
                <a:close/>
                <a:moveTo>
                  <a:pt x="397" y="223"/>
                </a:moveTo>
                <a:cubicBezTo>
                  <a:pt x="397" y="231"/>
                  <a:pt x="390" y="238"/>
                  <a:pt x="382" y="239"/>
                </a:cubicBezTo>
                <a:cubicBezTo>
                  <a:pt x="337" y="245"/>
                  <a:pt x="337" y="245"/>
                  <a:pt x="337" y="245"/>
                </a:cubicBezTo>
                <a:cubicBezTo>
                  <a:pt x="335" y="246"/>
                  <a:pt x="332" y="247"/>
                  <a:pt x="332" y="250"/>
                </a:cubicBezTo>
                <a:cubicBezTo>
                  <a:pt x="330" y="254"/>
                  <a:pt x="328" y="258"/>
                  <a:pt x="327" y="262"/>
                </a:cubicBezTo>
                <a:cubicBezTo>
                  <a:pt x="326" y="264"/>
                  <a:pt x="326" y="267"/>
                  <a:pt x="328" y="269"/>
                </a:cubicBezTo>
                <a:cubicBezTo>
                  <a:pt x="355" y="305"/>
                  <a:pt x="355" y="305"/>
                  <a:pt x="355" y="305"/>
                </a:cubicBezTo>
                <a:cubicBezTo>
                  <a:pt x="360" y="311"/>
                  <a:pt x="359" y="321"/>
                  <a:pt x="354" y="326"/>
                </a:cubicBezTo>
                <a:cubicBezTo>
                  <a:pt x="327" y="353"/>
                  <a:pt x="327" y="353"/>
                  <a:pt x="327" y="353"/>
                </a:cubicBezTo>
                <a:cubicBezTo>
                  <a:pt x="324" y="356"/>
                  <a:pt x="320" y="358"/>
                  <a:pt x="315" y="358"/>
                </a:cubicBezTo>
                <a:cubicBezTo>
                  <a:pt x="312" y="358"/>
                  <a:pt x="308" y="357"/>
                  <a:pt x="306" y="355"/>
                </a:cubicBezTo>
                <a:cubicBezTo>
                  <a:pt x="270" y="327"/>
                  <a:pt x="270" y="327"/>
                  <a:pt x="270" y="327"/>
                </a:cubicBezTo>
                <a:cubicBezTo>
                  <a:pt x="268" y="325"/>
                  <a:pt x="265" y="325"/>
                  <a:pt x="262" y="326"/>
                </a:cubicBezTo>
                <a:cubicBezTo>
                  <a:pt x="259" y="328"/>
                  <a:pt x="255" y="330"/>
                  <a:pt x="251" y="331"/>
                </a:cubicBezTo>
                <a:cubicBezTo>
                  <a:pt x="248" y="332"/>
                  <a:pt x="247" y="335"/>
                  <a:pt x="246" y="338"/>
                </a:cubicBezTo>
                <a:cubicBezTo>
                  <a:pt x="240" y="382"/>
                  <a:pt x="240" y="382"/>
                  <a:pt x="240" y="382"/>
                </a:cubicBezTo>
                <a:cubicBezTo>
                  <a:pt x="239" y="390"/>
                  <a:pt x="232" y="396"/>
                  <a:pt x="224" y="396"/>
                </a:cubicBezTo>
                <a:cubicBezTo>
                  <a:pt x="186" y="396"/>
                  <a:pt x="186" y="396"/>
                  <a:pt x="186" y="396"/>
                </a:cubicBezTo>
                <a:cubicBezTo>
                  <a:pt x="179" y="396"/>
                  <a:pt x="171" y="390"/>
                  <a:pt x="170" y="382"/>
                </a:cubicBezTo>
                <a:cubicBezTo>
                  <a:pt x="164" y="338"/>
                  <a:pt x="164" y="338"/>
                  <a:pt x="164" y="338"/>
                </a:cubicBezTo>
                <a:cubicBezTo>
                  <a:pt x="158" y="339"/>
                  <a:pt x="158" y="339"/>
                  <a:pt x="158" y="339"/>
                </a:cubicBezTo>
                <a:cubicBezTo>
                  <a:pt x="164" y="337"/>
                  <a:pt x="164" y="337"/>
                  <a:pt x="164" y="337"/>
                </a:cubicBezTo>
                <a:cubicBezTo>
                  <a:pt x="164" y="334"/>
                  <a:pt x="162" y="332"/>
                  <a:pt x="160" y="331"/>
                </a:cubicBezTo>
                <a:cubicBezTo>
                  <a:pt x="156" y="329"/>
                  <a:pt x="152" y="328"/>
                  <a:pt x="148" y="326"/>
                </a:cubicBezTo>
                <a:cubicBezTo>
                  <a:pt x="145" y="325"/>
                  <a:pt x="142" y="326"/>
                  <a:pt x="140" y="327"/>
                </a:cubicBezTo>
                <a:cubicBezTo>
                  <a:pt x="104" y="355"/>
                  <a:pt x="104" y="355"/>
                  <a:pt x="104" y="355"/>
                </a:cubicBezTo>
                <a:cubicBezTo>
                  <a:pt x="98" y="359"/>
                  <a:pt x="88" y="359"/>
                  <a:pt x="83" y="353"/>
                </a:cubicBezTo>
                <a:cubicBezTo>
                  <a:pt x="56" y="327"/>
                  <a:pt x="56" y="327"/>
                  <a:pt x="56" y="327"/>
                </a:cubicBezTo>
                <a:cubicBezTo>
                  <a:pt x="50" y="321"/>
                  <a:pt x="50" y="311"/>
                  <a:pt x="54" y="305"/>
                </a:cubicBezTo>
                <a:cubicBezTo>
                  <a:pt x="83" y="268"/>
                  <a:pt x="83" y="268"/>
                  <a:pt x="83" y="268"/>
                </a:cubicBezTo>
                <a:cubicBezTo>
                  <a:pt x="84" y="266"/>
                  <a:pt x="85" y="263"/>
                  <a:pt x="83" y="261"/>
                </a:cubicBezTo>
                <a:cubicBezTo>
                  <a:pt x="82" y="257"/>
                  <a:pt x="80" y="254"/>
                  <a:pt x="79" y="250"/>
                </a:cubicBezTo>
                <a:cubicBezTo>
                  <a:pt x="78" y="247"/>
                  <a:pt x="76" y="246"/>
                  <a:pt x="73" y="245"/>
                </a:cubicBezTo>
                <a:cubicBezTo>
                  <a:pt x="28" y="239"/>
                  <a:pt x="28" y="239"/>
                  <a:pt x="28" y="239"/>
                </a:cubicBezTo>
                <a:cubicBezTo>
                  <a:pt x="20" y="238"/>
                  <a:pt x="14" y="231"/>
                  <a:pt x="14" y="223"/>
                </a:cubicBezTo>
                <a:cubicBezTo>
                  <a:pt x="14" y="185"/>
                  <a:pt x="14" y="185"/>
                  <a:pt x="14" y="185"/>
                </a:cubicBezTo>
                <a:cubicBezTo>
                  <a:pt x="14" y="178"/>
                  <a:pt x="20" y="170"/>
                  <a:pt x="28" y="169"/>
                </a:cubicBezTo>
                <a:cubicBezTo>
                  <a:pt x="71" y="163"/>
                  <a:pt x="71" y="163"/>
                  <a:pt x="71" y="163"/>
                </a:cubicBezTo>
                <a:cubicBezTo>
                  <a:pt x="74" y="163"/>
                  <a:pt x="74" y="163"/>
                  <a:pt x="74" y="163"/>
                </a:cubicBezTo>
                <a:cubicBezTo>
                  <a:pt x="76" y="163"/>
                  <a:pt x="79" y="161"/>
                  <a:pt x="80" y="159"/>
                </a:cubicBezTo>
                <a:cubicBezTo>
                  <a:pt x="81" y="155"/>
                  <a:pt x="82" y="151"/>
                  <a:pt x="84" y="148"/>
                </a:cubicBezTo>
                <a:cubicBezTo>
                  <a:pt x="85" y="146"/>
                  <a:pt x="84" y="142"/>
                  <a:pt x="83" y="140"/>
                </a:cubicBezTo>
                <a:cubicBezTo>
                  <a:pt x="55" y="104"/>
                  <a:pt x="55" y="104"/>
                  <a:pt x="55" y="104"/>
                </a:cubicBezTo>
                <a:cubicBezTo>
                  <a:pt x="50" y="98"/>
                  <a:pt x="51" y="88"/>
                  <a:pt x="56" y="82"/>
                </a:cubicBezTo>
                <a:cubicBezTo>
                  <a:pt x="83" y="55"/>
                  <a:pt x="83" y="55"/>
                  <a:pt x="83" y="55"/>
                </a:cubicBezTo>
                <a:cubicBezTo>
                  <a:pt x="88" y="50"/>
                  <a:pt x="98" y="50"/>
                  <a:pt x="104" y="54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4" y="84"/>
                  <a:pt x="146" y="84"/>
                  <a:pt x="149" y="83"/>
                </a:cubicBezTo>
                <a:cubicBezTo>
                  <a:pt x="152" y="82"/>
                  <a:pt x="156" y="80"/>
                  <a:pt x="160" y="79"/>
                </a:cubicBezTo>
                <a:cubicBezTo>
                  <a:pt x="162" y="78"/>
                  <a:pt x="164" y="75"/>
                  <a:pt x="164" y="73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71" y="20"/>
                  <a:pt x="179" y="13"/>
                  <a:pt x="186" y="13"/>
                </a:cubicBezTo>
                <a:cubicBezTo>
                  <a:pt x="224" y="13"/>
                  <a:pt x="224" y="13"/>
                  <a:pt x="224" y="13"/>
                </a:cubicBezTo>
                <a:cubicBezTo>
                  <a:pt x="232" y="13"/>
                  <a:pt x="239" y="20"/>
                  <a:pt x="240" y="27"/>
                </a:cubicBezTo>
                <a:cubicBezTo>
                  <a:pt x="246" y="70"/>
                  <a:pt x="246" y="70"/>
                  <a:pt x="246" y="70"/>
                </a:cubicBezTo>
                <a:cubicBezTo>
                  <a:pt x="247" y="73"/>
                  <a:pt x="247" y="73"/>
                  <a:pt x="247" y="73"/>
                </a:cubicBezTo>
                <a:cubicBezTo>
                  <a:pt x="247" y="76"/>
                  <a:pt x="249" y="78"/>
                  <a:pt x="251" y="79"/>
                </a:cubicBezTo>
                <a:cubicBezTo>
                  <a:pt x="255" y="80"/>
                  <a:pt x="258" y="82"/>
                  <a:pt x="261" y="83"/>
                </a:cubicBezTo>
                <a:cubicBezTo>
                  <a:pt x="264" y="84"/>
                  <a:pt x="267" y="83"/>
                  <a:pt x="270" y="82"/>
                </a:cubicBezTo>
                <a:cubicBezTo>
                  <a:pt x="305" y="54"/>
                  <a:pt x="305" y="54"/>
                  <a:pt x="305" y="54"/>
                </a:cubicBezTo>
                <a:cubicBezTo>
                  <a:pt x="311" y="50"/>
                  <a:pt x="321" y="51"/>
                  <a:pt x="326" y="56"/>
                </a:cubicBezTo>
                <a:cubicBezTo>
                  <a:pt x="353" y="83"/>
                  <a:pt x="353" y="83"/>
                  <a:pt x="353" y="83"/>
                </a:cubicBezTo>
                <a:cubicBezTo>
                  <a:pt x="359" y="88"/>
                  <a:pt x="359" y="98"/>
                  <a:pt x="355" y="104"/>
                </a:cubicBezTo>
                <a:cubicBezTo>
                  <a:pt x="327" y="140"/>
                  <a:pt x="327" y="140"/>
                  <a:pt x="327" y="140"/>
                </a:cubicBezTo>
                <a:cubicBezTo>
                  <a:pt x="325" y="142"/>
                  <a:pt x="325" y="145"/>
                  <a:pt x="326" y="147"/>
                </a:cubicBezTo>
                <a:cubicBezTo>
                  <a:pt x="328" y="151"/>
                  <a:pt x="330" y="155"/>
                  <a:pt x="331" y="159"/>
                </a:cubicBezTo>
                <a:cubicBezTo>
                  <a:pt x="332" y="161"/>
                  <a:pt x="335" y="163"/>
                  <a:pt x="338" y="163"/>
                </a:cubicBezTo>
                <a:cubicBezTo>
                  <a:pt x="382" y="169"/>
                  <a:pt x="382" y="169"/>
                  <a:pt x="382" y="169"/>
                </a:cubicBezTo>
                <a:cubicBezTo>
                  <a:pt x="390" y="170"/>
                  <a:pt x="397" y="178"/>
                  <a:pt x="397" y="185"/>
                </a:cubicBezTo>
                <a:lnTo>
                  <a:pt x="397" y="2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" name="Google Shape;219;p35"/>
          <p:cNvSpPr/>
          <p:nvPr/>
        </p:nvSpPr>
        <p:spPr>
          <a:xfrm>
            <a:off x="1754870" y="505065"/>
            <a:ext cx="251385" cy="197350"/>
          </a:xfrm>
          <a:custGeom>
            <a:rect b="b" l="l" r="r" t="t"/>
            <a:pathLst>
              <a:path extrusionOk="0" h="331" w="422">
                <a:moveTo>
                  <a:pt x="405" y="54"/>
                </a:moveTo>
                <a:cubicBezTo>
                  <a:pt x="300" y="54"/>
                  <a:pt x="300" y="54"/>
                  <a:pt x="300" y="54"/>
                </a:cubicBezTo>
                <a:cubicBezTo>
                  <a:pt x="300" y="46"/>
                  <a:pt x="300" y="46"/>
                  <a:pt x="300" y="46"/>
                </a:cubicBezTo>
                <a:cubicBezTo>
                  <a:pt x="300" y="21"/>
                  <a:pt x="279" y="0"/>
                  <a:pt x="254" y="0"/>
                </a:cubicBezTo>
                <a:cubicBezTo>
                  <a:pt x="168" y="0"/>
                  <a:pt x="168" y="0"/>
                  <a:pt x="168" y="0"/>
                </a:cubicBezTo>
                <a:cubicBezTo>
                  <a:pt x="142" y="0"/>
                  <a:pt x="122" y="21"/>
                  <a:pt x="122" y="46"/>
                </a:cubicBezTo>
                <a:cubicBezTo>
                  <a:pt x="122" y="54"/>
                  <a:pt x="122" y="54"/>
                  <a:pt x="122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8" y="54"/>
                  <a:pt x="0" y="62"/>
                  <a:pt x="0" y="71"/>
                </a:cubicBezTo>
                <a:cubicBezTo>
                  <a:pt x="0" y="314"/>
                  <a:pt x="0" y="314"/>
                  <a:pt x="0" y="314"/>
                </a:cubicBezTo>
                <a:cubicBezTo>
                  <a:pt x="0" y="324"/>
                  <a:pt x="8" y="331"/>
                  <a:pt x="17" y="331"/>
                </a:cubicBezTo>
                <a:cubicBezTo>
                  <a:pt x="405" y="331"/>
                  <a:pt x="405" y="331"/>
                  <a:pt x="405" y="331"/>
                </a:cubicBezTo>
                <a:cubicBezTo>
                  <a:pt x="414" y="331"/>
                  <a:pt x="422" y="324"/>
                  <a:pt x="422" y="314"/>
                </a:cubicBezTo>
                <a:cubicBezTo>
                  <a:pt x="422" y="71"/>
                  <a:pt x="422" y="71"/>
                  <a:pt x="422" y="71"/>
                </a:cubicBezTo>
                <a:cubicBezTo>
                  <a:pt x="422" y="62"/>
                  <a:pt x="414" y="54"/>
                  <a:pt x="405" y="54"/>
                </a:cubicBezTo>
                <a:close/>
                <a:moveTo>
                  <a:pt x="168" y="14"/>
                </a:moveTo>
                <a:cubicBezTo>
                  <a:pt x="254" y="14"/>
                  <a:pt x="254" y="14"/>
                  <a:pt x="254" y="14"/>
                </a:cubicBezTo>
                <a:cubicBezTo>
                  <a:pt x="272" y="14"/>
                  <a:pt x="286" y="29"/>
                  <a:pt x="286" y="46"/>
                </a:cubicBezTo>
                <a:cubicBezTo>
                  <a:pt x="286" y="54"/>
                  <a:pt x="286" y="54"/>
                  <a:pt x="286" y="54"/>
                </a:cubicBezTo>
                <a:cubicBezTo>
                  <a:pt x="135" y="54"/>
                  <a:pt x="135" y="54"/>
                  <a:pt x="135" y="54"/>
                </a:cubicBezTo>
                <a:cubicBezTo>
                  <a:pt x="135" y="46"/>
                  <a:pt x="135" y="46"/>
                  <a:pt x="135" y="46"/>
                </a:cubicBezTo>
                <a:cubicBezTo>
                  <a:pt x="135" y="29"/>
                  <a:pt x="150" y="14"/>
                  <a:pt x="168" y="14"/>
                </a:cubicBezTo>
                <a:close/>
                <a:moveTo>
                  <a:pt x="14" y="71"/>
                </a:moveTo>
                <a:cubicBezTo>
                  <a:pt x="14" y="69"/>
                  <a:pt x="15" y="68"/>
                  <a:pt x="17" y="68"/>
                </a:cubicBezTo>
                <a:cubicBezTo>
                  <a:pt x="405" y="68"/>
                  <a:pt x="405" y="68"/>
                  <a:pt x="405" y="68"/>
                </a:cubicBezTo>
                <a:cubicBezTo>
                  <a:pt x="407" y="68"/>
                  <a:pt x="408" y="69"/>
                  <a:pt x="408" y="71"/>
                </a:cubicBezTo>
                <a:cubicBezTo>
                  <a:pt x="408" y="146"/>
                  <a:pt x="408" y="146"/>
                  <a:pt x="408" y="146"/>
                </a:cubicBezTo>
                <a:cubicBezTo>
                  <a:pt x="389" y="159"/>
                  <a:pt x="369" y="170"/>
                  <a:pt x="348" y="178"/>
                </a:cubicBezTo>
                <a:cubicBezTo>
                  <a:pt x="315" y="193"/>
                  <a:pt x="280" y="201"/>
                  <a:pt x="244" y="205"/>
                </a:cubicBezTo>
                <a:cubicBezTo>
                  <a:pt x="243" y="195"/>
                  <a:pt x="243" y="195"/>
                  <a:pt x="243" y="195"/>
                </a:cubicBezTo>
                <a:cubicBezTo>
                  <a:pt x="239" y="180"/>
                  <a:pt x="226" y="170"/>
                  <a:pt x="211" y="170"/>
                </a:cubicBezTo>
                <a:cubicBezTo>
                  <a:pt x="196" y="170"/>
                  <a:pt x="183" y="180"/>
                  <a:pt x="180" y="195"/>
                </a:cubicBezTo>
                <a:cubicBezTo>
                  <a:pt x="179" y="205"/>
                  <a:pt x="179" y="205"/>
                  <a:pt x="179" y="205"/>
                </a:cubicBezTo>
                <a:cubicBezTo>
                  <a:pt x="143" y="202"/>
                  <a:pt x="107" y="193"/>
                  <a:pt x="73" y="178"/>
                </a:cubicBezTo>
                <a:cubicBezTo>
                  <a:pt x="52" y="170"/>
                  <a:pt x="33" y="159"/>
                  <a:pt x="14" y="146"/>
                </a:cubicBezTo>
                <a:lnTo>
                  <a:pt x="14" y="71"/>
                </a:lnTo>
                <a:close/>
                <a:moveTo>
                  <a:pt x="237" y="208"/>
                </a:moveTo>
                <a:cubicBezTo>
                  <a:pt x="237" y="232"/>
                  <a:pt x="237" y="232"/>
                  <a:pt x="237" y="232"/>
                </a:cubicBezTo>
                <a:cubicBezTo>
                  <a:pt x="186" y="232"/>
                  <a:pt x="186" y="232"/>
                  <a:pt x="186" y="232"/>
                </a:cubicBezTo>
                <a:cubicBezTo>
                  <a:pt x="186" y="209"/>
                  <a:pt x="186" y="209"/>
                  <a:pt x="186" y="209"/>
                </a:cubicBezTo>
                <a:cubicBezTo>
                  <a:pt x="187" y="197"/>
                  <a:pt x="187" y="197"/>
                  <a:pt x="187" y="197"/>
                </a:cubicBezTo>
                <a:cubicBezTo>
                  <a:pt x="189" y="185"/>
                  <a:pt x="200" y="177"/>
                  <a:pt x="211" y="177"/>
                </a:cubicBezTo>
                <a:cubicBezTo>
                  <a:pt x="223" y="177"/>
                  <a:pt x="233" y="185"/>
                  <a:pt x="236" y="196"/>
                </a:cubicBezTo>
                <a:lnTo>
                  <a:pt x="237" y="208"/>
                </a:lnTo>
                <a:close/>
                <a:moveTo>
                  <a:pt x="405" y="318"/>
                </a:moveTo>
                <a:cubicBezTo>
                  <a:pt x="17" y="318"/>
                  <a:pt x="17" y="318"/>
                  <a:pt x="17" y="318"/>
                </a:cubicBezTo>
                <a:cubicBezTo>
                  <a:pt x="15" y="318"/>
                  <a:pt x="14" y="316"/>
                  <a:pt x="14" y="314"/>
                </a:cubicBezTo>
                <a:cubicBezTo>
                  <a:pt x="14" y="154"/>
                  <a:pt x="14" y="154"/>
                  <a:pt x="14" y="154"/>
                </a:cubicBezTo>
                <a:cubicBezTo>
                  <a:pt x="32" y="166"/>
                  <a:pt x="51" y="176"/>
                  <a:pt x="71" y="185"/>
                </a:cubicBezTo>
                <a:cubicBezTo>
                  <a:pt x="105" y="199"/>
                  <a:pt x="142" y="208"/>
                  <a:pt x="179" y="212"/>
                </a:cubicBezTo>
                <a:cubicBezTo>
                  <a:pt x="179" y="235"/>
                  <a:pt x="179" y="235"/>
                  <a:pt x="179" y="235"/>
                </a:cubicBezTo>
                <a:cubicBezTo>
                  <a:pt x="179" y="237"/>
                  <a:pt x="180" y="238"/>
                  <a:pt x="182" y="238"/>
                </a:cubicBezTo>
                <a:cubicBezTo>
                  <a:pt x="240" y="238"/>
                  <a:pt x="240" y="238"/>
                  <a:pt x="240" y="238"/>
                </a:cubicBezTo>
                <a:cubicBezTo>
                  <a:pt x="242" y="238"/>
                  <a:pt x="244" y="237"/>
                  <a:pt x="244" y="235"/>
                </a:cubicBezTo>
                <a:cubicBezTo>
                  <a:pt x="244" y="212"/>
                  <a:pt x="244" y="212"/>
                  <a:pt x="244" y="212"/>
                </a:cubicBezTo>
                <a:cubicBezTo>
                  <a:pt x="281" y="208"/>
                  <a:pt x="317" y="199"/>
                  <a:pt x="351" y="185"/>
                </a:cubicBezTo>
                <a:cubicBezTo>
                  <a:pt x="371" y="176"/>
                  <a:pt x="390" y="166"/>
                  <a:pt x="408" y="154"/>
                </a:cubicBezTo>
                <a:cubicBezTo>
                  <a:pt x="408" y="314"/>
                  <a:pt x="408" y="314"/>
                  <a:pt x="408" y="314"/>
                </a:cubicBezTo>
                <a:cubicBezTo>
                  <a:pt x="408" y="316"/>
                  <a:pt x="407" y="318"/>
                  <a:pt x="405" y="3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" name="Google Shape;220;p35"/>
          <p:cNvSpPr/>
          <p:nvPr/>
        </p:nvSpPr>
        <p:spPr>
          <a:xfrm>
            <a:off x="7808100" y="3861290"/>
            <a:ext cx="669700" cy="537395"/>
          </a:xfrm>
          <a:custGeom>
            <a:rect b="b" l="l" r="r" t="t"/>
            <a:pathLst>
              <a:path extrusionOk="0" h="373" w="466">
                <a:moveTo>
                  <a:pt x="334" y="0"/>
                </a:moveTo>
                <a:cubicBezTo>
                  <a:pt x="328" y="0"/>
                  <a:pt x="321" y="4"/>
                  <a:pt x="315" y="12"/>
                </a:cubicBezTo>
                <a:cubicBezTo>
                  <a:pt x="313" y="14"/>
                  <a:pt x="312" y="16"/>
                  <a:pt x="310" y="19"/>
                </a:cubicBezTo>
                <a:cubicBezTo>
                  <a:pt x="298" y="34"/>
                  <a:pt x="277" y="62"/>
                  <a:pt x="239" y="75"/>
                </a:cubicBezTo>
                <a:cubicBezTo>
                  <a:pt x="63" y="124"/>
                  <a:pt x="63" y="124"/>
                  <a:pt x="63" y="124"/>
                </a:cubicBezTo>
                <a:cubicBezTo>
                  <a:pt x="58" y="116"/>
                  <a:pt x="49" y="111"/>
                  <a:pt x="38" y="111"/>
                </a:cubicBezTo>
                <a:cubicBezTo>
                  <a:pt x="20" y="111"/>
                  <a:pt x="0" y="125"/>
                  <a:pt x="0" y="146"/>
                </a:cubicBezTo>
                <a:cubicBezTo>
                  <a:pt x="0" y="228"/>
                  <a:pt x="0" y="228"/>
                  <a:pt x="0" y="228"/>
                </a:cubicBezTo>
                <a:cubicBezTo>
                  <a:pt x="0" y="249"/>
                  <a:pt x="20" y="263"/>
                  <a:pt x="38" y="263"/>
                </a:cubicBezTo>
                <a:cubicBezTo>
                  <a:pt x="38" y="263"/>
                  <a:pt x="38" y="263"/>
                  <a:pt x="38" y="263"/>
                </a:cubicBezTo>
                <a:cubicBezTo>
                  <a:pt x="44" y="263"/>
                  <a:pt x="49" y="262"/>
                  <a:pt x="53" y="259"/>
                </a:cubicBezTo>
                <a:cubicBezTo>
                  <a:pt x="66" y="298"/>
                  <a:pt x="102" y="325"/>
                  <a:pt x="144" y="325"/>
                </a:cubicBezTo>
                <a:cubicBezTo>
                  <a:pt x="172" y="325"/>
                  <a:pt x="198" y="313"/>
                  <a:pt x="216" y="292"/>
                </a:cubicBezTo>
                <a:cubicBezTo>
                  <a:pt x="239" y="299"/>
                  <a:pt x="239" y="299"/>
                  <a:pt x="239" y="299"/>
                </a:cubicBezTo>
                <a:cubicBezTo>
                  <a:pt x="277" y="312"/>
                  <a:pt x="298" y="340"/>
                  <a:pt x="310" y="355"/>
                </a:cubicBezTo>
                <a:cubicBezTo>
                  <a:pt x="312" y="358"/>
                  <a:pt x="313" y="360"/>
                  <a:pt x="315" y="362"/>
                </a:cubicBezTo>
                <a:cubicBezTo>
                  <a:pt x="321" y="369"/>
                  <a:pt x="328" y="373"/>
                  <a:pt x="334" y="373"/>
                </a:cubicBezTo>
                <a:cubicBezTo>
                  <a:pt x="357" y="373"/>
                  <a:pt x="357" y="333"/>
                  <a:pt x="357" y="318"/>
                </a:cubicBezTo>
                <a:cubicBezTo>
                  <a:pt x="357" y="56"/>
                  <a:pt x="357" y="56"/>
                  <a:pt x="357" y="56"/>
                </a:cubicBezTo>
                <a:cubicBezTo>
                  <a:pt x="357" y="41"/>
                  <a:pt x="357" y="0"/>
                  <a:pt x="334" y="0"/>
                </a:cubicBezTo>
                <a:close/>
                <a:moveTo>
                  <a:pt x="144" y="308"/>
                </a:moveTo>
                <a:cubicBezTo>
                  <a:pt x="109" y="308"/>
                  <a:pt x="78" y="284"/>
                  <a:pt x="69" y="251"/>
                </a:cubicBezTo>
                <a:cubicBezTo>
                  <a:pt x="92" y="258"/>
                  <a:pt x="92" y="258"/>
                  <a:pt x="92" y="258"/>
                </a:cubicBezTo>
                <a:cubicBezTo>
                  <a:pt x="100" y="274"/>
                  <a:pt x="116" y="284"/>
                  <a:pt x="135" y="284"/>
                </a:cubicBezTo>
                <a:cubicBezTo>
                  <a:pt x="144" y="284"/>
                  <a:pt x="152" y="281"/>
                  <a:pt x="160" y="277"/>
                </a:cubicBezTo>
                <a:cubicBezTo>
                  <a:pt x="197" y="287"/>
                  <a:pt x="197" y="287"/>
                  <a:pt x="197" y="287"/>
                </a:cubicBezTo>
                <a:cubicBezTo>
                  <a:pt x="183" y="300"/>
                  <a:pt x="164" y="308"/>
                  <a:pt x="144" y="308"/>
                </a:cubicBezTo>
                <a:close/>
                <a:moveTo>
                  <a:pt x="105" y="261"/>
                </a:moveTo>
                <a:cubicBezTo>
                  <a:pt x="147" y="273"/>
                  <a:pt x="147" y="273"/>
                  <a:pt x="147" y="273"/>
                </a:cubicBezTo>
                <a:cubicBezTo>
                  <a:pt x="143" y="274"/>
                  <a:pt x="139" y="275"/>
                  <a:pt x="135" y="275"/>
                </a:cubicBezTo>
                <a:cubicBezTo>
                  <a:pt x="123" y="275"/>
                  <a:pt x="112" y="270"/>
                  <a:pt x="105" y="261"/>
                </a:cubicBezTo>
                <a:close/>
                <a:moveTo>
                  <a:pt x="339" y="318"/>
                </a:moveTo>
                <a:cubicBezTo>
                  <a:pt x="339" y="346"/>
                  <a:pt x="335" y="354"/>
                  <a:pt x="334" y="356"/>
                </a:cubicBezTo>
                <a:cubicBezTo>
                  <a:pt x="333" y="355"/>
                  <a:pt x="331" y="354"/>
                  <a:pt x="328" y="351"/>
                </a:cubicBezTo>
                <a:cubicBezTo>
                  <a:pt x="327" y="349"/>
                  <a:pt x="326" y="347"/>
                  <a:pt x="324" y="345"/>
                </a:cubicBezTo>
                <a:cubicBezTo>
                  <a:pt x="311" y="328"/>
                  <a:pt x="288" y="297"/>
                  <a:pt x="244" y="282"/>
                </a:cubicBezTo>
                <a:cubicBezTo>
                  <a:pt x="50" y="228"/>
                  <a:pt x="50" y="228"/>
                  <a:pt x="50" y="228"/>
                </a:cubicBezTo>
                <a:cubicBezTo>
                  <a:pt x="49" y="237"/>
                  <a:pt x="49" y="237"/>
                  <a:pt x="49" y="237"/>
                </a:cubicBezTo>
                <a:cubicBezTo>
                  <a:pt x="48" y="239"/>
                  <a:pt x="47" y="245"/>
                  <a:pt x="38" y="245"/>
                </a:cubicBezTo>
                <a:cubicBezTo>
                  <a:pt x="30" y="245"/>
                  <a:pt x="17" y="239"/>
                  <a:pt x="17" y="228"/>
                </a:cubicBezTo>
                <a:cubicBezTo>
                  <a:pt x="17" y="146"/>
                  <a:pt x="17" y="146"/>
                  <a:pt x="17" y="146"/>
                </a:cubicBezTo>
                <a:cubicBezTo>
                  <a:pt x="17" y="135"/>
                  <a:pt x="30" y="129"/>
                  <a:pt x="38" y="129"/>
                </a:cubicBezTo>
                <a:cubicBezTo>
                  <a:pt x="47" y="129"/>
                  <a:pt x="48" y="135"/>
                  <a:pt x="49" y="137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245" y="92"/>
                  <a:pt x="245" y="92"/>
                  <a:pt x="245" y="92"/>
                </a:cubicBezTo>
                <a:cubicBezTo>
                  <a:pt x="288" y="77"/>
                  <a:pt x="311" y="46"/>
                  <a:pt x="324" y="29"/>
                </a:cubicBezTo>
                <a:cubicBezTo>
                  <a:pt x="326" y="27"/>
                  <a:pt x="327" y="25"/>
                  <a:pt x="328" y="23"/>
                </a:cubicBezTo>
                <a:cubicBezTo>
                  <a:pt x="331" y="20"/>
                  <a:pt x="333" y="19"/>
                  <a:pt x="334" y="18"/>
                </a:cubicBezTo>
                <a:cubicBezTo>
                  <a:pt x="335" y="20"/>
                  <a:pt x="339" y="28"/>
                  <a:pt x="339" y="56"/>
                </a:cubicBezTo>
                <a:lnTo>
                  <a:pt x="339" y="318"/>
                </a:lnTo>
                <a:close/>
                <a:moveTo>
                  <a:pt x="459" y="117"/>
                </a:moveTo>
                <a:cubicBezTo>
                  <a:pt x="458" y="115"/>
                  <a:pt x="456" y="113"/>
                  <a:pt x="453" y="114"/>
                </a:cubicBezTo>
                <a:cubicBezTo>
                  <a:pt x="451" y="114"/>
                  <a:pt x="450" y="117"/>
                  <a:pt x="450" y="119"/>
                </a:cubicBezTo>
                <a:cubicBezTo>
                  <a:pt x="455" y="139"/>
                  <a:pt x="457" y="161"/>
                  <a:pt x="457" y="183"/>
                </a:cubicBezTo>
                <a:cubicBezTo>
                  <a:pt x="457" y="201"/>
                  <a:pt x="456" y="219"/>
                  <a:pt x="452" y="237"/>
                </a:cubicBezTo>
                <a:cubicBezTo>
                  <a:pt x="452" y="239"/>
                  <a:pt x="453" y="241"/>
                  <a:pt x="456" y="242"/>
                </a:cubicBezTo>
                <a:cubicBezTo>
                  <a:pt x="456" y="242"/>
                  <a:pt x="456" y="242"/>
                  <a:pt x="457" y="242"/>
                </a:cubicBezTo>
                <a:cubicBezTo>
                  <a:pt x="459" y="242"/>
                  <a:pt x="460" y="240"/>
                  <a:pt x="461" y="238"/>
                </a:cubicBezTo>
                <a:cubicBezTo>
                  <a:pt x="464" y="220"/>
                  <a:pt x="466" y="202"/>
                  <a:pt x="466" y="183"/>
                </a:cubicBezTo>
                <a:cubicBezTo>
                  <a:pt x="466" y="160"/>
                  <a:pt x="464" y="138"/>
                  <a:pt x="459" y="117"/>
                </a:cubicBezTo>
                <a:close/>
                <a:moveTo>
                  <a:pt x="388" y="90"/>
                </a:moveTo>
                <a:cubicBezTo>
                  <a:pt x="386" y="91"/>
                  <a:pt x="385" y="94"/>
                  <a:pt x="386" y="96"/>
                </a:cubicBezTo>
                <a:cubicBezTo>
                  <a:pt x="400" y="119"/>
                  <a:pt x="408" y="150"/>
                  <a:pt x="408" y="183"/>
                </a:cubicBezTo>
                <a:cubicBezTo>
                  <a:pt x="408" y="215"/>
                  <a:pt x="400" y="246"/>
                  <a:pt x="386" y="269"/>
                </a:cubicBezTo>
                <a:cubicBezTo>
                  <a:pt x="385" y="271"/>
                  <a:pt x="386" y="274"/>
                  <a:pt x="388" y="275"/>
                </a:cubicBezTo>
                <a:cubicBezTo>
                  <a:pt x="389" y="276"/>
                  <a:pt x="389" y="276"/>
                  <a:pt x="390" y="276"/>
                </a:cubicBezTo>
                <a:cubicBezTo>
                  <a:pt x="392" y="276"/>
                  <a:pt x="393" y="275"/>
                  <a:pt x="394" y="274"/>
                </a:cubicBezTo>
                <a:cubicBezTo>
                  <a:pt x="409" y="249"/>
                  <a:pt x="417" y="217"/>
                  <a:pt x="417" y="183"/>
                </a:cubicBezTo>
                <a:cubicBezTo>
                  <a:pt x="417" y="148"/>
                  <a:pt x="409" y="116"/>
                  <a:pt x="394" y="91"/>
                </a:cubicBezTo>
                <a:cubicBezTo>
                  <a:pt x="393" y="89"/>
                  <a:pt x="390" y="89"/>
                  <a:pt x="388" y="9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3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BADFF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6" name="Google Shape;226;p36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56513" r="0" t="33086"/>
          <a:stretch/>
        </p:blipFill>
        <p:spPr>
          <a:xfrm rot="10800000">
            <a:off x="4094500" y="0"/>
            <a:ext cx="5049600" cy="5143500"/>
          </a:xfrm>
          <a:prstGeom prst="rtTriangle">
            <a:avLst/>
          </a:prstGeom>
          <a:noFill/>
          <a:ln>
            <a:noFill/>
          </a:ln>
        </p:spPr>
      </p:pic>
      <p:sp>
        <p:nvSpPr>
          <p:cNvPr id="227" name="Google Shape;227;p36"/>
          <p:cNvSpPr/>
          <p:nvPr/>
        </p:nvSpPr>
        <p:spPr>
          <a:xfrm>
            <a:off x="4475500" y="3064085"/>
            <a:ext cx="4158831" cy="2079416"/>
          </a:xfrm>
          <a:custGeom>
            <a:rect b="b" l="l" r="r" t="t"/>
            <a:pathLst>
              <a:path extrusionOk="0" h="2772554" w="5545108">
                <a:moveTo>
                  <a:pt x="2772554" y="0"/>
                </a:moveTo>
                <a:lnTo>
                  <a:pt x="5545108" y="2772554"/>
                </a:lnTo>
                <a:lnTo>
                  <a:pt x="0" y="2772554"/>
                </a:lnTo>
                <a:lnTo>
                  <a:pt x="2772554" y="0"/>
                </a:lnTo>
                <a:close/>
              </a:path>
            </a:pathLst>
          </a:custGeom>
          <a:solidFill>
            <a:srgbClr val="67C7FF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" name="Google Shape;228;p36"/>
          <p:cNvSpPr txBox="1"/>
          <p:nvPr/>
        </p:nvSpPr>
        <p:spPr>
          <a:xfrm>
            <a:off x="6018893" y="4262772"/>
            <a:ext cx="9486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Were hath waters</a:t>
            </a:r>
            <a:endParaRPr sz="1100"/>
          </a:p>
        </p:txBody>
      </p:sp>
      <p:sp>
        <p:nvSpPr>
          <p:cNvPr id="229" name="Google Shape;229;p36"/>
          <p:cNvSpPr txBox="1"/>
          <p:nvPr/>
        </p:nvSpPr>
        <p:spPr>
          <a:xfrm>
            <a:off x="725387" y="555490"/>
            <a:ext cx="2023262" cy="87716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9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Company</a:t>
            </a:r>
            <a:endParaRPr sz="1100"/>
          </a:p>
          <a:p>
            <a:pPr indent="0" lvl="0" marL="0" marR="0" rtl="0" algn="l">
              <a:lnSpc>
                <a:spcPct val="104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About Us</a:t>
            </a:r>
            <a:endParaRPr sz="1100"/>
          </a:p>
        </p:txBody>
      </p:sp>
      <p:sp>
        <p:nvSpPr>
          <p:cNvPr id="230" name="Google Shape;230;p36"/>
          <p:cNvSpPr/>
          <p:nvPr/>
        </p:nvSpPr>
        <p:spPr>
          <a:xfrm>
            <a:off x="725387" y="2361179"/>
            <a:ext cx="1224399" cy="1224399"/>
          </a:xfrm>
          <a:custGeom>
            <a:rect b="b" l="l" r="r" t="t"/>
            <a:pathLst>
              <a:path extrusionOk="0" h="1632532" w="1632532">
                <a:moveTo>
                  <a:pt x="816266" y="0"/>
                </a:moveTo>
                <a:cubicBezTo>
                  <a:pt x="1267077" y="0"/>
                  <a:pt x="1632532" y="365455"/>
                  <a:pt x="1632532" y="816266"/>
                </a:cubicBezTo>
                <a:cubicBezTo>
                  <a:pt x="1632532" y="1267077"/>
                  <a:pt x="1267077" y="1632532"/>
                  <a:pt x="816266" y="1632532"/>
                </a:cubicBezTo>
                <a:cubicBezTo>
                  <a:pt x="365455" y="1632532"/>
                  <a:pt x="0" y="1267077"/>
                  <a:pt x="0" y="816266"/>
                </a:cubicBezTo>
                <a:cubicBezTo>
                  <a:pt x="0" y="365455"/>
                  <a:pt x="365455" y="0"/>
                  <a:pt x="816266" y="0"/>
                </a:cubicBezTo>
                <a:close/>
                <a:moveTo>
                  <a:pt x="816266" y="112486"/>
                </a:moveTo>
                <a:cubicBezTo>
                  <a:pt x="427579" y="112486"/>
                  <a:pt x="112486" y="427579"/>
                  <a:pt x="112486" y="816266"/>
                </a:cubicBezTo>
                <a:cubicBezTo>
                  <a:pt x="112486" y="1204953"/>
                  <a:pt x="427579" y="1520046"/>
                  <a:pt x="816266" y="1520046"/>
                </a:cubicBezTo>
                <a:cubicBezTo>
                  <a:pt x="1204953" y="1520046"/>
                  <a:pt x="1520046" y="1204953"/>
                  <a:pt x="1520046" y="816266"/>
                </a:cubicBezTo>
                <a:cubicBezTo>
                  <a:pt x="1520046" y="427579"/>
                  <a:pt x="1204953" y="112486"/>
                  <a:pt x="816266" y="112486"/>
                </a:cubicBezTo>
                <a:close/>
              </a:path>
            </a:pathLst>
          </a:custGeom>
          <a:solidFill>
            <a:srgbClr val="B3E1FF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1" name="Google Shape;231;p36"/>
          <p:cNvSpPr/>
          <p:nvPr/>
        </p:nvSpPr>
        <p:spPr>
          <a:xfrm>
            <a:off x="2244778" y="2361179"/>
            <a:ext cx="1224399" cy="1224399"/>
          </a:xfrm>
          <a:custGeom>
            <a:rect b="b" l="l" r="r" t="t"/>
            <a:pathLst>
              <a:path extrusionOk="0" h="1632532" w="1632532">
                <a:moveTo>
                  <a:pt x="816266" y="0"/>
                </a:moveTo>
                <a:cubicBezTo>
                  <a:pt x="1267077" y="0"/>
                  <a:pt x="1632532" y="365455"/>
                  <a:pt x="1632532" y="816266"/>
                </a:cubicBezTo>
                <a:cubicBezTo>
                  <a:pt x="1632532" y="1267077"/>
                  <a:pt x="1267077" y="1632532"/>
                  <a:pt x="816266" y="1632532"/>
                </a:cubicBezTo>
                <a:cubicBezTo>
                  <a:pt x="365455" y="1632532"/>
                  <a:pt x="0" y="1267077"/>
                  <a:pt x="0" y="816266"/>
                </a:cubicBezTo>
                <a:cubicBezTo>
                  <a:pt x="0" y="365455"/>
                  <a:pt x="365455" y="0"/>
                  <a:pt x="816266" y="0"/>
                </a:cubicBezTo>
                <a:close/>
                <a:moveTo>
                  <a:pt x="816266" y="112486"/>
                </a:moveTo>
                <a:cubicBezTo>
                  <a:pt x="427579" y="112486"/>
                  <a:pt x="112486" y="427579"/>
                  <a:pt x="112486" y="816266"/>
                </a:cubicBezTo>
                <a:cubicBezTo>
                  <a:pt x="112486" y="1204953"/>
                  <a:pt x="427579" y="1520046"/>
                  <a:pt x="816266" y="1520046"/>
                </a:cubicBezTo>
                <a:cubicBezTo>
                  <a:pt x="1204953" y="1520046"/>
                  <a:pt x="1520046" y="1204953"/>
                  <a:pt x="1520046" y="816266"/>
                </a:cubicBezTo>
                <a:cubicBezTo>
                  <a:pt x="1520046" y="427579"/>
                  <a:pt x="1204953" y="112486"/>
                  <a:pt x="816266" y="112486"/>
                </a:cubicBezTo>
                <a:close/>
              </a:path>
            </a:pathLst>
          </a:custGeom>
          <a:solidFill>
            <a:srgbClr val="B3E1FF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2" name="Google Shape;232;p36"/>
          <p:cNvSpPr/>
          <p:nvPr/>
        </p:nvSpPr>
        <p:spPr>
          <a:xfrm>
            <a:off x="3764168" y="2361179"/>
            <a:ext cx="1224399" cy="1224399"/>
          </a:xfrm>
          <a:custGeom>
            <a:rect b="b" l="l" r="r" t="t"/>
            <a:pathLst>
              <a:path extrusionOk="0" h="1632532" w="1632532">
                <a:moveTo>
                  <a:pt x="816266" y="0"/>
                </a:moveTo>
                <a:cubicBezTo>
                  <a:pt x="1267077" y="0"/>
                  <a:pt x="1632532" y="365455"/>
                  <a:pt x="1632532" y="816266"/>
                </a:cubicBezTo>
                <a:cubicBezTo>
                  <a:pt x="1632532" y="1267077"/>
                  <a:pt x="1267077" y="1632532"/>
                  <a:pt x="816266" y="1632532"/>
                </a:cubicBezTo>
                <a:cubicBezTo>
                  <a:pt x="365455" y="1632532"/>
                  <a:pt x="0" y="1267077"/>
                  <a:pt x="0" y="816266"/>
                </a:cubicBezTo>
                <a:cubicBezTo>
                  <a:pt x="0" y="365455"/>
                  <a:pt x="365455" y="0"/>
                  <a:pt x="816266" y="0"/>
                </a:cubicBezTo>
                <a:close/>
                <a:moveTo>
                  <a:pt x="816266" y="112486"/>
                </a:moveTo>
                <a:cubicBezTo>
                  <a:pt x="427579" y="112486"/>
                  <a:pt x="112486" y="427579"/>
                  <a:pt x="112486" y="816266"/>
                </a:cubicBezTo>
                <a:cubicBezTo>
                  <a:pt x="112486" y="1204953"/>
                  <a:pt x="427579" y="1520046"/>
                  <a:pt x="816266" y="1520046"/>
                </a:cubicBezTo>
                <a:cubicBezTo>
                  <a:pt x="1204953" y="1520046"/>
                  <a:pt x="1520046" y="1204953"/>
                  <a:pt x="1520046" y="816266"/>
                </a:cubicBezTo>
                <a:cubicBezTo>
                  <a:pt x="1520046" y="427579"/>
                  <a:pt x="1204953" y="112486"/>
                  <a:pt x="816266" y="112486"/>
                </a:cubicBezTo>
                <a:close/>
              </a:path>
            </a:pathLst>
          </a:custGeom>
          <a:solidFill>
            <a:srgbClr val="B3E1FF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3" name="Google Shape;233;p36"/>
          <p:cNvSpPr txBox="1"/>
          <p:nvPr/>
        </p:nvSpPr>
        <p:spPr>
          <a:xfrm>
            <a:off x="725387" y="1578919"/>
            <a:ext cx="3692308" cy="3638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Contrary to popular belief, Lorem Ipsum is not simply random text. It has 2000 years old. Richard McClintock, a Latin</a:t>
            </a:r>
            <a:endParaRPr sz="1100"/>
          </a:p>
        </p:txBody>
      </p:sp>
      <p:sp>
        <p:nvSpPr>
          <p:cNvPr id="234" name="Google Shape;234;p36"/>
          <p:cNvSpPr txBox="1"/>
          <p:nvPr/>
        </p:nvSpPr>
        <p:spPr>
          <a:xfrm>
            <a:off x="725387" y="3762496"/>
            <a:ext cx="1224399" cy="8255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Contrary to popular belief, Lorem Ipsum is text. It has 2000 years old. Richard McClintock, a Latin</a:t>
            </a:r>
            <a:endParaRPr sz="1100"/>
          </a:p>
        </p:txBody>
      </p:sp>
      <p:sp>
        <p:nvSpPr>
          <p:cNvPr id="235" name="Google Shape;235;p36"/>
          <p:cNvSpPr txBox="1"/>
          <p:nvPr/>
        </p:nvSpPr>
        <p:spPr>
          <a:xfrm>
            <a:off x="2244320" y="3762496"/>
            <a:ext cx="1224399" cy="8255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Contrary to popular belief, Lorem Ipsum is text. It has 2000 years old. Richard McClintock, a Latin</a:t>
            </a:r>
            <a:endParaRPr sz="1100"/>
          </a:p>
        </p:txBody>
      </p:sp>
      <p:sp>
        <p:nvSpPr>
          <p:cNvPr id="236" name="Google Shape;236;p36"/>
          <p:cNvSpPr txBox="1"/>
          <p:nvPr/>
        </p:nvSpPr>
        <p:spPr>
          <a:xfrm>
            <a:off x="3760622" y="3762496"/>
            <a:ext cx="1224399" cy="8255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Contrary to popular belief, Lorem Ipsum is text. It has 2000 years old. Richard McClintock, a Latin</a:t>
            </a:r>
            <a:endParaRPr sz="1100"/>
          </a:p>
        </p:txBody>
      </p:sp>
      <p:sp>
        <p:nvSpPr>
          <p:cNvPr id="237" name="Google Shape;237;p36"/>
          <p:cNvSpPr/>
          <p:nvPr/>
        </p:nvSpPr>
        <p:spPr>
          <a:xfrm>
            <a:off x="2680763" y="2808461"/>
            <a:ext cx="352425" cy="329804"/>
          </a:xfrm>
          <a:custGeom>
            <a:rect b="b" l="l" r="r" t="t"/>
            <a:pathLst>
              <a:path extrusionOk="0" h="120" w="130">
                <a:moveTo>
                  <a:pt x="129" y="35"/>
                </a:moveTo>
                <a:cubicBezTo>
                  <a:pt x="127" y="15"/>
                  <a:pt x="113" y="0"/>
                  <a:pt x="94" y="0"/>
                </a:cubicBezTo>
                <a:cubicBezTo>
                  <a:pt x="82" y="0"/>
                  <a:pt x="71" y="6"/>
                  <a:pt x="64" y="17"/>
                </a:cubicBezTo>
                <a:cubicBezTo>
                  <a:pt x="58" y="6"/>
                  <a:pt x="47" y="0"/>
                  <a:pt x="35" y="0"/>
                </a:cubicBezTo>
                <a:cubicBezTo>
                  <a:pt x="17" y="0"/>
                  <a:pt x="2" y="15"/>
                  <a:pt x="0" y="35"/>
                </a:cubicBezTo>
                <a:cubicBezTo>
                  <a:pt x="0" y="36"/>
                  <a:pt x="0" y="41"/>
                  <a:pt x="2" y="49"/>
                </a:cubicBezTo>
                <a:cubicBezTo>
                  <a:pt x="4" y="60"/>
                  <a:pt x="10" y="71"/>
                  <a:pt x="19" y="79"/>
                </a:cubicBezTo>
                <a:cubicBezTo>
                  <a:pt x="64" y="120"/>
                  <a:pt x="64" y="120"/>
                  <a:pt x="64" y="120"/>
                </a:cubicBezTo>
                <a:cubicBezTo>
                  <a:pt x="110" y="79"/>
                  <a:pt x="110" y="79"/>
                  <a:pt x="110" y="79"/>
                </a:cubicBezTo>
                <a:cubicBezTo>
                  <a:pt x="119" y="71"/>
                  <a:pt x="126" y="60"/>
                  <a:pt x="128" y="49"/>
                </a:cubicBezTo>
                <a:cubicBezTo>
                  <a:pt x="130" y="41"/>
                  <a:pt x="129" y="36"/>
                  <a:pt x="129" y="35"/>
                </a:cubicBezTo>
                <a:close/>
                <a:moveTo>
                  <a:pt x="123" y="48"/>
                </a:moveTo>
                <a:cubicBezTo>
                  <a:pt x="121" y="58"/>
                  <a:pt x="115" y="68"/>
                  <a:pt x="107" y="75"/>
                </a:cubicBezTo>
                <a:cubicBezTo>
                  <a:pt x="64" y="113"/>
                  <a:pt x="64" y="113"/>
                  <a:pt x="64" y="113"/>
                </a:cubicBezTo>
                <a:cubicBezTo>
                  <a:pt x="23" y="75"/>
                  <a:pt x="23" y="75"/>
                  <a:pt x="23" y="75"/>
                </a:cubicBezTo>
                <a:cubicBezTo>
                  <a:pt x="14" y="68"/>
                  <a:pt x="9" y="58"/>
                  <a:pt x="6" y="48"/>
                </a:cubicBezTo>
                <a:cubicBezTo>
                  <a:pt x="5" y="40"/>
                  <a:pt x="5" y="36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7" y="18"/>
                  <a:pt x="20" y="5"/>
                  <a:pt x="35" y="5"/>
                </a:cubicBezTo>
                <a:cubicBezTo>
                  <a:pt x="47" y="5"/>
                  <a:pt x="57" y="12"/>
                  <a:pt x="62" y="23"/>
                </a:cubicBezTo>
                <a:cubicBezTo>
                  <a:pt x="64" y="29"/>
                  <a:pt x="64" y="29"/>
                  <a:pt x="64" y="29"/>
                </a:cubicBezTo>
                <a:cubicBezTo>
                  <a:pt x="67" y="23"/>
                  <a:pt x="67" y="23"/>
                  <a:pt x="67" y="23"/>
                </a:cubicBezTo>
                <a:cubicBezTo>
                  <a:pt x="72" y="12"/>
                  <a:pt x="82" y="5"/>
                  <a:pt x="94" y="5"/>
                </a:cubicBezTo>
                <a:cubicBezTo>
                  <a:pt x="110" y="5"/>
                  <a:pt x="123" y="18"/>
                  <a:pt x="124" y="36"/>
                </a:cubicBezTo>
                <a:cubicBezTo>
                  <a:pt x="124" y="36"/>
                  <a:pt x="125" y="40"/>
                  <a:pt x="123" y="48"/>
                </a:cubicBezTo>
                <a:close/>
                <a:moveTo>
                  <a:pt x="123" y="48"/>
                </a:moveTo>
                <a:cubicBezTo>
                  <a:pt x="123" y="48"/>
                  <a:pt x="123" y="48"/>
                  <a:pt x="123" y="48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8" name="Google Shape;238;p36"/>
          <p:cNvSpPr/>
          <p:nvPr/>
        </p:nvSpPr>
        <p:spPr>
          <a:xfrm>
            <a:off x="4191415" y="2788400"/>
            <a:ext cx="369927" cy="369926"/>
          </a:xfrm>
          <a:custGeom>
            <a:rect b="b" l="l" r="r" t="t"/>
            <a:pathLst>
              <a:path extrusionOk="0" h="410" w="410">
                <a:moveTo>
                  <a:pt x="205" y="145"/>
                </a:moveTo>
                <a:cubicBezTo>
                  <a:pt x="172" y="145"/>
                  <a:pt x="145" y="172"/>
                  <a:pt x="145" y="205"/>
                </a:cubicBezTo>
                <a:cubicBezTo>
                  <a:pt x="145" y="238"/>
                  <a:pt x="172" y="265"/>
                  <a:pt x="205" y="265"/>
                </a:cubicBezTo>
                <a:cubicBezTo>
                  <a:pt x="238" y="265"/>
                  <a:pt x="265" y="238"/>
                  <a:pt x="265" y="205"/>
                </a:cubicBezTo>
                <a:cubicBezTo>
                  <a:pt x="265" y="172"/>
                  <a:pt x="238" y="145"/>
                  <a:pt x="205" y="145"/>
                </a:cubicBezTo>
                <a:close/>
                <a:moveTo>
                  <a:pt x="205" y="258"/>
                </a:moveTo>
                <a:cubicBezTo>
                  <a:pt x="176" y="258"/>
                  <a:pt x="152" y="234"/>
                  <a:pt x="152" y="205"/>
                </a:cubicBezTo>
                <a:cubicBezTo>
                  <a:pt x="152" y="176"/>
                  <a:pt x="176" y="152"/>
                  <a:pt x="205" y="152"/>
                </a:cubicBezTo>
                <a:cubicBezTo>
                  <a:pt x="235" y="152"/>
                  <a:pt x="258" y="176"/>
                  <a:pt x="258" y="205"/>
                </a:cubicBezTo>
                <a:cubicBezTo>
                  <a:pt x="258" y="234"/>
                  <a:pt x="235" y="258"/>
                  <a:pt x="205" y="258"/>
                </a:cubicBezTo>
                <a:close/>
                <a:moveTo>
                  <a:pt x="384" y="156"/>
                </a:moveTo>
                <a:cubicBezTo>
                  <a:pt x="342" y="150"/>
                  <a:pt x="342" y="150"/>
                  <a:pt x="342" y="150"/>
                </a:cubicBezTo>
                <a:cubicBezTo>
                  <a:pt x="342" y="148"/>
                  <a:pt x="341" y="147"/>
                  <a:pt x="340" y="145"/>
                </a:cubicBezTo>
                <a:cubicBezTo>
                  <a:pt x="366" y="112"/>
                  <a:pt x="366" y="112"/>
                  <a:pt x="366" y="112"/>
                </a:cubicBezTo>
                <a:cubicBezTo>
                  <a:pt x="374" y="101"/>
                  <a:pt x="373" y="83"/>
                  <a:pt x="363" y="73"/>
                </a:cubicBezTo>
                <a:cubicBezTo>
                  <a:pt x="336" y="46"/>
                  <a:pt x="336" y="46"/>
                  <a:pt x="336" y="46"/>
                </a:cubicBezTo>
                <a:cubicBezTo>
                  <a:pt x="326" y="36"/>
                  <a:pt x="308" y="35"/>
                  <a:pt x="297" y="43"/>
                </a:cubicBezTo>
                <a:cubicBezTo>
                  <a:pt x="263" y="69"/>
                  <a:pt x="263" y="69"/>
                  <a:pt x="263" y="69"/>
                </a:cubicBezTo>
                <a:cubicBezTo>
                  <a:pt x="262" y="69"/>
                  <a:pt x="261" y="68"/>
                  <a:pt x="260" y="68"/>
                </a:cubicBezTo>
                <a:cubicBezTo>
                  <a:pt x="254" y="26"/>
                  <a:pt x="254" y="26"/>
                  <a:pt x="254" y="26"/>
                </a:cubicBezTo>
                <a:cubicBezTo>
                  <a:pt x="252" y="11"/>
                  <a:pt x="239" y="0"/>
                  <a:pt x="224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72" y="0"/>
                  <a:pt x="159" y="11"/>
                  <a:pt x="157" y="26"/>
                </a:cubicBezTo>
                <a:cubicBezTo>
                  <a:pt x="151" y="68"/>
                  <a:pt x="151" y="68"/>
                  <a:pt x="151" y="68"/>
                </a:cubicBezTo>
                <a:cubicBezTo>
                  <a:pt x="150" y="68"/>
                  <a:pt x="148" y="69"/>
                  <a:pt x="147" y="69"/>
                </a:cubicBezTo>
                <a:cubicBezTo>
                  <a:pt x="113" y="43"/>
                  <a:pt x="113" y="43"/>
                  <a:pt x="113" y="43"/>
                </a:cubicBezTo>
                <a:cubicBezTo>
                  <a:pt x="102" y="35"/>
                  <a:pt x="83" y="36"/>
                  <a:pt x="73" y="46"/>
                </a:cubicBezTo>
                <a:cubicBezTo>
                  <a:pt x="46" y="73"/>
                  <a:pt x="46" y="73"/>
                  <a:pt x="46" y="73"/>
                </a:cubicBezTo>
                <a:cubicBezTo>
                  <a:pt x="36" y="83"/>
                  <a:pt x="35" y="101"/>
                  <a:pt x="44" y="112"/>
                </a:cubicBezTo>
                <a:cubicBezTo>
                  <a:pt x="70" y="146"/>
                  <a:pt x="70" y="146"/>
                  <a:pt x="70" y="146"/>
                </a:cubicBezTo>
                <a:cubicBezTo>
                  <a:pt x="69" y="147"/>
                  <a:pt x="69" y="149"/>
                  <a:pt x="68" y="150"/>
                </a:cubicBezTo>
                <a:cubicBezTo>
                  <a:pt x="26" y="156"/>
                  <a:pt x="26" y="156"/>
                  <a:pt x="26" y="156"/>
                </a:cubicBezTo>
                <a:cubicBezTo>
                  <a:pt x="11" y="158"/>
                  <a:pt x="0" y="171"/>
                  <a:pt x="0" y="185"/>
                </a:cubicBezTo>
                <a:cubicBezTo>
                  <a:pt x="0" y="223"/>
                  <a:pt x="0" y="223"/>
                  <a:pt x="0" y="223"/>
                </a:cubicBezTo>
                <a:cubicBezTo>
                  <a:pt x="0" y="238"/>
                  <a:pt x="11" y="251"/>
                  <a:pt x="26" y="253"/>
                </a:cubicBezTo>
                <a:cubicBezTo>
                  <a:pt x="68" y="259"/>
                  <a:pt x="68" y="259"/>
                  <a:pt x="68" y="259"/>
                </a:cubicBezTo>
                <a:cubicBezTo>
                  <a:pt x="68" y="260"/>
                  <a:pt x="69" y="261"/>
                  <a:pt x="69" y="263"/>
                </a:cubicBezTo>
                <a:cubicBezTo>
                  <a:pt x="43" y="297"/>
                  <a:pt x="43" y="297"/>
                  <a:pt x="43" y="297"/>
                </a:cubicBezTo>
                <a:cubicBezTo>
                  <a:pt x="35" y="308"/>
                  <a:pt x="36" y="326"/>
                  <a:pt x="46" y="336"/>
                </a:cubicBezTo>
                <a:cubicBezTo>
                  <a:pt x="73" y="363"/>
                  <a:pt x="73" y="363"/>
                  <a:pt x="73" y="363"/>
                </a:cubicBezTo>
                <a:cubicBezTo>
                  <a:pt x="83" y="373"/>
                  <a:pt x="101" y="374"/>
                  <a:pt x="112" y="366"/>
                </a:cubicBezTo>
                <a:cubicBezTo>
                  <a:pt x="146" y="340"/>
                  <a:pt x="146" y="340"/>
                  <a:pt x="146" y="340"/>
                </a:cubicBezTo>
                <a:cubicBezTo>
                  <a:pt x="147" y="341"/>
                  <a:pt x="149" y="342"/>
                  <a:pt x="151" y="342"/>
                </a:cubicBezTo>
                <a:cubicBezTo>
                  <a:pt x="157" y="384"/>
                  <a:pt x="157" y="384"/>
                  <a:pt x="157" y="384"/>
                </a:cubicBezTo>
                <a:cubicBezTo>
                  <a:pt x="159" y="398"/>
                  <a:pt x="172" y="410"/>
                  <a:pt x="186" y="410"/>
                </a:cubicBezTo>
                <a:cubicBezTo>
                  <a:pt x="224" y="410"/>
                  <a:pt x="224" y="410"/>
                  <a:pt x="224" y="410"/>
                </a:cubicBezTo>
                <a:cubicBezTo>
                  <a:pt x="239" y="410"/>
                  <a:pt x="252" y="398"/>
                  <a:pt x="254" y="384"/>
                </a:cubicBezTo>
                <a:cubicBezTo>
                  <a:pt x="259" y="342"/>
                  <a:pt x="259" y="342"/>
                  <a:pt x="259" y="342"/>
                </a:cubicBezTo>
                <a:cubicBezTo>
                  <a:pt x="261" y="342"/>
                  <a:pt x="263" y="341"/>
                  <a:pt x="265" y="340"/>
                </a:cubicBezTo>
                <a:cubicBezTo>
                  <a:pt x="297" y="365"/>
                  <a:pt x="297" y="365"/>
                  <a:pt x="297" y="365"/>
                </a:cubicBezTo>
                <a:cubicBezTo>
                  <a:pt x="302" y="369"/>
                  <a:pt x="309" y="371"/>
                  <a:pt x="315" y="371"/>
                </a:cubicBezTo>
                <a:cubicBezTo>
                  <a:pt x="324" y="371"/>
                  <a:pt x="331" y="368"/>
                  <a:pt x="337" y="363"/>
                </a:cubicBezTo>
                <a:cubicBezTo>
                  <a:pt x="364" y="336"/>
                  <a:pt x="364" y="336"/>
                  <a:pt x="364" y="336"/>
                </a:cubicBezTo>
                <a:cubicBezTo>
                  <a:pt x="374" y="326"/>
                  <a:pt x="375" y="308"/>
                  <a:pt x="366" y="297"/>
                </a:cubicBezTo>
                <a:cubicBezTo>
                  <a:pt x="341" y="264"/>
                  <a:pt x="341" y="264"/>
                  <a:pt x="341" y="264"/>
                </a:cubicBezTo>
                <a:cubicBezTo>
                  <a:pt x="342" y="262"/>
                  <a:pt x="342" y="260"/>
                  <a:pt x="343" y="258"/>
                </a:cubicBezTo>
                <a:cubicBezTo>
                  <a:pt x="384" y="253"/>
                  <a:pt x="384" y="253"/>
                  <a:pt x="384" y="253"/>
                </a:cubicBezTo>
                <a:cubicBezTo>
                  <a:pt x="399" y="251"/>
                  <a:pt x="410" y="238"/>
                  <a:pt x="410" y="223"/>
                </a:cubicBezTo>
                <a:cubicBezTo>
                  <a:pt x="410" y="185"/>
                  <a:pt x="410" y="185"/>
                  <a:pt x="410" y="185"/>
                </a:cubicBezTo>
                <a:cubicBezTo>
                  <a:pt x="410" y="171"/>
                  <a:pt x="399" y="158"/>
                  <a:pt x="384" y="156"/>
                </a:cubicBezTo>
                <a:close/>
                <a:moveTo>
                  <a:pt x="397" y="223"/>
                </a:moveTo>
                <a:cubicBezTo>
                  <a:pt x="397" y="231"/>
                  <a:pt x="390" y="238"/>
                  <a:pt x="382" y="239"/>
                </a:cubicBezTo>
                <a:cubicBezTo>
                  <a:pt x="337" y="245"/>
                  <a:pt x="337" y="245"/>
                  <a:pt x="337" y="245"/>
                </a:cubicBezTo>
                <a:cubicBezTo>
                  <a:pt x="335" y="246"/>
                  <a:pt x="332" y="247"/>
                  <a:pt x="332" y="250"/>
                </a:cubicBezTo>
                <a:cubicBezTo>
                  <a:pt x="330" y="254"/>
                  <a:pt x="328" y="258"/>
                  <a:pt x="327" y="262"/>
                </a:cubicBezTo>
                <a:cubicBezTo>
                  <a:pt x="326" y="264"/>
                  <a:pt x="326" y="267"/>
                  <a:pt x="328" y="269"/>
                </a:cubicBezTo>
                <a:cubicBezTo>
                  <a:pt x="355" y="305"/>
                  <a:pt x="355" y="305"/>
                  <a:pt x="355" y="305"/>
                </a:cubicBezTo>
                <a:cubicBezTo>
                  <a:pt x="360" y="311"/>
                  <a:pt x="359" y="321"/>
                  <a:pt x="354" y="326"/>
                </a:cubicBezTo>
                <a:cubicBezTo>
                  <a:pt x="327" y="353"/>
                  <a:pt x="327" y="353"/>
                  <a:pt x="327" y="353"/>
                </a:cubicBezTo>
                <a:cubicBezTo>
                  <a:pt x="324" y="356"/>
                  <a:pt x="320" y="358"/>
                  <a:pt x="315" y="358"/>
                </a:cubicBezTo>
                <a:cubicBezTo>
                  <a:pt x="312" y="358"/>
                  <a:pt x="308" y="357"/>
                  <a:pt x="306" y="355"/>
                </a:cubicBezTo>
                <a:cubicBezTo>
                  <a:pt x="270" y="327"/>
                  <a:pt x="270" y="327"/>
                  <a:pt x="270" y="327"/>
                </a:cubicBezTo>
                <a:cubicBezTo>
                  <a:pt x="268" y="325"/>
                  <a:pt x="265" y="325"/>
                  <a:pt x="262" y="326"/>
                </a:cubicBezTo>
                <a:cubicBezTo>
                  <a:pt x="259" y="328"/>
                  <a:pt x="255" y="330"/>
                  <a:pt x="251" y="331"/>
                </a:cubicBezTo>
                <a:cubicBezTo>
                  <a:pt x="248" y="332"/>
                  <a:pt x="247" y="335"/>
                  <a:pt x="246" y="338"/>
                </a:cubicBezTo>
                <a:cubicBezTo>
                  <a:pt x="240" y="382"/>
                  <a:pt x="240" y="382"/>
                  <a:pt x="240" y="382"/>
                </a:cubicBezTo>
                <a:cubicBezTo>
                  <a:pt x="239" y="390"/>
                  <a:pt x="232" y="396"/>
                  <a:pt x="224" y="396"/>
                </a:cubicBezTo>
                <a:cubicBezTo>
                  <a:pt x="186" y="396"/>
                  <a:pt x="186" y="396"/>
                  <a:pt x="186" y="396"/>
                </a:cubicBezTo>
                <a:cubicBezTo>
                  <a:pt x="179" y="396"/>
                  <a:pt x="171" y="390"/>
                  <a:pt x="170" y="382"/>
                </a:cubicBezTo>
                <a:cubicBezTo>
                  <a:pt x="164" y="338"/>
                  <a:pt x="164" y="338"/>
                  <a:pt x="164" y="338"/>
                </a:cubicBezTo>
                <a:cubicBezTo>
                  <a:pt x="158" y="339"/>
                  <a:pt x="158" y="339"/>
                  <a:pt x="158" y="339"/>
                </a:cubicBezTo>
                <a:cubicBezTo>
                  <a:pt x="164" y="337"/>
                  <a:pt x="164" y="337"/>
                  <a:pt x="164" y="337"/>
                </a:cubicBezTo>
                <a:cubicBezTo>
                  <a:pt x="164" y="334"/>
                  <a:pt x="162" y="332"/>
                  <a:pt x="160" y="331"/>
                </a:cubicBezTo>
                <a:cubicBezTo>
                  <a:pt x="156" y="329"/>
                  <a:pt x="152" y="328"/>
                  <a:pt x="148" y="326"/>
                </a:cubicBezTo>
                <a:cubicBezTo>
                  <a:pt x="145" y="325"/>
                  <a:pt x="142" y="326"/>
                  <a:pt x="140" y="327"/>
                </a:cubicBezTo>
                <a:cubicBezTo>
                  <a:pt x="104" y="355"/>
                  <a:pt x="104" y="355"/>
                  <a:pt x="104" y="355"/>
                </a:cubicBezTo>
                <a:cubicBezTo>
                  <a:pt x="98" y="359"/>
                  <a:pt x="88" y="359"/>
                  <a:pt x="83" y="353"/>
                </a:cubicBezTo>
                <a:cubicBezTo>
                  <a:pt x="56" y="327"/>
                  <a:pt x="56" y="327"/>
                  <a:pt x="56" y="327"/>
                </a:cubicBezTo>
                <a:cubicBezTo>
                  <a:pt x="50" y="321"/>
                  <a:pt x="50" y="311"/>
                  <a:pt x="54" y="305"/>
                </a:cubicBezTo>
                <a:cubicBezTo>
                  <a:pt x="83" y="268"/>
                  <a:pt x="83" y="268"/>
                  <a:pt x="83" y="268"/>
                </a:cubicBezTo>
                <a:cubicBezTo>
                  <a:pt x="84" y="266"/>
                  <a:pt x="85" y="263"/>
                  <a:pt x="83" y="261"/>
                </a:cubicBezTo>
                <a:cubicBezTo>
                  <a:pt x="82" y="257"/>
                  <a:pt x="80" y="254"/>
                  <a:pt x="79" y="250"/>
                </a:cubicBezTo>
                <a:cubicBezTo>
                  <a:pt x="78" y="247"/>
                  <a:pt x="76" y="246"/>
                  <a:pt x="73" y="245"/>
                </a:cubicBezTo>
                <a:cubicBezTo>
                  <a:pt x="28" y="239"/>
                  <a:pt x="28" y="239"/>
                  <a:pt x="28" y="239"/>
                </a:cubicBezTo>
                <a:cubicBezTo>
                  <a:pt x="20" y="238"/>
                  <a:pt x="14" y="231"/>
                  <a:pt x="14" y="223"/>
                </a:cubicBezTo>
                <a:cubicBezTo>
                  <a:pt x="14" y="185"/>
                  <a:pt x="14" y="185"/>
                  <a:pt x="14" y="185"/>
                </a:cubicBezTo>
                <a:cubicBezTo>
                  <a:pt x="14" y="178"/>
                  <a:pt x="20" y="170"/>
                  <a:pt x="28" y="169"/>
                </a:cubicBezTo>
                <a:cubicBezTo>
                  <a:pt x="71" y="163"/>
                  <a:pt x="71" y="163"/>
                  <a:pt x="71" y="163"/>
                </a:cubicBezTo>
                <a:cubicBezTo>
                  <a:pt x="74" y="163"/>
                  <a:pt x="74" y="163"/>
                  <a:pt x="74" y="163"/>
                </a:cubicBezTo>
                <a:cubicBezTo>
                  <a:pt x="76" y="163"/>
                  <a:pt x="79" y="161"/>
                  <a:pt x="80" y="159"/>
                </a:cubicBezTo>
                <a:cubicBezTo>
                  <a:pt x="81" y="155"/>
                  <a:pt x="82" y="151"/>
                  <a:pt x="84" y="148"/>
                </a:cubicBezTo>
                <a:cubicBezTo>
                  <a:pt x="85" y="146"/>
                  <a:pt x="84" y="142"/>
                  <a:pt x="83" y="140"/>
                </a:cubicBezTo>
                <a:cubicBezTo>
                  <a:pt x="55" y="104"/>
                  <a:pt x="55" y="104"/>
                  <a:pt x="55" y="104"/>
                </a:cubicBezTo>
                <a:cubicBezTo>
                  <a:pt x="50" y="98"/>
                  <a:pt x="51" y="88"/>
                  <a:pt x="56" y="82"/>
                </a:cubicBezTo>
                <a:cubicBezTo>
                  <a:pt x="83" y="55"/>
                  <a:pt x="83" y="55"/>
                  <a:pt x="83" y="55"/>
                </a:cubicBezTo>
                <a:cubicBezTo>
                  <a:pt x="88" y="50"/>
                  <a:pt x="98" y="50"/>
                  <a:pt x="104" y="54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4" y="84"/>
                  <a:pt x="146" y="84"/>
                  <a:pt x="149" y="83"/>
                </a:cubicBezTo>
                <a:cubicBezTo>
                  <a:pt x="152" y="82"/>
                  <a:pt x="156" y="80"/>
                  <a:pt x="160" y="79"/>
                </a:cubicBezTo>
                <a:cubicBezTo>
                  <a:pt x="162" y="78"/>
                  <a:pt x="164" y="75"/>
                  <a:pt x="164" y="73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71" y="20"/>
                  <a:pt x="179" y="13"/>
                  <a:pt x="186" y="13"/>
                </a:cubicBezTo>
                <a:cubicBezTo>
                  <a:pt x="224" y="13"/>
                  <a:pt x="224" y="13"/>
                  <a:pt x="224" y="13"/>
                </a:cubicBezTo>
                <a:cubicBezTo>
                  <a:pt x="232" y="13"/>
                  <a:pt x="239" y="20"/>
                  <a:pt x="240" y="27"/>
                </a:cubicBezTo>
                <a:cubicBezTo>
                  <a:pt x="246" y="70"/>
                  <a:pt x="246" y="70"/>
                  <a:pt x="246" y="70"/>
                </a:cubicBezTo>
                <a:cubicBezTo>
                  <a:pt x="247" y="73"/>
                  <a:pt x="247" y="73"/>
                  <a:pt x="247" y="73"/>
                </a:cubicBezTo>
                <a:cubicBezTo>
                  <a:pt x="247" y="76"/>
                  <a:pt x="249" y="78"/>
                  <a:pt x="251" y="79"/>
                </a:cubicBezTo>
                <a:cubicBezTo>
                  <a:pt x="255" y="80"/>
                  <a:pt x="258" y="82"/>
                  <a:pt x="261" y="83"/>
                </a:cubicBezTo>
                <a:cubicBezTo>
                  <a:pt x="264" y="84"/>
                  <a:pt x="267" y="83"/>
                  <a:pt x="270" y="82"/>
                </a:cubicBezTo>
                <a:cubicBezTo>
                  <a:pt x="305" y="54"/>
                  <a:pt x="305" y="54"/>
                  <a:pt x="305" y="54"/>
                </a:cubicBezTo>
                <a:cubicBezTo>
                  <a:pt x="311" y="50"/>
                  <a:pt x="321" y="51"/>
                  <a:pt x="326" y="56"/>
                </a:cubicBezTo>
                <a:cubicBezTo>
                  <a:pt x="353" y="83"/>
                  <a:pt x="353" y="83"/>
                  <a:pt x="353" y="83"/>
                </a:cubicBezTo>
                <a:cubicBezTo>
                  <a:pt x="359" y="88"/>
                  <a:pt x="359" y="98"/>
                  <a:pt x="355" y="104"/>
                </a:cubicBezTo>
                <a:cubicBezTo>
                  <a:pt x="327" y="140"/>
                  <a:pt x="327" y="140"/>
                  <a:pt x="327" y="140"/>
                </a:cubicBezTo>
                <a:cubicBezTo>
                  <a:pt x="325" y="142"/>
                  <a:pt x="325" y="145"/>
                  <a:pt x="326" y="147"/>
                </a:cubicBezTo>
                <a:cubicBezTo>
                  <a:pt x="328" y="151"/>
                  <a:pt x="330" y="155"/>
                  <a:pt x="331" y="159"/>
                </a:cubicBezTo>
                <a:cubicBezTo>
                  <a:pt x="332" y="161"/>
                  <a:pt x="335" y="163"/>
                  <a:pt x="338" y="163"/>
                </a:cubicBezTo>
                <a:cubicBezTo>
                  <a:pt x="382" y="169"/>
                  <a:pt x="382" y="169"/>
                  <a:pt x="382" y="169"/>
                </a:cubicBezTo>
                <a:cubicBezTo>
                  <a:pt x="390" y="170"/>
                  <a:pt x="397" y="178"/>
                  <a:pt x="397" y="185"/>
                </a:cubicBezTo>
                <a:lnTo>
                  <a:pt x="397" y="2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" name="Google Shape;239;p36"/>
          <p:cNvSpPr/>
          <p:nvPr/>
        </p:nvSpPr>
        <p:spPr>
          <a:xfrm>
            <a:off x="1114763" y="2828970"/>
            <a:ext cx="367893" cy="288787"/>
          </a:xfrm>
          <a:custGeom>
            <a:rect b="b" l="l" r="r" t="t"/>
            <a:pathLst>
              <a:path extrusionOk="0" h="331" w="422">
                <a:moveTo>
                  <a:pt x="405" y="54"/>
                </a:moveTo>
                <a:cubicBezTo>
                  <a:pt x="300" y="54"/>
                  <a:pt x="300" y="54"/>
                  <a:pt x="300" y="54"/>
                </a:cubicBezTo>
                <a:cubicBezTo>
                  <a:pt x="300" y="46"/>
                  <a:pt x="300" y="46"/>
                  <a:pt x="300" y="46"/>
                </a:cubicBezTo>
                <a:cubicBezTo>
                  <a:pt x="300" y="21"/>
                  <a:pt x="279" y="0"/>
                  <a:pt x="254" y="0"/>
                </a:cubicBezTo>
                <a:cubicBezTo>
                  <a:pt x="168" y="0"/>
                  <a:pt x="168" y="0"/>
                  <a:pt x="168" y="0"/>
                </a:cubicBezTo>
                <a:cubicBezTo>
                  <a:pt x="142" y="0"/>
                  <a:pt x="122" y="21"/>
                  <a:pt x="122" y="46"/>
                </a:cubicBezTo>
                <a:cubicBezTo>
                  <a:pt x="122" y="54"/>
                  <a:pt x="122" y="54"/>
                  <a:pt x="122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8" y="54"/>
                  <a:pt x="0" y="62"/>
                  <a:pt x="0" y="71"/>
                </a:cubicBezTo>
                <a:cubicBezTo>
                  <a:pt x="0" y="314"/>
                  <a:pt x="0" y="314"/>
                  <a:pt x="0" y="314"/>
                </a:cubicBezTo>
                <a:cubicBezTo>
                  <a:pt x="0" y="324"/>
                  <a:pt x="8" y="331"/>
                  <a:pt x="17" y="331"/>
                </a:cubicBezTo>
                <a:cubicBezTo>
                  <a:pt x="405" y="331"/>
                  <a:pt x="405" y="331"/>
                  <a:pt x="405" y="331"/>
                </a:cubicBezTo>
                <a:cubicBezTo>
                  <a:pt x="414" y="331"/>
                  <a:pt x="422" y="324"/>
                  <a:pt x="422" y="314"/>
                </a:cubicBezTo>
                <a:cubicBezTo>
                  <a:pt x="422" y="71"/>
                  <a:pt x="422" y="71"/>
                  <a:pt x="422" y="71"/>
                </a:cubicBezTo>
                <a:cubicBezTo>
                  <a:pt x="422" y="62"/>
                  <a:pt x="414" y="54"/>
                  <a:pt x="405" y="54"/>
                </a:cubicBezTo>
                <a:close/>
                <a:moveTo>
                  <a:pt x="168" y="14"/>
                </a:moveTo>
                <a:cubicBezTo>
                  <a:pt x="254" y="14"/>
                  <a:pt x="254" y="14"/>
                  <a:pt x="254" y="14"/>
                </a:cubicBezTo>
                <a:cubicBezTo>
                  <a:pt x="272" y="14"/>
                  <a:pt x="286" y="29"/>
                  <a:pt x="286" y="46"/>
                </a:cubicBezTo>
                <a:cubicBezTo>
                  <a:pt x="286" y="54"/>
                  <a:pt x="286" y="54"/>
                  <a:pt x="286" y="54"/>
                </a:cubicBezTo>
                <a:cubicBezTo>
                  <a:pt x="135" y="54"/>
                  <a:pt x="135" y="54"/>
                  <a:pt x="135" y="54"/>
                </a:cubicBezTo>
                <a:cubicBezTo>
                  <a:pt x="135" y="46"/>
                  <a:pt x="135" y="46"/>
                  <a:pt x="135" y="46"/>
                </a:cubicBezTo>
                <a:cubicBezTo>
                  <a:pt x="135" y="29"/>
                  <a:pt x="150" y="14"/>
                  <a:pt x="168" y="14"/>
                </a:cubicBezTo>
                <a:close/>
                <a:moveTo>
                  <a:pt x="14" y="71"/>
                </a:moveTo>
                <a:cubicBezTo>
                  <a:pt x="14" y="69"/>
                  <a:pt x="15" y="68"/>
                  <a:pt x="17" y="68"/>
                </a:cubicBezTo>
                <a:cubicBezTo>
                  <a:pt x="405" y="68"/>
                  <a:pt x="405" y="68"/>
                  <a:pt x="405" y="68"/>
                </a:cubicBezTo>
                <a:cubicBezTo>
                  <a:pt x="407" y="68"/>
                  <a:pt x="408" y="69"/>
                  <a:pt x="408" y="71"/>
                </a:cubicBezTo>
                <a:cubicBezTo>
                  <a:pt x="408" y="146"/>
                  <a:pt x="408" y="146"/>
                  <a:pt x="408" y="146"/>
                </a:cubicBezTo>
                <a:cubicBezTo>
                  <a:pt x="389" y="159"/>
                  <a:pt x="369" y="170"/>
                  <a:pt x="348" y="178"/>
                </a:cubicBezTo>
                <a:cubicBezTo>
                  <a:pt x="315" y="193"/>
                  <a:pt x="280" y="201"/>
                  <a:pt x="244" y="205"/>
                </a:cubicBezTo>
                <a:cubicBezTo>
                  <a:pt x="243" y="195"/>
                  <a:pt x="243" y="195"/>
                  <a:pt x="243" y="195"/>
                </a:cubicBezTo>
                <a:cubicBezTo>
                  <a:pt x="239" y="180"/>
                  <a:pt x="226" y="170"/>
                  <a:pt x="211" y="170"/>
                </a:cubicBezTo>
                <a:cubicBezTo>
                  <a:pt x="196" y="170"/>
                  <a:pt x="183" y="180"/>
                  <a:pt x="180" y="195"/>
                </a:cubicBezTo>
                <a:cubicBezTo>
                  <a:pt x="179" y="205"/>
                  <a:pt x="179" y="205"/>
                  <a:pt x="179" y="205"/>
                </a:cubicBezTo>
                <a:cubicBezTo>
                  <a:pt x="143" y="202"/>
                  <a:pt x="107" y="193"/>
                  <a:pt x="73" y="178"/>
                </a:cubicBezTo>
                <a:cubicBezTo>
                  <a:pt x="52" y="170"/>
                  <a:pt x="33" y="159"/>
                  <a:pt x="14" y="146"/>
                </a:cubicBezTo>
                <a:lnTo>
                  <a:pt x="14" y="71"/>
                </a:lnTo>
                <a:close/>
                <a:moveTo>
                  <a:pt x="237" y="208"/>
                </a:moveTo>
                <a:cubicBezTo>
                  <a:pt x="237" y="232"/>
                  <a:pt x="237" y="232"/>
                  <a:pt x="237" y="232"/>
                </a:cubicBezTo>
                <a:cubicBezTo>
                  <a:pt x="186" y="232"/>
                  <a:pt x="186" y="232"/>
                  <a:pt x="186" y="232"/>
                </a:cubicBezTo>
                <a:cubicBezTo>
                  <a:pt x="186" y="209"/>
                  <a:pt x="186" y="209"/>
                  <a:pt x="186" y="209"/>
                </a:cubicBezTo>
                <a:cubicBezTo>
                  <a:pt x="187" y="197"/>
                  <a:pt x="187" y="197"/>
                  <a:pt x="187" y="197"/>
                </a:cubicBezTo>
                <a:cubicBezTo>
                  <a:pt x="189" y="185"/>
                  <a:pt x="200" y="177"/>
                  <a:pt x="211" y="177"/>
                </a:cubicBezTo>
                <a:cubicBezTo>
                  <a:pt x="223" y="177"/>
                  <a:pt x="233" y="185"/>
                  <a:pt x="236" y="196"/>
                </a:cubicBezTo>
                <a:lnTo>
                  <a:pt x="237" y="208"/>
                </a:lnTo>
                <a:close/>
                <a:moveTo>
                  <a:pt x="405" y="318"/>
                </a:moveTo>
                <a:cubicBezTo>
                  <a:pt x="17" y="318"/>
                  <a:pt x="17" y="318"/>
                  <a:pt x="17" y="318"/>
                </a:cubicBezTo>
                <a:cubicBezTo>
                  <a:pt x="15" y="318"/>
                  <a:pt x="14" y="316"/>
                  <a:pt x="14" y="314"/>
                </a:cubicBezTo>
                <a:cubicBezTo>
                  <a:pt x="14" y="154"/>
                  <a:pt x="14" y="154"/>
                  <a:pt x="14" y="154"/>
                </a:cubicBezTo>
                <a:cubicBezTo>
                  <a:pt x="32" y="166"/>
                  <a:pt x="51" y="176"/>
                  <a:pt x="71" y="185"/>
                </a:cubicBezTo>
                <a:cubicBezTo>
                  <a:pt x="105" y="199"/>
                  <a:pt x="142" y="208"/>
                  <a:pt x="179" y="212"/>
                </a:cubicBezTo>
                <a:cubicBezTo>
                  <a:pt x="179" y="235"/>
                  <a:pt x="179" y="235"/>
                  <a:pt x="179" y="235"/>
                </a:cubicBezTo>
                <a:cubicBezTo>
                  <a:pt x="179" y="237"/>
                  <a:pt x="180" y="238"/>
                  <a:pt x="182" y="238"/>
                </a:cubicBezTo>
                <a:cubicBezTo>
                  <a:pt x="240" y="238"/>
                  <a:pt x="240" y="238"/>
                  <a:pt x="240" y="238"/>
                </a:cubicBezTo>
                <a:cubicBezTo>
                  <a:pt x="242" y="238"/>
                  <a:pt x="244" y="237"/>
                  <a:pt x="244" y="235"/>
                </a:cubicBezTo>
                <a:cubicBezTo>
                  <a:pt x="244" y="212"/>
                  <a:pt x="244" y="212"/>
                  <a:pt x="244" y="212"/>
                </a:cubicBezTo>
                <a:cubicBezTo>
                  <a:pt x="281" y="208"/>
                  <a:pt x="317" y="199"/>
                  <a:pt x="351" y="185"/>
                </a:cubicBezTo>
                <a:cubicBezTo>
                  <a:pt x="371" y="176"/>
                  <a:pt x="390" y="166"/>
                  <a:pt x="408" y="154"/>
                </a:cubicBezTo>
                <a:cubicBezTo>
                  <a:pt x="408" y="314"/>
                  <a:pt x="408" y="314"/>
                  <a:pt x="408" y="314"/>
                </a:cubicBezTo>
                <a:cubicBezTo>
                  <a:pt x="408" y="316"/>
                  <a:pt x="407" y="318"/>
                  <a:pt x="405" y="3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" name="Google Shape;240;p36"/>
          <p:cNvSpPr/>
          <p:nvPr/>
        </p:nvSpPr>
        <p:spPr>
          <a:xfrm>
            <a:off x="6268725" y="3869287"/>
            <a:ext cx="372791" cy="299127"/>
          </a:xfrm>
          <a:custGeom>
            <a:rect b="b" l="l" r="r" t="t"/>
            <a:pathLst>
              <a:path extrusionOk="0" h="373" w="466">
                <a:moveTo>
                  <a:pt x="334" y="0"/>
                </a:moveTo>
                <a:cubicBezTo>
                  <a:pt x="328" y="0"/>
                  <a:pt x="321" y="4"/>
                  <a:pt x="315" y="12"/>
                </a:cubicBezTo>
                <a:cubicBezTo>
                  <a:pt x="313" y="14"/>
                  <a:pt x="312" y="16"/>
                  <a:pt x="310" y="19"/>
                </a:cubicBezTo>
                <a:cubicBezTo>
                  <a:pt x="298" y="34"/>
                  <a:pt x="277" y="62"/>
                  <a:pt x="239" y="75"/>
                </a:cubicBezTo>
                <a:cubicBezTo>
                  <a:pt x="63" y="124"/>
                  <a:pt x="63" y="124"/>
                  <a:pt x="63" y="124"/>
                </a:cubicBezTo>
                <a:cubicBezTo>
                  <a:pt x="58" y="116"/>
                  <a:pt x="49" y="111"/>
                  <a:pt x="38" y="111"/>
                </a:cubicBezTo>
                <a:cubicBezTo>
                  <a:pt x="20" y="111"/>
                  <a:pt x="0" y="125"/>
                  <a:pt x="0" y="146"/>
                </a:cubicBezTo>
                <a:cubicBezTo>
                  <a:pt x="0" y="228"/>
                  <a:pt x="0" y="228"/>
                  <a:pt x="0" y="228"/>
                </a:cubicBezTo>
                <a:cubicBezTo>
                  <a:pt x="0" y="249"/>
                  <a:pt x="20" y="263"/>
                  <a:pt x="38" y="263"/>
                </a:cubicBezTo>
                <a:cubicBezTo>
                  <a:pt x="38" y="263"/>
                  <a:pt x="38" y="263"/>
                  <a:pt x="38" y="263"/>
                </a:cubicBezTo>
                <a:cubicBezTo>
                  <a:pt x="44" y="263"/>
                  <a:pt x="49" y="262"/>
                  <a:pt x="53" y="259"/>
                </a:cubicBezTo>
                <a:cubicBezTo>
                  <a:pt x="66" y="298"/>
                  <a:pt x="102" y="325"/>
                  <a:pt x="144" y="325"/>
                </a:cubicBezTo>
                <a:cubicBezTo>
                  <a:pt x="172" y="325"/>
                  <a:pt x="198" y="313"/>
                  <a:pt x="216" y="292"/>
                </a:cubicBezTo>
                <a:cubicBezTo>
                  <a:pt x="239" y="299"/>
                  <a:pt x="239" y="299"/>
                  <a:pt x="239" y="299"/>
                </a:cubicBezTo>
                <a:cubicBezTo>
                  <a:pt x="277" y="312"/>
                  <a:pt x="298" y="340"/>
                  <a:pt x="310" y="355"/>
                </a:cubicBezTo>
                <a:cubicBezTo>
                  <a:pt x="312" y="358"/>
                  <a:pt x="313" y="360"/>
                  <a:pt x="315" y="362"/>
                </a:cubicBezTo>
                <a:cubicBezTo>
                  <a:pt x="321" y="369"/>
                  <a:pt x="328" y="373"/>
                  <a:pt x="334" y="373"/>
                </a:cubicBezTo>
                <a:cubicBezTo>
                  <a:pt x="357" y="373"/>
                  <a:pt x="357" y="333"/>
                  <a:pt x="357" y="318"/>
                </a:cubicBezTo>
                <a:cubicBezTo>
                  <a:pt x="357" y="56"/>
                  <a:pt x="357" y="56"/>
                  <a:pt x="357" y="56"/>
                </a:cubicBezTo>
                <a:cubicBezTo>
                  <a:pt x="357" y="41"/>
                  <a:pt x="357" y="0"/>
                  <a:pt x="334" y="0"/>
                </a:cubicBezTo>
                <a:close/>
                <a:moveTo>
                  <a:pt x="144" y="308"/>
                </a:moveTo>
                <a:cubicBezTo>
                  <a:pt x="109" y="308"/>
                  <a:pt x="78" y="284"/>
                  <a:pt x="69" y="251"/>
                </a:cubicBezTo>
                <a:cubicBezTo>
                  <a:pt x="92" y="258"/>
                  <a:pt x="92" y="258"/>
                  <a:pt x="92" y="258"/>
                </a:cubicBezTo>
                <a:cubicBezTo>
                  <a:pt x="100" y="274"/>
                  <a:pt x="116" y="284"/>
                  <a:pt x="135" y="284"/>
                </a:cubicBezTo>
                <a:cubicBezTo>
                  <a:pt x="144" y="284"/>
                  <a:pt x="152" y="281"/>
                  <a:pt x="160" y="277"/>
                </a:cubicBezTo>
                <a:cubicBezTo>
                  <a:pt x="197" y="287"/>
                  <a:pt x="197" y="287"/>
                  <a:pt x="197" y="287"/>
                </a:cubicBezTo>
                <a:cubicBezTo>
                  <a:pt x="183" y="300"/>
                  <a:pt x="164" y="308"/>
                  <a:pt x="144" y="308"/>
                </a:cubicBezTo>
                <a:close/>
                <a:moveTo>
                  <a:pt x="105" y="261"/>
                </a:moveTo>
                <a:cubicBezTo>
                  <a:pt x="147" y="273"/>
                  <a:pt x="147" y="273"/>
                  <a:pt x="147" y="273"/>
                </a:cubicBezTo>
                <a:cubicBezTo>
                  <a:pt x="143" y="274"/>
                  <a:pt x="139" y="275"/>
                  <a:pt x="135" y="275"/>
                </a:cubicBezTo>
                <a:cubicBezTo>
                  <a:pt x="123" y="275"/>
                  <a:pt x="112" y="270"/>
                  <a:pt x="105" y="261"/>
                </a:cubicBezTo>
                <a:close/>
                <a:moveTo>
                  <a:pt x="339" y="318"/>
                </a:moveTo>
                <a:cubicBezTo>
                  <a:pt x="339" y="346"/>
                  <a:pt x="335" y="354"/>
                  <a:pt x="334" y="356"/>
                </a:cubicBezTo>
                <a:cubicBezTo>
                  <a:pt x="333" y="355"/>
                  <a:pt x="331" y="354"/>
                  <a:pt x="328" y="351"/>
                </a:cubicBezTo>
                <a:cubicBezTo>
                  <a:pt x="327" y="349"/>
                  <a:pt x="326" y="347"/>
                  <a:pt x="324" y="345"/>
                </a:cubicBezTo>
                <a:cubicBezTo>
                  <a:pt x="311" y="328"/>
                  <a:pt x="288" y="297"/>
                  <a:pt x="244" y="282"/>
                </a:cubicBezTo>
                <a:cubicBezTo>
                  <a:pt x="50" y="228"/>
                  <a:pt x="50" y="228"/>
                  <a:pt x="50" y="228"/>
                </a:cubicBezTo>
                <a:cubicBezTo>
                  <a:pt x="49" y="237"/>
                  <a:pt x="49" y="237"/>
                  <a:pt x="49" y="237"/>
                </a:cubicBezTo>
                <a:cubicBezTo>
                  <a:pt x="48" y="239"/>
                  <a:pt x="47" y="245"/>
                  <a:pt x="38" y="245"/>
                </a:cubicBezTo>
                <a:cubicBezTo>
                  <a:pt x="30" y="245"/>
                  <a:pt x="17" y="239"/>
                  <a:pt x="17" y="228"/>
                </a:cubicBezTo>
                <a:cubicBezTo>
                  <a:pt x="17" y="146"/>
                  <a:pt x="17" y="146"/>
                  <a:pt x="17" y="146"/>
                </a:cubicBezTo>
                <a:cubicBezTo>
                  <a:pt x="17" y="135"/>
                  <a:pt x="30" y="129"/>
                  <a:pt x="38" y="129"/>
                </a:cubicBezTo>
                <a:cubicBezTo>
                  <a:pt x="47" y="129"/>
                  <a:pt x="48" y="135"/>
                  <a:pt x="49" y="137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245" y="92"/>
                  <a:pt x="245" y="92"/>
                  <a:pt x="245" y="92"/>
                </a:cubicBezTo>
                <a:cubicBezTo>
                  <a:pt x="288" y="77"/>
                  <a:pt x="311" y="46"/>
                  <a:pt x="324" y="29"/>
                </a:cubicBezTo>
                <a:cubicBezTo>
                  <a:pt x="326" y="27"/>
                  <a:pt x="327" y="25"/>
                  <a:pt x="328" y="23"/>
                </a:cubicBezTo>
                <a:cubicBezTo>
                  <a:pt x="331" y="20"/>
                  <a:pt x="333" y="19"/>
                  <a:pt x="334" y="18"/>
                </a:cubicBezTo>
                <a:cubicBezTo>
                  <a:pt x="335" y="20"/>
                  <a:pt x="339" y="28"/>
                  <a:pt x="339" y="56"/>
                </a:cubicBezTo>
                <a:lnTo>
                  <a:pt x="339" y="318"/>
                </a:lnTo>
                <a:close/>
                <a:moveTo>
                  <a:pt x="459" y="117"/>
                </a:moveTo>
                <a:cubicBezTo>
                  <a:pt x="458" y="115"/>
                  <a:pt x="456" y="113"/>
                  <a:pt x="453" y="114"/>
                </a:cubicBezTo>
                <a:cubicBezTo>
                  <a:pt x="451" y="114"/>
                  <a:pt x="450" y="117"/>
                  <a:pt x="450" y="119"/>
                </a:cubicBezTo>
                <a:cubicBezTo>
                  <a:pt x="455" y="139"/>
                  <a:pt x="457" y="161"/>
                  <a:pt x="457" y="183"/>
                </a:cubicBezTo>
                <a:cubicBezTo>
                  <a:pt x="457" y="201"/>
                  <a:pt x="456" y="219"/>
                  <a:pt x="452" y="237"/>
                </a:cubicBezTo>
                <a:cubicBezTo>
                  <a:pt x="452" y="239"/>
                  <a:pt x="453" y="241"/>
                  <a:pt x="456" y="242"/>
                </a:cubicBezTo>
                <a:cubicBezTo>
                  <a:pt x="456" y="242"/>
                  <a:pt x="456" y="242"/>
                  <a:pt x="457" y="242"/>
                </a:cubicBezTo>
                <a:cubicBezTo>
                  <a:pt x="459" y="242"/>
                  <a:pt x="460" y="240"/>
                  <a:pt x="461" y="238"/>
                </a:cubicBezTo>
                <a:cubicBezTo>
                  <a:pt x="464" y="220"/>
                  <a:pt x="466" y="202"/>
                  <a:pt x="466" y="183"/>
                </a:cubicBezTo>
                <a:cubicBezTo>
                  <a:pt x="466" y="160"/>
                  <a:pt x="464" y="138"/>
                  <a:pt x="459" y="117"/>
                </a:cubicBezTo>
                <a:close/>
                <a:moveTo>
                  <a:pt x="388" y="90"/>
                </a:moveTo>
                <a:cubicBezTo>
                  <a:pt x="386" y="91"/>
                  <a:pt x="385" y="94"/>
                  <a:pt x="386" y="96"/>
                </a:cubicBezTo>
                <a:cubicBezTo>
                  <a:pt x="400" y="119"/>
                  <a:pt x="408" y="150"/>
                  <a:pt x="408" y="183"/>
                </a:cubicBezTo>
                <a:cubicBezTo>
                  <a:pt x="408" y="215"/>
                  <a:pt x="400" y="246"/>
                  <a:pt x="386" y="269"/>
                </a:cubicBezTo>
                <a:cubicBezTo>
                  <a:pt x="385" y="271"/>
                  <a:pt x="386" y="274"/>
                  <a:pt x="388" y="275"/>
                </a:cubicBezTo>
                <a:cubicBezTo>
                  <a:pt x="389" y="276"/>
                  <a:pt x="389" y="276"/>
                  <a:pt x="390" y="276"/>
                </a:cubicBezTo>
                <a:cubicBezTo>
                  <a:pt x="392" y="276"/>
                  <a:pt x="393" y="275"/>
                  <a:pt x="394" y="274"/>
                </a:cubicBezTo>
                <a:cubicBezTo>
                  <a:pt x="409" y="249"/>
                  <a:pt x="417" y="217"/>
                  <a:pt x="417" y="183"/>
                </a:cubicBezTo>
                <a:cubicBezTo>
                  <a:pt x="417" y="148"/>
                  <a:pt x="409" y="116"/>
                  <a:pt x="394" y="91"/>
                </a:cubicBezTo>
                <a:cubicBezTo>
                  <a:pt x="393" y="89"/>
                  <a:pt x="390" y="89"/>
                  <a:pt x="388" y="9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37"/>
          <p:cNvSpPr/>
          <p:nvPr/>
        </p:nvSpPr>
        <p:spPr>
          <a:xfrm>
            <a:off x="609005" y="1246739"/>
            <a:ext cx="2846997" cy="3236684"/>
          </a:xfrm>
          <a:prstGeom prst="rect">
            <a:avLst/>
          </a:prstGeom>
          <a:noFill/>
          <a:ln cap="flat" cmpd="sng" w="19050">
            <a:solidFill>
              <a:srgbClr val="67C7F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" name="Google Shape;246;p37"/>
          <p:cNvSpPr txBox="1"/>
          <p:nvPr>
            <p:ph idx="1" type="subTitle"/>
          </p:nvPr>
        </p:nvSpPr>
        <p:spPr>
          <a:xfrm>
            <a:off x="628651" y="789063"/>
            <a:ext cx="7886700" cy="14357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800"/>
              <a:buNone/>
            </a:pPr>
            <a:r>
              <a:rPr lang="en" sz="1100">
                <a:latin typeface="Raleway"/>
                <a:ea typeface="Raleway"/>
                <a:cs typeface="Raleway"/>
                <a:sym typeface="Raleway"/>
              </a:rPr>
              <a:t>Contrary to popular belief, Lorem Ipsum is not simply random text.</a:t>
            </a:r>
            <a:endParaRPr sz="1100"/>
          </a:p>
        </p:txBody>
      </p:sp>
      <p:sp>
        <p:nvSpPr>
          <p:cNvPr id="247" name="Google Shape;247;p37"/>
          <p:cNvSpPr txBox="1"/>
          <p:nvPr>
            <p:ph type="title"/>
          </p:nvPr>
        </p:nvSpPr>
        <p:spPr>
          <a:xfrm>
            <a:off x="628650" y="357664"/>
            <a:ext cx="7886700" cy="45767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Raleway"/>
              <a:buNone/>
            </a:pPr>
            <a:r>
              <a:rPr lang="en" sz="1100"/>
              <a:t>About Us</a:t>
            </a:r>
            <a:endParaRPr sz="1100"/>
          </a:p>
        </p:txBody>
      </p:sp>
      <p:sp>
        <p:nvSpPr>
          <p:cNvPr id="248" name="Google Shape;248;p37"/>
          <p:cNvSpPr txBox="1"/>
          <p:nvPr/>
        </p:nvSpPr>
        <p:spPr>
          <a:xfrm>
            <a:off x="1392925" y="1548376"/>
            <a:ext cx="1279156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1BADFF"/>
                </a:solidFill>
                <a:latin typeface="Raleway"/>
                <a:ea typeface="Raleway"/>
                <a:cs typeface="Raleway"/>
                <a:sym typeface="Raleway"/>
              </a:rPr>
              <a:t>Step One</a:t>
            </a:r>
            <a:endParaRPr sz="1100"/>
          </a:p>
        </p:txBody>
      </p:sp>
      <p:sp>
        <p:nvSpPr>
          <p:cNvPr id="249" name="Google Shape;249;p37"/>
          <p:cNvSpPr txBox="1"/>
          <p:nvPr/>
        </p:nvSpPr>
        <p:spPr>
          <a:xfrm>
            <a:off x="1392925" y="2326151"/>
            <a:ext cx="1279156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1BADFF"/>
                </a:solidFill>
                <a:latin typeface="Raleway"/>
                <a:ea typeface="Raleway"/>
                <a:cs typeface="Raleway"/>
                <a:sym typeface="Raleway"/>
              </a:rPr>
              <a:t>Step Two</a:t>
            </a:r>
            <a:endParaRPr sz="1100"/>
          </a:p>
        </p:txBody>
      </p:sp>
      <p:sp>
        <p:nvSpPr>
          <p:cNvPr id="250" name="Google Shape;250;p37"/>
          <p:cNvSpPr txBox="1"/>
          <p:nvPr/>
        </p:nvSpPr>
        <p:spPr>
          <a:xfrm>
            <a:off x="1187459" y="3103927"/>
            <a:ext cx="1690090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1BADFF"/>
                </a:solidFill>
                <a:latin typeface="Raleway"/>
                <a:ea typeface="Raleway"/>
                <a:cs typeface="Raleway"/>
                <a:sym typeface="Raleway"/>
              </a:rPr>
              <a:t>Step Three</a:t>
            </a:r>
            <a:endParaRPr sz="1100"/>
          </a:p>
        </p:txBody>
      </p:sp>
      <p:sp>
        <p:nvSpPr>
          <p:cNvPr id="251" name="Google Shape;251;p37"/>
          <p:cNvSpPr txBox="1"/>
          <p:nvPr/>
        </p:nvSpPr>
        <p:spPr>
          <a:xfrm>
            <a:off x="1392925" y="3881704"/>
            <a:ext cx="1279156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1BADFF"/>
                </a:solidFill>
                <a:latin typeface="Raleway"/>
                <a:ea typeface="Raleway"/>
                <a:cs typeface="Raleway"/>
                <a:sym typeface="Raleway"/>
              </a:rPr>
              <a:t>Step Four</a:t>
            </a:r>
            <a:endParaRPr sz="1100"/>
          </a:p>
        </p:txBody>
      </p:sp>
      <p:cxnSp>
        <p:nvCxnSpPr>
          <p:cNvPr id="252" name="Google Shape;252;p37"/>
          <p:cNvCxnSpPr/>
          <p:nvPr/>
        </p:nvCxnSpPr>
        <p:spPr>
          <a:xfrm>
            <a:off x="1003804" y="2087305"/>
            <a:ext cx="2057400" cy="0"/>
          </a:xfrm>
          <a:prstGeom prst="straightConnector1">
            <a:avLst/>
          </a:prstGeom>
          <a:noFill/>
          <a:ln cap="flat" cmpd="sng" w="19050">
            <a:solidFill>
              <a:srgbClr val="B3E1FF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253" name="Google Shape;253;p37"/>
          <p:cNvCxnSpPr/>
          <p:nvPr/>
        </p:nvCxnSpPr>
        <p:spPr>
          <a:xfrm>
            <a:off x="1003804" y="2865080"/>
            <a:ext cx="2057400" cy="0"/>
          </a:xfrm>
          <a:prstGeom prst="straightConnector1">
            <a:avLst/>
          </a:prstGeom>
          <a:noFill/>
          <a:ln cap="flat" cmpd="sng" w="19050">
            <a:solidFill>
              <a:srgbClr val="B3E1FF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254" name="Google Shape;254;p37"/>
          <p:cNvCxnSpPr/>
          <p:nvPr/>
        </p:nvCxnSpPr>
        <p:spPr>
          <a:xfrm>
            <a:off x="1003804" y="3642856"/>
            <a:ext cx="2057400" cy="0"/>
          </a:xfrm>
          <a:prstGeom prst="straightConnector1">
            <a:avLst/>
          </a:prstGeom>
          <a:noFill/>
          <a:ln cap="flat" cmpd="sng" w="19050">
            <a:solidFill>
              <a:srgbClr val="B3E1FF"/>
            </a:solidFill>
            <a:prstDash val="solid"/>
            <a:miter lim="800000"/>
            <a:headEnd len="sm" w="sm" type="none"/>
            <a:tailEnd len="sm" w="sm" type="none"/>
          </a:ln>
        </p:spPr>
      </p:cxnSp>
      <p:grpSp>
        <p:nvGrpSpPr>
          <p:cNvPr id="255" name="Google Shape;255;p37"/>
          <p:cNvGrpSpPr/>
          <p:nvPr/>
        </p:nvGrpSpPr>
        <p:grpSpPr>
          <a:xfrm>
            <a:off x="3908996" y="1439101"/>
            <a:ext cx="1648287" cy="2851511"/>
            <a:chOff x="5158669" y="1918801"/>
            <a:chExt cx="2197716" cy="3802015"/>
          </a:xfrm>
        </p:grpSpPr>
        <p:sp>
          <p:nvSpPr>
            <p:cNvPr id="256" name="Google Shape;256;p37"/>
            <p:cNvSpPr txBox="1"/>
            <p:nvPr/>
          </p:nvSpPr>
          <p:spPr>
            <a:xfrm>
              <a:off x="5158669" y="1918801"/>
              <a:ext cx="2197716" cy="69031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-127000" lvl="0" marL="127000" marR="0" rtl="0" algn="l">
                <a:lnSpc>
                  <a:spcPct val="145454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800"/>
                <a:buFont typeface="Noto Sans Symbols"/>
                <a:buChar char="⮚"/>
              </a:pPr>
              <a:r>
                <a:rPr lang="en" sz="800">
                  <a:solidFill>
                    <a:schemeClr val="dk1"/>
                  </a:solidFill>
                  <a:latin typeface="Raleway"/>
                  <a:ea typeface="Raleway"/>
                  <a:cs typeface="Raleway"/>
                  <a:sym typeface="Raleway"/>
                </a:rPr>
                <a:t>Lorem Ipsum has been the industry's standard dummy text ever</a:t>
              </a:r>
              <a:endParaRPr sz="1100"/>
            </a:p>
          </p:txBody>
        </p:sp>
        <p:sp>
          <p:nvSpPr>
            <p:cNvPr id="257" name="Google Shape;257;p37"/>
            <p:cNvSpPr txBox="1"/>
            <p:nvPr/>
          </p:nvSpPr>
          <p:spPr>
            <a:xfrm>
              <a:off x="5158669" y="2956431"/>
              <a:ext cx="2197716" cy="69031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-127000" lvl="0" marL="127000" marR="0" rtl="0" algn="l">
                <a:lnSpc>
                  <a:spcPct val="145454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800"/>
                <a:buFont typeface="Noto Sans Symbols"/>
                <a:buChar char="⮚"/>
              </a:pPr>
              <a:r>
                <a:rPr lang="en" sz="800">
                  <a:solidFill>
                    <a:schemeClr val="dk1"/>
                  </a:solidFill>
                  <a:latin typeface="Raleway"/>
                  <a:ea typeface="Raleway"/>
                  <a:cs typeface="Raleway"/>
                  <a:sym typeface="Raleway"/>
                </a:rPr>
                <a:t>Lorem Ipsum has been the industry's standard dummy text ever</a:t>
              </a:r>
              <a:endParaRPr sz="1100"/>
            </a:p>
          </p:txBody>
        </p:sp>
        <p:sp>
          <p:nvSpPr>
            <p:cNvPr id="258" name="Google Shape;258;p37"/>
            <p:cNvSpPr txBox="1"/>
            <p:nvPr/>
          </p:nvSpPr>
          <p:spPr>
            <a:xfrm>
              <a:off x="5158669" y="3993465"/>
              <a:ext cx="2197716" cy="69031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-127000" lvl="0" marL="127000" marR="0" rtl="0" algn="l">
                <a:lnSpc>
                  <a:spcPct val="145454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800"/>
                <a:buFont typeface="Noto Sans Symbols"/>
                <a:buChar char="⮚"/>
              </a:pPr>
              <a:r>
                <a:rPr lang="en" sz="800">
                  <a:solidFill>
                    <a:schemeClr val="dk1"/>
                  </a:solidFill>
                  <a:latin typeface="Raleway"/>
                  <a:ea typeface="Raleway"/>
                  <a:cs typeface="Raleway"/>
                  <a:sym typeface="Raleway"/>
                </a:rPr>
                <a:t>Lorem Ipsum has been the industry's standard dummy text ever</a:t>
              </a:r>
              <a:endParaRPr sz="1100"/>
            </a:p>
          </p:txBody>
        </p:sp>
        <p:sp>
          <p:nvSpPr>
            <p:cNvPr id="259" name="Google Shape;259;p37"/>
            <p:cNvSpPr txBox="1"/>
            <p:nvPr/>
          </p:nvSpPr>
          <p:spPr>
            <a:xfrm>
              <a:off x="5158669" y="5030499"/>
              <a:ext cx="2197716" cy="69031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-127000" lvl="0" marL="127000" marR="0" rtl="0" algn="l">
                <a:lnSpc>
                  <a:spcPct val="145454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800"/>
                <a:buFont typeface="Noto Sans Symbols"/>
                <a:buChar char="⮚"/>
              </a:pPr>
              <a:r>
                <a:rPr lang="en" sz="800">
                  <a:solidFill>
                    <a:schemeClr val="dk1"/>
                  </a:solidFill>
                  <a:latin typeface="Raleway"/>
                  <a:ea typeface="Raleway"/>
                  <a:cs typeface="Raleway"/>
                  <a:sym typeface="Raleway"/>
                </a:rPr>
                <a:t>Lorem Ipsum has been the industry's standard dummy text ever</a:t>
              </a:r>
              <a:endParaRPr sz="1100"/>
            </a:p>
          </p:txBody>
        </p:sp>
      </p:grpSp>
      <p:pic>
        <p:nvPicPr>
          <p:cNvPr id="260" name="Google Shape;260;p37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9163" r="9162" t="0"/>
          <a:stretch/>
        </p:blipFill>
        <p:spPr>
          <a:xfrm>
            <a:off x="6010276" y="1246739"/>
            <a:ext cx="2524720" cy="32366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Custom 92">
      <a:dk1>
        <a:srgbClr val="000000"/>
      </a:dk1>
      <a:lt1>
        <a:srgbClr val="FFFFFF"/>
      </a:lt1>
      <a:dk2>
        <a:srgbClr val="005482"/>
      </a:dk2>
      <a:lt2>
        <a:srgbClr val="7D8287"/>
      </a:lt2>
      <a:accent1>
        <a:srgbClr val="5FA955"/>
      </a:accent1>
      <a:accent2>
        <a:srgbClr val="00ABB9"/>
      </a:accent2>
      <a:accent3>
        <a:srgbClr val="B2D235"/>
      </a:accent3>
      <a:accent4>
        <a:srgbClr val="FFB900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