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9" r:id="rId2"/>
    <p:sldId id="279" r:id="rId3"/>
    <p:sldId id="281" r:id="rId4"/>
    <p:sldId id="283" r:id="rId5"/>
    <p:sldId id="284" r:id="rId6"/>
    <p:sldId id="271" r:id="rId7"/>
    <p:sldId id="272" r:id="rId8"/>
    <p:sldId id="277" r:id="rId9"/>
    <p:sldId id="27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660"/>
  </p:normalViewPr>
  <p:slideViewPr>
    <p:cSldViewPr snapToGrid="0">
      <p:cViewPr>
        <p:scale>
          <a:sx n="33" d="100"/>
          <a:sy n="33" d="100"/>
        </p:scale>
        <p:origin x="2094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D40B42B5-1B8A-4F8A-A68D-4332874188D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08714" y="1588"/>
            <a:ext cx="2990850" cy="28717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B1D62833-6AE5-4296-8726-130DE3831B0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202738" y="1588"/>
            <a:ext cx="2990850" cy="28717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31E682-4AF4-46F5-8BFF-914B55FFF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08713" y="2873378"/>
            <a:ext cx="2990850" cy="28717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6516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6DD030E-958F-459B-AD64-B0B33C27C2B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588"/>
            <a:ext cx="12193587" cy="6856412"/>
          </a:xfrm>
          <a:custGeom>
            <a:avLst/>
            <a:gdLst>
              <a:gd name="connsiteX0" fmla="*/ 6207124 w 12193587"/>
              <a:gd name="connsiteY0" fmla="*/ 0 h 6856412"/>
              <a:gd name="connsiteX1" fmla="*/ 9199562 w 12193587"/>
              <a:gd name="connsiteY1" fmla="*/ 0 h 6856412"/>
              <a:gd name="connsiteX2" fmla="*/ 9199562 w 12193587"/>
              <a:gd name="connsiteY2" fmla="*/ 2871787 h 6856412"/>
              <a:gd name="connsiteX3" fmla="*/ 6207124 w 12193587"/>
              <a:gd name="connsiteY3" fmla="*/ 2871787 h 6856412"/>
              <a:gd name="connsiteX4" fmla="*/ 6207124 w 12193587"/>
              <a:gd name="connsiteY4" fmla="*/ 2871790 h 6856412"/>
              <a:gd name="connsiteX5" fmla="*/ 9199562 w 12193587"/>
              <a:gd name="connsiteY5" fmla="*/ 2871790 h 6856412"/>
              <a:gd name="connsiteX6" fmla="*/ 9199562 w 12193587"/>
              <a:gd name="connsiteY6" fmla="*/ 5743576 h 6856412"/>
              <a:gd name="connsiteX7" fmla="*/ 6207124 w 12193587"/>
              <a:gd name="connsiteY7" fmla="*/ 5743576 h 6856412"/>
              <a:gd name="connsiteX8" fmla="*/ 6207124 w 12193587"/>
              <a:gd name="connsiteY8" fmla="*/ 6856412 h 6856412"/>
              <a:gd name="connsiteX9" fmla="*/ 0 w 12193587"/>
              <a:gd name="connsiteY9" fmla="*/ 6856412 h 6856412"/>
              <a:gd name="connsiteX10" fmla="*/ 0 w 12193587"/>
              <a:gd name="connsiteY10" fmla="*/ 1108074 h 6856412"/>
              <a:gd name="connsiteX11" fmla="*/ 6207124 w 12193587"/>
              <a:gd name="connsiteY11" fmla="*/ 1108074 h 6856412"/>
              <a:gd name="connsiteX12" fmla="*/ 9201149 w 12193587"/>
              <a:gd name="connsiteY12" fmla="*/ 0 h 6856412"/>
              <a:gd name="connsiteX13" fmla="*/ 12193587 w 12193587"/>
              <a:gd name="connsiteY13" fmla="*/ 0 h 6856412"/>
              <a:gd name="connsiteX14" fmla="*/ 12193587 w 12193587"/>
              <a:gd name="connsiteY14" fmla="*/ 2871786 h 6856412"/>
              <a:gd name="connsiteX15" fmla="*/ 9201149 w 12193587"/>
              <a:gd name="connsiteY15" fmla="*/ 2871786 h 6856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3587" h="6856412">
                <a:moveTo>
                  <a:pt x="6207124" y="0"/>
                </a:moveTo>
                <a:lnTo>
                  <a:pt x="9199562" y="0"/>
                </a:lnTo>
                <a:lnTo>
                  <a:pt x="9199562" y="2871787"/>
                </a:lnTo>
                <a:lnTo>
                  <a:pt x="6207124" y="2871787"/>
                </a:lnTo>
                <a:lnTo>
                  <a:pt x="6207124" y="2871790"/>
                </a:lnTo>
                <a:lnTo>
                  <a:pt x="9199562" y="2871790"/>
                </a:lnTo>
                <a:lnTo>
                  <a:pt x="9199562" y="5743576"/>
                </a:lnTo>
                <a:lnTo>
                  <a:pt x="6207124" y="5743576"/>
                </a:lnTo>
                <a:lnTo>
                  <a:pt x="6207124" y="6856412"/>
                </a:lnTo>
                <a:lnTo>
                  <a:pt x="0" y="6856412"/>
                </a:lnTo>
                <a:lnTo>
                  <a:pt x="0" y="1108074"/>
                </a:lnTo>
                <a:lnTo>
                  <a:pt x="6207124" y="1108074"/>
                </a:lnTo>
                <a:close/>
                <a:moveTo>
                  <a:pt x="9201149" y="0"/>
                </a:moveTo>
                <a:lnTo>
                  <a:pt x="12193587" y="0"/>
                </a:lnTo>
                <a:lnTo>
                  <a:pt x="12193587" y="2871786"/>
                </a:lnTo>
                <a:lnTo>
                  <a:pt x="9201149" y="28717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569019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9615807C-46AC-4828-BB91-DBB7971951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8998"/>
            <a:ext cx="6095999" cy="342900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12460FF-9988-41E2-833E-98138856B3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1" y="0"/>
            <a:ext cx="6095999" cy="342900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77108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02DBEC5B-A4A5-4DCF-AF65-6B3952F8670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76282" y="1962151"/>
            <a:ext cx="2933700" cy="268605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9A6272A5-13EC-472B-8454-75EC1AEBD5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29150" y="1962151"/>
            <a:ext cx="2933700" cy="268605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00C31272-F756-4912-A234-01C8D3C1BA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82018" y="1962151"/>
            <a:ext cx="2933700" cy="268605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5058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D8EAC8DB-D7D8-4AAF-A717-91C3C68BE32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4842372"/>
            <a:ext cx="3362725" cy="201562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F896D4B1-F5DD-4A30-AF83-ED0D868CCE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910852" y="4842372"/>
            <a:ext cx="3362725" cy="201562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3084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3AE51D16-572E-40B9-ADFE-2097CFE1542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84399" y="2225989"/>
            <a:ext cx="3911600" cy="32366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12358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C01FE6-2C22-4AC9-8820-8304CF5E22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287D3-5A21-4CD2-8B15-46C8EC700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CBFA9B-652D-4C62-AB0D-B89EFBCE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CF11438-F542-41F4-A64E-E80DDA165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DB3B517-C1C7-42D3-B6CD-07018BB019B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33501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72653AB-DF27-4875-8E7A-85D26A1AFF9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7250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96664BC3-6633-45A0-9E2E-0164972C92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01000" y="2037618"/>
            <a:ext cx="2857500" cy="24777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4960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1DB46D-77D7-499B-977A-D670A24E7767}"/>
              </a:ext>
            </a:extLst>
          </p:cNvPr>
          <p:cNvCxnSpPr>
            <a:cxnSpLocks/>
          </p:cNvCxnSpPr>
          <p:nvPr userDrawn="1"/>
        </p:nvCxnSpPr>
        <p:spPr>
          <a:xfrm>
            <a:off x="10470917" y="6498176"/>
            <a:ext cx="0" cy="242129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B5FF849-AD70-4FFB-B722-87B9A2304A17}"/>
              </a:ext>
            </a:extLst>
          </p:cNvPr>
          <p:cNvSpPr/>
          <p:nvPr userDrawn="1"/>
        </p:nvSpPr>
        <p:spPr>
          <a:xfrm>
            <a:off x="11070507" y="6476672"/>
            <a:ext cx="285137" cy="285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hevron 16">
            <a:extLst>
              <a:ext uri="{FF2B5EF4-FFF2-40B4-BE49-F238E27FC236}">
                <a16:creationId xmlns:a16="http://schemas.microsoft.com/office/drawing/2014/main" id="{54D81A09-25D7-49A0-BFF0-B0FAA8FC9B85}"/>
              </a:ext>
            </a:extLst>
          </p:cNvPr>
          <p:cNvSpPr/>
          <p:nvPr userDrawn="1"/>
        </p:nvSpPr>
        <p:spPr>
          <a:xfrm>
            <a:off x="11187560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64A0E9-5313-4004-96D2-E9320B6987A5}"/>
              </a:ext>
            </a:extLst>
          </p:cNvPr>
          <p:cNvSpPr/>
          <p:nvPr userDrawn="1"/>
        </p:nvSpPr>
        <p:spPr>
          <a:xfrm>
            <a:off x="10722246" y="6476672"/>
            <a:ext cx="285137" cy="285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hevron 19">
            <a:extLst>
              <a:ext uri="{FF2B5EF4-FFF2-40B4-BE49-F238E27FC236}">
                <a16:creationId xmlns:a16="http://schemas.microsoft.com/office/drawing/2014/main" id="{087EA94F-9EE3-4BB4-A44F-9E30426305DC}"/>
              </a:ext>
            </a:extLst>
          </p:cNvPr>
          <p:cNvSpPr/>
          <p:nvPr userDrawn="1"/>
        </p:nvSpPr>
        <p:spPr>
          <a:xfrm rot="10800000">
            <a:off x="10820249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AF94C3-1D8C-42D8-A345-1034DB5DE3FB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DF5369-DAAC-4977-A00C-27A3C3821667}"/>
              </a:ext>
            </a:extLst>
          </p:cNvPr>
          <p:cNvSpPr txBox="1">
            <a:spLocks/>
          </p:cNvSpPr>
          <p:nvPr userDrawn="1"/>
        </p:nvSpPr>
        <p:spPr>
          <a:xfrm>
            <a:off x="10450225" y="65957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rPr>
              <a:t>PAGE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39DD-3853-4254-9CC6-141635332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5A1A-F191-4308-9847-26E21CFF8B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1497" y="6436678"/>
            <a:ext cx="16350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www.infobusiness.com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5" r:id="rId2"/>
    <p:sldLayoutId id="2147483671" r:id="rId3"/>
    <p:sldLayoutId id="2147483666" r:id="rId4"/>
    <p:sldLayoutId id="2147483674" r:id="rId5"/>
    <p:sldLayoutId id="2147483673" r:id="rId6"/>
    <p:sldLayoutId id="2147483672" r:id="rId7"/>
    <p:sldLayoutId id="2147483669" r:id="rId8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tx1"/>
          </a:solidFill>
          <a:latin typeface="Roboto Slab" pitchFamily="2" charset="0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128CDA0F-0193-4F43-80F9-08FCB14AFCD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8" b="7748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E65CC00-4CB4-43D4-B445-D6EE317BF48C}"/>
              </a:ext>
            </a:extLst>
          </p:cNvPr>
          <p:cNvSpPr/>
          <p:nvPr/>
        </p:nvSpPr>
        <p:spPr>
          <a:xfrm>
            <a:off x="0" y="1109662"/>
            <a:ext cx="6207125" cy="5748338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2602DE0-4A02-4C28-B831-9C13F7B1A420}"/>
              </a:ext>
            </a:extLst>
          </p:cNvPr>
          <p:cNvGrpSpPr/>
          <p:nvPr/>
        </p:nvGrpSpPr>
        <p:grpSpPr>
          <a:xfrm>
            <a:off x="1066798" y="2118144"/>
            <a:ext cx="4324352" cy="3630194"/>
            <a:chOff x="1066798" y="2289878"/>
            <a:chExt cx="4324352" cy="363019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66F306D-DA9E-4FC1-9F31-03AB4E3F3C0E}"/>
                </a:ext>
              </a:extLst>
            </p:cNvPr>
            <p:cNvSpPr/>
            <p:nvPr/>
          </p:nvSpPr>
          <p:spPr>
            <a:xfrm>
              <a:off x="1066798" y="4192548"/>
              <a:ext cx="4324352" cy="1727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300"/>
                </a:lnSpc>
              </a:pPr>
              <a:r>
                <a:rPr lang="en-US" sz="7000" b="1" dirty="0">
                  <a:latin typeface="Roboto Slab" pitchFamily="2" charset="0"/>
                  <a:ea typeface="Roboto Slab" pitchFamily="2" charset="0"/>
                </a:rPr>
                <a:t>FIT &amp;</a:t>
              </a:r>
            </a:p>
            <a:p>
              <a:pPr>
                <a:lnSpc>
                  <a:spcPts val="6300"/>
                </a:lnSpc>
              </a:pPr>
              <a:r>
                <a:rPr lang="en-US" sz="7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STRONG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4E20EC7-61E0-4D41-822A-B02FBB33B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0942" y="2289878"/>
              <a:ext cx="2474407" cy="743906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0677E1-86B9-4A94-A887-F6459D49FFAA}"/>
                </a:ext>
              </a:extLst>
            </p:cNvPr>
            <p:cNvSpPr/>
            <p:nvPr/>
          </p:nvSpPr>
          <p:spPr>
            <a:xfrm>
              <a:off x="1066799" y="3594616"/>
              <a:ext cx="21932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KEEP YOUR BODY</a:t>
              </a:r>
            </a:p>
          </p:txBody>
        </p:sp>
      </p:grpSp>
      <p:sp>
        <p:nvSpPr>
          <p:cNvPr id="11" name="Rectangle 6">
            <a:extLst>
              <a:ext uri="{FF2B5EF4-FFF2-40B4-BE49-F238E27FC236}">
                <a16:creationId xmlns:a16="http://schemas.microsoft.com/office/drawing/2014/main" id="{6E026EFD-512A-46F3-AA8C-F40B54E66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1588"/>
            <a:ext cx="2990850" cy="2871788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6692CDFB-3DF6-47F6-8296-482994E4F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9563" y="1588"/>
            <a:ext cx="2994025" cy="2871788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7304415A-C344-4947-9464-2621EB5EB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2873375"/>
            <a:ext cx="2990850" cy="2871789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652715A-11ED-4AF7-86EF-5344FE5A53CF}"/>
              </a:ext>
            </a:extLst>
          </p:cNvPr>
          <p:cNvGrpSpPr/>
          <p:nvPr/>
        </p:nvGrpSpPr>
        <p:grpSpPr>
          <a:xfrm>
            <a:off x="7007623" y="618786"/>
            <a:ext cx="1393030" cy="1637392"/>
            <a:chOff x="7050882" y="865983"/>
            <a:chExt cx="1393030" cy="1637392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53F7052-1B8D-4068-8C62-0137001D6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9188" y="865983"/>
              <a:ext cx="796418" cy="1059929"/>
            </a:xfrm>
            <a:custGeom>
              <a:avLst/>
              <a:gdLst>
                <a:gd name="T0" fmla="*/ 65 w 69"/>
                <a:gd name="T1" fmla="*/ 22 h 92"/>
                <a:gd name="T2" fmla="*/ 54 w 69"/>
                <a:gd name="T3" fmla="*/ 26 h 92"/>
                <a:gd name="T4" fmla="*/ 54 w 69"/>
                <a:gd name="T5" fmla="*/ 32 h 92"/>
                <a:gd name="T6" fmla="*/ 51 w 69"/>
                <a:gd name="T7" fmla="*/ 39 h 92"/>
                <a:gd name="T8" fmla="*/ 60 w 69"/>
                <a:gd name="T9" fmla="*/ 33 h 92"/>
                <a:gd name="T10" fmla="*/ 66 w 69"/>
                <a:gd name="T11" fmla="*/ 31 h 92"/>
                <a:gd name="T12" fmla="*/ 68 w 69"/>
                <a:gd name="T13" fmla="*/ 25 h 92"/>
                <a:gd name="T14" fmla="*/ 52 w 69"/>
                <a:gd name="T15" fmla="*/ 25 h 92"/>
                <a:gd name="T16" fmla="*/ 51 w 69"/>
                <a:gd name="T17" fmla="*/ 19 h 92"/>
                <a:gd name="T18" fmla="*/ 48 w 69"/>
                <a:gd name="T19" fmla="*/ 24 h 92"/>
                <a:gd name="T20" fmla="*/ 61 w 69"/>
                <a:gd name="T21" fmla="*/ 76 h 92"/>
                <a:gd name="T22" fmla="*/ 57 w 69"/>
                <a:gd name="T23" fmla="*/ 69 h 92"/>
                <a:gd name="T24" fmla="*/ 49 w 69"/>
                <a:gd name="T25" fmla="*/ 36 h 92"/>
                <a:gd name="T26" fmla="*/ 47 w 69"/>
                <a:gd name="T27" fmla="*/ 57 h 92"/>
                <a:gd name="T28" fmla="*/ 49 w 69"/>
                <a:gd name="T29" fmla="*/ 68 h 92"/>
                <a:gd name="T30" fmla="*/ 46 w 69"/>
                <a:gd name="T31" fmla="*/ 67 h 92"/>
                <a:gd name="T32" fmla="*/ 35 w 69"/>
                <a:gd name="T33" fmla="*/ 68 h 92"/>
                <a:gd name="T34" fmla="*/ 39 w 69"/>
                <a:gd name="T35" fmla="*/ 71 h 92"/>
                <a:gd name="T36" fmla="*/ 27 w 69"/>
                <a:gd name="T37" fmla="*/ 73 h 92"/>
                <a:gd name="T38" fmla="*/ 28 w 69"/>
                <a:gd name="T39" fmla="*/ 68 h 92"/>
                <a:gd name="T40" fmla="*/ 21 w 69"/>
                <a:gd name="T41" fmla="*/ 64 h 92"/>
                <a:gd name="T42" fmla="*/ 23 w 69"/>
                <a:gd name="T43" fmla="*/ 55 h 92"/>
                <a:gd name="T44" fmla="*/ 15 w 69"/>
                <a:gd name="T45" fmla="*/ 46 h 92"/>
                <a:gd name="T46" fmla="*/ 13 w 69"/>
                <a:gd name="T47" fmla="*/ 63 h 92"/>
                <a:gd name="T48" fmla="*/ 5 w 69"/>
                <a:gd name="T49" fmla="*/ 87 h 92"/>
                <a:gd name="T50" fmla="*/ 3 w 69"/>
                <a:gd name="T51" fmla="*/ 91 h 92"/>
                <a:gd name="T52" fmla="*/ 8 w 69"/>
                <a:gd name="T53" fmla="*/ 89 h 92"/>
                <a:gd name="T54" fmla="*/ 50 w 69"/>
                <a:gd name="T55" fmla="*/ 85 h 92"/>
                <a:gd name="T56" fmla="*/ 59 w 69"/>
                <a:gd name="T57" fmla="*/ 91 h 92"/>
                <a:gd name="T58" fmla="*/ 55 w 69"/>
                <a:gd name="T59" fmla="*/ 84 h 92"/>
                <a:gd name="T60" fmla="*/ 22 w 69"/>
                <a:gd name="T61" fmla="*/ 77 h 92"/>
                <a:gd name="T62" fmla="*/ 6 w 69"/>
                <a:gd name="T63" fmla="*/ 76 h 92"/>
                <a:gd name="T64" fmla="*/ 22 w 69"/>
                <a:gd name="T65" fmla="*/ 77 h 92"/>
                <a:gd name="T66" fmla="*/ 41 w 69"/>
                <a:gd name="T67" fmla="*/ 11 h 92"/>
                <a:gd name="T68" fmla="*/ 28 w 69"/>
                <a:gd name="T69" fmla="*/ 6 h 92"/>
                <a:gd name="T70" fmla="*/ 15 w 69"/>
                <a:gd name="T71" fmla="*/ 43 h 92"/>
                <a:gd name="T72" fmla="*/ 28 w 69"/>
                <a:gd name="T73" fmla="*/ 62 h 92"/>
                <a:gd name="T74" fmla="*/ 35 w 69"/>
                <a:gd name="T75" fmla="*/ 63 h 92"/>
                <a:gd name="T76" fmla="*/ 34 w 69"/>
                <a:gd name="T77" fmla="*/ 39 h 92"/>
                <a:gd name="T78" fmla="*/ 30 w 69"/>
                <a:gd name="T79" fmla="*/ 35 h 92"/>
                <a:gd name="T80" fmla="*/ 33 w 69"/>
                <a:gd name="T81" fmla="*/ 33 h 92"/>
                <a:gd name="T82" fmla="*/ 48 w 69"/>
                <a:gd name="T83" fmla="*/ 33 h 92"/>
                <a:gd name="T84" fmla="*/ 47 w 69"/>
                <a:gd name="T85" fmla="*/ 27 h 92"/>
                <a:gd name="T86" fmla="*/ 30 w 69"/>
                <a:gd name="T87" fmla="*/ 20 h 92"/>
                <a:gd name="T88" fmla="*/ 45 w 69"/>
                <a:gd name="T89" fmla="*/ 24 h 92"/>
                <a:gd name="T90" fmla="*/ 20 w 69"/>
                <a:gd name="T91" fmla="*/ 19 h 92"/>
                <a:gd name="T92" fmla="*/ 15 w 69"/>
                <a:gd name="T93" fmla="*/ 4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92">
                  <a:moveTo>
                    <a:pt x="68" y="22"/>
                  </a:moveTo>
                  <a:cubicBezTo>
                    <a:pt x="68" y="21"/>
                    <a:pt x="66" y="21"/>
                    <a:pt x="65" y="22"/>
                  </a:cubicBezTo>
                  <a:cubicBezTo>
                    <a:pt x="61" y="25"/>
                    <a:pt x="61" y="25"/>
                    <a:pt x="60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9"/>
                    <a:pt x="54" y="31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3" y="34"/>
                    <a:pt x="52" y="37"/>
                    <a:pt x="51" y="39"/>
                  </a:cubicBezTo>
                  <a:cubicBezTo>
                    <a:pt x="51" y="42"/>
                    <a:pt x="51" y="46"/>
                    <a:pt x="52" y="50"/>
                  </a:cubicBezTo>
                  <a:cubicBezTo>
                    <a:pt x="53" y="43"/>
                    <a:pt x="56" y="38"/>
                    <a:pt x="60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3"/>
                    <a:pt x="65" y="32"/>
                    <a:pt x="66" y="31"/>
                  </a:cubicBezTo>
                  <a:cubicBezTo>
                    <a:pt x="66" y="29"/>
                    <a:pt x="65" y="28"/>
                    <a:pt x="65" y="2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4"/>
                    <a:pt x="69" y="23"/>
                    <a:pt x="68" y="22"/>
                  </a:cubicBezTo>
                  <a:close/>
                  <a:moveTo>
                    <a:pt x="52" y="25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21"/>
                    <a:pt x="53" y="20"/>
                    <a:pt x="51" y="19"/>
                  </a:cubicBezTo>
                  <a:cubicBezTo>
                    <a:pt x="50" y="19"/>
                    <a:pt x="49" y="20"/>
                    <a:pt x="49" y="2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4"/>
                    <a:pt x="51" y="24"/>
                    <a:pt x="52" y="25"/>
                  </a:cubicBezTo>
                  <a:close/>
                  <a:moveTo>
                    <a:pt x="61" y="76"/>
                  </a:moveTo>
                  <a:cubicBezTo>
                    <a:pt x="61" y="75"/>
                    <a:pt x="60" y="74"/>
                    <a:pt x="60" y="72"/>
                  </a:cubicBezTo>
                  <a:cubicBezTo>
                    <a:pt x="59" y="71"/>
                    <a:pt x="58" y="70"/>
                    <a:pt x="57" y="69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9" y="49"/>
                    <a:pt x="48" y="43"/>
                    <a:pt x="49" y="36"/>
                  </a:cubicBezTo>
                  <a:cubicBezTo>
                    <a:pt x="49" y="36"/>
                    <a:pt x="49" y="36"/>
                    <a:pt x="44" y="37"/>
                  </a:cubicBezTo>
                  <a:cubicBezTo>
                    <a:pt x="44" y="44"/>
                    <a:pt x="45" y="50"/>
                    <a:pt x="47" y="5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67"/>
                    <a:pt x="36" y="68"/>
                    <a:pt x="35" y="68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8" y="69"/>
                    <a:pt x="39" y="70"/>
                    <a:pt x="39" y="71"/>
                  </a:cubicBezTo>
                  <a:cubicBezTo>
                    <a:pt x="39" y="72"/>
                    <a:pt x="38" y="74"/>
                    <a:pt x="36" y="74"/>
                  </a:cubicBezTo>
                  <a:cubicBezTo>
                    <a:pt x="35" y="74"/>
                    <a:pt x="28" y="73"/>
                    <a:pt x="27" y="73"/>
                  </a:cubicBezTo>
                  <a:cubicBezTo>
                    <a:pt x="26" y="73"/>
                    <a:pt x="25" y="72"/>
                    <a:pt x="25" y="71"/>
                  </a:cubicBezTo>
                  <a:cubicBezTo>
                    <a:pt x="25" y="69"/>
                    <a:pt x="26" y="68"/>
                    <a:pt x="28" y="68"/>
                  </a:cubicBezTo>
                  <a:cubicBezTo>
                    <a:pt x="26" y="67"/>
                    <a:pt x="25" y="66"/>
                    <a:pt x="25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6"/>
                    <a:pt x="23" y="56"/>
                    <a:pt x="23" y="55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5" y="47"/>
                    <a:pt x="15" y="47"/>
                    <a:pt x="15" y="4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6" y="63"/>
                    <a:pt x="0" y="69"/>
                    <a:pt x="0" y="76"/>
                  </a:cubicBezTo>
                  <a:cubicBezTo>
                    <a:pt x="0" y="80"/>
                    <a:pt x="2" y="84"/>
                    <a:pt x="5" y="87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89"/>
                    <a:pt x="2" y="90"/>
                    <a:pt x="3" y="91"/>
                  </a:cubicBezTo>
                  <a:cubicBezTo>
                    <a:pt x="3" y="92"/>
                    <a:pt x="4" y="92"/>
                    <a:pt x="5" y="91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10" y="90"/>
                    <a:pt x="12" y="90"/>
                    <a:pt x="14" y="90"/>
                  </a:cubicBezTo>
                  <a:cubicBezTo>
                    <a:pt x="16" y="90"/>
                    <a:pt x="50" y="85"/>
                    <a:pt x="50" y="85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7" y="92"/>
                    <a:pt x="58" y="92"/>
                    <a:pt x="59" y="91"/>
                  </a:cubicBezTo>
                  <a:cubicBezTo>
                    <a:pt x="60" y="90"/>
                    <a:pt x="60" y="89"/>
                    <a:pt x="59" y="89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8" y="83"/>
                    <a:pt x="61" y="80"/>
                    <a:pt x="61" y="76"/>
                  </a:cubicBezTo>
                  <a:close/>
                  <a:moveTo>
                    <a:pt x="22" y="77"/>
                  </a:moveTo>
                  <a:cubicBezTo>
                    <a:pt x="22" y="81"/>
                    <a:pt x="19" y="84"/>
                    <a:pt x="15" y="85"/>
                  </a:cubicBezTo>
                  <a:cubicBezTo>
                    <a:pt x="10" y="85"/>
                    <a:pt x="6" y="81"/>
                    <a:pt x="6" y="76"/>
                  </a:cubicBezTo>
                  <a:cubicBezTo>
                    <a:pt x="6" y="72"/>
                    <a:pt x="10" y="68"/>
                    <a:pt x="14" y="68"/>
                  </a:cubicBezTo>
                  <a:cubicBezTo>
                    <a:pt x="19" y="68"/>
                    <a:pt x="23" y="72"/>
                    <a:pt x="22" y="77"/>
                  </a:cubicBezTo>
                  <a:close/>
                  <a:moveTo>
                    <a:pt x="32" y="15"/>
                  </a:moveTo>
                  <a:cubicBezTo>
                    <a:pt x="35" y="16"/>
                    <a:pt x="40" y="15"/>
                    <a:pt x="41" y="11"/>
                  </a:cubicBezTo>
                  <a:cubicBezTo>
                    <a:pt x="43" y="7"/>
                    <a:pt x="41" y="4"/>
                    <a:pt x="38" y="2"/>
                  </a:cubicBezTo>
                  <a:cubicBezTo>
                    <a:pt x="34" y="0"/>
                    <a:pt x="30" y="2"/>
                    <a:pt x="28" y="6"/>
                  </a:cubicBezTo>
                  <a:cubicBezTo>
                    <a:pt x="27" y="9"/>
                    <a:pt x="29" y="13"/>
                    <a:pt x="32" y="15"/>
                  </a:cubicBezTo>
                  <a:close/>
                  <a:moveTo>
                    <a:pt x="15" y="43"/>
                  </a:moveTo>
                  <a:cubicBezTo>
                    <a:pt x="16" y="44"/>
                    <a:pt x="15" y="44"/>
                    <a:pt x="30" y="46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4"/>
                    <a:pt x="29" y="66"/>
                    <a:pt x="32" y="66"/>
                  </a:cubicBezTo>
                  <a:cubicBezTo>
                    <a:pt x="34" y="66"/>
                    <a:pt x="35" y="65"/>
                    <a:pt x="35" y="6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2"/>
                    <a:pt x="36" y="40"/>
                    <a:pt x="34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3"/>
                    <a:pt x="25" y="25"/>
                    <a:pt x="25" y="24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6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50" y="33"/>
                    <a:pt x="51" y="32"/>
                    <a:pt x="51" y="30"/>
                  </a:cubicBezTo>
                  <a:cubicBezTo>
                    <a:pt x="51" y="28"/>
                    <a:pt x="49" y="27"/>
                    <a:pt x="47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1"/>
                    <a:pt x="33" y="23"/>
                    <a:pt x="37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33" y="19"/>
                    <a:pt x="26" y="16"/>
                  </a:cubicBezTo>
                  <a:cubicBezTo>
                    <a:pt x="24" y="15"/>
                    <a:pt x="21" y="16"/>
                    <a:pt x="20" y="19"/>
                  </a:cubicBezTo>
                  <a:cubicBezTo>
                    <a:pt x="19" y="20"/>
                    <a:pt x="14" y="35"/>
                    <a:pt x="13" y="37"/>
                  </a:cubicBezTo>
                  <a:cubicBezTo>
                    <a:pt x="12" y="40"/>
                    <a:pt x="13" y="42"/>
                    <a:pt x="15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1072520-4769-40D7-BB29-AD3F65B6EA38}"/>
                </a:ext>
              </a:extLst>
            </p:cNvPr>
            <p:cNvSpPr txBox="1"/>
            <p:nvPr/>
          </p:nvSpPr>
          <p:spPr>
            <a:xfrm>
              <a:off x="7050882" y="2026321"/>
              <a:ext cx="139303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Fitness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EB38F3E-8F3F-4D5C-8DB5-7C0BF3982F0A}"/>
              </a:ext>
            </a:extLst>
          </p:cNvPr>
          <p:cNvGrpSpPr/>
          <p:nvPr/>
        </p:nvGrpSpPr>
        <p:grpSpPr>
          <a:xfrm>
            <a:off x="10000060" y="664790"/>
            <a:ext cx="1393030" cy="1545384"/>
            <a:chOff x="9735098" y="957991"/>
            <a:chExt cx="1393030" cy="1545384"/>
          </a:xfrm>
        </p:grpSpPr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8A2AA6E6-3553-4BE5-ADC8-F98AEC5170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69366" y="957991"/>
              <a:ext cx="924494" cy="875914"/>
            </a:xfrm>
            <a:custGeom>
              <a:avLst/>
              <a:gdLst>
                <a:gd name="T0" fmla="*/ 37 w 80"/>
                <a:gd name="T1" fmla="*/ 30 h 76"/>
                <a:gd name="T2" fmla="*/ 49 w 80"/>
                <a:gd name="T3" fmla="*/ 22 h 76"/>
                <a:gd name="T4" fmla="*/ 30 w 80"/>
                <a:gd name="T5" fmla="*/ 76 h 76"/>
                <a:gd name="T6" fmla="*/ 33 w 80"/>
                <a:gd name="T7" fmla="*/ 24 h 76"/>
                <a:gd name="T8" fmla="*/ 33 w 80"/>
                <a:gd name="T9" fmla="*/ 23 h 76"/>
                <a:gd name="T10" fmla="*/ 31 w 80"/>
                <a:gd name="T11" fmla="*/ 19 h 76"/>
                <a:gd name="T12" fmla="*/ 52 w 80"/>
                <a:gd name="T13" fmla="*/ 35 h 76"/>
                <a:gd name="T14" fmla="*/ 55 w 80"/>
                <a:gd name="T15" fmla="*/ 33 h 76"/>
                <a:gd name="T16" fmla="*/ 56 w 80"/>
                <a:gd name="T17" fmla="*/ 35 h 76"/>
                <a:gd name="T18" fmla="*/ 46 w 80"/>
                <a:gd name="T19" fmla="*/ 23 h 76"/>
                <a:gd name="T20" fmla="*/ 46 w 80"/>
                <a:gd name="T21" fmla="*/ 24 h 76"/>
                <a:gd name="T22" fmla="*/ 46 w 80"/>
                <a:gd name="T23" fmla="*/ 21 h 76"/>
                <a:gd name="T24" fmla="*/ 39 w 80"/>
                <a:gd name="T25" fmla="*/ 15 h 76"/>
                <a:gd name="T26" fmla="*/ 40 w 80"/>
                <a:gd name="T27" fmla="*/ 17 h 76"/>
                <a:gd name="T28" fmla="*/ 37 w 80"/>
                <a:gd name="T29" fmla="*/ 11 h 76"/>
                <a:gd name="T30" fmla="*/ 18 w 80"/>
                <a:gd name="T31" fmla="*/ 26 h 76"/>
                <a:gd name="T32" fmla="*/ 18 w 80"/>
                <a:gd name="T33" fmla="*/ 22 h 76"/>
                <a:gd name="T34" fmla="*/ 21 w 80"/>
                <a:gd name="T35" fmla="*/ 20 h 76"/>
                <a:gd name="T36" fmla="*/ 61 w 80"/>
                <a:gd name="T37" fmla="*/ 44 h 76"/>
                <a:gd name="T38" fmla="*/ 62 w 80"/>
                <a:gd name="T39" fmla="*/ 47 h 76"/>
                <a:gd name="T40" fmla="*/ 58 w 80"/>
                <a:gd name="T41" fmla="*/ 49 h 76"/>
                <a:gd name="T42" fmla="*/ 25 w 80"/>
                <a:gd name="T43" fmla="*/ 44 h 76"/>
                <a:gd name="T44" fmla="*/ 23 w 80"/>
                <a:gd name="T45" fmla="*/ 44 h 76"/>
                <a:gd name="T46" fmla="*/ 14 w 80"/>
                <a:gd name="T47" fmla="*/ 50 h 76"/>
                <a:gd name="T48" fmla="*/ 54 w 80"/>
                <a:gd name="T49" fmla="*/ 26 h 76"/>
                <a:gd name="T50" fmla="*/ 57 w 80"/>
                <a:gd name="T51" fmla="*/ 26 h 76"/>
                <a:gd name="T52" fmla="*/ 66 w 80"/>
                <a:gd name="T53" fmla="*/ 20 h 76"/>
                <a:gd name="T54" fmla="*/ 27 w 80"/>
                <a:gd name="T55" fmla="*/ 15 h 76"/>
                <a:gd name="T56" fmla="*/ 27 w 80"/>
                <a:gd name="T57" fmla="*/ 12 h 76"/>
                <a:gd name="T58" fmla="*/ 20 w 80"/>
                <a:gd name="T59" fmla="*/ 0 h 76"/>
                <a:gd name="T60" fmla="*/ 52 w 80"/>
                <a:gd name="T61" fmla="*/ 54 h 76"/>
                <a:gd name="T62" fmla="*/ 52 w 80"/>
                <a:gd name="T63" fmla="*/ 58 h 76"/>
                <a:gd name="T64" fmla="*/ 60 w 80"/>
                <a:gd name="T65" fmla="*/ 69 h 76"/>
                <a:gd name="T66" fmla="*/ 14 w 80"/>
                <a:gd name="T67" fmla="*/ 36 h 76"/>
                <a:gd name="T68" fmla="*/ 16 w 80"/>
                <a:gd name="T69" fmla="*/ 34 h 76"/>
                <a:gd name="T70" fmla="*/ 8 w 80"/>
                <a:gd name="T71" fmla="*/ 39 h 76"/>
                <a:gd name="T72" fmla="*/ 71 w 80"/>
                <a:gd name="T73" fmla="*/ 30 h 76"/>
                <a:gd name="T74" fmla="*/ 74 w 80"/>
                <a:gd name="T75" fmla="*/ 35 h 76"/>
                <a:gd name="T76" fmla="*/ 71 w 80"/>
                <a:gd name="T77" fmla="*/ 39 h 76"/>
                <a:gd name="T78" fmla="*/ 27 w 80"/>
                <a:gd name="T79" fmla="*/ 58 h 76"/>
                <a:gd name="T80" fmla="*/ 27 w 80"/>
                <a:gd name="T81" fmla="*/ 54 h 76"/>
                <a:gd name="T82" fmla="*/ 28 w 80"/>
                <a:gd name="T83" fmla="*/ 64 h 76"/>
                <a:gd name="T84" fmla="*/ 52 w 80"/>
                <a:gd name="T85" fmla="*/ 12 h 76"/>
                <a:gd name="T86" fmla="*/ 52 w 80"/>
                <a:gd name="T87" fmla="*/ 15 h 76"/>
                <a:gd name="T88" fmla="*/ 52 w 80"/>
                <a:gd name="T89" fmla="*/ 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76">
                  <a:moveTo>
                    <a:pt x="42" y="41"/>
                  </a:moveTo>
                  <a:cubicBezTo>
                    <a:pt x="44" y="40"/>
                    <a:pt x="45" y="36"/>
                    <a:pt x="44" y="33"/>
                  </a:cubicBezTo>
                  <a:cubicBezTo>
                    <a:pt x="42" y="30"/>
                    <a:pt x="39" y="28"/>
                    <a:pt x="37" y="30"/>
                  </a:cubicBezTo>
                  <a:cubicBezTo>
                    <a:pt x="34" y="31"/>
                    <a:pt x="33" y="34"/>
                    <a:pt x="35" y="37"/>
                  </a:cubicBezTo>
                  <a:cubicBezTo>
                    <a:pt x="36" y="40"/>
                    <a:pt x="39" y="42"/>
                    <a:pt x="42" y="41"/>
                  </a:cubicBezTo>
                  <a:close/>
                  <a:moveTo>
                    <a:pt x="49" y="22"/>
                  </a:moveTo>
                  <a:cubicBezTo>
                    <a:pt x="52" y="37"/>
                    <a:pt x="41" y="48"/>
                    <a:pt x="41" y="48"/>
                  </a:cubicBezTo>
                  <a:cubicBezTo>
                    <a:pt x="41" y="48"/>
                    <a:pt x="32" y="34"/>
                    <a:pt x="18" y="29"/>
                  </a:cubicBezTo>
                  <a:cubicBezTo>
                    <a:pt x="46" y="50"/>
                    <a:pt x="30" y="76"/>
                    <a:pt x="30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57" y="43"/>
                    <a:pt x="49" y="22"/>
                  </a:cubicBezTo>
                  <a:close/>
                  <a:moveTo>
                    <a:pt x="33" y="24"/>
                  </a:moveTo>
                  <a:cubicBezTo>
                    <a:pt x="33" y="24"/>
                    <a:pt x="33" y="24"/>
                    <a:pt x="33" y="23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3" y="23"/>
                    <a:pt x="34" y="24"/>
                    <a:pt x="34" y="24"/>
                  </a:cubicBezTo>
                  <a:cubicBezTo>
                    <a:pt x="34" y="23"/>
                    <a:pt x="34" y="22"/>
                    <a:pt x="33" y="21"/>
                  </a:cubicBezTo>
                  <a:cubicBezTo>
                    <a:pt x="33" y="20"/>
                    <a:pt x="31" y="19"/>
                    <a:pt x="31" y="19"/>
                  </a:cubicBezTo>
                  <a:cubicBezTo>
                    <a:pt x="31" y="19"/>
                    <a:pt x="30" y="21"/>
                    <a:pt x="31" y="22"/>
                  </a:cubicBezTo>
                  <a:cubicBezTo>
                    <a:pt x="32" y="23"/>
                    <a:pt x="33" y="24"/>
                    <a:pt x="33" y="24"/>
                  </a:cubicBezTo>
                  <a:close/>
                  <a:moveTo>
                    <a:pt x="52" y="35"/>
                  </a:moveTo>
                  <a:cubicBezTo>
                    <a:pt x="52" y="35"/>
                    <a:pt x="53" y="36"/>
                    <a:pt x="55" y="36"/>
                  </a:cubicBezTo>
                  <a:cubicBezTo>
                    <a:pt x="56" y="36"/>
                    <a:pt x="58" y="35"/>
                    <a:pt x="58" y="35"/>
                  </a:cubicBezTo>
                  <a:cubicBezTo>
                    <a:pt x="58" y="35"/>
                    <a:pt x="56" y="33"/>
                    <a:pt x="55" y="33"/>
                  </a:cubicBezTo>
                  <a:cubicBezTo>
                    <a:pt x="53" y="33"/>
                    <a:pt x="52" y="34"/>
                    <a:pt x="52" y="34"/>
                  </a:cubicBezTo>
                  <a:cubicBezTo>
                    <a:pt x="52" y="34"/>
                    <a:pt x="53" y="34"/>
                    <a:pt x="53" y="34"/>
                  </a:cubicBezTo>
                  <a:cubicBezTo>
                    <a:pt x="54" y="34"/>
                    <a:pt x="56" y="35"/>
                    <a:pt x="56" y="35"/>
                  </a:cubicBezTo>
                  <a:cubicBezTo>
                    <a:pt x="56" y="35"/>
                    <a:pt x="54" y="35"/>
                    <a:pt x="53" y="35"/>
                  </a:cubicBezTo>
                  <a:cubicBezTo>
                    <a:pt x="53" y="35"/>
                    <a:pt x="52" y="35"/>
                    <a:pt x="52" y="35"/>
                  </a:cubicBezTo>
                  <a:close/>
                  <a:moveTo>
                    <a:pt x="46" y="23"/>
                  </a:moveTo>
                  <a:cubicBezTo>
                    <a:pt x="47" y="22"/>
                    <a:pt x="48" y="21"/>
                    <a:pt x="48" y="21"/>
                  </a:cubicBezTo>
                  <a:cubicBezTo>
                    <a:pt x="48" y="21"/>
                    <a:pt x="47" y="22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8" y="23"/>
                    <a:pt x="48" y="22"/>
                  </a:cubicBezTo>
                  <a:cubicBezTo>
                    <a:pt x="49" y="21"/>
                    <a:pt x="49" y="19"/>
                    <a:pt x="49" y="19"/>
                  </a:cubicBezTo>
                  <a:cubicBezTo>
                    <a:pt x="49" y="19"/>
                    <a:pt x="47" y="20"/>
                    <a:pt x="46" y="21"/>
                  </a:cubicBezTo>
                  <a:cubicBezTo>
                    <a:pt x="45" y="22"/>
                    <a:pt x="45" y="23"/>
                    <a:pt x="46" y="24"/>
                  </a:cubicBezTo>
                  <a:cubicBezTo>
                    <a:pt x="46" y="24"/>
                    <a:pt x="46" y="23"/>
                    <a:pt x="46" y="23"/>
                  </a:cubicBezTo>
                  <a:close/>
                  <a:moveTo>
                    <a:pt x="39" y="15"/>
                  </a:moveTo>
                  <a:cubicBezTo>
                    <a:pt x="39" y="12"/>
                    <a:pt x="40" y="9"/>
                    <a:pt x="40" y="9"/>
                  </a:cubicBezTo>
                  <a:cubicBezTo>
                    <a:pt x="40" y="9"/>
                    <a:pt x="40" y="12"/>
                    <a:pt x="40" y="15"/>
                  </a:cubicBezTo>
                  <a:cubicBezTo>
                    <a:pt x="40" y="16"/>
                    <a:pt x="40" y="17"/>
                    <a:pt x="40" y="17"/>
                  </a:cubicBezTo>
                  <a:cubicBezTo>
                    <a:pt x="41" y="16"/>
                    <a:pt x="43" y="14"/>
                    <a:pt x="43" y="11"/>
                  </a:cubicBezTo>
                  <a:cubicBezTo>
                    <a:pt x="43" y="8"/>
                    <a:pt x="40" y="5"/>
                    <a:pt x="40" y="5"/>
                  </a:cubicBezTo>
                  <a:cubicBezTo>
                    <a:pt x="40" y="5"/>
                    <a:pt x="37" y="8"/>
                    <a:pt x="37" y="11"/>
                  </a:cubicBezTo>
                  <a:cubicBezTo>
                    <a:pt x="37" y="14"/>
                    <a:pt x="38" y="16"/>
                    <a:pt x="39" y="17"/>
                  </a:cubicBezTo>
                  <a:cubicBezTo>
                    <a:pt x="39" y="17"/>
                    <a:pt x="39" y="16"/>
                    <a:pt x="39" y="15"/>
                  </a:cubicBezTo>
                  <a:close/>
                  <a:moveTo>
                    <a:pt x="18" y="26"/>
                  </a:moveTo>
                  <a:cubicBezTo>
                    <a:pt x="20" y="27"/>
                    <a:pt x="23" y="27"/>
                    <a:pt x="24" y="27"/>
                  </a:cubicBezTo>
                  <a:cubicBezTo>
                    <a:pt x="24" y="26"/>
                    <a:pt x="23" y="26"/>
                    <a:pt x="23" y="26"/>
                  </a:cubicBezTo>
                  <a:cubicBezTo>
                    <a:pt x="20" y="24"/>
                    <a:pt x="18" y="22"/>
                    <a:pt x="18" y="22"/>
                  </a:cubicBezTo>
                  <a:cubicBezTo>
                    <a:pt x="18" y="22"/>
                    <a:pt x="20" y="23"/>
                    <a:pt x="23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4" y="24"/>
                    <a:pt x="23" y="22"/>
                    <a:pt x="21" y="20"/>
                  </a:cubicBezTo>
                  <a:cubicBezTo>
                    <a:pt x="18" y="18"/>
                    <a:pt x="14" y="20"/>
                    <a:pt x="14" y="20"/>
                  </a:cubicBezTo>
                  <a:cubicBezTo>
                    <a:pt x="14" y="20"/>
                    <a:pt x="15" y="24"/>
                    <a:pt x="18" y="26"/>
                  </a:cubicBezTo>
                  <a:close/>
                  <a:moveTo>
                    <a:pt x="61" y="44"/>
                  </a:moveTo>
                  <a:cubicBezTo>
                    <a:pt x="59" y="42"/>
                    <a:pt x="56" y="43"/>
                    <a:pt x="55" y="43"/>
                  </a:cubicBezTo>
                  <a:cubicBezTo>
                    <a:pt x="56" y="43"/>
                    <a:pt x="56" y="43"/>
                    <a:pt x="57" y="44"/>
                  </a:cubicBezTo>
                  <a:cubicBezTo>
                    <a:pt x="60" y="45"/>
                    <a:pt x="62" y="47"/>
                    <a:pt x="62" y="47"/>
                  </a:cubicBezTo>
                  <a:cubicBezTo>
                    <a:pt x="62" y="47"/>
                    <a:pt x="59" y="47"/>
                    <a:pt x="56" y="45"/>
                  </a:cubicBezTo>
                  <a:cubicBezTo>
                    <a:pt x="55" y="45"/>
                    <a:pt x="55" y="44"/>
                    <a:pt x="54" y="44"/>
                  </a:cubicBezTo>
                  <a:cubicBezTo>
                    <a:pt x="55" y="45"/>
                    <a:pt x="56" y="48"/>
                    <a:pt x="58" y="49"/>
                  </a:cubicBezTo>
                  <a:cubicBezTo>
                    <a:pt x="61" y="51"/>
                    <a:pt x="66" y="50"/>
                    <a:pt x="66" y="50"/>
                  </a:cubicBezTo>
                  <a:cubicBezTo>
                    <a:pt x="66" y="50"/>
                    <a:pt x="65" y="45"/>
                    <a:pt x="61" y="44"/>
                  </a:cubicBezTo>
                  <a:close/>
                  <a:moveTo>
                    <a:pt x="25" y="44"/>
                  </a:moveTo>
                  <a:cubicBezTo>
                    <a:pt x="24" y="44"/>
                    <a:pt x="24" y="45"/>
                    <a:pt x="23" y="45"/>
                  </a:cubicBezTo>
                  <a:cubicBezTo>
                    <a:pt x="20" y="47"/>
                    <a:pt x="18" y="47"/>
                    <a:pt x="18" y="47"/>
                  </a:cubicBezTo>
                  <a:cubicBezTo>
                    <a:pt x="18" y="47"/>
                    <a:pt x="20" y="45"/>
                    <a:pt x="23" y="44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3" y="43"/>
                    <a:pt x="20" y="42"/>
                    <a:pt x="18" y="44"/>
                  </a:cubicBezTo>
                  <a:cubicBezTo>
                    <a:pt x="15" y="45"/>
                    <a:pt x="14" y="50"/>
                    <a:pt x="14" y="50"/>
                  </a:cubicBezTo>
                  <a:cubicBezTo>
                    <a:pt x="14" y="50"/>
                    <a:pt x="18" y="51"/>
                    <a:pt x="21" y="49"/>
                  </a:cubicBezTo>
                  <a:cubicBezTo>
                    <a:pt x="23" y="48"/>
                    <a:pt x="24" y="45"/>
                    <a:pt x="25" y="44"/>
                  </a:cubicBezTo>
                  <a:close/>
                  <a:moveTo>
                    <a:pt x="54" y="26"/>
                  </a:moveTo>
                  <a:cubicBezTo>
                    <a:pt x="55" y="25"/>
                    <a:pt x="55" y="25"/>
                    <a:pt x="56" y="24"/>
                  </a:cubicBezTo>
                  <a:cubicBezTo>
                    <a:pt x="59" y="23"/>
                    <a:pt x="62" y="22"/>
                    <a:pt x="62" y="22"/>
                  </a:cubicBezTo>
                  <a:cubicBezTo>
                    <a:pt x="62" y="22"/>
                    <a:pt x="60" y="24"/>
                    <a:pt x="57" y="26"/>
                  </a:cubicBezTo>
                  <a:cubicBezTo>
                    <a:pt x="56" y="26"/>
                    <a:pt x="56" y="26"/>
                    <a:pt x="55" y="27"/>
                  </a:cubicBezTo>
                  <a:cubicBezTo>
                    <a:pt x="56" y="27"/>
                    <a:pt x="59" y="27"/>
                    <a:pt x="61" y="26"/>
                  </a:cubicBezTo>
                  <a:cubicBezTo>
                    <a:pt x="65" y="24"/>
                    <a:pt x="66" y="20"/>
                    <a:pt x="66" y="20"/>
                  </a:cubicBezTo>
                  <a:cubicBezTo>
                    <a:pt x="66" y="20"/>
                    <a:pt x="61" y="18"/>
                    <a:pt x="58" y="20"/>
                  </a:cubicBezTo>
                  <a:cubicBezTo>
                    <a:pt x="56" y="22"/>
                    <a:pt x="55" y="24"/>
                    <a:pt x="54" y="26"/>
                  </a:cubicBezTo>
                  <a:close/>
                  <a:moveTo>
                    <a:pt x="27" y="15"/>
                  </a:moveTo>
                  <a:cubicBezTo>
                    <a:pt x="27" y="14"/>
                    <a:pt x="26" y="14"/>
                    <a:pt x="26" y="13"/>
                  </a:cubicBezTo>
                  <a:cubicBezTo>
                    <a:pt x="24" y="9"/>
                    <a:pt x="23" y="5"/>
                    <a:pt x="23" y="5"/>
                  </a:cubicBezTo>
                  <a:cubicBezTo>
                    <a:pt x="23" y="5"/>
                    <a:pt x="25" y="8"/>
                    <a:pt x="27" y="12"/>
                  </a:cubicBezTo>
                  <a:cubicBezTo>
                    <a:pt x="28" y="13"/>
                    <a:pt x="28" y="13"/>
                    <a:pt x="29" y="14"/>
                  </a:cubicBezTo>
                  <a:cubicBezTo>
                    <a:pt x="29" y="12"/>
                    <a:pt x="29" y="9"/>
                    <a:pt x="28" y="5"/>
                  </a:cubicBezTo>
                  <a:cubicBezTo>
                    <a:pt x="25" y="1"/>
                    <a:pt x="20" y="0"/>
                    <a:pt x="20" y="0"/>
                  </a:cubicBezTo>
                  <a:cubicBezTo>
                    <a:pt x="20" y="0"/>
                    <a:pt x="18" y="5"/>
                    <a:pt x="20" y="10"/>
                  </a:cubicBezTo>
                  <a:cubicBezTo>
                    <a:pt x="22" y="13"/>
                    <a:pt x="26" y="14"/>
                    <a:pt x="27" y="15"/>
                  </a:cubicBezTo>
                  <a:close/>
                  <a:moveTo>
                    <a:pt x="52" y="54"/>
                  </a:moveTo>
                  <a:cubicBezTo>
                    <a:pt x="52" y="55"/>
                    <a:pt x="53" y="56"/>
                    <a:pt x="53" y="57"/>
                  </a:cubicBezTo>
                  <a:cubicBezTo>
                    <a:pt x="56" y="61"/>
                    <a:pt x="57" y="64"/>
                    <a:pt x="57" y="64"/>
                  </a:cubicBezTo>
                  <a:cubicBezTo>
                    <a:pt x="57" y="64"/>
                    <a:pt x="54" y="61"/>
                    <a:pt x="52" y="58"/>
                  </a:cubicBezTo>
                  <a:cubicBezTo>
                    <a:pt x="51" y="57"/>
                    <a:pt x="51" y="56"/>
                    <a:pt x="51" y="55"/>
                  </a:cubicBezTo>
                  <a:cubicBezTo>
                    <a:pt x="50" y="57"/>
                    <a:pt x="50" y="61"/>
                    <a:pt x="52" y="64"/>
                  </a:cubicBezTo>
                  <a:cubicBezTo>
                    <a:pt x="54" y="68"/>
                    <a:pt x="60" y="69"/>
                    <a:pt x="60" y="69"/>
                  </a:cubicBezTo>
                  <a:cubicBezTo>
                    <a:pt x="60" y="69"/>
                    <a:pt x="61" y="64"/>
                    <a:pt x="59" y="60"/>
                  </a:cubicBezTo>
                  <a:cubicBezTo>
                    <a:pt x="57" y="57"/>
                    <a:pt x="54" y="55"/>
                    <a:pt x="52" y="54"/>
                  </a:cubicBezTo>
                  <a:close/>
                  <a:moveTo>
                    <a:pt x="14" y="36"/>
                  </a:moveTo>
                  <a:cubicBezTo>
                    <a:pt x="9" y="36"/>
                    <a:pt x="6" y="35"/>
                    <a:pt x="6" y="35"/>
                  </a:cubicBezTo>
                  <a:cubicBezTo>
                    <a:pt x="6" y="35"/>
                    <a:pt x="9" y="34"/>
                    <a:pt x="14" y="34"/>
                  </a:cubicBezTo>
                  <a:cubicBezTo>
                    <a:pt x="15" y="34"/>
                    <a:pt x="16" y="34"/>
                    <a:pt x="16" y="34"/>
                  </a:cubicBezTo>
                  <a:cubicBezTo>
                    <a:pt x="15" y="33"/>
                    <a:pt x="12" y="30"/>
                    <a:pt x="8" y="30"/>
                  </a:cubicBezTo>
                  <a:cubicBezTo>
                    <a:pt x="3" y="30"/>
                    <a:pt x="0" y="35"/>
                    <a:pt x="0" y="35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12" y="39"/>
                    <a:pt x="15" y="37"/>
                    <a:pt x="16" y="35"/>
                  </a:cubicBezTo>
                  <a:cubicBezTo>
                    <a:pt x="16" y="36"/>
                    <a:pt x="15" y="36"/>
                    <a:pt x="14" y="36"/>
                  </a:cubicBezTo>
                  <a:close/>
                  <a:moveTo>
                    <a:pt x="71" y="30"/>
                  </a:moveTo>
                  <a:cubicBezTo>
                    <a:pt x="67" y="30"/>
                    <a:pt x="64" y="33"/>
                    <a:pt x="63" y="34"/>
                  </a:cubicBezTo>
                  <a:cubicBezTo>
                    <a:pt x="64" y="34"/>
                    <a:pt x="65" y="34"/>
                    <a:pt x="66" y="34"/>
                  </a:cubicBezTo>
                  <a:cubicBezTo>
                    <a:pt x="70" y="34"/>
                    <a:pt x="74" y="35"/>
                    <a:pt x="74" y="35"/>
                  </a:cubicBezTo>
                  <a:cubicBezTo>
                    <a:pt x="74" y="35"/>
                    <a:pt x="70" y="36"/>
                    <a:pt x="66" y="36"/>
                  </a:cubicBezTo>
                  <a:cubicBezTo>
                    <a:pt x="65" y="36"/>
                    <a:pt x="64" y="36"/>
                    <a:pt x="63" y="36"/>
                  </a:cubicBezTo>
                  <a:cubicBezTo>
                    <a:pt x="64" y="37"/>
                    <a:pt x="67" y="39"/>
                    <a:pt x="71" y="39"/>
                  </a:cubicBezTo>
                  <a:cubicBezTo>
                    <a:pt x="76" y="39"/>
                    <a:pt x="80" y="35"/>
                    <a:pt x="80" y="35"/>
                  </a:cubicBezTo>
                  <a:cubicBezTo>
                    <a:pt x="80" y="35"/>
                    <a:pt x="76" y="30"/>
                    <a:pt x="71" y="30"/>
                  </a:cubicBezTo>
                  <a:close/>
                  <a:moveTo>
                    <a:pt x="27" y="58"/>
                  </a:moveTo>
                  <a:cubicBezTo>
                    <a:pt x="25" y="61"/>
                    <a:pt x="23" y="64"/>
                    <a:pt x="23" y="64"/>
                  </a:cubicBezTo>
                  <a:cubicBezTo>
                    <a:pt x="23" y="64"/>
                    <a:pt x="24" y="61"/>
                    <a:pt x="26" y="57"/>
                  </a:cubicBezTo>
                  <a:cubicBezTo>
                    <a:pt x="26" y="56"/>
                    <a:pt x="27" y="55"/>
                    <a:pt x="27" y="54"/>
                  </a:cubicBezTo>
                  <a:cubicBezTo>
                    <a:pt x="26" y="55"/>
                    <a:pt x="22" y="57"/>
                    <a:pt x="20" y="60"/>
                  </a:cubicBezTo>
                  <a:cubicBezTo>
                    <a:pt x="18" y="64"/>
                    <a:pt x="20" y="69"/>
                    <a:pt x="20" y="69"/>
                  </a:cubicBezTo>
                  <a:cubicBezTo>
                    <a:pt x="20" y="69"/>
                    <a:pt x="25" y="68"/>
                    <a:pt x="28" y="64"/>
                  </a:cubicBezTo>
                  <a:cubicBezTo>
                    <a:pt x="29" y="61"/>
                    <a:pt x="29" y="57"/>
                    <a:pt x="29" y="55"/>
                  </a:cubicBezTo>
                  <a:cubicBezTo>
                    <a:pt x="28" y="56"/>
                    <a:pt x="28" y="57"/>
                    <a:pt x="27" y="58"/>
                  </a:cubicBezTo>
                  <a:close/>
                  <a:moveTo>
                    <a:pt x="52" y="12"/>
                  </a:moveTo>
                  <a:cubicBezTo>
                    <a:pt x="54" y="8"/>
                    <a:pt x="57" y="5"/>
                    <a:pt x="57" y="5"/>
                  </a:cubicBezTo>
                  <a:cubicBezTo>
                    <a:pt x="57" y="5"/>
                    <a:pt x="56" y="9"/>
                    <a:pt x="53" y="13"/>
                  </a:cubicBezTo>
                  <a:cubicBezTo>
                    <a:pt x="53" y="13"/>
                    <a:pt x="52" y="14"/>
                    <a:pt x="52" y="15"/>
                  </a:cubicBezTo>
                  <a:cubicBezTo>
                    <a:pt x="54" y="14"/>
                    <a:pt x="57" y="13"/>
                    <a:pt x="59" y="10"/>
                  </a:cubicBezTo>
                  <a:cubicBezTo>
                    <a:pt x="61" y="5"/>
                    <a:pt x="60" y="0"/>
                    <a:pt x="60" y="0"/>
                  </a:cubicBezTo>
                  <a:cubicBezTo>
                    <a:pt x="60" y="0"/>
                    <a:pt x="54" y="1"/>
                    <a:pt x="52" y="5"/>
                  </a:cubicBezTo>
                  <a:cubicBezTo>
                    <a:pt x="50" y="9"/>
                    <a:pt x="50" y="12"/>
                    <a:pt x="51" y="14"/>
                  </a:cubicBezTo>
                  <a:cubicBezTo>
                    <a:pt x="51" y="13"/>
                    <a:pt x="51" y="13"/>
                    <a:pt x="5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B183599-EC62-4490-AE2C-E0114880AAA2}"/>
                </a:ext>
              </a:extLst>
            </p:cNvPr>
            <p:cNvSpPr txBox="1"/>
            <p:nvPr/>
          </p:nvSpPr>
          <p:spPr>
            <a:xfrm>
              <a:off x="9735098" y="2026321"/>
              <a:ext cx="139303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Healthy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65CF1EB-882F-4A09-91B3-7415A1A75BCC}"/>
              </a:ext>
            </a:extLst>
          </p:cNvPr>
          <p:cNvGrpSpPr/>
          <p:nvPr/>
        </p:nvGrpSpPr>
        <p:grpSpPr>
          <a:xfrm>
            <a:off x="7007623" y="3651371"/>
            <a:ext cx="1393030" cy="1318971"/>
            <a:chOff x="6960145" y="3720430"/>
            <a:chExt cx="1393030" cy="1318971"/>
          </a:xfrm>
        </p:grpSpPr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D9DE39AD-0DD1-4893-88EA-870859416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882" y="3720430"/>
              <a:ext cx="1211557" cy="680121"/>
            </a:xfrm>
            <a:custGeom>
              <a:avLst/>
              <a:gdLst>
                <a:gd name="T0" fmla="*/ 99 w 105"/>
                <a:gd name="T1" fmla="*/ 18 h 59"/>
                <a:gd name="T2" fmla="*/ 97 w 105"/>
                <a:gd name="T3" fmla="*/ 16 h 59"/>
                <a:gd name="T4" fmla="*/ 87 w 105"/>
                <a:gd name="T5" fmla="*/ 10 h 59"/>
                <a:gd name="T6" fmla="*/ 85 w 105"/>
                <a:gd name="T7" fmla="*/ 2 h 59"/>
                <a:gd name="T8" fmla="*/ 74 w 105"/>
                <a:gd name="T9" fmla="*/ 7 h 59"/>
                <a:gd name="T10" fmla="*/ 31 w 105"/>
                <a:gd name="T11" fmla="*/ 23 h 59"/>
                <a:gd name="T12" fmla="*/ 29 w 105"/>
                <a:gd name="T13" fmla="*/ 2 h 59"/>
                <a:gd name="T14" fmla="*/ 18 w 105"/>
                <a:gd name="T15" fmla="*/ 7 h 59"/>
                <a:gd name="T16" fmla="*/ 15 w 105"/>
                <a:gd name="T17" fmla="*/ 10 h 59"/>
                <a:gd name="T18" fmla="*/ 8 w 105"/>
                <a:gd name="T19" fmla="*/ 16 h 59"/>
                <a:gd name="T20" fmla="*/ 6 w 105"/>
                <a:gd name="T21" fmla="*/ 18 h 59"/>
                <a:gd name="T22" fmla="*/ 0 w 105"/>
                <a:gd name="T23" fmla="*/ 25 h 59"/>
                <a:gd name="T24" fmla="*/ 2 w 105"/>
                <a:gd name="T25" fmla="*/ 39 h 59"/>
                <a:gd name="T26" fmla="*/ 8 w 105"/>
                <a:gd name="T27" fmla="*/ 41 h 59"/>
                <a:gd name="T28" fmla="*/ 10 w 105"/>
                <a:gd name="T29" fmla="*/ 48 h 59"/>
                <a:gd name="T30" fmla="*/ 18 w 105"/>
                <a:gd name="T31" fmla="*/ 49 h 59"/>
                <a:gd name="T32" fmla="*/ 20 w 105"/>
                <a:gd name="T33" fmla="*/ 57 h 59"/>
                <a:gd name="T34" fmla="*/ 29 w 105"/>
                <a:gd name="T35" fmla="*/ 57 h 59"/>
                <a:gd name="T36" fmla="*/ 31 w 105"/>
                <a:gd name="T37" fmla="*/ 36 h 59"/>
                <a:gd name="T38" fmla="*/ 74 w 105"/>
                <a:gd name="T39" fmla="*/ 53 h 59"/>
                <a:gd name="T40" fmla="*/ 80 w 105"/>
                <a:gd name="T41" fmla="*/ 59 h 59"/>
                <a:gd name="T42" fmla="*/ 87 w 105"/>
                <a:gd name="T43" fmla="*/ 53 h 59"/>
                <a:gd name="T44" fmla="*/ 90 w 105"/>
                <a:gd name="T45" fmla="*/ 49 h 59"/>
                <a:gd name="T46" fmla="*/ 97 w 105"/>
                <a:gd name="T47" fmla="*/ 41 h 59"/>
                <a:gd name="T48" fmla="*/ 103 w 105"/>
                <a:gd name="T49" fmla="*/ 39 h 59"/>
                <a:gd name="T50" fmla="*/ 105 w 105"/>
                <a:gd name="T51" fmla="*/ 25 h 59"/>
                <a:gd name="T52" fmla="*/ 6 w 105"/>
                <a:gd name="T53" fmla="*/ 38 h 59"/>
                <a:gd name="T54" fmla="*/ 3 w 105"/>
                <a:gd name="T55" fmla="*/ 35 h 59"/>
                <a:gd name="T56" fmla="*/ 4 w 105"/>
                <a:gd name="T57" fmla="*/ 22 h 59"/>
                <a:gd name="T58" fmla="*/ 8 w 105"/>
                <a:gd name="T59" fmla="*/ 22 h 59"/>
                <a:gd name="T60" fmla="*/ 6 w 105"/>
                <a:gd name="T61" fmla="*/ 38 h 59"/>
                <a:gd name="T62" fmla="*/ 12 w 105"/>
                <a:gd name="T63" fmla="*/ 45 h 59"/>
                <a:gd name="T64" fmla="*/ 12 w 105"/>
                <a:gd name="T65" fmla="*/ 16 h 59"/>
                <a:gd name="T66" fmla="*/ 15 w 105"/>
                <a:gd name="T67" fmla="*/ 13 h 59"/>
                <a:gd name="T68" fmla="*/ 18 w 105"/>
                <a:gd name="T69" fmla="*/ 46 h 59"/>
                <a:gd name="T70" fmla="*/ 28 w 105"/>
                <a:gd name="T71" fmla="*/ 53 h 59"/>
                <a:gd name="T72" fmla="*/ 22 w 105"/>
                <a:gd name="T73" fmla="*/ 55 h 59"/>
                <a:gd name="T74" fmla="*/ 21 w 105"/>
                <a:gd name="T75" fmla="*/ 7 h 59"/>
                <a:gd name="T76" fmla="*/ 25 w 105"/>
                <a:gd name="T77" fmla="*/ 4 h 59"/>
                <a:gd name="T78" fmla="*/ 28 w 105"/>
                <a:gd name="T79" fmla="*/ 7 h 59"/>
                <a:gd name="T80" fmla="*/ 31 w 105"/>
                <a:gd name="T81" fmla="*/ 33 h 59"/>
                <a:gd name="T82" fmla="*/ 74 w 105"/>
                <a:gd name="T83" fmla="*/ 26 h 59"/>
                <a:gd name="T84" fmla="*/ 31 w 105"/>
                <a:gd name="T85" fmla="*/ 33 h 59"/>
                <a:gd name="T86" fmla="*/ 83 w 105"/>
                <a:gd name="T87" fmla="*/ 55 h 59"/>
                <a:gd name="T88" fmla="*/ 77 w 105"/>
                <a:gd name="T89" fmla="*/ 53 h 59"/>
                <a:gd name="T90" fmla="*/ 78 w 105"/>
                <a:gd name="T91" fmla="*/ 4 h 59"/>
                <a:gd name="T92" fmla="*/ 83 w 105"/>
                <a:gd name="T93" fmla="*/ 4 h 59"/>
                <a:gd name="T94" fmla="*/ 84 w 105"/>
                <a:gd name="T95" fmla="*/ 53 h 59"/>
                <a:gd name="T96" fmla="*/ 90 w 105"/>
                <a:gd name="T97" fmla="*/ 46 h 59"/>
                <a:gd name="T98" fmla="*/ 87 w 105"/>
                <a:gd name="T99" fmla="*/ 13 h 59"/>
                <a:gd name="T100" fmla="*/ 93 w 105"/>
                <a:gd name="T101" fmla="*/ 16 h 59"/>
                <a:gd name="T102" fmla="*/ 102 w 105"/>
                <a:gd name="T103" fmla="*/ 35 h 59"/>
                <a:gd name="T104" fmla="*/ 99 w 105"/>
                <a:gd name="T105" fmla="*/ 38 h 59"/>
                <a:gd name="T106" fmla="*/ 97 w 105"/>
                <a:gd name="T107" fmla="*/ 22 h 59"/>
                <a:gd name="T108" fmla="*/ 101 w 105"/>
                <a:gd name="T109" fmla="*/ 22 h 59"/>
                <a:gd name="T110" fmla="*/ 102 w 105"/>
                <a:gd name="T111" fmla="*/ 35 h 59"/>
                <a:gd name="T112" fmla="*/ 102 w 105"/>
                <a:gd name="T113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" h="59">
                  <a:moveTo>
                    <a:pt x="103" y="20"/>
                  </a:moveTo>
                  <a:cubicBezTo>
                    <a:pt x="102" y="19"/>
                    <a:pt x="101" y="18"/>
                    <a:pt x="99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3"/>
                    <a:pt x="94" y="10"/>
                    <a:pt x="90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5"/>
                    <a:pt x="86" y="3"/>
                    <a:pt x="85" y="2"/>
                  </a:cubicBezTo>
                  <a:cubicBezTo>
                    <a:pt x="82" y="0"/>
                    <a:pt x="78" y="0"/>
                    <a:pt x="76" y="2"/>
                  </a:cubicBezTo>
                  <a:cubicBezTo>
                    <a:pt x="75" y="3"/>
                    <a:pt x="74" y="5"/>
                    <a:pt x="74" y="7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3"/>
                    <a:pt x="29" y="2"/>
                  </a:cubicBezTo>
                  <a:cubicBezTo>
                    <a:pt x="27" y="0"/>
                    <a:pt x="23" y="0"/>
                    <a:pt x="20" y="2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10"/>
                    <a:pt x="11" y="11"/>
                    <a:pt x="10" y="12"/>
                  </a:cubicBezTo>
                  <a:cubicBezTo>
                    <a:pt x="9" y="13"/>
                    <a:pt x="8" y="14"/>
                    <a:pt x="8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8"/>
                    <a:pt x="3" y="19"/>
                    <a:pt x="2" y="20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8"/>
                    <a:pt x="2" y="39"/>
                  </a:cubicBezTo>
                  <a:cubicBezTo>
                    <a:pt x="3" y="40"/>
                    <a:pt x="4" y="41"/>
                    <a:pt x="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5"/>
                    <a:pt x="9" y="47"/>
                    <a:pt x="10" y="48"/>
                  </a:cubicBezTo>
                  <a:cubicBezTo>
                    <a:pt x="11" y="49"/>
                    <a:pt x="13" y="49"/>
                    <a:pt x="15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5"/>
                    <a:pt x="19" y="56"/>
                    <a:pt x="20" y="57"/>
                  </a:cubicBezTo>
                  <a:cubicBezTo>
                    <a:pt x="21" y="59"/>
                    <a:pt x="23" y="59"/>
                    <a:pt x="25" y="59"/>
                  </a:cubicBezTo>
                  <a:cubicBezTo>
                    <a:pt x="26" y="59"/>
                    <a:pt x="28" y="59"/>
                    <a:pt x="29" y="57"/>
                  </a:cubicBezTo>
                  <a:cubicBezTo>
                    <a:pt x="31" y="56"/>
                    <a:pt x="31" y="55"/>
                    <a:pt x="31" y="53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5"/>
                    <a:pt x="75" y="56"/>
                    <a:pt x="76" y="57"/>
                  </a:cubicBezTo>
                  <a:cubicBezTo>
                    <a:pt x="77" y="59"/>
                    <a:pt x="79" y="59"/>
                    <a:pt x="80" y="59"/>
                  </a:cubicBezTo>
                  <a:cubicBezTo>
                    <a:pt x="82" y="59"/>
                    <a:pt x="84" y="59"/>
                    <a:pt x="85" y="57"/>
                  </a:cubicBezTo>
                  <a:cubicBezTo>
                    <a:pt x="86" y="56"/>
                    <a:pt x="87" y="55"/>
                    <a:pt x="87" y="53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4" y="49"/>
                    <a:pt x="97" y="47"/>
                    <a:pt x="97" y="43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01" y="41"/>
                    <a:pt x="102" y="40"/>
                    <a:pt x="103" y="39"/>
                  </a:cubicBezTo>
                  <a:cubicBezTo>
                    <a:pt x="104" y="38"/>
                    <a:pt x="105" y="36"/>
                    <a:pt x="105" y="3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4" y="22"/>
                    <a:pt x="103" y="20"/>
                  </a:cubicBezTo>
                  <a:close/>
                  <a:moveTo>
                    <a:pt x="6" y="38"/>
                  </a:moveTo>
                  <a:cubicBezTo>
                    <a:pt x="5" y="38"/>
                    <a:pt x="5" y="38"/>
                    <a:pt x="4" y="37"/>
                  </a:cubicBezTo>
                  <a:cubicBezTo>
                    <a:pt x="4" y="36"/>
                    <a:pt x="3" y="35"/>
                    <a:pt x="3" y="3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38"/>
                    <a:pt x="8" y="38"/>
                    <a:pt x="8" y="38"/>
                  </a:cubicBezTo>
                  <a:lnTo>
                    <a:pt x="6" y="38"/>
                  </a:lnTo>
                  <a:close/>
                  <a:moveTo>
                    <a:pt x="15" y="46"/>
                  </a:moveTo>
                  <a:cubicBezTo>
                    <a:pt x="14" y="46"/>
                    <a:pt x="13" y="46"/>
                    <a:pt x="12" y="45"/>
                  </a:cubicBezTo>
                  <a:cubicBezTo>
                    <a:pt x="12" y="45"/>
                    <a:pt x="12" y="44"/>
                    <a:pt x="12" y="43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3" y="14"/>
                    <a:pt x="14" y="13"/>
                    <a:pt x="15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46"/>
                    <a:pt x="18" y="46"/>
                    <a:pt x="18" y="46"/>
                  </a:cubicBezTo>
                  <a:lnTo>
                    <a:pt x="15" y="46"/>
                  </a:lnTo>
                  <a:close/>
                  <a:moveTo>
                    <a:pt x="28" y="53"/>
                  </a:moveTo>
                  <a:cubicBezTo>
                    <a:pt x="28" y="54"/>
                    <a:pt x="28" y="54"/>
                    <a:pt x="27" y="55"/>
                  </a:cubicBezTo>
                  <a:cubicBezTo>
                    <a:pt x="26" y="56"/>
                    <a:pt x="24" y="56"/>
                    <a:pt x="22" y="55"/>
                  </a:cubicBezTo>
                  <a:cubicBezTo>
                    <a:pt x="22" y="54"/>
                    <a:pt x="21" y="54"/>
                    <a:pt x="21" y="5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2" y="5"/>
                    <a:pt x="22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6" y="4"/>
                    <a:pt x="26" y="4"/>
                    <a:pt x="27" y="4"/>
                  </a:cubicBezTo>
                  <a:cubicBezTo>
                    <a:pt x="28" y="5"/>
                    <a:pt x="28" y="6"/>
                    <a:pt x="28" y="7"/>
                  </a:cubicBezTo>
                  <a:lnTo>
                    <a:pt x="28" y="53"/>
                  </a:lnTo>
                  <a:close/>
                  <a:moveTo>
                    <a:pt x="31" y="33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33"/>
                    <a:pt x="74" y="33"/>
                    <a:pt x="74" y="33"/>
                  </a:cubicBezTo>
                  <a:lnTo>
                    <a:pt x="31" y="33"/>
                  </a:lnTo>
                  <a:close/>
                  <a:moveTo>
                    <a:pt x="84" y="53"/>
                  </a:moveTo>
                  <a:cubicBezTo>
                    <a:pt x="84" y="54"/>
                    <a:pt x="83" y="54"/>
                    <a:pt x="83" y="55"/>
                  </a:cubicBezTo>
                  <a:cubicBezTo>
                    <a:pt x="81" y="56"/>
                    <a:pt x="79" y="56"/>
                    <a:pt x="78" y="55"/>
                  </a:cubicBezTo>
                  <a:cubicBezTo>
                    <a:pt x="77" y="54"/>
                    <a:pt x="77" y="54"/>
                    <a:pt x="77" y="53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6"/>
                    <a:pt x="77" y="5"/>
                    <a:pt x="78" y="4"/>
                  </a:cubicBezTo>
                  <a:cubicBezTo>
                    <a:pt x="79" y="4"/>
                    <a:pt x="79" y="4"/>
                    <a:pt x="80" y="4"/>
                  </a:cubicBezTo>
                  <a:cubicBezTo>
                    <a:pt x="81" y="4"/>
                    <a:pt x="82" y="4"/>
                    <a:pt x="83" y="4"/>
                  </a:cubicBezTo>
                  <a:cubicBezTo>
                    <a:pt x="83" y="5"/>
                    <a:pt x="84" y="6"/>
                    <a:pt x="84" y="7"/>
                  </a:cubicBezTo>
                  <a:lnTo>
                    <a:pt x="84" y="53"/>
                  </a:lnTo>
                  <a:close/>
                  <a:moveTo>
                    <a:pt x="93" y="43"/>
                  </a:moveTo>
                  <a:cubicBezTo>
                    <a:pt x="93" y="45"/>
                    <a:pt x="92" y="46"/>
                    <a:pt x="90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2" y="13"/>
                    <a:pt x="93" y="15"/>
                    <a:pt x="93" y="16"/>
                  </a:cubicBezTo>
                  <a:lnTo>
                    <a:pt x="93" y="43"/>
                  </a:lnTo>
                  <a:close/>
                  <a:moveTo>
                    <a:pt x="102" y="35"/>
                  </a:moveTo>
                  <a:cubicBezTo>
                    <a:pt x="102" y="35"/>
                    <a:pt x="101" y="36"/>
                    <a:pt x="101" y="37"/>
                  </a:cubicBezTo>
                  <a:cubicBezTo>
                    <a:pt x="100" y="38"/>
                    <a:pt x="100" y="38"/>
                    <a:pt x="99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100" y="22"/>
                    <a:pt x="100" y="22"/>
                    <a:pt x="101" y="22"/>
                  </a:cubicBezTo>
                  <a:cubicBezTo>
                    <a:pt x="101" y="23"/>
                    <a:pt x="102" y="24"/>
                    <a:pt x="102" y="25"/>
                  </a:cubicBezTo>
                  <a:lnTo>
                    <a:pt x="102" y="35"/>
                  </a:lnTo>
                  <a:close/>
                  <a:moveTo>
                    <a:pt x="102" y="35"/>
                  </a:moveTo>
                  <a:cubicBezTo>
                    <a:pt x="102" y="35"/>
                    <a:pt x="102" y="35"/>
                    <a:pt x="10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277E985-378F-41F8-AAAD-9D284DC65B00}"/>
                </a:ext>
              </a:extLst>
            </p:cNvPr>
            <p:cNvSpPr txBox="1"/>
            <p:nvPr/>
          </p:nvSpPr>
          <p:spPr>
            <a:xfrm>
              <a:off x="6960145" y="4562347"/>
              <a:ext cx="139303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Body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60F0897-87F3-41D0-A08D-BEC827979DAE}"/>
              </a:ext>
            </a:extLst>
          </p:cNvPr>
          <p:cNvGrpSpPr/>
          <p:nvPr/>
        </p:nvGrpSpPr>
        <p:grpSpPr>
          <a:xfrm>
            <a:off x="9730064" y="3488200"/>
            <a:ext cx="1798789" cy="1642139"/>
            <a:chOff x="5293035" y="2690585"/>
            <a:chExt cx="1798789" cy="1642139"/>
          </a:xfrm>
        </p:grpSpPr>
        <p:sp>
          <p:nvSpPr>
            <p:cNvPr id="26" name="Subtitle 6">
              <a:extLst>
                <a:ext uri="{FF2B5EF4-FFF2-40B4-BE49-F238E27FC236}">
                  <a16:creationId xmlns:a16="http://schemas.microsoft.com/office/drawing/2014/main" id="{ABE9E7C4-7D1E-433B-8C75-C2B96DE1198A}"/>
                </a:ext>
              </a:extLst>
            </p:cNvPr>
            <p:cNvSpPr txBox="1">
              <a:spLocks/>
            </p:cNvSpPr>
            <p:nvPr/>
          </p:nvSpPr>
          <p:spPr>
            <a:xfrm>
              <a:off x="5293035" y="3303920"/>
              <a:ext cx="1798789" cy="1028804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VARIATIONS PASSAGES OF LOREM IPSUM AVAILABLE, BUT THE MAJORITY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6D7EC1B-70C2-4449-942F-974947E6A025}"/>
                </a:ext>
              </a:extLst>
            </p:cNvPr>
            <p:cNvSpPr/>
            <p:nvPr/>
          </p:nvSpPr>
          <p:spPr>
            <a:xfrm>
              <a:off x="5305957" y="2690585"/>
              <a:ext cx="54213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ontAwesome" charset="0"/>
                </a:rPr>
                <a:t></a:t>
              </a:r>
              <a:endParaRPr lang="en-US" sz="3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4530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72C1AD6-2E82-4C5E-8E20-2AFE40F64E2B}"/>
              </a:ext>
            </a:extLst>
          </p:cNvPr>
          <p:cNvGrpSpPr/>
          <p:nvPr/>
        </p:nvGrpSpPr>
        <p:grpSpPr>
          <a:xfrm>
            <a:off x="6690745" y="3098050"/>
            <a:ext cx="3316855" cy="1484088"/>
            <a:chOff x="6919345" y="4632238"/>
            <a:chExt cx="3316855" cy="148408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7F4EBBB-78D1-4800-ADC9-68EEFBBA6FDF}"/>
                </a:ext>
              </a:extLst>
            </p:cNvPr>
            <p:cNvSpPr txBox="1"/>
            <p:nvPr/>
          </p:nvSpPr>
          <p:spPr>
            <a:xfrm>
              <a:off x="6919345" y="4632238"/>
              <a:ext cx="13788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HELLO”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376AD3-57CD-4535-9F39-A1B7A11B9371}"/>
                </a:ext>
              </a:extLst>
            </p:cNvPr>
            <p:cNvSpPr txBox="1"/>
            <p:nvPr/>
          </p:nvSpPr>
          <p:spPr>
            <a:xfrm>
              <a:off x="6919345" y="4976465"/>
              <a:ext cx="33168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Slab" pitchFamily="2" charset="0"/>
                  <a:ea typeface="Roboto Slab" pitchFamily="2" charset="0"/>
                </a:rPr>
                <a:t>Iam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Slab" pitchFamily="2" charset="0"/>
                  <a:ea typeface="Roboto Slab" pitchFamily="2" charset="0"/>
                </a:rPr>
                <a:t> John Deo, Your Presenter!</a:t>
              </a: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DEEF1261-6793-4305-A696-BF9E36649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4595" y="5378520"/>
              <a:ext cx="2982836" cy="73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</a:t>
              </a:r>
            </a:p>
          </p:txBody>
        </p: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761D5-2E72-409A-8F6D-42517B4E64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www.infobusiness.com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533B56-E06C-4759-BF19-CE652C9107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8F04E1-4261-4ED9-B897-ABDD86D8C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Message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AA8A653-6258-45DD-9C20-5A9E5600BE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odio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natoque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accumsan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Lorem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36643E38-EC46-4FE3-8A99-A792BCC4DEB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8" r="11048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46D7F8D-B0DB-43F1-8D96-EB065BEACCB5}"/>
              </a:ext>
            </a:extLst>
          </p:cNvPr>
          <p:cNvSpPr/>
          <p:nvPr/>
        </p:nvSpPr>
        <p:spPr>
          <a:xfrm>
            <a:off x="2184400" y="2225989"/>
            <a:ext cx="3911600" cy="3236686"/>
          </a:xfrm>
          <a:prstGeom prst="rect">
            <a:avLst/>
          </a:prstGeom>
          <a:solidFill>
            <a:schemeClr val="accent2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2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8690000-BDD4-4643-A340-BED10E796A02}"/>
              </a:ext>
            </a:extLst>
          </p:cNvPr>
          <p:cNvSpPr/>
          <p:nvPr/>
        </p:nvSpPr>
        <p:spPr>
          <a:xfrm>
            <a:off x="1" y="0"/>
            <a:ext cx="12192000" cy="1669144"/>
          </a:xfrm>
          <a:prstGeom prst="rect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761D5-2E72-409A-8F6D-42517B4E64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www.infobusiness.com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533B56-E06C-4759-BF19-CE652C9107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8F04E1-4261-4ED9-B897-ABDD86D8C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About Us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AA8A653-6258-45DD-9C20-5A9E5600BE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odio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natoque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accumsan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Lorem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6FF23BD-B984-4597-B009-EE1AC4C796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 b="10025"/>
          <a:stretch>
            <a:fillRect/>
          </a:stretch>
        </p:blipFill>
        <p:spPr/>
      </p:pic>
      <p:sp>
        <p:nvSpPr>
          <p:cNvPr id="18" name="Subtitle 6">
            <a:extLst>
              <a:ext uri="{FF2B5EF4-FFF2-40B4-BE49-F238E27FC236}">
                <a16:creationId xmlns:a16="http://schemas.microsoft.com/office/drawing/2014/main" id="{1F396B72-D64B-4AF4-ADE9-3C317D938EA0}"/>
              </a:ext>
            </a:extLst>
          </p:cNvPr>
          <p:cNvSpPr txBox="1">
            <a:spLocks/>
          </p:cNvSpPr>
          <p:nvPr/>
        </p:nvSpPr>
        <p:spPr>
          <a:xfrm>
            <a:off x="3910852" y="2268904"/>
            <a:ext cx="7301753" cy="1990164"/>
          </a:xfrm>
          <a:prstGeom prst="rect">
            <a:avLst/>
          </a:prstGeom>
        </p:spPr>
        <p:txBody>
          <a:bodyPr vert="horz" lIns="91440" tIns="45720" rIns="91440" bIns="45720" numCol="2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available, but the majority have suffered alteration in some form, by injected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words which don't look even slightly believable. If you are going to use a passage of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you need to be sure there isn't anything embarrassing hidden in the middle of text. All the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generators on the Internet tend to repeat predefined chunks as necessary, making this the first true generator on the Internet. 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combinedwhich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don't look even slightly believable. If you are going to use a passage of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you need to be sure there isn't anything embarrassing hidden in the middle of text. All the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Lorem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Ipsum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generators on the Internet tend to repeat predefined chunks as necessary, making this the first true generator on the Internet. It uses a dictionary of over 200 Latin words, combined with a handful of model sentence structures. There are many variations of passages of Lorem Ipsum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A552087-BB56-4159-B07E-D08F1026D459}"/>
              </a:ext>
            </a:extLst>
          </p:cNvPr>
          <p:cNvGrpSpPr/>
          <p:nvPr/>
        </p:nvGrpSpPr>
        <p:grpSpPr>
          <a:xfrm>
            <a:off x="979395" y="2443716"/>
            <a:ext cx="2447364" cy="1680883"/>
            <a:chOff x="979395" y="2608730"/>
            <a:chExt cx="2447364" cy="1680883"/>
          </a:xfrm>
        </p:grpSpPr>
        <p:sp>
          <p:nvSpPr>
            <p:cNvPr id="22" name="Subtitle 6">
              <a:extLst>
                <a:ext uri="{FF2B5EF4-FFF2-40B4-BE49-F238E27FC236}">
                  <a16:creationId xmlns:a16="http://schemas.microsoft.com/office/drawing/2014/main" id="{53AC1BED-92DB-4F3D-AA54-B1186A3C38BC}"/>
                </a:ext>
              </a:extLst>
            </p:cNvPr>
            <p:cNvSpPr txBox="1">
              <a:spLocks/>
            </p:cNvSpPr>
            <p:nvPr/>
          </p:nvSpPr>
          <p:spPr>
            <a:xfrm>
              <a:off x="979395" y="2702859"/>
              <a:ext cx="2447364" cy="147917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ARE MANY VARIATIONS OF PASSAGES OF LOREM IPSUM AVAILABLE, BUT THE MAJORITY HAVE SUFFERED ALTERATION IN SOME.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6BA10F2-875D-4627-A535-F2432F8E62F2}"/>
                </a:ext>
              </a:extLst>
            </p:cNvPr>
            <p:cNvCxnSpPr/>
            <p:nvPr/>
          </p:nvCxnSpPr>
          <p:spPr>
            <a:xfrm>
              <a:off x="1022937" y="2608730"/>
              <a:ext cx="2339788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B8E98E3-B0F3-4706-A61E-E13F6CE6D9BE}"/>
                </a:ext>
              </a:extLst>
            </p:cNvPr>
            <p:cNvCxnSpPr/>
            <p:nvPr/>
          </p:nvCxnSpPr>
          <p:spPr>
            <a:xfrm>
              <a:off x="1022937" y="4289613"/>
              <a:ext cx="2339788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98ECE109-8A64-455A-A847-DCB95123C7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8" b="7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8428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761D5-2E72-409A-8F6D-42517B4E64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www.infobusiness.com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533B56-E06C-4759-BF19-CE652C9107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8F04E1-4261-4ED9-B897-ABDD86D8C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Service</a:t>
            </a:r>
          </a:p>
        </p:txBody>
      </p:sp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70FA73F0-D1B0-4E06-9321-94223DAF283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4" r="12974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4A88FB67-2D4B-462C-B048-651221543B6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2" r="18872"/>
          <a:stretch>
            <a:fillRect/>
          </a:stretch>
        </p:blipFill>
        <p:spPr/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6AA8A653-6258-45DD-9C20-5A9E5600BE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odio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natoque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accumsan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Lorem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24166F-A45C-4C11-98C7-C3B36D95EB7E}"/>
              </a:ext>
            </a:extLst>
          </p:cNvPr>
          <p:cNvGrpSpPr/>
          <p:nvPr/>
        </p:nvGrpSpPr>
        <p:grpSpPr>
          <a:xfrm>
            <a:off x="1175396" y="4848357"/>
            <a:ext cx="3034586" cy="1046297"/>
            <a:chOff x="1175396" y="4848357"/>
            <a:chExt cx="3034586" cy="1046297"/>
          </a:xfrm>
        </p:grpSpPr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89D6F00A-EA2E-466D-ACD8-C44B6B62B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282" y="5334324"/>
              <a:ext cx="2933700" cy="56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83EABA6-221A-416A-949E-B8228380C74B}"/>
                </a:ext>
              </a:extLst>
            </p:cNvPr>
            <p:cNvSpPr txBox="1"/>
            <p:nvPr/>
          </p:nvSpPr>
          <p:spPr>
            <a:xfrm>
              <a:off x="1175396" y="4848357"/>
              <a:ext cx="1996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5773D09-4AB8-4635-8167-223AD2F5B165}"/>
              </a:ext>
            </a:extLst>
          </p:cNvPr>
          <p:cNvGrpSpPr/>
          <p:nvPr/>
        </p:nvGrpSpPr>
        <p:grpSpPr>
          <a:xfrm>
            <a:off x="4528264" y="4848357"/>
            <a:ext cx="3034586" cy="1046297"/>
            <a:chOff x="1175396" y="4848357"/>
            <a:chExt cx="3034586" cy="1046297"/>
          </a:xfrm>
        </p:grpSpPr>
        <p:sp>
          <p:nvSpPr>
            <p:cNvPr id="33" name="Rectangle 9">
              <a:extLst>
                <a:ext uri="{FF2B5EF4-FFF2-40B4-BE49-F238E27FC236}">
                  <a16:creationId xmlns:a16="http://schemas.microsoft.com/office/drawing/2014/main" id="{8034E95C-9221-4A06-9F92-910ABB263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282" y="5334324"/>
              <a:ext cx="2933700" cy="56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CF11F41-3F93-49BB-A555-33FF5AB622E5}"/>
                </a:ext>
              </a:extLst>
            </p:cNvPr>
            <p:cNvSpPr txBox="1"/>
            <p:nvPr/>
          </p:nvSpPr>
          <p:spPr>
            <a:xfrm>
              <a:off x="1175396" y="4848357"/>
              <a:ext cx="1996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0A32B71-113D-4916-9E92-D05BE7B0111D}"/>
              </a:ext>
            </a:extLst>
          </p:cNvPr>
          <p:cNvGrpSpPr/>
          <p:nvPr/>
        </p:nvGrpSpPr>
        <p:grpSpPr>
          <a:xfrm>
            <a:off x="7881132" y="4848357"/>
            <a:ext cx="3034586" cy="1046297"/>
            <a:chOff x="1175396" y="4848357"/>
            <a:chExt cx="3034586" cy="1046297"/>
          </a:xfrm>
        </p:grpSpPr>
        <p:sp>
          <p:nvSpPr>
            <p:cNvPr id="36" name="Rectangle 9">
              <a:extLst>
                <a:ext uri="{FF2B5EF4-FFF2-40B4-BE49-F238E27FC236}">
                  <a16:creationId xmlns:a16="http://schemas.microsoft.com/office/drawing/2014/main" id="{4CB3ECFF-743A-4636-B940-9025E9F3B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282" y="5334324"/>
              <a:ext cx="2933700" cy="56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338F844-2587-4146-BBB3-39F0A8C322E9}"/>
                </a:ext>
              </a:extLst>
            </p:cNvPr>
            <p:cNvSpPr txBox="1"/>
            <p:nvPr/>
          </p:nvSpPr>
          <p:spPr>
            <a:xfrm>
              <a:off x="1175396" y="4848357"/>
              <a:ext cx="1996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</a:p>
          </p:txBody>
        </p:sp>
      </p:grpSp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978473C2-03FC-464B-BC6F-18895E1A738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2" t="8737" r="9495"/>
          <a:stretch/>
        </p:blipFill>
        <p:spPr>
          <a:xfrm>
            <a:off x="1276282" y="1962151"/>
            <a:ext cx="2933700" cy="2686050"/>
          </a:xfrm>
        </p:spPr>
      </p:pic>
    </p:spTree>
    <p:extLst>
      <p:ext uri="{BB962C8B-B14F-4D97-AF65-F5344CB8AC3E}">
        <p14:creationId xmlns:p14="http://schemas.microsoft.com/office/powerpoint/2010/main" val="4274324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761D5-2E72-409A-8F6D-42517B4E64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www.infobusiness.com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533B56-E06C-4759-BF19-CE652C9107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8F04E1-4261-4ED9-B897-ABDD86D8C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Team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AA8A653-6258-45DD-9C20-5A9E5600BE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odio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natoque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accumsan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Lorem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24166F-A45C-4C11-98C7-C3B36D95EB7E}"/>
              </a:ext>
            </a:extLst>
          </p:cNvPr>
          <p:cNvGrpSpPr/>
          <p:nvPr/>
        </p:nvGrpSpPr>
        <p:grpSpPr>
          <a:xfrm>
            <a:off x="1175396" y="4848357"/>
            <a:ext cx="3034586" cy="1046297"/>
            <a:chOff x="1175396" y="4848357"/>
            <a:chExt cx="3034586" cy="1046297"/>
          </a:xfrm>
        </p:grpSpPr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89D6F00A-EA2E-466D-ACD8-C44B6B62B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282" y="5334324"/>
              <a:ext cx="2933700" cy="56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83EABA6-221A-416A-949E-B8228380C74B}"/>
                </a:ext>
              </a:extLst>
            </p:cNvPr>
            <p:cNvSpPr txBox="1"/>
            <p:nvPr/>
          </p:nvSpPr>
          <p:spPr>
            <a:xfrm>
              <a:off x="1175396" y="4848357"/>
              <a:ext cx="1996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5773D09-4AB8-4635-8167-223AD2F5B165}"/>
              </a:ext>
            </a:extLst>
          </p:cNvPr>
          <p:cNvGrpSpPr/>
          <p:nvPr/>
        </p:nvGrpSpPr>
        <p:grpSpPr>
          <a:xfrm>
            <a:off x="4528264" y="4848357"/>
            <a:ext cx="3034586" cy="1046297"/>
            <a:chOff x="1175396" y="4848357"/>
            <a:chExt cx="3034586" cy="1046297"/>
          </a:xfrm>
        </p:grpSpPr>
        <p:sp>
          <p:nvSpPr>
            <p:cNvPr id="33" name="Rectangle 9">
              <a:extLst>
                <a:ext uri="{FF2B5EF4-FFF2-40B4-BE49-F238E27FC236}">
                  <a16:creationId xmlns:a16="http://schemas.microsoft.com/office/drawing/2014/main" id="{8034E95C-9221-4A06-9F92-910ABB263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282" y="5334324"/>
              <a:ext cx="2933700" cy="56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CF11F41-3F93-49BB-A555-33FF5AB622E5}"/>
                </a:ext>
              </a:extLst>
            </p:cNvPr>
            <p:cNvSpPr txBox="1"/>
            <p:nvPr/>
          </p:nvSpPr>
          <p:spPr>
            <a:xfrm>
              <a:off x="1175396" y="4848357"/>
              <a:ext cx="1996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3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0A32B71-113D-4916-9E92-D05BE7B0111D}"/>
              </a:ext>
            </a:extLst>
          </p:cNvPr>
          <p:cNvGrpSpPr/>
          <p:nvPr/>
        </p:nvGrpSpPr>
        <p:grpSpPr>
          <a:xfrm>
            <a:off x="7881132" y="4848357"/>
            <a:ext cx="3034586" cy="1046297"/>
            <a:chOff x="1175396" y="4848357"/>
            <a:chExt cx="3034586" cy="1046297"/>
          </a:xfrm>
        </p:grpSpPr>
        <p:sp>
          <p:nvSpPr>
            <p:cNvPr id="36" name="Rectangle 9">
              <a:extLst>
                <a:ext uri="{FF2B5EF4-FFF2-40B4-BE49-F238E27FC236}">
                  <a16:creationId xmlns:a16="http://schemas.microsoft.com/office/drawing/2014/main" id="{4CB3ECFF-743A-4636-B940-9025E9F3B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282" y="5334324"/>
              <a:ext cx="2933700" cy="56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338F844-2587-4146-BBB3-39F0A8C322E9}"/>
                </a:ext>
              </a:extLst>
            </p:cNvPr>
            <p:cNvSpPr txBox="1"/>
            <p:nvPr/>
          </p:nvSpPr>
          <p:spPr>
            <a:xfrm>
              <a:off x="1175396" y="4848357"/>
              <a:ext cx="1996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</a:rPr>
                <a:t>LOREM IPSUM</a:t>
              </a:r>
            </a:p>
          </p:txBody>
        </p:sp>
      </p:grp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FE01222-7E99-4CF3-9319-260C33E92BE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1" b="11851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5DA2A2A-88AC-43E9-B3B2-EE487C2616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1" b="11851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8228D3AA-1EA0-4426-BC79-1081222D27C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1" b="11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0306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F56F05C-F869-4503-95F7-9502B9025C09}"/>
              </a:ext>
            </a:extLst>
          </p:cNvPr>
          <p:cNvSpPr/>
          <p:nvPr/>
        </p:nvSpPr>
        <p:spPr>
          <a:xfrm>
            <a:off x="0" y="0"/>
            <a:ext cx="620712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97481A67-2A3D-448F-9D9A-05DE38F6BB8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7" r="20089" b="11410"/>
          <a:stretch/>
        </p:blipFill>
        <p:spPr>
          <a:xfrm>
            <a:off x="6208713" y="2873378"/>
            <a:ext cx="2990850" cy="2871786"/>
          </a:xfr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E4F6798-8245-4787-9DD8-F27BCA4D39C1}"/>
              </a:ext>
            </a:extLst>
          </p:cNvPr>
          <p:cNvGrpSpPr/>
          <p:nvPr/>
        </p:nvGrpSpPr>
        <p:grpSpPr>
          <a:xfrm>
            <a:off x="9730064" y="3488200"/>
            <a:ext cx="1798789" cy="1642139"/>
            <a:chOff x="5293035" y="2690585"/>
            <a:chExt cx="1798789" cy="1642139"/>
          </a:xfrm>
        </p:grpSpPr>
        <p:sp>
          <p:nvSpPr>
            <p:cNvPr id="19" name="Subtitle 6">
              <a:extLst>
                <a:ext uri="{FF2B5EF4-FFF2-40B4-BE49-F238E27FC236}">
                  <a16:creationId xmlns:a16="http://schemas.microsoft.com/office/drawing/2014/main" id="{D4F71055-B52B-47DC-8D8D-62F11B672203}"/>
                </a:ext>
              </a:extLst>
            </p:cNvPr>
            <p:cNvSpPr txBox="1">
              <a:spLocks/>
            </p:cNvSpPr>
            <p:nvPr/>
          </p:nvSpPr>
          <p:spPr>
            <a:xfrm>
              <a:off x="5293035" y="3303920"/>
              <a:ext cx="1798789" cy="1028804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VARIATIONS PASSAGES OF LOREM IPSUM AVAILABLE, BUT THE MAJORITY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387DD4B-FAC8-4E61-BB0F-C510645C91C8}"/>
                </a:ext>
              </a:extLst>
            </p:cNvPr>
            <p:cNvSpPr/>
            <p:nvPr/>
          </p:nvSpPr>
          <p:spPr>
            <a:xfrm>
              <a:off x="5305957" y="2690585"/>
              <a:ext cx="54213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ontAwesome" charset="0"/>
                </a:rPr>
                <a:t></a:t>
              </a:r>
              <a:endParaRPr lang="en-US" sz="3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9E791F1-4599-4259-963A-0455E3E47ED1}"/>
              </a:ext>
            </a:extLst>
          </p:cNvPr>
          <p:cNvGrpSpPr/>
          <p:nvPr/>
        </p:nvGrpSpPr>
        <p:grpSpPr>
          <a:xfrm>
            <a:off x="941386" y="1623585"/>
            <a:ext cx="4324352" cy="3610830"/>
            <a:chOff x="1066798" y="2289878"/>
            <a:chExt cx="4324352" cy="361083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97C3DBA-36C2-4952-9666-223E2B37EAE8}"/>
                </a:ext>
              </a:extLst>
            </p:cNvPr>
            <p:cNvSpPr/>
            <p:nvPr/>
          </p:nvSpPr>
          <p:spPr>
            <a:xfrm>
              <a:off x="1066798" y="4192548"/>
              <a:ext cx="4324352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6300"/>
                </a:lnSpc>
              </a:pPr>
              <a:r>
                <a:rPr lang="en-US" sz="5500" b="1" dirty="0">
                  <a:latin typeface="Roboto Slab" pitchFamily="2" charset="0"/>
                  <a:ea typeface="Roboto Slab" pitchFamily="2" charset="0"/>
                </a:rPr>
                <a:t>BEST</a:t>
              </a:r>
            </a:p>
            <a:p>
              <a:pPr>
                <a:lnSpc>
                  <a:spcPts val="6300"/>
                </a:lnSpc>
              </a:pPr>
              <a:r>
                <a:rPr lang="en-US" sz="5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PORTFOLIO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76573F4-E21A-4D5B-A9DA-9FACC35B8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0942" y="2289878"/>
              <a:ext cx="2474407" cy="743906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27E0CF9-10EC-4215-AC4E-3D0359CC4DE0}"/>
                </a:ext>
              </a:extLst>
            </p:cNvPr>
            <p:cNvSpPr/>
            <p:nvPr/>
          </p:nvSpPr>
          <p:spPr>
            <a:xfrm>
              <a:off x="1066799" y="3594616"/>
              <a:ext cx="21932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KEEP YOUR BODY</a:t>
              </a:r>
            </a:p>
          </p:txBody>
        </p:sp>
      </p:grp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6EE6A04-B8A2-4836-988C-1017687D05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9" r="20709"/>
          <a:stretch>
            <a:fillRect/>
          </a:stretch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3F7BFD4B-A84D-4178-A133-FAF459E4C6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5" r="109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5741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A22D6DF-71CA-4410-835D-BE9C4ACC1DB8}"/>
              </a:ext>
            </a:extLst>
          </p:cNvPr>
          <p:cNvSpPr/>
          <p:nvPr/>
        </p:nvSpPr>
        <p:spPr>
          <a:xfrm>
            <a:off x="2095500" y="0"/>
            <a:ext cx="4000500" cy="3429000"/>
          </a:xfrm>
          <a:prstGeom prst="rect">
            <a:avLst/>
          </a:prstGeom>
          <a:solidFill>
            <a:schemeClr val="accent5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B51697-DD11-4670-99CF-7BFCDD7A9CAC}"/>
              </a:ext>
            </a:extLst>
          </p:cNvPr>
          <p:cNvSpPr txBox="1"/>
          <p:nvPr/>
        </p:nvSpPr>
        <p:spPr>
          <a:xfrm rot="16200000">
            <a:off x="265341" y="1428845"/>
            <a:ext cx="1832430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800" b="1" spc="300" dirty="0">
                <a:solidFill>
                  <a:schemeClr val="accent2"/>
                </a:solidFill>
                <a:latin typeface="Montserrat" panose="00000500000000000000" pitchFamily="50" charset="0"/>
              </a:rPr>
              <a:t>LOREM</a:t>
            </a:r>
          </a:p>
          <a:p>
            <a:pPr algn="ctr">
              <a:lnSpc>
                <a:spcPts val="2000"/>
              </a:lnSpc>
            </a:pPr>
            <a:r>
              <a:rPr lang="en-US" sz="1000" b="1" spc="300" dirty="0">
                <a:latin typeface="Montserrat" panose="00000500000000000000" pitchFamily="50" charset="0"/>
              </a:rPr>
              <a:t>IPSUM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C8D3DAF-56FF-4934-8327-3C301B7EC19F}"/>
              </a:ext>
            </a:extLst>
          </p:cNvPr>
          <p:cNvGrpSpPr/>
          <p:nvPr/>
        </p:nvGrpSpPr>
        <p:grpSpPr>
          <a:xfrm>
            <a:off x="2800350" y="643599"/>
            <a:ext cx="2437948" cy="2141802"/>
            <a:chOff x="8121650" y="2482697"/>
            <a:chExt cx="2437948" cy="214180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2FBCC91-6BB0-413F-A123-FFFB7E8FE776}"/>
                </a:ext>
              </a:extLst>
            </p:cNvPr>
            <p:cNvSpPr txBox="1"/>
            <p:nvPr/>
          </p:nvSpPr>
          <p:spPr>
            <a:xfrm>
              <a:off x="8121650" y="2482697"/>
              <a:ext cx="243794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300" b="1" dirty="0">
                  <a:latin typeface="Montserrat" panose="00000500000000000000" pitchFamily="50" charset="0"/>
                </a:rPr>
                <a:t>LOREM SIT</a:t>
              </a:r>
            </a:p>
            <a:p>
              <a:r>
                <a:rPr lang="en-US" sz="23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IPSUM DOLOR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B9A7F3C-6342-4065-85A7-EA3F4589E4FE}"/>
                </a:ext>
              </a:extLst>
            </p:cNvPr>
            <p:cNvSpPr txBox="1"/>
            <p:nvPr/>
          </p:nvSpPr>
          <p:spPr>
            <a:xfrm>
              <a:off x="8132084" y="3283747"/>
              <a:ext cx="2427514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Lorem Ipsum has been the industry's standard dummy text ever since the 1500s, when an unknown printer took a galley of type specimen book.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AE8B4B4-AB49-4005-98D2-E03FBDD0C70F}"/>
              </a:ext>
            </a:extLst>
          </p:cNvPr>
          <p:cNvGrpSpPr/>
          <p:nvPr/>
        </p:nvGrpSpPr>
        <p:grpSpPr>
          <a:xfrm>
            <a:off x="6629401" y="3972740"/>
            <a:ext cx="4556760" cy="2283462"/>
            <a:chOff x="5352144" y="3785313"/>
            <a:chExt cx="4556760" cy="228346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34EF3D-08F0-4FBF-8DAC-0AFF62BA502D}"/>
                </a:ext>
              </a:extLst>
            </p:cNvPr>
            <p:cNvSpPr txBox="1"/>
            <p:nvPr/>
          </p:nvSpPr>
          <p:spPr>
            <a:xfrm>
              <a:off x="5352144" y="4131792"/>
              <a:ext cx="4556760" cy="82779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Were hath waters divided fill may days air bring is Signs first</a:t>
              </a:r>
            </a:p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creeping seed all saying above after be and female behold there. Also</a:t>
              </a:r>
            </a:p>
            <a:p>
              <a:pPr>
                <a:lnSpc>
                  <a:spcPts val="2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first creeping seed all saying above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379DB80-500D-4259-8BFD-A2BFFC1136B1}"/>
                </a:ext>
              </a:extLst>
            </p:cNvPr>
            <p:cNvSpPr txBox="1"/>
            <p:nvPr/>
          </p:nvSpPr>
          <p:spPr>
            <a:xfrm>
              <a:off x="5352144" y="3785313"/>
              <a:ext cx="309517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chemeClr val="accent3"/>
                  </a:solidFill>
                  <a:latin typeface="Montserrat" panose="00000500000000000000" pitchFamily="50" charset="0"/>
                </a:rPr>
                <a:t>Lorem Ipsum Dolor Sit </a:t>
              </a:r>
              <a:r>
                <a:rPr lang="en-US" sz="1500" b="1" dirty="0" err="1">
                  <a:solidFill>
                    <a:schemeClr val="accent3"/>
                  </a:solidFill>
                  <a:latin typeface="Montserrat" panose="00000500000000000000" pitchFamily="50" charset="0"/>
                </a:rPr>
                <a:t>Amet</a:t>
              </a:r>
              <a:endParaRPr lang="en-US" sz="1500" b="1" dirty="0">
                <a:solidFill>
                  <a:schemeClr val="accent3"/>
                </a:solidFill>
                <a:latin typeface="Montserrat" panose="00000500000000000000" pitchFamily="50" charset="0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45B68B0-4B66-4ACD-8B0A-F3EAB5FDF8F2}"/>
                </a:ext>
              </a:extLst>
            </p:cNvPr>
            <p:cNvGrpSpPr/>
            <p:nvPr/>
          </p:nvGrpSpPr>
          <p:grpSpPr>
            <a:xfrm>
              <a:off x="5441043" y="5255975"/>
              <a:ext cx="812800" cy="812800"/>
              <a:chOff x="5441043" y="5255975"/>
              <a:chExt cx="812800" cy="8128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199AC8C-DCA6-44C0-825F-2AB58EBEFB37}"/>
                  </a:ext>
                </a:extLst>
              </p:cNvPr>
              <p:cNvSpPr/>
              <p:nvPr/>
            </p:nvSpPr>
            <p:spPr>
              <a:xfrm>
                <a:off x="5441043" y="5255975"/>
                <a:ext cx="812800" cy="812800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4D6CBEE-1D24-4565-B211-4E21542E70F7}"/>
                  </a:ext>
                </a:extLst>
              </p:cNvPr>
              <p:cNvSpPr txBox="1"/>
              <p:nvPr/>
            </p:nvSpPr>
            <p:spPr>
              <a:xfrm>
                <a:off x="5519951" y="5382201"/>
                <a:ext cx="642284" cy="5539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accent4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</a:t>
                </a:r>
                <a:endParaRPr lang="en-US" sz="3000" b="1" spc="-100" dirty="0">
                  <a:solidFill>
                    <a:schemeClr val="accent4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33B0E96-7A1B-4779-B0B5-812D0C3C17E5}"/>
                </a:ext>
              </a:extLst>
            </p:cNvPr>
            <p:cNvGrpSpPr/>
            <p:nvPr/>
          </p:nvGrpSpPr>
          <p:grpSpPr>
            <a:xfrm>
              <a:off x="6502403" y="5255975"/>
              <a:ext cx="812800" cy="812800"/>
              <a:chOff x="6691086" y="5255975"/>
              <a:chExt cx="812800" cy="812800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E851A53-AD8A-47BB-AA48-53584D0B5D1A}"/>
                  </a:ext>
                </a:extLst>
              </p:cNvPr>
              <p:cNvSpPr/>
              <p:nvPr/>
            </p:nvSpPr>
            <p:spPr>
              <a:xfrm>
                <a:off x="6691086" y="5255975"/>
                <a:ext cx="812800" cy="812800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0DDA670-F96B-4328-B739-7CAC2B7720D7}"/>
                  </a:ext>
                </a:extLst>
              </p:cNvPr>
              <p:cNvSpPr txBox="1"/>
              <p:nvPr/>
            </p:nvSpPr>
            <p:spPr>
              <a:xfrm>
                <a:off x="6776344" y="5385376"/>
                <a:ext cx="642284" cy="55399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accent5"/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</a:t>
                </a:r>
                <a:endParaRPr lang="en-US" sz="3000" b="1" spc="-100" dirty="0">
                  <a:solidFill>
                    <a:schemeClr val="accent5"/>
                  </a:solidFill>
                  <a:latin typeface="FontAwesome" charset="0"/>
                  <a:ea typeface="FontAwesome" charset="0"/>
                  <a:cs typeface="FontAwesome" charset="0"/>
                </a:endParaRPr>
              </a:p>
            </p:txBody>
          </p:sp>
        </p:grpSp>
      </p:grp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39426D8-2468-4D7B-BDAE-6C472B8E84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" b="14409"/>
          <a:stretch/>
        </p:blipFill>
        <p:spPr>
          <a:xfrm>
            <a:off x="0" y="3428998"/>
            <a:ext cx="6095999" cy="3429002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97BE123-0259-4C3A-8634-CD6AAE812AE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965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0752CDA-57B5-4677-9778-1DCE5C2327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0641FBA-1721-4D6C-BD61-0233DCAF84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95D92C9-89C8-4997-8E0A-0350E06FF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Featured Properties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DDDEADA-3E87-41A2-A8E0-CE3C9D5EA5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FFED71-EA66-4267-A911-DBF87F9376DE}"/>
              </a:ext>
            </a:extLst>
          </p:cNvPr>
          <p:cNvGrpSpPr/>
          <p:nvPr/>
        </p:nvGrpSpPr>
        <p:grpSpPr>
          <a:xfrm>
            <a:off x="1333501" y="4894809"/>
            <a:ext cx="2626040" cy="829290"/>
            <a:chOff x="8951499" y="1731283"/>
            <a:chExt cx="2626040" cy="82929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0F25E1D-9C50-44E5-85D6-8DC673480787}"/>
                </a:ext>
              </a:extLst>
            </p:cNvPr>
            <p:cNvSpPr/>
            <p:nvPr/>
          </p:nvSpPr>
          <p:spPr>
            <a:xfrm>
              <a:off x="8951499" y="1731283"/>
              <a:ext cx="262604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CBBBE0-8CC4-4093-8528-D2F5BED01C6B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16274F6-542A-491A-ABA2-97BC26778D6A}"/>
              </a:ext>
            </a:extLst>
          </p:cNvPr>
          <p:cNvGrpSpPr/>
          <p:nvPr/>
        </p:nvGrpSpPr>
        <p:grpSpPr>
          <a:xfrm>
            <a:off x="4667250" y="4894809"/>
            <a:ext cx="2626040" cy="829290"/>
            <a:chOff x="8951499" y="1731283"/>
            <a:chExt cx="2626040" cy="82929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83A4574-CD84-4E3F-8896-87C3418092D1}"/>
                </a:ext>
              </a:extLst>
            </p:cNvPr>
            <p:cNvSpPr/>
            <p:nvPr/>
          </p:nvSpPr>
          <p:spPr>
            <a:xfrm>
              <a:off x="8951499" y="1731283"/>
              <a:ext cx="262604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8EDD064-F32F-4542-81F7-1FD852F81E84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2A8F8C3-8C88-42C1-8A97-F44319894A4D}"/>
              </a:ext>
            </a:extLst>
          </p:cNvPr>
          <p:cNvGrpSpPr/>
          <p:nvPr/>
        </p:nvGrpSpPr>
        <p:grpSpPr>
          <a:xfrm>
            <a:off x="8001000" y="4894809"/>
            <a:ext cx="2626040" cy="829290"/>
            <a:chOff x="8951499" y="1731283"/>
            <a:chExt cx="2626040" cy="82929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6F28C07-D625-4505-A093-94F1B9315E4D}"/>
                </a:ext>
              </a:extLst>
            </p:cNvPr>
            <p:cNvSpPr/>
            <p:nvPr/>
          </p:nvSpPr>
          <p:spPr>
            <a:xfrm>
              <a:off x="8951499" y="1731283"/>
              <a:ext cx="262604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$2.369 Lorem Ipsum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9D16227-49A8-4F1D-BFAA-F4CD76E57B8D}"/>
                </a:ext>
              </a:extLst>
            </p:cNvPr>
            <p:cNvSpPr txBox="1"/>
            <p:nvPr/>
          </p:nvSpPr>
          <p:spPr>
            <a:xfrm>
              <a:off x="8951499" y="2079031"/>
              <a:ext cx="2402301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 is not simply.</a:t>
              </a:r>
            </a:p>
          </p:txBody>
        </p:sp>
      </p:grp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331A7F7-859D-457E-B9FC-A4703DCA39E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5" r="11585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E7F22FD-2410-4BE5-B171-07F21CF269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" r="6731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8305C6D8-B7C6-453A-A414-168CFF3172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" b="1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3197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90AA5BC-77F7-4644-9794-E8FDBD1AE5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C83991-DDEA-4FFC-8E2A-1A1C1E6B7C36}"/>
              </a:ext>
            </a:extLst>
          </p:cNvPr>
          <p:cNvSpPr txBox="1"/>
          <p:nvPr/>
        </p:nvSpPr>
        <p:spPr>
          <a:xfrm>
            <a:off x="1259828" y="2839124"/>
            <a:ext cx="889382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0"/>
              </a:lnSpc>
            </a:pPr>
            <a:r>
              <a:rPr lang="en-US" sz="30000" b="1" spc="-3000" dirty="0">
                <a:solidFill>
                  <a:schemeClr val="tx1">
                    <a:alpha val="20000"/>
                  </a:scheme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END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FD49900-D374-4EC4-A2A9-553484118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952" y="6290064"/>
            <a:ext cx="2938488" cy="27578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C1D3BE6-631C-48A7-969B-689C274DDF2D}"/>
              </a:ext>
            </a:extLst>
          </p:cNvPr>
          <p:cNvSpPr/>
          <p:nvPr/>
        </p:nvSpPr>
        <p:spPr>
          <a:xfrm>
            <a:off x="3086100" y="3010957"/>
            <a:ext cx="647700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100" spc="6000" dirty="0">
                <a:solidFill>
                  <a:schemeClr val="bg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9CDFD4-2EA4-4C28-91D9-4049300BAE71}"/>
              </a:ext>
            </a:extLst>
          </p:cNvPr>
          <p:cNvSpPr txBox="1"/>
          <p:nvPr/>
        </p:nvSpPr>
        <p:spPr>
          <a:xfrm>
            <a:off x="4330992" y="3871407"/>
            <a:ext cx="63728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0"/>
              </a:lnSpc>
            </a:pPr>
            <a:r>
              <a:rPr lang="en-US" sz="8500" b="1" dirty="0">
                <a:solidFill>
                  <a:schemeClr val="tx1">
                    <a:alpha val="20000"/>
                  </a:schemeClr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SESSION</a:t>
            </a:r>
          </a:p>
        </p:txBody>
      </p:sp>
    </p:spTree>
    <p:extLst>
      <p:ext uri="{BB962C8B-B14F-4D97-AF65-F5344CB8AC3E}">
        <p14:creationId xmlns:p14="http://schemas.microsoft.com/office/powerpoint/2010/main" val="873580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12892</TotalTime>
  <Words>608</Words>
  <Application>Microsoft Office PowerPoint</Application>
  <PresentationFormat>Widescreen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FontAwesome</vt:lpstr>
      <vt:lpstr>Lato</vt:lpstr>
      <vt:lpstr>Montserrat</vt:lpstr>
      <vt:lpstr>Montserrat Light</vt:lpstr>
      <vt:lpstr>Montserrat-Regular</vt:lpstr>
      <vt:lpstr>Open Sans</vt:lpstr>
      <vt:lpstr>Open Sans Extrabold</vt:lpstr>
      <vt:lpstr>Roboto Slab</vt:lpstr>
      <vt:lpstr>Office Theme</vt:lpstr>
      <vt:lpstr>PowerPoint Presentation</vt:lpstr>
      <vt:lpstr>Welcome Message</vt:lpstr>
      <vt:lpstr>Company About Us</vt:lpstr>
      <vt:lpstr>Company Service</vt:lpstr>
      <vt:lpstr>Company Team</vt:lpstr>
      <vt:lpstr>PowerPoint Presentation</vt:lpstr>
      <vt:lpstr>PowerPoint Presentation</vt:lpstr>
      <vt:lpstr>Featured Properties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2047</cp:revision>
  <dcterms:created xsi:type="dcterms:W3CDTF">2017-09-28T05:04:55Z</dcterms:created>
  <dcterms:modified xsi:type="dcterms:W3CDTF">2018-06-27T11:19:26Z</dcterms:modified>
</cp:coreProperties>
</file>