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5" r:id="rId2"/>
    <p:sldId id="256" r:id="rId3"/>
    <p:sldId id="283" r:id="rId4"/>
    <p:sldId id="257" r:id="rId5"/>
    <p:sldId id="279" r:id="rId6"/>
    <p:sldId id="271" r:id="rId7"/>
    <p:sldId id="258" r:id="rId8"/>
    <p:sldId id="272" r:id="rId9"/>
    <p:sldId id="280" r:id="rId10"/>
    <p:sldId id="260" r:id="rId11"/>
    <p:sldId id="273" r:id="rId12"/>
    <p:sldId id="262" r:id="rId13"/>
    <p:sldId id="274" r:id="rId14"/>
    <p:sldId id="284" r:id="rId15"/>
    <p:sldId id="275" r:id="rId16"/>
    <p:sldId id="26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9657"/>
    <a:srgbClr val="EC2127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F379BA6-8719-4D92-A807-D0CA6331AE09}"/>
              </a:ext>
            </a:extLst>
          </p:cNvPr>
          <p:cNvSpPr>
            <a:spLocks noGrp="1"/>
          </p:cNvSpPr>
          <p:nvPr>
            <p:ph type="pic" sz="quarter" idx="196" hasCustomPrompt="1"/>
          </p:nvPr>
        </p:nvSpPr>
        <p:spPr>
          <a:xfrm>
            <a:off x="4405086" y="2293257"/>
            <a:ext cx="3381828" cy="3597246"/>
          </a:xfrm>
          <a:custGeom>
            <a:avLst/>
            <a:gdLst>
              <a:gd name="connsiteX0" fmla="*/ 0 w 3381828"/>
              <a:gd name="connsiteY0" fmla="*/ 0 h 3597246"/>
              <a:gd name="connsiteX1" fmla="*/ 3381828 w 3381828"/>
              <a:gd name="connsiteY1" fmla="*/ 0 h 3597246"/>
              <a:gd name="connsiteX2" fmla="*/ 3381828 w 3381828"/>
              <a:gd name="connsiteY2" fmla="*/ 3597246 h 3597246"/>
              <a:gd name="connsiteX3" fmla="*/ 0 w 3381828"/>
              <a:gd name="connsiteY3" fmla="*/ 3597246 h 3597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1828" h="3597246">
                <a:moveTo>
                  <a:pt x="0" y="0"/>
                </a:moveTo>
                <a:lnTo>
                  <a:pt x="3381828" y="0"/>
                </a:lnTo>
                <a:lnTo>
                  <a:pt x="3381828" y="3597246"/>
                </a:lnTo>
                <a:lnTo>
                  <a:pt x="0" y="35972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941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985AC80-3097-4F8D-B0F2-D5024BD39B24}"/>
              </a:ext>
            </a:extLst>
          </p:cNvPr>
          <p:cNvSpPr>
            <a:spLocks noGrp="1"/>
          </p:cNvSpPr>
          <p:nvPr>
            <p:ph type="pic" sz="quarter" idx="196" hasCustomPrompt="1"/>
          </p:nvPr>
        </p:nvSpPr>
        <p:spPr>
          <a:xfrm>
            <a:off x="-602341" y="1503138"/>
            <a:ext cx="13164451" cy="5154607"/>
          </a:xfrm>
          <a:custGeom>
            <a:avLst/>
            <a:gdLst>
              <a:gd name="connsiteX0" fmla="*/ 9252854 w 13164451"/>
              <a:gd name="connsiteY0" fmla="*/ 2672664 h 5154607"/>
              <a:gd name="connsiteX1" fmla="*/ 10493825 w 13164451"/>
              <a:gd name="connsiteY1" fmla="*/ 3913636 h 5154607"/>
              <a:gd name="connsiteX2" fmla="*/ 9252854 w 13164451"/>
              <a:gd name="connsiteY2" fmla="*/ 5154607 h 5154607"/>
              <a:gd name="connsiteX3" fmla="*/ 8011882 w 13164451"/>
              <a:gd name="connsiteY3" fmla="*/ 3913636 h 5154607"/>
              <a:gd name="connsiteX4" fmla="*/ 6582226 w 13164451"/>
              <a:gd name="connsiteY4" fmla="*/ 2672664 h 5154607"/>
              <a:gd name="connsiteX5" fmla="*/ 7823197 w 13164451"/>
              <a:gd name="connsiteY5" fmla="*/ 3913636 h 5154607"/>
              <a:gd name="connsiteX6" fmla="*/ 6582226 w 13164451"/>
              <a:gd name="connsiteY6" fmla="*/ 5154607 h 5154607"/>
              <a:gd name="connsiteX7" fmla="*/ 5341255 w 13164451"/>
              <a:gd name="connsiteY7" fmla="*/ 3913636 h 5154607"/>
              <a:gd name="connsiteX8" fmla="*/ 3911600 w 13164451"/>
              <a:gd name="connsiteY8" fmla="*/ 2672664 h 5154607"/>
              <a:gd name="connsiteX9" fmla="*/ 5152570 w 13164451"/>
              <a:gd name="connsiteY9" fmla="*/ 3913636 h 5154607"/>
              <a:gd name="connsiteX10" fmla="*/ 3911600 w 13164451"/>
              <a:gd name="connsiteY10" fmla="*/ 5154607 h 5154607"/>
              <a:gd name="connsiteX11" fmla="*/ 2670627 w 13164451"/>
              <a:gd name="connsiteY11" fmla="*/ 3913636 h 5154607"/>
              <a:gd name="connsiteX12" fmla="*/ 2576286 w 13164451"/>
              <a:gd name="connsiteY12" fmla="*/ 1344607 h 5154607"/>
              <a:gd name="connsiteX13" fmla="*/ 3817257 w 13164451"/>
              <a:gd name="connsiteY13" fmla="*/ 2585579 h 5154607"/>
              <a:gd name="connsiteX14" fmla="*/ 2576286 w 13164451"/>
              <a:gd name="connsiteY14" fmla="*/ 3826550 h 5154607"/>
              <a:gd name="connsiteX15" fmla="*/ 1335314 w 13164451"/>
              <a:gd name="connsiteY15" fmla="*/ 2585579 h 5154607"/>
              <a:gd name="connsiteX16" fmla="*/ 5246913 w 13164451"/>
              <a:gd name="connsiteY16" fmla="*/ 1344606 h 5154607"/>
              <a:gd name="connsiteX17" fmla="*/ 6487884 w 13164451"/>
              <a:gd name="connsiteY17" fmla="*/ 2585578 h 5154607"/>
              <a:gd name="connsiteX18" fmla="*/ 5246913 w 13164451"/>
              <a:gd name="connsiteY18" fmla="*/ 3826549 h 5154607"/>
              <a:gd name="connsiteX19" fmla="*/ 4005942 w 13164451"/>
              <a:gd name="connsiteY19" fmla="*/ 2585578 h 5154607"/>
              <a:gd name="connsiteX20" fmla="*/ 7917540 w 13164451"/>
              <a:gd name="connsiteY20" fmla="*/ 1344605 h 5154607"/>
              <a:gd name="connsiteX21" fmla="*/ 9158511 w 13164451"/>
              <a:gd name="connsiteY21" fmla="*/ 2585577 h 5154607"/>
              <a:gd name="connsiteX22" fmla="*/ 7917540 w 13164451"/>
              <a:gd name="connsiteY22" fmla="*/ 3826548 h 5154607"/>
              <a:gd name="connsiteX23" fmla="*/ 6676568 w 13164451"/>
              <a:gd name="connsiteY23" fmla="*/ 2585577 h 5154607"/>
              <a:gd name="connsiteX24" fmla="*/ 10588168 w 13164451"/>
              <a:gd name="connsiteY24" fmla="*/ 1344604 h 5154607"/>
              <a:gd name="connsiteX25" fmla="*/ 11829139 w 13164451"/>
              <a:gd name="connsiteY25" fmla="*/ 2585576 h 5154607"/>
              <a:gd name="connsiteX26" fmla="*/ 10588168 w 13164451"/>
              <a:gd name="connsiteY26" fmla="*/ 3826547 h 5154607"/>
              <a:gd name="connsiteX27" fmla="*/ 9347196 w 13164451"/>
              <a:gd name="connsiteY27" fmla="*/ 2585576 h 5154607"/>
              <a:gd name="connsiteX28" fmla="*/ 6582225 w 13164451"/>
              <a:gd name="connsiteY28" fmla="*/ 33560 h 5154607"/>
              <a:gd name="connsiteX29" fmla="*/ 7823196 w 13164451"/>
              <a:gd name="connsiteY29" fmla="*/ 1274532 h 5154607"/>
              <a:gd name="connsiteX30" fmla="*/ 6582225 w 13164451"/>
              <a:gd name="connsiteY30" fmla="*/ 2515503 h 5154607"/>
              <a:gd name="connsiteX31" fmla="*/ 5341254 w 13164451"/>
              <a:gd name="connsiteY31" fmla="*/ 1274532 h 5154607"/>
              <a:gd name="connsiteX32" fmla="*/ 3911596 w 13164451"/>
              <a:gd name="connsiteY32" fmla="*/ 33559 h 5154607"/>
              <a:gd name="connsiteX33" fmla="*/ 5152568 w 13164451"/>
              <a:gd name="connsiteY33" fmla="*/ 1274531 h 5154607"/>
              <a:gd name="connsiteX34" fmla="*/ 3911596 w 13164451"/>
              <a:gd name="connsiteY34" fmla="*/ 2515502 h 5154607"/>
              <a:gd name="connsiteX35" fmla="*/ 2670624 w 13164451"/>
              <a:gd name="connsiteY35" fmla="*/ 1274531 h 5154607"/>
              <a:gd name="connsiteX36" fmla="*/ 1240972 w 13164451"/>
              <a:gd name="connsiteY36" fmla="*/ 16551 h 5154607"/>
              <a:gd name="connsiteX37" fmla="*/ 2481943 w 13164451"/>
              <a:gd name="connsiteY37" fmla="*/ 1257522 h 5154607"/>
              <a:gd name="connsiteX38" fmla="*/ 1240972 w 13164451"/>
              <a:gd name="connsiteY38" fmla="*/ 2498493 h 5154607"/>
              <a:gd name="connsiteX39" fmla="*/ 0 w 13164451"/>
              <a:gd name="connsiteY39" fmla="*/ 1257522 h 5154607"/>
              <a:gd name="connsiteX40" fmla="*/ 11923480 w 13164451"/>
              <a:gd name="connsiteY40" fmla="*/ 1 h 5154607"/>
              <a:gd name="connsiteX41" fmla="*/ 13164451 w 13164451"/>
              <a:gd name="connsiteY41" fmla="*/ 1240973 h 5154607"/>
              <a:gd name="connsiteX42" fmla="*/ 11923480 w 13164451"/>
              <a:gd name="connsiteY42" fmla="*/ 2481944 h 5154607"/>
              <a:gd name="connsiteX43" fmla="*/ 10682508 w 13164451"/>
              <a:gd name="connsiteY43" fmla="*/ 1240973 h 5154607"/>
              <a:gd name="connsiteX44" fmla="*/ 9252852 w 13164451"/>
              <a:gd name="connsiteY44" fmla="*/ 0 h 5154607"/>
              <a:gd name="connsiteX45" fmla="*/ 10493823 w 13164451"/>
              <a:gd name="connsiteY45" fmla="*/ 1240972 h 5154607"/>
              <a:gd name="connsiteX46" fmla="*/ 9252852 w 13164451"/>
              <a:gd name="connsiteY46" fmla="*/ 2481943 h 5154607"/>
              <a:gd name="connsiteX47" fmla="*/ 8011880 w 13164451"/>
              <a:gd name="connsiteY47" fmla="*/ 1240972 h 5154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64451" h="5154607">
                <a:moveTo>
                  <a:pt x="9252854" y="2672664"/>
                </a:moveTo>
                <a:lnTo>
                  <a:pt x="10493825" y="3913636"/>
                </a:lnTo>
                <a:lnTo>
                  <a:pt x="9252854" y="5154607"/>
                </a:lnTo>
                <a:lnTo>
                  <a:pt x="8011882" y="3913636"/>
                </a:lnTo>
                <a:close/>
                <a:moveTo>
                  <a:pt x="6582226" y="2672664"/>
                </a:moveTo>
                <a:lnTo>
                  <a:pt x="7823197" y="3913636"/>
                </a:lnTo>
                <a:lnTo>
                  <a:pt x="6582226" y="5154607"/>
                </a:lnTo>
                <a:lnTo>
                  <a:pt x="5341255" y="3913636"/>
                </a:lnTo>
                <a:close/>
                <a:moveTo>
                  <a:pt x="3911600" y="2672664"/>
                </a:moveTo>
                <a:lnTo>
                  <a:pt x="5152570" y="3913636"/>
                </a:lnTo>
                <a:lnTo>
                  <a:pt x="3911600" y="5154607"/>
                </a:lnTo>
                <a:lnTo>
                  <a:pt x="2670627" y="3913636"/>
                </a:lnTo>
                <a:close/>
                <a:moveTo>
                  <a:pt x="2576286" y="1344607"/>
                </a:moveTo>
                <a:lnTo>
                  <a:pt x="3817257" y="2585579"/>
                </a:lnTo>
                <a:lnTo>
                  <a:pt x="2576286" y="3826550"/>
                </a:lnTo>
                <a:lnTo>
                  <a:pt x="1335314" y="2585579"/>
                </a:lnTo>
                <a:close/>
                <a:moveTo>
                  <a:pt x="5246913" y="1344606"/>
                </a:moveTo>
                <a:lnTo>
                  <a:pt x="6487884" y="2585578"/>
                </a:lnTo>
                <a:lnTo>
                  <a:pt x="5246913" y="3826549"/>
                </a:lnTo>
                <a:lnTo>
                  <a:pt x="4005942" y="2585578"/>
                </a:lnTo>
                <a:close/>
                <a:moveTo>
                  <a:pt x="7917540" y="1344605"/>
                </a:moveTo>
                <a:lnTo>
                  <a:pt x="9158511" y="2585577"/>
                </a:lnTo>
                <a:lnTo>
                  <a:pt x="7917540" y="3826548"/>
                </a:lnTo>
                <a:lnTo>
                  <a:pt x="6676568" y="2585577"/>
                </a:lnTo>
                <a:close/>
                <a:moveTo>
                  <a:pt x="10588168" y="1344604"/>
                </a:moveTo>
                <a:lnTo>
                  <a:pt x="11829139" y="2585576"/>
                </a:lnTo>
                <a:lnTo>
                  <a:pt x="10588168" y="3826547"/>
                </a:lnTo>
                <a:lnTo>
                  <a:pt x="9347196" y="2585576"/>
                </a:lnTo>
                <a:close/>
                <a:moveTo>
                  <a:pt x="6582225" y="33560"/>
                </a:moveTo>
                <a:lnTo>
                  <a:pt x="7823196" y="1274532"/>
                </a:lnTo>
                <a:lnTo>
                  <a:pt x="6582225" y="2515503"/>
                </a:lnTo>
                <a:lnTo>
                  <a:pt x="5341254" y="1274532"/>
                </a:lnTo>
                <a:close/>
                <a:moveTo>
                  <a:pt x="3911596" y="33559"/>
                </a:moveTo>
                <a:lnTo>
                  <a:pt x="5152568" y="1274531"/>
                </a:lnTo>
                <a:lnTo>
                  <a:pt x="3911596" y="2515502"/>
                </a:lnTo>
                <a:lnTo>
                  <a:pt x="2670624" y="1274531"/>
                </a:lnTo>
                <a:close/>
                <a:moveTo>
                  <a:pt x="1240972" y="16551"/>
                </a:moveTo>
                <a:lnTo>
                  <a:pt x="2481943" y="1257522"/>
                </a:lnTo>
                <a:lnTo>
                  <a:pt x="1240972" y="2498493"/>
                </a:lnTo>
                <a:lnTo>
                  <a:pt x="0" y="1257522"/>
                </a:lnTo>
                <a:close/>
                <a:moveTo>
                  <a:pt x="11923480" y="1"/>
                </a:moveTo>
                <a:lnTo>
                  <a:pt x="13164451" y="1240973"/>
                </a:lnTo>
                <a:lnTo>
                  <a:pt x="11923480" y="2481944"/>
                </a:lnTo>
                <a:lnTo>
                  <a:pt x="10682508" y="1240973"/>
                </a:lnTo>
                <a:close/>
                <a:moveTo>
                  <a:pt x="9252852" y="0"/>
                </a:moveTo>
                <a:lnTo>
                  <a:pt x="10493823" y="1240972"/>
                </a:lnTo>
                <a:lnTo>
                  <a:pt x="9252852" y="2481943"/>
                </a:lnTo>
                <a:lnTo>
                  <a:pt x="8011880" y="1240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09012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8AD9E48-2965-4F7B-BAAB-6E9F617E5F6C}"/>
              </a:ext>
            </a:extLst>
          </p:cNvPr>
          <p:cNvSpPr>
            <a:spLocks noGrp="1"/>
          </p:cNvSpPr>
          <p:nvPr>
            <p:ph type="pic" sz="quarter" idx="197" hasCustomPrompt="1"/>
          </p:nvPr>
        </p:nvSpPr>
        <p:spPr>
          <a:xfrm>
            <a:off x="4096624" y="1822985"/>
            <a:ext cx="3998752" cy="2885684"/>
          </a:xfrm>
          <a:custGeom>
            <a:avLst/>
            <a:gdLst>
              <a:gd name="connsiteX0" fmla="*/ 0 w 3998752"/>
              <a:gd name="connsiteY0" fmla="*/ 0 h 2885684"/>
              <a:gd name="connsiteX1" fmla="*/ 3998752 w 3998752"/>
              <a:gd name="connsiteY1" fmla="*/ 0 h 2885684"/>
              <a:gd name="connsiteX2" fmla="*/ 3998752 w 3998752"/>
              <a:gd name="connsiteY2" fmla="*/ 2885684 h 2885684"/>
              <a:gd name="connsiteX3" fmla="*/ 0 w 3998752"/>
              <a:gd name="connsiteY3" fmla="*/ 2885684 h 288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8752" h="2885684">
                <a:moveTo>
                  <a:pt x="0" y="0"/>
                </a:moveTo>
                <a:lnTo>
                  <a:pt x="3998752" y="0"/>
                </a:lnTo>
                <a:lnTo>
                  <a:pt x="3998752" y="2885684"/>
                </a:lnTo>
                <a:lnTo>
                  <a:pt x="0" y="2885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4EB0386-36F7-47BB-9B91-61B1FEAA7C75}"/>
              </a:ext>
            </a:extLst>
          </p:cNvPr>
          <p:cNvSpPr>
            <a:spLocks noGrp="1"/>
          </p:cNvSpPr>
          <p:nvPr>
            <p:ph type="pic" sz="quarter" idx="196" hasCustomPrompt="1"/>
          </p:nvPr>
        </p:nvSpPr>
        <p:spPr>
          <a:xfrm>
            <a:off x="0" y="1831459"/>
            <a:ext cx="3998752" cy="2885684"/>
          </a:xfrm>
          <a:custGeom>
            <a:avLst/>
            <a:gdLst>
              <a:gd name="connsiteX0" fmla="*/ 0 w 3998752"/>
              <a:gd name="connsiteY0" fmla="*/ 0 h 2885684"/>
              <a:gd name="connsiteX1" fmla="*/ 3998752 w 3998752"/>
              <a:gd name="connsiteY1" fmla="*/ 0 h 2885684"/>
              <a:gd name="connsiteX2" fmla="*/ 3998752 w 3998752"/>
              <a:gd name="connsiteY2" fmla="*/ 2885684 h 2885684"/>
              <a:gd name="connsiteX3" fmla="*/ 0 w 3998752"/>
              <a:gd name="connsiteY3" fmla="*/ 2885684 h 288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8752" h="2885684">
                <a:moveTo>
                  <a:pt x="0" y="0"/>
                </a:moveTo>
                <a:lnTo>
                  <a:pt x="3998752" y="0"/>
                </a:lnTo>
                <a:lnTo>
                  <a:pt x="3998752" y="2885684"/>
                </a:lnTo>
                <a:lnTo>
                  <a:pt x="0" y="2885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DD89FD3-5F51-4472-8299-53DCAF019A36}"/>
              </a:ext>
            </a:extLst>
          </p:cNvPr>
          <p:cNvSpPr>
            <a:spLocks noGrp="1"/>
          </p:cNvSpPr>
          <p:nvPr>
            <p:ph type="pic" sz="quarter" idx="198" hasCustomPrompt="1"/>
          </p:nvPr>
        </p:nvSpPr>
        <p:spPr>
          <a:xfrm>
            <a:off x="8193248" y="1814513"/>
            <a:ext cx="3998752" cy="2885684"/>
          </a:xfrm>
          <a:custGeom>
            <a:avLst/>
            <a:gdLst>
              <a:gd name="connsiteX0" fmla="*/ 0 w 3998752"/>
              <a:gd name="connsiteY0" fmla="*/ 0 h 2885684"/>
              <a:gd name="connsiteX1" fmla="*/ 3998752 w 3998752"/>
              <a:gd name="connsiteY1" fmla="*/ 0 h 2885684"/>
              <a:gd name="connsiteX2" fmla="*/ 3998752 w 3998752"/>
              <a:gd name="connsiteY2" fmla="*/ 2885684 h 2885684"/>
              <a:gd name="connsiteX3" fmla="*/ 0 w 3998752"/>
              <a:gd name="connsiteY3" fmla="*/ 2885684 h 2885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8752" h="2885684">
                <a:moveTo>
                  <a:pt x="0" y="0"/>
                </a:moveTo>
                <a:lnTo>
                  <a:pt x="3998752" y="0"/>
                </a:lnTo>
                <a:lnTo>
                  <a:pt x="3998752" y="2885684"/>
                </a:lnTo>
                <a:lnTo>
                  <a:pt x="0" y="28856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85063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C683497-306C-4862-831D-3D2DD6B24ADB}"/>
              </a:ext>
            </a:extLst>
          </p:cNvPr>
          <p:cNvSpPr>
            <a:spLocks noGrp="1"/>
          </p:cNvSpPr>
          <p:nvPr>
            <p:ph type="pic" sz="quarter" idx="197" hasCustomPrompt="1"/>
          </p:nvPr>
        </p:nvSpPr>
        <p:spPr>
          <a:xfrm>
            <a:off x="6603792" y="1867289"/>
            <a:ext cx="2010636" cy="1370392"/>
          </a:xfrm>
          <a:custGeom>
            <a:avLst/>
            <a:gdLst>
              <a:gd name="connsiteX0" fmla="*/ 228403 w 2010636"/>
              <a:gd name="connsiteY0" fmla="*/ 0 h 1370392"/>
              <a:gd name="connsiteX1" fmla="*/ 1782233 w 2010636"/>
              <a:gd name="connsiteY1" fmla="*/ 0 h 1370392"/>
              <a:gd name="connsiteX2" fmla="*/ 2010636 w 2010636"/>
              <a:gd name="connsiteY2" fmla="*/ 228403 h 1370392"/>
              <a:gd name="connsiteX3" fmla="*/ 2010636 w 2010636"/>
              <a:gd name="connsiteY3" fmla="*/ 1141989 h 1370392"/>
              <a:gd name="connsiteX4" fmla="*/ 1782233 w 2010636"/>
              <a:gd name="connsiteY4" fmla="*/ 1370392 h 1370392"/>
              <a:gd name="connsiteX5" fmla="*/ 228403 w 2010636"/>
              <a:gd name="connsiteY5" fmla="*/ 1370392 h 1370392"/>
              <a:gd name="connsiteX6" fmla="*/ 0 w 2010636"/>
              <a:gd name="connsiteY6" fmla="*/ 1141989 h 1370392"/>
              <a:gd name="connsiteX7" fmla="*/ 0 w 2010636"/>
              <a:gd name="connsiteY7" fmla="*/ 228403 h 1370392"/>
              <a:gd name="connsiteX8" fmla="*/ 228403 w 2010636"/>
              <a:gd name="connsiteY8" fmla="*/ 0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0636" h="1370392">
                <a:moveTo>
                  <a:pt x="228403" y="0"/>
                </a:moveTo>
                <a:lnTo>
                  <a:pt x="1782233" y="0"/>
                </a:lnTo>
                <a:cubicBezTo>
                  <a:pt x="1908376" y="0"/>
                  <a:pt x="2010636" y="102260"/>
                  <a:pt x="2010636" y="228403"/>
                </a:cubicBezTo>
                <a:lnTo>
                  <a:pt x="2010636" y="1141989"/>
                </a:lnTo>
                <a:cubicBezTo>
                  <a:pt x="2010636" y="1268132"/>
                  <a:pt x="1908376" y="1370392"/>
                  <a:pt x="1782233" y="1370392"/>
                </a:cubicBezTo>
                <a:lnTo>
                  <a:pt x="228403" y="1370392"/>
                </a:lnTo>
                <a:cubicBezTo>
                  <a:pt x="102260" y="1370392"/>
                  <a:pt x="0" y="1268132"/>
                  <a:pt x="0" y="1141989"/>
                </a:cubicBezTo>
                <a:lnTo>
                  <a:pt x="0" y="228403"/>
                </a:lnTo>
                <a:cubicBezTo>
                  <a:pt x="0" y="102260"/>
                  <a:pt x="102260" y="0"/>
                  <a:pt x="2284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D066A09-5453-4918-B3C7-852DA4B6FB4E}"/>
              </a:ext>
            </a:extLst>
          </p:cNvPr>
          <p:cNvSpPr>
            <a:spLocks noGrp="1"/>
          </p:cNvSpPr>
          <p:nvPr>
            <p:ph type="pic" sz="quarter" idx="196" hasCustomPrompt="1"/>
          </p:nvPr>
        </p:nvSpPr>
        <p:spPr>
          <a:xfrm>
            <a:off x="1267592" y="1827896"/>
            <a:ext cx="2010636" cy="1370392"/>
          </a:xfrm>
          <a:custGeom>
            <a:avLst/>
            <a:gdLst>
              <a:gd name="connsiteX0" fmla="*/ 228403 w 2010636"/>
              <a:gd name="connsiteY0" fmla="*/ 0 h 1370392"/>
              <a:gd name="connsiteX1" fmla="*/ 1782233 w 2010636"/>
              <a:gd name="connsiteY1" fmla="*/ 0 h 1370392"/>
              <a:gd name="connsiteX2" fmla="*/ 2010636 w 2010636"/>
              <a:gd name="connsiteY2" fmla="*/ 228403 h 1370392"/>
              <a:gd name="connsiteX3" fmla="*/ 2010636 w 2010636"/>
              <a:gd name="connsiteY3" fmla="*/ 1141989 h 1370392"/>
              <a:gd name="connsiteX4" fmla="*/ 1782233 w 2010636"/>
              <a:gd name="connsiteY4" fmla="*/ 1370392 h 1370392"/>
              <a:gd name="connsiteX5" fmla="*/ 228403 w 2010636"/>
              <a:gd name="connsiteY5" fmla="*/ 1370392 h 1370392"/>
              <a:gd name="connsiteX6" fmla="*/ 0 w 2010636"/>
              <a:gd name="connsiteY6" fmla="*/ 1141989 h 1370392"/>
              <a:gd name="connsiteX7" fmla="*/ 0 w 2010636"/>
              <a:gd name="connsiteY7" fmla="*/ 228403 h 1370392"/>
              <a:gd name="connsiteX8" fmla="*/ 228403 w 2010636"/>
              <a:gd name="connsiteY8" fmla="*/ 0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0636" h="1370392">
                <a:moveTo>
                  <a:pt x="228403" y="0"/>
                </a:moveTo>
                <a:lnTo>
                  <a:pt x="1782233" y="0"/>
                </a:lnTo>
                <a:cubicBezTo>
                  <a:pt x="1908376" y="0"/>
                  <a:pt x="2010636" y="102260"/>
                  <a:pt x="2010636" y="228403"/>
                </a:cubicBezTo>
                <a:lnTo>
                  <a:pt x="2010636" y="1141989"/>
                </a:lnTo>
                <a:cubicBezTo>
                  <a:pt x="2010636" y="1268132"/>
                  <a:pt x="1908376" y="1370392"/>
                  <a:pt x="1782233" y="1370392"/>
                </a:cubicBezTo>
                <a:lnTo>
                  <a:pt x="228403" y="1370392"/>
                </a:lnTo>
                <a:cubicBezTo>
                  <a:pt x="102260" y="1370392"/>
                  <a:pt x="0" y="1268132"/>
                  <a:pt x="0" y="1141989"/>
                </a:cubicBezTo>
                <a:lnTo>
                  <a:pt x="0" y="228403"/>
                </a:lnTo>
                <a:cubicBezTo>
                  <a:pt x="0" y="102260"/>
                  <a:pt x="102260" y="0"/>
                  <a:pt x="2284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7989CB2-ECFB-4A61-ACB9-F524F9C95D1F}"/>
              </a:ext>
            </a:extLst>
          </p:cNvPr>
          <p:cNvSpPr>
            <a:spLocks noGrp="1"/>
          </p:cNvSpPr>
          <p:nvPr>
            <p:ph type="pic" sz="quarter" idx="198" hasCustomPrompt="1"/>
          </p:nvPr>
        </p:nvSpPr>
        <p:spPr>
          <a:xfrm>
            <a:off x="1267592" y="4345483"/>
            <a:ext cx="2010636" cy="1370392"/>
          </a:xfrm>
          <a:custGeom>
            <a:avLst/>
            <a:gdLst>
              <a:gd name="connsiteX0" fmla="*/ 228403 w 2010636"/>
              <a:gd name="connsiteY0" fmla="*/ 0 h 1370392"/>
              <a:gd name="connsiteX1" fmla="*/ 1782233 w 2010636"/>
              <a:gd name="connsiteY1" fmla="*/ 0 h 1370392"/>
              <a:gd name="connsiteX2" fmla="*/ 2010636 w 2010636"/>
              <a:gd name="connsiteY2" fmla="*/ 228403 h 1370392"/>
              <a:gd name="connsiteX3" fmla="*/ 2010636 w 2010636"/>
              <a:gd name="connsiteY3" fmla="*/ 1141989 h 1370392"/>
              <a:gd name="connsiteX4" fmla="*/ 1782233 w 2010636"/>
              <a:gd name="connsiteY4" fmla="*/ 1370392 h 1370392"/>
              <a:gd name="connsiteX5" fmla="*/ 228403 w 2010636"/>
              <a:gd name="connsiteY5" fmla="*/ 1370392 h 1370392"/>
              <a:gd name="connsiteX6" fmla="*/ 0 w 2010636"/>
              <a:gd name="connsiteY6" fmla="*/ 1141989 h 1370392"/>
              <a:gd name="connsiteX7" fmla="*/ 0 w 2010636"/>
              <a:gd name="connsiteY7" fmla="*/ 228403 h 1370392"/>
              <a:gd name="connsiteX8" fmla="*/ 228403 w 2010636"/>
              <a:gd name="connsiteY8" fmla="*/ 0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0636" h="1370392">
                <a:moveTo>
                  <a:pt x="228403" y="0"/>
                </a:moveTo>
                <a:lnTo>
                  <a:pt x="1782233" y="0"/>
                </a:lnTo>
                <a:cubicBezTo>
                  <a:pt x="1908376" y="0"/>
                  <a:pt x="2010636" y="102260"/>
                  <a:pt x="2010636" y="228403"/>
                </a:cubicBezTo>
                <a:lnTo>
                  <a:pt x="2010636" y="1141989"/>
                </a:lnTo>
                <a:cubicBezTo>
                  <a:pt x="2010636" y="1268132"/>
                  <a:pt x="1908376" y="1370392"/>
                  <a:pt x="1782233" y="1370392"/>
                </a:cubicBezTo>
                <a:lnTo>
                  <a:pt x="228403" y="1370392"/>
                </a:lnTo>
                <a:cubicBezTo>
                  <a:pt x="102260" y="1370392"/>
                  <a:pt x="0" y="1268132"/>
                  <a:pt x="0" y="1141989"/>
                </a:cubicBezTo>
                <a:lnTo>
                  <a:pt x="0" y="228403"/>
                </a:lnTo>
                <a:cubicBezTo>
                  <a:pt x="0" y="102260"/>
                  <a:pt x="102260" y="0"/>
                  <a:pt x="2284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F287B96-ACCA-4388-8947-CE559820ABEC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6603792" y="4414627"/>
            <a:ext cx="2010636" cy="1370392"/>
          </a:xfrm>
          <a:custGeom>
            <a:avLst/>
            <a:gdLst>
              <a:gd name="connsiteX0" fmla="*/ 228403 w 2010636"/>
              <a:gd name="connsiteY0" fmla="*/ 0 h 1370392"/>
              <a:gd name="connsiteX1" fmla="*/ 1782233 w 2010636"/>
              <a:gd name="connsiteY1" fmla="*/ 0 h 1370392"/>
              <a:gd name="connsiteX2" fmla="*/ 2010636 w 2010636"/>
              <a:gd name="connsiteY2" fmla="*/ 228403 h 1370392"/>
              <a:gd name="connsiteX3" fmla="*/ 2010636 w 2010636"/>
              <a:gd name="connsiteY3" fmla="*/ 1141989 h 1370392"/>
              <a:gd name="connsiteX4" fmla="*/ 1782233 w 2010636"/>
              <a:gd name="connsiteY4" fmla="*/ 1370392 h 1370392"/>
              <a:gd name="connsiteX5" fmla="*/ 228403 w 2010636"/>
              <a:gd name="connsiteY5" fmla="*/ 1370392 h 1370392"/>
              <a:gd name="connsiteX6" fmla="*/ 0 w 2010636"/>
              <a:gd name="connsiteY6" fmla="*/ 1141989 h 1370392"/>
              <a:gd name="connsiteX7" fmla="*/ 0 w 2010636"/>
              <a:gd name="connsiteY7" fmla="*/ 228403 h 1370392"/>
              <a:gd name="connsiteX8" fmla="*/ 228403 w 2010636"/>
              <a:gd name="connsiteY8" fmla="*/ 0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10636" h="1370392">
                <a:moveTo>
                  <a:pt x="228403" y="0"/>
                </a:moveTo>
                <a:lnTo>
                  <a:pt x="1782233" y="0"/>
                </a:lnTo>
                <a:cubicBezTo>
                  <a:pt x="1908376" y="0"/>
                  <a:pt x="2010636" y="102260"/>
                  <a:pt x="2010636" y="228403"/>
                </a:cubicBezTo>
                <a:lnTo>
                  <a:pt x="2010636" y="1141989"/>
                </a:lnTo>
                <a:cubicBezTo>
                  <a:pt x="2010636" y="1268132"/>
                  <a:pt x="1908376" y="1370392"/>
                  <a:pt x="1782233" y="1370392"/>
                </a:cubicBezTo>
                <a:lnTo>
                  <a:pt x="228403" y="1370392"/>
                </a:lnTo>
                <a:cubicBezTo>
                  <a:pt x="102260" y="1370392"/>
                  <a:pt x="0" y="1268132"/>
                  <a:pt x="0" y="1141989"/>
                </a:cubicBezTo>
                <a:lnTo>
                  <a:pt x="0" y="228403"/>
                </a:lnTo>
                <a:cubicBezTo>
                  <a:pt x="0" y="102260"/>
                  <a:pt x="102260" y="0"/>
                  <a:pt x="22840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65201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128969A-3086-4028-B12D-2846908E6DEC}"/>
              </a:ext>
            </a:extLst>
          </p:cNvPr>
          <p:cNvSpPr>
            <a:spLocks noGrp="1"/>
          </p:cNvSpPr>
          <p:nvPr>
            <p:ph type="pic" sz="quarter" idx="197" hasCustomPrompt="1"/>
          </p:nvPr>
        </p:nvSpPr>
        <p:spPr>
          <a:xfrm>
            <a:off x="4743424" y="2007798"/>
            <a:ext cx="2743200" cy="2364826"/>
          </a:xfrm>
          <a:custGeom>
            <a:avLst/>
            <a:gdLst>
              <a:gd name="connsiteX0" fmla="*/ 591207 w 2743200"/>
              <a:gd name="connsiteY0" fmla="*/ 0 h 2364826"/>
              <a:gd name="connsiteX1" fmla="*/ 2151993 w 2743200"/>
              <a:gd name="connsiteY1" fmla="*/ 0 h 2364826"/>
              <a:gd name="connsiteX2" fmla="*/ 2743200 w 2743200"/>
              <a:gd name="connsiteY2" fmla="*/ 1182413 h 2364826"/>
              <a:gd name="connsiteX3" fmla="*/ 2151993 w 2743200"/>
              <a:gd name="connsiteY3" fmla="*/ 2364826 h 2364826"/>
              <a:gd name="connsiteX4" fmla="*/ 591207 w 2743200"/>
              <a:gd name="connsiteY4" fmla="*/ 2364826 h 2364826"/>
              <a:gd name="connsiteX5" fmla="*/ 0 w 2743200"/>
              <a:gd name="connsiteY5" fmla="*/ 1182413 h 236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2364826">
                <a:moveTo>
                  <a:pt x="591207" y="0"/>
                </a:moveTo>
                <a:lnTo>
                  <a:pt x="2151993" y="0"/>
                </a:lnTo>
                <a:lnTo>
                  <a:pt x="2743200" y="1182413"/>
                </a:lnTo>
                <a:lnTo>
                  <a:pt x="2151993" y="2364826"/>
                </a:lnTo>
                <a:lnTo>
                  <a:pt x="591207" y="2364826"/>
                </a:lnTo>
                <a:lnTo>
                  <a:pt x="0" y="1182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A8A57E2-624F-4661-8D3D-E465C367F516}"/>
              </a:ext>
            </a:extLst>
          </p:cNvPr>
          <p:cNvSpPr>
            <a:spLocks noGrp="1"/>
          </p:cNvSpPr>
          <p:nvPr>
            <p:ph type="pic" sz="quarter" idx="196" hasCustomPrompt="1"/>
          </p:nvPr>
        </p:nvSpPr>
        <p:spPr>
          <a:xfrm>
            <a:off x="827946" y="2007798"/>
            <a:ext cx="2743200" cy="2364826"/>
          </a:xfrm>
          <a:custGeom>
            <a:avLst/>
            <a:gdLst>
              <a:gd name="connsiteX0" fmla="*/ 591207 w 2743200"/>
              <a:gd name="connsiteY0" fmla="*/ 0 h 2364826"/>
              <a:gd name="connsiteX1" fmla="*/ 2151993 w 2743200"/>
              <a:gd name="connsiteY1" fmla="*/ 0 h 2364826"/>
              <a:gd name="connsiteX2" fmla="*/ 2743200 w 2743200"/>
              <a:gd name="connsiteY2" fmla="*/ 1182413 h 2364826"/>
              <a:gd name="connsiteX3" fmla="*/ 2151993 w 2743200"/>
              <a:gd name="connsiteY3" fmla="*/ 2364826 h 2364826"/>
              <a:gd name="connsiteX4" fmla="*/ 591207 w 2743200"/>
              <a:gd name="connsiteY4" fmla="*/ 2364826 h 2364826"/>
              <a:gd name="connsiteX5" fmla="*/ 0 w 2743200"/>
              <a:gd name="connsiteY5" fmla="*/ 1182413 h 236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2364826">
                <a:moveTo>
                  <a:pt x="591207" y="0"/>
                </a:moveTo>
                <a:lnTo>
                  <a:pt x="2151993" y="0"/>
                </a:lnTo>
                <a:lnTo>
                  <a:pt x="2743200" y="1182413"/>
                </a:lnTo>
                <a:lnTo>
                  <a:pt x="2151993" y="2364826"/>
                </a:lnTo>
                <a:lnTo>
                  <a:pt x="591207" y="2364826"/>
                </a:lnTo>
                <a:lnTo>
                  <a:pt x="0" y="1182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99D75BE-0877-4547-8997-DB3DFB0BC77B}"/>
              </a:ext>
            </a:extLst>
          </p:cNvPr>
          <p:cNvSpPr>
            <a:spLocks noGrp="1"/>
          </p:cNvSpPr>
          <p:nvPr>
            <p:ph type="pic" sz="quarter" idx="198" hasCustomPrompt="1"/>
          </p:nvPr>
        </p:nvSpPr>
        <p:spPr>
          <a:xfrm>
            <a:off x="8658901" y="2007798"/>
            <a:ext cx="2743200" cy="2364826"/>
          </a:xfrm>
          <a:custGeom>
            <a:avLst/>
            <a:gdLst>
              <a:gd name="connsiteX0" fmla="*/ 591207 w 2743200"/>
              <a:gd name="connsiteY0" fmla="*/ 0 h 2364826"/>
              <a:gd name="connsiteX1" fmla="*/ 2151993 w 2743200"/>
              <a:gd name="connsiteY1" fmla="*/ 0 h 2364826"/>
              <a:gd name="connsiteX2" fmla="*/ 2743200 w 2743200"/>
              <a:gd name="connsiteY2" fmla="*/ 1182413 h 2364826"/>
              <a:gd name="connsiteX3" fmla="*/ 2151993 w 2743200"/>
              <a:gd name="connsiteY3" fmla="*/ 2364826 h 2364826"/>
              <a:gd name="connsiteX4" fmla="*/ 591207 w 2743200"/>
              <a:gd name="connsiteY4" fmla="*/ 2364826 h 2364826"/>
              <a:gd name="connsiteX5" fmla="*/ 0 w 2743200"/>
              <a:gd name="connsiteY5" fmla="*/ 1182413 h 2364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43200" h="2364826">
                <a:moveTo>
                  <a:pt x="591207" y="0"/>
                </a:moveTo>
                <a:lnTo>
                  <a:pt x="2151993" y="0"/>
                </a:lnTo>
                <a:lnTo>
                  <a:pt x="2743200" y="1182413"/>
                </a:lnTo>
                <a:lnTo>
                  <a:pt x="2151993" y="2364826"/>
                </a:lnTo>
                <a:lnTo>
                  <a:pt x="591207" y="2364826"/>
                </a:lnTo>
                <a:lnTo>
                  <a:pt x="0" y="1182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09772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EFBE69B-98B7-4856-AF6C-84A033F6B51A}"/>
              </a:ext>
            </a:extLst>
          </p:cNvPr>
          <p:cNvSpPr>
            <a:spLocks noGrp="1"/>
          </p:cNvSpPr>
          <p:nvPr>
            <p:ph type="pic" sz="quarter" idx="197" hasCustomPrompt="1"/>
          </p:nvPr>
        </p:nvSpPr>
        <p:spPr>
          <a:xfrm>
            <a:off x="4349750" y="1798415"/>
            <a:ext cx="3492500" cy="2041526"/>
          </a:xfrm>
          <a:custGeom>
            <a:avLst/>
            <a:gdLst>
              <a:gd name="connsiteX0" fmla="*/ 340261 w 3492500"/>
              <a:gd name="connsiteY0" fmla="*/ 0 h 2041526"/>
              <a:gd name="connsiteX1" fmla="*/ 3152239 w 3492500"/>
              <a:gd name="connsiteY1" fmla="*/ 0 h 2041526"/>
              <a:gd name="connsiteX2" fmla="*/ 3492500 w 3492500"/>
              <a:gd name="connsiteY2" fmla="*/ 340261 h 2041526"/>
              <a:gd name="connsiteX3" fmla="*/ 3492500 w 3492500"/>
              <a:gd name="connsiteY3" fmla="*/ 1701265 h 2041526"/>
              <a:gd name="connsiteX4" fmla="*/ 3152239 w 3492500"/>
              <a:gd name="connsiteY4" fmla="*/ 2041526 h 2041526"/>
              <a:gd name="connsiteX5" fmla="*/ 340261 w 3492500"/>
              <a:gd name="connsiteY5" fmla="*/ 2041526 h 2041526"/>
              <a:gd name="connsiteX6" fmla="*/ 0 w 3492500"/>
              <a:gd name="connsiteY6" fmla="*/ 1701265 h 2041526"/>
              <a:gd name="connsiteX7" fmla="*/ 0 w 3492500"/>
              <a:gd name="connsiteY7" fmla="*/ 340261 h 2041526"/>
              <a:gd name="connsiteX8" fmla="*/ 340261 w 3492500"/>
              <a:gd name="connsiteY8" fmla="*/ 0 h 20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500" h="2041526">
                <a:moveTo>
                  <a:pt x="340261" y="0"/>
                </a:moveTo>
                <a:lnTo>
                  <a:pt x="3152239" y="0"/>
                </a:lnTo>
                <a:cubicBezTo>
                  <a:pt x="3340160" y="0"/>
                  <a:pt x="3492500" y="152340"/>
                  <a:pt x="3492500" y="340261"/>
                </a:cubicBezTo>
                <a:lnTo>
                  <a:pt x="3492500" y="1701265"/>
                </a:lnTo>
                <a:cubicBezTo>
                  <a:pt x="3492500" y="1889186"/>
                  <a:pt x="3340160" y="2041526"/>
                  <a:pt x="3152239" y="2041526"/>
                </a:cubicBezTo>
                <a:lnTo>
                  <a:pt x="340261" y="2041526"/>
                </a:lnTo>
                <a:cubicBezTo>
                  <a:pt x="152340" y="2041526"/>
                  <a:pt x="0" y="1889186"/>
                  <a:pt x="0" y="1701265"/>
                </a:cubicBezTo>
                <a:lnTo>
                  <a:pt x="0" y="340261"/>
                </a:lnTo>
                <a:cubicBezTo>
                  <a:pt x="0" y="152340"/>
                  <a:pt x="152340" y="0"/>
                  <a:pt x="3402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61B44EF-C227-4EB1-B741-842705DAADEB}"/>
              </a:ext>
            </a:extLst>
          </p:cNvPr>
          <p:cNvSpPr>
            <a:spLocks noGrp="1"/>
          </p:cNvSpPr>
          <p:nvPr>
            <p:ph type="pic" sz="quarter" idx="196" hasCustomPrompt="1"/>
          </p:nvPr>
        </p:nvSpPr>
        <p:spPr>
          <a:xfrm>
            <a:off x="755650" y="3935415"/>
            <a:ext cx="3492500" cy="2041526"/>
          </a:xfrm>
          <a:custGeom>
            <a:avLst/>
            <a:gdLst>
              <a:gd name="connsiteX0" fmla="*/ 340261 w 3492500"/>
              <a:gd name="connsiteY0" fmla="*/ 0 h 2041526"/>
              <a:gd name="connsiteX1" fmla="*/ 3152239 w 3492500"/>
              <a:gd name="connsiteY1" fmla="*/ 0 h 2041526"/>
              <a:gd name="connsiteX2" fmla="*/ 3492500 w 3492500"/>
              <a:gd name="connsiteY2" fmla="*/ 340261 h 2041526"/>
              <a:gd name="connsiteX3" fmla="*/ 3492500 w 3492500"/>
              <a:gd name="connsiteY3" fmla="*/ 1701265 h 2041526"/>
              <a:gd name="connsiteX4" fmla="*/ 3152239 w 3492500"/>
              <a:gd name="connsiteY4" fmla="*/ 2041526 h 2041526"/>
              <a:gd name="connsiteX5" fmla="*/ 340261 w 3492500"/>
              <a:gd name="connsiteY5" fmla="*/ 2041526 h 2041526"/>
              <a:gd name="connsiteX6" fmla="*/ 0 w 3492500"/>
              <a:gd name="connsiteY6" fmla="*/ 1701265 h 2041526"/>
              <a:gd name="connsiteX7" fmla="*/ 0 w 3492500"/>
              <a:gd name="connsiteY7" fmla="*/ 340261 h 2041526"/>
              <a:gd name="connsiteX8" fmla="*/ 340261 w 3492500"/>
              <a:gd name="connsiteY8" fmla="*/ 0 h 20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500" h="2041526">
                <a:moveTo>
                  <a:pt x="340261" y="0"/>
                </a:moveTo>
                <a:lnTo>
                  <a:pt x="3152239" y="0"/>
                </a:lnTo>
                <a:cubicBezTo>
                  <a:pt x="3340160" y="0"/>
                  <a:pt x="3492500" y="152340"/>
                  <a:pt x="3492500" y="340261"/>
                </a:cubicBezTo>
                <a:lnTo>
                  <a:pt x="3492500" y="1701265"/>
                </a:lnTo>
                <a:cubicBezTo>
                  <a:pt x="3492500" y="1889186"/>
                  <a:pt x="3340160" y="2041526"/>
                  <a:pt x="3152239" y="2041526"/>
                </a:cubicBezTo>
                <a:lnTo>
                  <a:pt x="340261" y="2041526"/>
                </a:lnTo>
                <a:cubicBezTo>
                  <a:pt x="152340" y="2041526"/>
                  <a:pt x="0" y="1889186"/>
                  <a:pt x="0" y="1701265"/>
                </a:cubicBezTo>
                <a:lnTo>
                  <a:pt x="0" y="340261"/>
                </a:lnTo>
                <a:cubicBezTo>
                  <a:pt x="0" y="152340"/>
                  <a:pt x="152340" y="0"/>
                  <a:pt x="3402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113CED6-7B45-4DF9-888C-C1A561FA2787}"/>
              </a:ext>
            </a:extLst>
          </p:cNvPr>
          <p:cNvSpPr>
            <a:spLocks noGrp="1"/>
          </p:cNvSpPr>
          <p:nvPr>
            <p:ph type="pic" sz="quarter" idx="198" hasCustomPrompt="1"/>
          </p:nvPr>
        </p:nvSpPr>
        <p:spPr>
          <a:xfrm>
            <a:off x="7943850" y="3935415"/>
            <a:ext cx="3492500" cy="2041526"/>
          </a:xfrm>
          <a:custGeom>
            <a:avLst/>
            <a:gdLst>
              <a:gd name="connsiteX0" fmla="*/ 340261 w 3492500"/>
              <a:gd name="connsiteY0" fmla="*/ 0 h 2041526"/>
              <a:gd name="connsiteX1" fmla="*/ 3152239 w 3492500"/>
              <a:gd name="connsiteY1" fmla="*/ 0 h 2041526"/>
              <a:gd name="connsiteX2" fmla="*/ 3492500 w 3492500"/>
              <a:gd name="connsiteY2" fmla="*/ 340261 h 2041526"/>
              <a:gd name="connsiteX3" fmla="*/ 3492500 w 3492500"/>
              <a:gd name="connsiteY3" fmla="*/ 1701265 h 2041526"/>
              <a:gd name="connsiteX4" fmla="*/ 3152239 w 3492500"/>
              <a:gd name="connsiteY4" fmla="*/ 2041526 h 2041526"/>
              <a:gd name="connsiteX5" fmla="*/ 340261 w 3492500"/>
              <a:gd name="connsiteY5" fmla="*/ 2041526 h 2041526"/>
              <a:gd name="connsiteX6" fmla="*/ 0 w 3492500"/>
              <a:gd name="connsiteY6" fmla="*/ 1701265 h 2041526"/>
              <a:gd name="connsiteX7" fmla="*/ 0 w 3492500"/>
              <a:gd name="connsiteY7" fmla="*/ 340261 h 2041526"/>
              <a:gd name="connsiteX8" fmla="*/ 340261 w 3492500"/>
              <a:gd name="connsiteY8" fmla="*/ 0 h 204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92500" h="2041526">
                <a:moveTo>
                  <a:pt x="340261" y="0"/>
                </a:moveTo>
                <a:lnTo>
                  <a:pt x="3152239" y="0"/>
                </a:lnTo>
                <a:cubicBezTo>
                  <a:pt x="3340160" y="0"/>
                  <a:pt x="3492500" y="152340"/>
                  <a:pt x="3492500" y="340261"/>
                </a:cubicBezTo>
                <a:lnTo>
                  <a:pt x="3492500" y="1701265"/>
                </a:lnTo>
                <a:cubicBezTo>
                  <a:pt x="3492500" y="1889186"/>
                  <a:pt x="3340160" y="2041526"/>
                  <a:pt x="3152239" y="2041526"/>
                </a:cubicBezTo>
                <a:lnTo>
                  <a:pt x="340261" y="2041526"/>
                </a:lnTo>
                <a:cubicBezTo>
                  <a:pt x="152340" y="2041526"/>
                  <a:pt x="0" y="1889186"/>
                  <a:pt x="0" y="1701265"/>
                </a:cubicBezTo>
                <a:lnTo>
                  <a:pt x="0" y="340261"/>
                </a:lnTo>
                <a:cubicBezTo>
                  <a:pt x="0" y="152340"/>
                  <a:pt x="152340" y="0"/>
                  <a:pt x="3402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32300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9874D2F-193C-45A7-B507-DB9662484BC2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9234111" y="2033588"/>
            <a:ext cx="2957890" cy="2186609"/>
          </a:xfrm>
          <a:custGeom>
            <a:avLst/>
            <a:gdLst>
              <a:gd name="connsiteX0" fmla="*/ 0 w 2957890"/>
              <a:gd name="connsiteY0" fmla="*/ 0 h 2186609"/>
              <a:gd name="connsiteX1" fmla="*/ 2957890 w 2957890"/>
              <a:gd name="connsiteY1" fmla="*/ 0 h 2186609"/>
              <a:gd name="connsiteX2" fmla="*/ 2957890 w 2957890"/>
              <a:gd name="connsiteY2" fmla="*/ 2186609 h 2186609"/>
              <a:gd name="connsiteX3" fmla="*/ 0 w 2957890"/>
              <a:gd name="connsiteY3" fmla="*/ 2186609 h 2186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7890" h="2186609">
                <a:moveTo>
                  <a:pt x="0" y="0"/>
                </a:moveTo>
                <a:lnTo>
                  <a:pt x="2957890" y="0"/>
                </a:lnTo>
                <a:lnTo>
                  <a:pt x="2957890" y="2186609"/>
                </a:lnTo>
                <a:lnTo>
                  <a:pt x="0" y="21866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63BC7F0-1481-42F7-84FA-7A041EAEE4EC}"/>
              </a:ext>
            </a:extLst>
          </p:cNvPr>
          <p:cNvSpPr>
            <a:spLocks noGrp="1"/>
          </p:cNvSpPr>
          <p:nvPr>
            <p:ph type="pic" sz="quarter" idx="197" hasCustomPrompt="1"/>
          </p:nvPr>
        </p:nvSpPr>
        <p:spPr>
          <a:xfrm>
            <a:off x="3078037" y="2033589"/>
            <a:ext cx="2957890" cy="2186609"/>
          </a:xfrm>
          <a:custGeom>
            <a:avLst/>
            <a:gdLst>
              <a:gd name="connsiteX0" fmla="*/ 0 w 2957890"/>
              <a:gd name="connsiteY0" fmla="*/ 0 h 2186609"/>
              <a:gd name="connsiteX1" fmla="*/ 2957890 w 2957890"/>
              <a:gd name="connsiteY1" fmla="*/ 0 h 2186609"/>
              <a:gd name="connsiteX2" fmla="*/ 2957890 w 2957890"/>
              <a:gd name="connsiteY2" fmla="*/ 2186609 h 2186609"/>
              <a:gd name="connsiteX3" fmla="*/ 0 w 2957890"/>
              <a:gd name="connsiteY3" fmla="*/ 2186609 h 2186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7890" h="2186609">
                <a:moveTo>
                  <a:pt x="0" y="0"/>
                </a:moveTo>
                <a:lnTo>
                  <a:pt x="2957890" y="0"/>
                </a:lnTo>
                <a:lnTo>
                  <a:pt x="2957890" y="2186609"/>
                </a:lnTo>
                <a:lnTo>
                  <a:pt x="0" y="21866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6A8F2BC-C596-4403-BE54-D2E6D53A20E2}"/>
              </a:ext>
            </a:extLst>
          </p:cNvPr>
          <p:cNvSpPr>
            <a:spLocks noGrp="1"/>
          </p:cNvSpPr>
          <p:nvPr>
            <p:ph type="pic" sz="quarter" idx="196" hasCustomPrompt="1"/>
          </p:nvPr>
        </p:nvSpPr>
        <p:spPr>
          <a:xfrm>
            <a:off x="1" y="2033589"/>
            <a:ext cx="2957890" cy="2186609"/>
          </a:xfrm>
          <a:custGeom>
            <a:avLst/>
            <a:gdLst>
              <a:gd name="connsiteX0" fmla="*/ 0 w 2957890"/>
              <a:gd name="connsiteY0" fmla="*/ 0 h 2186609"/>
              <a:gd name="connsiteX1" fmla="*/ 2957890 w 2957890"/>
              <a:gd name="connsiteY1" fmla="*/ 0 h 2186609"/>
              <a:gd name="connsiteX2" fmla="*/ 2957890 w 2957890"/>
              <a:gd name="connsiteY2" fmla="*/ 2186609 h 2186609"/>
              <a:gd name="connsiteX3" fmla="*/ 0 w 2957890"/>
              <a:gd name="connsiteY3" fmla="*/ 2186609 h 2186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7890" h="2186609">
                <a:moveTo>
                  <a:pt x="0" y="0"/>
                </a:moveTo>
                <a:lnTo>
                  <a:pt x="2957890" y="0"/>
                </a:lnTo>
                <a:lnTo>
                  <a:pt x="2957890" y="2186609"/>
                </a:lnTo>
                <a:lnTo>
                  <a:pt x="0" y="21866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CEA3DD-8652-4400-9D51-2EB225258872}"/>
              </a:ext>
            </a:extLst>
          </p:cNvPr>
          <p:cNvSpPr>
            <a:spLocks noGrp="1"/>
          </p:cNvSpPr>
          <p:nvPr>
            <p:ph type="pic" sz="quarter" idx="198" hasCustomPrompt="1"/>
          </p:nvPr>
        </p:nvSpPr>
        <p:spPr>
          <a:xfrm>
            <a:off x="6156074" y="2033589"/>
            <a:ext cx="2957890" cy="2186609"/>
          </a:xfrm>
          <a:custGeom>
            <a:avLst/>
            <a:gdLst>
              <a:gd name="connsiteX0" fmla="*/ 0 w 2957890"/>
              <a:gd name="connsiteY0" fmla="*/ 0 h 2186609"/>
              <a:gd name="connsiteX1" fmla="*/ 2957890 w 2957890"/>
              <a:gd name="connsiteY1" fmla="*/ 0 h 2186609"/>
              <a:gd name="connsiteX2" fmla="*/ 2957890 w 2957890"/>
              <a:gd name="connsiteY2" fmla="*/ 2186609 h 2186609"/>
              <a:gd name="connsiteX3" fmla="*/ 0 w 2957890"/>
              <a:gd name="connsiteY3" fmla="*/ 2186609 h 2186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7890" h="2186609">
                <a:moveTo>
                  <a:pt x="0" y="0"/>
                </a:moveTo>
                <a:lnTo>
                  <a:pt x="2957890" y="0"/>
                </a:lnTo>
                <a:lnTo>
                  <a:pt x="2957890" y="2186609"/>
                </a:lnTo>
                <a:lnTo>
                  <a:pt x="0" y="21866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E3C3E12-75AB-4EA4-8199-4597C27D379F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1" y="4318001"/>
            <a:ext cx="12192001" cy="2540000"/>
          </a:xfrm>
          <a:custGeom>
            <a:avLst/>
            <a:gdLst>
              <a:gd name="connsiteX0" fmla="*/ 0 w 12192001"/>
              <a:gd name="connsiteY0" fmla="*/ 0 h 2540000"/>
              <a:gd name="connsiteX1" fmla="*/ 12192001 w 12192001"/>
              <a:gd name="connsiteY1" fmla="*/ 0 h 2540000"/>
              <a:gd name="connsiteX2" fmla="*/ 12192001 w 12192001"/>
              <a:gd name="connsiteY2" fmla="*/ 2540000 h 2540000"/>
              <a:gd name="connsiteX3" fmla="*/ 0 w 12192001"/>
              <a:gd name="connsiteY3" fmla="*/ 2540000 h 2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2540000">
                <a:moveTo>
                  <a:pt x="0" y="0"/>
                </a:moveTo>
                <a:lnTo>
                  <a:pt x="12192001" y="0"/>
                </a:lnTo>
                <a:lnTo>
                  <a:pt x="12192001" y="2540000"/>
                </a:lnTo>
                <a:lnTo>
                  <a:pt x="0" y="2540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357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003EA75-D511-4934-AC03-3873EFEA5D00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3359485" y="2182020"/>
            <a:ext cx="2613972" cy="2697162"/>
          </a:xfrm>
          <a:custGeom>
            <a:avLst/>
            <a:gdLst>
              <a:gd name="connsiteX0" fmla="*/ 435671 w 2613972"/>
              <a:gd name="connsiteY0" fmla="*/ 0 h 2697162"/>
              <a:gd name="connsiteX1" fmla="*/ 2178301 w 2613972"/>
              <a:gd name="connsiteY1" fmla="*/ 0 h 2697162"/>
              <a:gd name="connsiteX2" fmla="*/ 2613972 w 2613972"/>
              <a:gd name="connsiteY2" fmla="*/ 435671 h 2697162"/>
              <a:gd name="connsiteX3" fmla="*/ 2613972 w 2613972"/>
              <a:gd name="connsiteY3" fmla="*/ 2261491 h 2697162"/>
              <a:gd name="connsiteX4" fmla="*/ 2178301 w 2613972"/>
              <a:gd name="connsiteY4" fmla="*/ 2697162 h 2697162"/>
              <a:gd name="connsiteX5" fmla="*/ 435671 w 2613972"/>
              <a:gd name="connsiteY5" fmla="*/ 2697162 h 2697162"/>
              <a:gd name="connsiteX6" fmla="*/ 0 w 2613972"/>
              <a:gd name="connsiteY6" fmla="*/ 2261491 h 2697162"/>
              <a:gd name="connsiteX7" fmla="*/ 0 w 2613972"/>
              <a:gd name="connsiteY7" fmla="*/ 435671 h 2697162"/>
              <a:gd name="connsiteX8" fmla="*/ 435671 w 2613972"/>
              <a:gd name="connsiteY8" fmla="*/ 0 h 269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3972" h="2697162">
                <a:moveTo>
                  <a:pt x="435671" y="0"/>
                </a:moveTo>
                <a:lnTo>
                  <a:pt x="2178301" y="0"/>
                </a:lnTo>
                <a:cubicBezTo>
                  <a:pt x="2418915" y="0"/>
                  <a:pt x="2613972" y="195057"/>
                  <a:pt x="2613972" y="435671"/>
                </a:cubicBezTo>
                <a:lnTo>
                  <a:pt x="2613972" y="2261491"/>
                </a:lnTo>
                <a:cubicBezTo>
                  <a:pt x="2613972" y="2502105"/>
                  <a:pt x="2418915" y="2697162"/>
                  <a:pt x="2178301" y="2697162"/>
                </a:cubicBezTo>
                <a:lnTo>
                  <a:pt x="435671" y="2697162"/>
                </a:lnTo>
                <a:cubicBezTo>
                  <a:pt x="195057" y="2697162"/>
                  <a:pt x="0" y="2502105"/>
                  <a:pt x="0" y="2261491"/>
                </a:cubicBezTo>
                <a:lnTo>
                  <a:pt x="0" y="435671"/>
                </a:lnTo>
                <a:cubicBezTo>
                  <a:pt x="0" y="195057"/>
                  <a:pt x="195057" y="0"/>
                  <a:pt x="4356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CDD6473A-0FE3-4B2C-93F9-A6230B0F565D}"/>
              </a:ext>
            </a:extLst>
          </p:cNvPr>
          <p:cNvSpPr>
            <a:spLocks noGrp="1"/>
          </p:cNvSpPr>
          <p:nvPr>
            <p:ph type="pic" sz="quarter" idx="202" hasCustomPrompt="1"/>
          </p:nvPr>
        </p:nvSpPr>
        <p:spPr>
          <a:xfrm>
            <a:off x="6218543" y="2182020"/>
            <a:ext cx="2613972" cy="2697162"/>
          </a:xfrm>
          <a:custGeom>
            <a:avLst/>
            <a:gdLst>
              <a:gd name="connsiteX0" fmla="*/ 435671 w 2613972"/>
              <a:gd name="connsiteY0" fmla="*/ 0 h 2697162"/>
              <a:gd name="connsiteX1" fmla="*/ 2178301 w 2613972"/>
              <a:gd name="connsiteY1" fmla="*/ 0 h 2697162"/>
              <a:gd name="connsiteX2" fmla="*/ 2613972 w 2613972"/>
              <a:gd name="connsiteY2" fmla="*/ 435671 h 2697162"/>
              <a:gd name="connsiteX3" fmla="*/ 2613972 w 2613972"/>
              <a:gd name="connsiteY3" fmla="*/ 2261491 h 2697162"/>
              <a:gd name="connsiteX4" fmla="*/ 2178301 w 2613972"/>
              <a:gd name="connsiteY4" fmla="*/ 2697162 h 2697162"/>
              <a:gd name="connsiteX5" fmla="*/ 435671 w 2613972"/>
              <a:gd name="connsiteY5" fmla="*/ 2697162 h 2697162"/>
              <a:gd name="connsiteX6" fmla="*/ 0 w 2613972"/>
              <a:gd name="connsiteY6" fmla="*/ 2261491 h 2697162"/>
              <a:gd name="connsiteX7" fmla="*/ 0 w 2613972"/>
              <a:gd name="connsiteY7" fmla="*/ 435671 h 2697162"/>
              <a:gd name="connsiteX8" fmla="*/ 435671 w 2613972"/>
              <a:gd name="connsiteY8" fmla="*/ 0 h 269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3972" h="2697162">
                <a:moveTo>
                  <a:pt x="435671" y="0"/>
                </a:moveTo>
                <a:lnTo>
                  <a:pt x="2178301" y="0"/>
                </a:lnTo>
                <a:cubicBezTo>
                  <a:pt x="2418915" y="0"/>
                  <a:pt x="2613972" y="195057"/>
                  <a:pt x="2613972" y="435671"/>
                </a:cubicBezTo>
                <a:lnTo>
                  <a:pt x="2613972" y="2261491"/>
                </a:lnTo>
                <a:cubicBezTo>
                  <a:pt x="2613972" y="2502105"/>
                  <a:pt x="2418915" y="2697162"/>
                  <a:pt x="2178301" y="2697162"/>
                </a:cubicBezTo>
                <a:lnTo>
                  <a:pt x="435671" y="2697162"/>
                </a:lnTo>
                <a:cubicBezTo>
                  <a:pt x="195057" y="2697162"/>
                  <a:pt x="0" y="2502105"/>
                  <a:pt x="0" y="2261491"/>
                </a:cubicBezTo>
                <a:lnTo>
                  <a:pt x="0" y="435671"/>
                </a:lnTo>
                <a:cubicBezTo>
                  <a:pt x="0" y="195057"/>
                  <a:pt x="195057" y="0"/>
                  <a:pt x="4356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30CD0ED-BFE8-4575-B917-31511FA88EB9}"/>
              </a:ext>
            </a:extLst>
          </p:cNvPr>
          <p:cNvSpPr>
            <a:spLocks noGrp="1"/>
          </p:cNvSpPr>
          <p:nvPr>
            <p:ph type="pic" sz="quarter" idx="203" hasCustomPrompt="1"/>
          </p:nvPr>
        </p:nvSpPr>
        <p:spPr>
          <a:xfrm>
            <a:off x="9077603" y="2182020"/>
            <a:ext cx="2613972" cy="2697162"/>
          </a:xfrm>
          <a:custGeom>
            <a:avLst/>
            <a:gdLst>
              <a:gd name="connsiteX0" fmla="*/ 435671 w 2613972"/>
              <a:gd name="connsiteY0" fmla="*/ 0 h 2697162"/>
              <a:gd name="connsiteX1" fmla="*/ 2178301 w 2613972"/>
              <a:gd name="connsiteY1" fmla="*/ 0 h 2697162"/>
              <a:gd name="connsiteX2" fmla="*/ 2613972 w 2613972"/>
              <a:gd name="connsiteY2" fmla="*/ 435671 h 2697162"/>
              <a:gd name="connsiteX3" fmla="*/ 2613972 w 2613972"/>
              <a:gd name="connsiteY3" fmla="*/ 2261491 h 2697162"/>
              <a:gd name="connsiteX4" fmla="*/ 2178301 w 2613972"/>
              <a:gd name="connsiteY4" fmla="*/ 2697162 h 2697162"/>
              <a:gd name="connsiteX5" fmla="*/ 435671 w 2613972"/>
              <a:gd name="connsiteY5" fmla="*/ 2697162 h 2697162"/>
              <a:gd name="connsiteX6" fmla="*/ 0 w 2613972"/>
              <a:gd name="connsiteY6" fmla="*/ 2261491 h 2697162"/>
              <a:gd name="connsiteX7" fmla="*/ 0 w 2613972"/>
              <a:gd name="connsiteY7" fmla="*/ 435671 h 2697162"/>
              <a:gd name="connsiteX8" fmla="*/ 435671 w 2613972"/>
              <a:gd name="connsiteY8" fmla="*/ 0 h 269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3972" h="2697162">
                <a:moveTo>
                  <a:pt x="435671" y="0"/>
                </a:moveTo>
                <a:lnTo>
                  <a:pt x="2178301" y="0"/>
                </a:lnTo>
                <a:cubicBezTo>
                  <a:pt x="2418915" y="0"/>
                  <a:pt x="2613972" y="195057"/>
                  <a:pt x="2613972" y="435671"/>
                </a:cubicBezTo>
                <a:lnTo>
                  <a:pt x="2613972" y="2261491"/>
                </a:lnTo>
                <a:cubicBezTo>
                  <a:pt x="2613972" y="2502105"/>
                  <a:pt x="2418915" y="2697162"/>
                  <a:pt x="2178301" y="2697162"/>
                </a:cubicBezTo>
                <a:lnTo>
                  <a:pt x="435671" y="2697162"/>
                </a:lnTo>
                <a:cubicBezTo>
                  <a:pt x="195057" y="2697162"/>
                  <a:pt x="0" y="2502105"/>
                  <a:pt x="0" y="2261491"/>
                </a:cubicBezTo>
                <a:lnTo>
                  <a:pt x="0" y="435671"/>
                </a:lnTo>
                <a:cubicBezTo>
                  <a:pt x="0" y="195057"/>
                  <a:pt x="195057" y="0"/>
                  <a:pt x="4356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359C9F9-0D98-4D5E-BD5C-5B0A2AA54A3F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500426" y="2182020"/>
            <a:ext cx="2613972" cy="2697162"/>
          </a:xfrm>
          <a:custGeom>
            <a:avLst/>
            <a:gdLst>
              <a:gd name="connsiteX0" fmla="*/ 435671 w 2613972"/>
              <a:gd name="connsiteY0" fmla="*/ 0 h 2697162"/>
              <a:gd name="connsiteX1" fmla="*/ 2178301 w 2613972"/>
              <a:gd name="connsiteY1" fmla="*/ 0 h 2697162"/>
              <a:gd name="connsiteX2" fmla="*/ 2613972 w 2613972"/>
              <a:gd name="connsiteY2" fmla="*/ 435671 h 2697162"/>
              <a:gd name="connsiteX3" fmla="*/ 2613972 w 2613972"/>
              <a:gd name="connsiteY3" fmla="*/ 2261491 h 2697162"/>
              <a:gd name="connsiteX4" fmla="*/ 2178301 w 2613972"/>
              <a:gd name="connsiteY4" fmla="*/ 2697162 h 2697162"/>
              <a:gd name="connsiteX5" fmla="*/ 435671 w 2613972"/>
              <a:gd name="connsiteY5" fmla="*/ 2697162 h 2697162"/>
              <a:gd name="connsiteX6" fmla="*/ 0 w 2613972"/>
              <a:gd name="connsiteY6" fmla="*/ 2261491 h 2697162"/>
              <a:gd name="connsiteX7" fmla="*/ 0 w 2613972"/>
              <a:gd name="connsiteY7" fmla="*/ 435671 h 2697162"/>
              <a:gd name="connsiteX8" fmla="*/ 435671 w 2613972"/>
              <a:gd name="connsiteY8" fmla="*/ 0 h 269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3972" h="2697162">
                <a:moveTo>
                  <a:pt x="435671" y="0"/>
                </a:moveTo>
                <a:lnTo>
                  <a:pt x="2178301" y="0"/>
                </a:lnTo>
                <a:cubicBezTo>
                  <a:pt x="2418915" y="0"/>
                  <a:pt x="2613972" y="195057"/>
                  <a:pt x="2613972" y="435671"/>
                </a:cubicBezTo>
                <a:lnTo>
                  <a:pt x="2613972" y="2261491"/>
                </a:lnTo>
                <a:cubicBezTo>
                  <a:pt x="2613972" y="2502105"/>
                  <a:pt x="2418915" y="2697162"/>
                  <a:pt x="2178301" y="2697162"/>
                </a:cubicBezTo>
                <a:lnTo>
                  <a:pt x="435671" y="2697162"/>
                </a:lnTo>
                <a:cubicBezTo>
                  <a:pt x="195057" y="2697162"/>
                  <a:pt x="0" y="2502105"/>
                  <a:pt x="0" y="2261491"/>
                </a:cubicBezTo>
                <a:lnTo>
                  <a:pt x="0" y="435671"/>
                </a:lnTo>
                <a:cubicBezTo>
                  <a:pt x="0" y="195057"/>
                  <a:pt x="195057" y="0"/>
                  <a:pt x="4356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383168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E3C642D-84EC-4D31-B579-6EDA21DB7FD5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5842435" y="2254888"/>
            <a:ext cx="5141843" cy="3961613"/>
          </a:xfrm>
          <a:custGeom>
            <a:avLst/>
            <a:gdLst>
              <a:gd name="connsiteX0" fmla="*/ 0 w 5141843"/>
              <a:gd name="connsiteY0" fmla="*/ 0 h 3961613"/>
              <a:gd name="connsiteX1" fmla="*/ 5141843 w 5141843"/>
              <a:gd name="connsiteY1" fmla="*/ 0 h 3961613"/>
              <a:gd name="connsiteX2" fmla="*/ 5141843 w 5141843"/>
              <a:gd name="connsiteY2" fmla="*/ 3961613 h 3961613"/>
              <a:gd name="connsiteX3" fmla="*/ 0 w 5141843"/>
              <a:gd name="connsiteY3" fmla="*/ 3961613 h 3961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1843" h="3961613">
                <a:moveTo>
                  <a:pt x="0" y="0"/>
                </a:moveTo>
                <a:lnTo>
                  <a:pt x="5141843" y="0"/>
                </a:lnTo>
                <a:lnTo>
                  <a:pt x="5141843" y="3961613"/>
                </a:lnTo>
                <a:lnTo>
                  <a:pt x="0" y="3961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3010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31FA18-D2B6-4F03-884A-AA673C157339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0" y="4584137"/>
            <a:ext cx="12192000" cy="2273863"/>
          </a:xfrm>
          <a:custGeom>
            <a:avLst/>
            <a:gdLst>
              <a:gd name="connsiteX0" fmla="*/ 0 w 12192000"/>
              <a:gd name="connsiteY0" fmla="*/ 0 h 2273863"/>
              <a:gd name="connsiteX1" fmla="*/ 12192000 w 12192000"/>
              <a:gd name="connsiteY1" fmla="*/ 0 h 2273863"/>
              <a:gd name="connsiteX2" fmla="*/ 12192000 w 12192000"/>
              <a:gd name="connsiteY2" fmla="*/ 2273863 h 2273863"/>
              <a:gd name="connsiteX3" fmla="*/ 0 w 12192000"/>
              <a:gd name="connsiteY3" fmla="*/ 2273863 h 227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73863">
                <a:moveTo>
                  <a:pt x="0" y="0"/>
                </a:moveTo>
                <a:lnTo>
                  <a:pt x="12192000" y="0"/>
                </a:lnTo>
                <a:lnTo>
                  <a:pt x="12192000" y="2273863"/>
                </a:lnTo>
                <a:lnTo>
                  <a:pt x="0" y="22738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26E57F-31E3-4FAB-93A7-F6A301E2BCE0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7468788" y="2133601"/>
            <a:ext cx="3921300" cy="3816627"/>
          </a:xfrm>
          <a:custGeom>
            <a:avLst/>
            <a:gdLst>
              <a:gd name="connsiteX0" fmla="*/ 0 w 3921300"/>
              <a:gd name="connsiteY0" fmla="*/ 0 h 3816627"/>
              <a:gd name="connsiteX1" fmla="*/ 3921300 w 3921300"/>
              <a:gd name="connsiteY1" fmla="*/ 0 h 3816627"/>
              <a:gd name="connsiteX2" fmla="*/ 3921300 w 3921300"/>
              <a:gd name="connsiteY2" fmla="*/ 3816627 h 3816627"/>
              <a:gd name="connsiteX3" fmla="*/ 0 w 3921300"/>
              <a:gd name="connsiteY3" fmla="*/ 3816627 h 381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1300" h="3816627">
                <a:moveTo>
                  <a:pt x="0" y="0"/>
                </a:moveTo>
                <a:lnTo>
                  <a:pt x="3921300" y="0"/>
                </a:lnTo>
                <a:lnTo>
                  <a:pt x="3921300" y="3816627"/>
                </a:lnTo>
                <a:lnTo>
                  <a:pt x="0" y="3816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808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8A89A86-928A-4DA7-81FB-A98F483716AC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0" y="4845799"/>
            <a:ext cx="12192000" cy="2018827"/>
          </a:xfrm>
          <a:custGeom>
            <a:avLst/>
            <a:gdLst>
              <a:gd name="connsiteX0" fmla="*/ 0 w 12192000"/>
              <a:gd name="connsiteY0" fmla="*/ 0 h 2018827"/>
              <a:gd name="connsiteX1" fmla="*/ 12192000 w 12192000"/>
              <a:gd name="connsiteY1" fmla="*/ 0 h 2018827"/>
              <a:gd name="connsiteX2" fmla="*/ 12192000 w 12192000"/>
              <a:gd name="connsiteY2" fmla="*/ 2018827 h 2018827"/>
              <a:gd name="connsiteX3" fmla="*/ 0 w 12192000"/>
              <a:gd name="connsiteY3" fmla="*/ 2018827 h 2018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018827">
                <a:moveTo>
                  <a:pt x="0" y="0"/>
                </a:moveTo>
                <a:lnTo>
                  <a:pt x="12192000" y="0"/>
                </a:lnTo>
                <a:lnTo>
                  <a:pt x="12192000" y="2018827"/>
                </a:lnTo>
                <a:lnTo>
                  <a:pt x="0" y="20188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52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BBC98C-9AC2-4284-B2E7-A8C61D6E7CCB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667659" y="1967328"/>
            <a:ext cx="3004457" cy="2525486"/>
          </a:xfrm>
          <a:custGeom>
            <a:avLst/>
            <a:gdLst>
              <a:gd name="connsiteX0" fmla="*/ 0 w 3004457"/>
              <a:gd name="connsiteY0" fmla="*/ 0 h 2525486"/>
              <a:gd name="connsiteX1" fmla="*/ 3004457 w 3004457"/>
              <a:gd name="connsiteY1" fmla="*/ 0 h 2525486"/>
              <a:gd name="connsiteX2" fmla="*/ 3004457 w 3004457"/>
              <a:gd name="connsiteY2" fmla="*/ 2525486 h 2525486"/>
              <a:gd name="connsiteX3" fmla="*/ 0 w 3004457"/>
              <a:gd name="connsiteY3" fmla="*/ 2525486 h 252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457" h="2525486">
                <a:moveTo>
                  <a:pt x="0" y="0"/>
                </a:moveTo>
                <a:lnTo>
                  <a:pt x="3004457" y="0"/>
                </a:lnTo>
                <a:lnTo>
                  <a:pt x="3004457" y="2525486"/>
                </a:lnTo>
                <a:lnTo>
                  <a:pt x="0" y="2525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884FA4-EF21-4DC3-A5D2-0BD9A01FB5EC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3765318" y="1967328"/>
            <a:ext cx="7977374" cy="1626358"/>
          </a:xfrm>
          <a:custGeom>
            <a:avLst/>
            <a:gdLst>
              <a:gd name="connsiteX0" fmla="*/ 0 w 7977374"/>
              <a:gd name="connsiteY0" fmla="*/ 0 h 1626358"/>
              <a:gd name="connsiteX1" fmla="*/ 7977374 w 7977374"/>
              <a:gd name="connsiteY1" fmla="*/ 0 h 1626358"/>
              <a:gd name="connsiteX2" fmla="*/ 7977374 w 7977374"/>
              <a:gd name="connsiteY2" fmla="*/ 1626358 h 1626358"/>
              <a:gd name="connsiteX3" fmla="*/ 0 w 7977374"/>
              <a:gd name="connsiteY3" fmla="*/ 1626358 h 1626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77374" h="1626358">
                <a:moveTo>
                  <a:pt x="0" y="0"/>
                </a:moveTo>
                <a:lnTo>
                  <a:pt x="7977374" y="0"/>
                </a:lnTo>
                <a:lnTo>
                  <a:pt x="7977374" y="1626358"/>
                </a:lnTo>
                <a:lnTo>
                  <a:pt x="0" y="16263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813401C-EACF-47E7-9C8E-1E93C83DCBA3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3765318" y="3665046"/>
            <a:ext cx="2887274" cy="2525486"/>
          </a:xfrm>
          <a:custGeom>
            <a:avLst/>
            <a:gdLst>
              <a:gd name="connsiteX0" fmla="*/ 0 w 2887274"/>
              <a:gd name="connsiteY0" fmla="*/ 0 h 2525486"/>
              <a:gd name="connsiteX1" fmla="*/ 2887274 w 2887274"/>
              <a:gd name="connsiteY1" fmla="*/ 0 h 2525486"/>
              <a:gd name="connsiteX2" fmla="*/ 2887274 w 2887274"/>
              <a:gd name="connsiteY2" fmla="*/ 2525486 h 2525486"/>
              <a:gd name="connsiteX3" fmla="*/ 0 w 2887274"/>
              <a:gd name="connsiteY3" fmla="*/ 2525486 h 252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7274" h="2525486">
                <a:moveTo>
                  <a:pt x="0" y="0"/>
                </a:moveTo>
                <a:lnTo>
                  <a:pt x="2887274" y="0"/>
                </a:lnTo>
                <a:lnTo>
                  <a:pt x="2887274" y="2525486"/>
                </a:lnTo>
                <a:lnTo>
                  <a:pt x="0" y="2525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676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F8542AE-B48F-4149-B727-110E3696C353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748530" y="3033485"/>
            <a:ext cx="7632428" cy="2689451"/>
          </a:xfrm>
          <a:custGeom>
            <a:avLst/>
            <a:gdLst>
              <a:gd name="connsiteX0" fmla="*/ 0 w 7632428"/>
              <a:gd name="connsiteY0" fmla="*/ 0 h 2689451"/>
              <a:gd name="connsiteX1" fmla="*/ 7632428 w 7632428"/>
              <a:gd name="connsiteY1" fmla="*/ 0 h 2689451"/>
              <a:gd name="connsiteX2" fmla="*/ 7632428 w 7632428"/>
              <a:gd name="connsiteY2" fmla="*/ 2689451 h 2689451"/>
              <a:gd name="connsiteX3" fmla="*/ 0 w 7632428"/>
              <a:gd name="connsiteY3" fmla="*/ 2689451 h 2689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32428" h="2689451">
                <a:moveTo>
                  <a:pt x="0" y="0"/>
                </a:moveTo>
                <a:lnTo>
                  <a:pt x="7632428" y="0"/>
                </a:lnTo>
                <a:lnTo>
                  <a:pt x="7632428" y="2689451"/>
                </a:lnTo>
                <a:lnTo>
                  <a:pt x="0" y="26894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D6EC97C-AB35-48D0-842D-D77CF2342436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8551501" y="1964646"/>
            <a:ext cx="2891971" cy="2186441"/>
          </a:xfrm>
          <a:custGeom>
            <a:avLst/>
            <a:gdLst>
              <a:gd name="connsiteX0" fmla="*/ 0 w 2891971"/>
              <a:gd name="connsiteY0" fmla="*/ 0 h 2186441"/>
              <a:gd name="connsiteX1" fmla="*/ 2891971 w 2891971"/>
              <a:gd name="connsiteY1" fmla="*/ 0 h 2186441"/>
              <a:gd name="connsiteX2" fmla="*/ 2891971 w 2891971"/>
              <a:gd name="connsiteY2" fmla="*/ 2186441 h 2186441"/>
              <a:gd name="connsiteX3" fmla="*/ 0 w 2891971"/>
              <a:gd name="connsiteY3" fmla="*/ 2186441 h 2186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1971" h="2186441">
                <a:moveTo>
                  <a:pt x="0" y="0"/>
                </a:moveTo>
                <a:lnTo>
                  <a:pt x="2891971" y="0"/>
                </a:lnTo>
                <a:lnTo>
                  <a:pt x="2891971" y="2186441"/>
                </a:lnTo>
                <a:lnTo>
                  <a:pt x="0" y="2186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91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7D2138-FC69-4B0B-A6A6-CA09DA5FEA2C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573157" y="2033588"/>
            <a:ext cx="11045686" cy="3002032"/>
          </a:xfrm>
          <a:custGeom>
            <a:avLst/>
            <a:gdLst>
              <a:gd name="connsiteX0" fmla="*/ 2786743 w 11045686"/>
              <a:gd name="connsiteY0" fmla="*/ 1395412 h 3002032"/>
              <a:gd name="connsiteX1" fmla="*/ 5392214 w 11045686"/>
              <a:gd name="connsiteY1" fmla="*/ 1395412 h 3002032"/>
              <a:gd name="connsiteX2" fmla="*/ 5392214 w 11045686"/>
              <a:gd name="connsiteY2" fmla="*/ 3002032 h 3002032"/>
              <a:gd name="connsiteX3" fmla="*/ 2786743 w 11045686"/>
              <a:gd name="connsiteY3" fmla="*/ 3002032 h 3002032"/>
              <a:gd name="connsiteX4" fmla="*/ 5442857 w 11045686"/>
              <a:gd name="connsiteY4" fmla="*/ 0 h 3002032"/>
              <a:gd name="connsiteX5" fmla="*/ 11045686 w 11045686"/>
              <a:gd name="connsiteY5" fmla="*/ 0 h 3002032"/>
              <a:gd name="connsiteX6" fmla="*/ 11045686 w 11045686"/>
              <a:gd name="connsiteY6" fmla="*/ 3002032 h 3002032"/>
              <a:gd name="connsiteX7" fmla="*/ 5442857 w 11045686"/>
              <a:gd name="connsiteY7" fmla="*/ 3002032 h 3002032"/>
              <a:gd name="connsiteX8" fmla="*/ 0 w 11045686"/>
              <a:gd name="connsiteY8" fmla="*/ 0 h 3002032"/>
              <a:gd name="connsiteX9" fmla="*/ 2736101 w 11045686"/>
              <a:gd name="connsiteY9" fmla="*/ 0 h 3002032"/>
              <a:gd name="connsiteX10" fmla="*/ 2736101 w 11045686"/>
              <a:gd name="connsiteY10" fmla="*/ 3002032 h 3002032"/>
              <a:gd name="connsiteX11" fmla="*/ 0 w 11045686"/>
              <a:gd name="connsiteY11" fmla="*/ 3002032 h 3002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045686" h="3002032">
                <a:moveTo>
                  <a:pt x="2786743" y="1395412"/>
                </a:moveTo>
                <a:lnTo>
                  <a:pt x="5392214" y="1395412"/>
                </a:lnTo>
                <a:lnTo>
                  <a:pt x="5392214" y="3002032"/>
                </a:lnTo>
                <a:lnTo>
                  <a:pt x="2786743" y="3002032"/>
                </a:lnTo>
                <a:close/>
                <a:moveTo>
                  <a:pt x="5442857" y="0"/>
                </a:moveTo>
                <a:lnTo>
                  <a:pt x="11045686" y="0"/>
                </a:lnTo>
                <a:lnTo>
                  <a:pt x="11045686" y="3002032"/>
                </a:lnTo>
                <a:lnTo>
                  <a:pt x="5442857" y="3002032"/>
                </a:lnTo>
                <a:close/>
                <a:moveTo>
                  <a:pt x="0" y="0"/>
                </a:moveTo>
                <a:lnTo>
                  <a:pt x="2736101" y="0"/>
                </a:lnTo>
                <a:lnTo>
                  <a:pt x="2736101" y="3002032"/>
                </a:lnTo>
                <a:lnTo>
                  <a:pt x="0" y="30020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65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8F573C9-716E-4FCB-A803-6351EC82B035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1331233" y="2089284"/>
            <a:ext cx="7793040" cy="4768716"/>
          </a:xfrm>
          <a:custGeom>
            <a:avLst/>
            <a:gdLst>
              <a:gd name="connsiteX0" fmla="*/ 4774656 w 7793040"/>
              <a:gd name="connsiteY0" fmla="*/ 2757115 h 4768716"/>
              <a:gd name="connsiteX1" fmla="*/ 7793040 w 7793040"/>
              <a:gd name="connsiteY1" fmla="*/ 2757115 h 4768716"/>
              <a:gd name="connsiteX2" fmla="*/ 7793040 w 7793040"/>
              <a:gd name="connsiteY2" fmla="*/ 4768716 h 4768716"/>
              <a:gd name="connsiteX3" fmla="*/ 4774656 w 7793040"/>
              <a:gd name="connsiteY3" fmla="*/ 4768716 h 4768716"/>
              <a:gd name="connsiteX4" fmla="*/ 0 w 7793040"/>
              <a:gd name="connsiteY4" fmla="*/ 0 h 4768716"/>
              <a:gd name="connsiteX5" fmla="*/ 4754880 w 7793040"/>
              <a:gd name="connsiteY5" fmla="*/ 0 h 4768716"/>
              <a:gd name="connsiteX6" fmla="*/ 4754880 w 7793040"/>
              <a:gd name="connsiteY6" fmla="*/ 2773680 h 4768716"/>
              <a:gd name="connsiteX7" fmla="*/ 0 w 7793040"/>
              <a:gd name="connsiteY7" fmla="*/ 2773680 h 4768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93040" h="4768716">
                <a:moveTo>
                  <a:pt x="4774656" y="2757115"/>
                </a:moveTo>
                <a:lnTo>
                  <a:pt x="7793040" y="2757115"/>
                </a:lnTo>
                <a:lnTo>
                  <a:pt x="7793040" y="4768716"/>
                </a:lnTo>
                <a:lnTo>
                  <a:pt x="4774656" y="4768716"/>
                </a:lnTo>
                <a:close/>
                <a:moveTo>
                  <a:pt x="0" y="0"/>
                </a:moveTo>
                <a:lnTo>
                  <a:pt x="4754880" y="0"/>
                </a:lnTo>
                <a:lnTo>
                  <a:pt x="4754880" y="2773680"/>
                </a:lnTo>
                <a:lnTo>
                  <a:pt x="0" y="27736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088C2E2-0F99-4518-929A-5DFA30986FAC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9173616" y="4862965"/>
            <a:ext cx="3018384" cy="2011601"/>
          </a:xfrm>
          <a:custGeom>
            <a:avLst/>
            <a:gdLst>
              <a:gd name="connsiteX0" fmla="*/ 0 w 3018384"/>
              <a:gd name="connsiteY0" fmla="*/ 0 h 2011601"/>
              <a:gd name="connsiteX1" fmla="*/ 3018384 w 3018384"/>
              <a:gd name="connsiteY1" fmla="*/ 0 h 2011601"/>
              <a:gd name="connsiteX2" fmla="*/ 3018384 w 3018384"/>
              <a:gd name="connsiteY2" fmla="*/ 2011601 h 2011601"/>
              <a:gd name="connsiteX3" fmla="*/ 0 w 3018384"/>
              <a:gd name="connsiteY3" fmla="*/ 2011601 h 2011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8384" h="2011601">
                <a:moveTo>
                  <a:pt x="0" y="0"/>
                </a:moveTo>
                <a:lnTo>
                  <a:pt x="3018384" y="0"/>
                </a:lnTo>
                <a:lnTo>
                  <a:pt x="3018384" y="2011601"/>
                </a:lnTo>
                <a:lnTo>
                  <a:pt x="0" y="20116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794908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7AAB9CB-1B9B-4A11-A181-E1BB19C13AC8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939078" y="2213113"/>
            <a:ext cx="6291470" cy="3721812"/>
          </a:xfrm>
          <a:custGeom>
            <a:avLst/>
            <a:gdLst>
              <a:gd name="connsiteX0" fmla="*/ 0 w 6291470"/>
              <a:gd name="connsiteY0" fmla="*/ 0 h 3721812"/>
              <a:gd name="connsiteX1" fmla="*/ 6291470 w 6291470"/>
              <a:gd name="connsiteY1" fmla="*/ 0 h 3721812"/>
              <a:gd name="connsiteX2" fmla="*/ 6291470 w 6291470"/>
              <a:gd name="connsiteY2" fmla="*/ 3721812 h 3721812"/>
              <a:gd name="connsiteX3" fmla="*/ 0 w 6291470"/>
              <a:gd name="connsiteY3" fmla="*/ 3721812 h 3721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1470" h="3721812">
                <a:moveTo>
                  <a:pt x="0" y="0"/>
                </a:moveTo>
                <a:lnTo>
                  <a:pt x="6291470" y="0"/>
                </a:lnTo>
                <a:lnTo>
                  <a:pt x="6291470" y="3721812"/>
                </a:lnTo>
                <a:lnTo>
                  <a:pt x="0" y="37218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0865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3A0E4FF-0D76-447D-B310-C97AE567A212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502" y="1"/>
            <a:ext cx="7372351" cy="6859589"/>
          </a:xfrm>
          <a:custGeom>
            <a:avLst/>
            <a:gdLst>
              <a:gd name="connsiteX0" fmla="*/ 0 w 7372351"/>
              <a:gd name="connsiteY0" fmla="*/ 0 h 6859589"/>
              <a:gd name="connsiteX1" fmla="*/ 7372351 w 7372351"/>
              <a:gd name="connsiteY1" fmla="*/ 0 h 6859589"/>
              <a:gd name="connsiteX2" fmla="*/ 5319220 w 7372351"/>
              <a:gd name="connsiteY2" fmla="*/ 6859589 h 6859589"/>
              <a:gd name="connsiteX3" fmla="*/ 0 w 7372351"/>
              <a:gd name="connsiteY3" fmla="*/ 6859589 h 6859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72351" h="6859589">
                <a:moveTo>
                  <a:pt x="0" y="0"/>
                </a:moveTo>
                <a:lnTo>
                  <a:pt x="7372351" y="0"/>
                </a:lnTo>
                <a:lnTo>
                  <a:pt x="5319220" y="6859589"/>
                </a:lnTo>
                <a:lnTo>
                  <a:pt x="0" y="68595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135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C6ABD9-491D-482F-8BC3-C1B82316A713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3903662" y="0"/>
            <a:ext cx="8288338" cy="6859588"/>
          </a:xfrm>
          <a:custGeom>
            <a:avLst/>
            <a:gdLst>
              <a:gd name="connsiteX0" fmla="*/ 0 w 8288338"/>
              <a:gd name="connsiteY0" fmla="*/ 0 h 6859588"/>
              <a:gd name="connsiteX1" fmla="*/ 8288338 w 8288338"/>
              <a:gd name="connsiteY1" fmla="*/ 0 h 6859588"/>
              <a:gd name="connsiteX2" fmla="*/ 8288338 w 8288338"/>
              <a:gd name="connsiteY2" fmla="*/ 6859588 h 6859588"/>
              <a:gd name="connsiteX3" fmla="*/ 2306638 w 8288338"/>
              <a:gd name="connsiteY3" fmla="*/ 6859588 h 685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8338" h="6859588">
                <a:moveTo>
                  <a:pt x="0" y="0"/>
                </a:moveTo>
                <a:lnTo>
                  <a:pt x="8288338" y="0"/>
                </a:lnTo>
                <a:lnTo>
                  <a:pt x="8288338" y="6859588"/>
                </a:lnTo>
                <a:lnTo>
                  <a:pt x="2306638" y="68595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102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B64AE9CA-FBF1-49D5-9552-B0DB8353ACED}"/>
              </a:ext>
            </a:extLst>
          </p:cNvPr>
          <p:cNvSpPr>
            <a:spLocks noGrp="1"/>
          </p:cNvSpPr>
          <p:nvPr>
            <p:ph type="pic" sz="quarter" idx="204" hasCustomPrompt="1"/>
          </p:nvPr>
        </p:nvSpPr>
        <p:spPr>
          <a:xfrm>
            <a:off x="6065520" y="3592830"/>
            <a:ext cx="3060700" cy="3054350"/>
          </a:xfrm>
          <a:custGeom>
            <a:avLst/>
            <a:gdLst>
              <a:gd name="connsiteX0" fmla="*/ 1422400 w 3060700"/>
              <a:gd name="connsiteY0" fmla="*/ 0 h 3054350"/>
              <a:gd name="connsiteX1" fmla="*/ 3060700 w 3060700"/>
              <a:gd name="connsiteY1" fmla="*/ 1635125 h 3054350"/>
              <a:gd name="connsiteX2" fmla="*/ 1638300 w 3060700"/>
              <a:gd name="connsiteY2" fmla="*/ 3054350 h 3054350"/>
              <a:gd name="connsiteX3" fmla="*/ 0 w 3060700"/>
              <a:gd name="connsiteY3" fmla="*/ 1419225 h 305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0700" h="3054350">
                <a:moveTo>
                  <a:pt x="1422400" y="0"/>
                </a:moveTo>
                <a:lnTo>
                  <a:pt x="3060700" y="1635125"/>
                </a:lnTo>
                <a:lnTo>
                  <a:pt x="1638300" y="3054350"/>
                </a:lnTo>
                <a:lnTo>
                  <a:pt x="0" y="14192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8C993F5-36E9-40BF-995C-FF93EDC44869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8388351" y="-1588"/>
            <a:ext cx="3060700" cy="3054350"/>
          </a:xfrm>
          <a:custGeom>
            <a:avLst/>
            <a:gdLst>
              <a:gd name="connsiteX0" fmla="*/ 1422400 w 3060700"/>
              <a:gd name="connsiteY0" fmla="*/ 0 h 3054350"/>
              <a:gd name="connsiteX1" fmla="*/ 3060700 w 3060700"/>
              <a:gd name="connsiteY1" fmla="*/ 1636713 h 3054350"/>
              <a:gd name="connsiteX2" fmla="*/ 1638300 w 3060700"/>
              <a:gd name="connsiteY2" fmla="*/ 3054350 h 3054350"/>
              <a:gd name="connsiteX3" fmla="*/ 0 w 3060700"/>
              <a:gd name="connsiteY3" fmla="*/ 1419225 h 305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0700" h="3054350">
                <a:moveTo>
                  <a:pt x="1422400" y="0"/>
                </a:moveTo>
                <a:lnTo>
                  <a:pt x="3060700" y="1636713"/>
                </a:lnTo>
                <a:lnTo>
                  <a:pt x="1638300" y="3054350"/>
                </a:lnTo>
                <a:lnTo>
                  <a:pt x="0" y="14192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38F8996-6A97-4DE9-B171-B98B39E2C94F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5849938" y="412749"/>
            <a:ext cx="3060700" cy="3054350"/>
          </a:xfrm>
          <a:custGeom>
            <a:avLst/>
            <a:gdLst>
              <a:gd name="connsiteX0" fmla="*/ 1422400 w 3060700"/>
              <a:gd name="connsiteY0" fmla="*/ 0 h 3054350"/>
              <a:gd name="connsiteX1" fmla="*/ 3060700 w 3060700"/>
              <a:gd name="connsiteY1" fmla="*/ 1635125 h 3054350"/>
              <a:gd name="connsiteX2" fmla="*/ 1638300 w 3060700"/>
              <a:gd name="connsiteY2" fmla="*/ 3054350 h 3054350"/>
              <a:gd name="connsiteX3" fmla="*/ 0 w 3060700"/>
              <a:gd name="connsiteY3" fmla="*/ 1419225 h 305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0700" h="3054350">
                <a:moveTo>
                  <a:pt x="1422400" y="0"/>
                </a:moveTo>
                <a:lnTo>
                  <a:pt x="3060700" y="1635125"/>
                </a:lnTo>
                <a:lnTo>
                  <a:pt x="1638300" y="3054350"/>
                </a:lnTo>
                <a:lnTo>
                  <a:pt x="0" y="14192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9A888D0-8196-4FFF-A1E3-B298332CCF2A}"/>
              </a:ext>
            </a:extLst>
          </p:cNvPr>
          <p:cNvSpPr>
            <a:spLocks noGrp="1"/>
          </p:cNvSpPr>
          <p:nvPr>
            <p:ph type="pic" sz="quarter" idx="202" hasCustomPrompt="1"/>
          </p:nvPr>
        </p:nvSpPr>
        <p:spPr>
          <a:xfrm>
            <a:off x="7545388" y="2111375"/>
            <a:ext cx="3060700" cy="3054350"/>
          </a:xfrm>
          <a:custGeom>
            <a:avLst/>
            <a:gdLst>
              <a:gd name="connsiteX0" fmla="*/ 1422400 w 3060700"/>
              <a:gd name="connsiteY0" fmla="*/ 0 h 3054350"/>
              <a:gd name="connsiteX1" fmla="*/ 3060700 w 3060700"/>
              <a:gd name="connsiteY1" fmla="*/ 1635125 h 3054350"/>
              <a:gd name="connsiteX2" fmla="*/ 1638300 w 3060700"/>
              <a:gd name="connsiteY2" fmla="*/ 3054350 h 3054350"/>
              <a:gd name="connsiteX3" fmla="*/ 0 w 3060700"/>
              <a:gd name="connsiteY3" fmla="*/ 1419225 h 305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0700" h="3054350">
                <a:moveTo>
                  <a:pt x="1422400" y="0"/>
                </a:moveTo>
                <a:lnTo>
                  <a:pt x="3060700" y="1635125"/>
                </a:lnTo>
                <a:lnTo>
                  <a:pt x="1638300" y="3054350"/>
                </a:lnTo>
                <a:lnTo>
                  <a:pt x="0" y="14192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91F890C-8D8A-45C5-BDAF-0E256255CDA2}"/>
              </a:ext>
            </a:extLst>
          </p:cNvPr>
          <p:cNvSpPr>
            <a:spLocks noGrp="1"/>
          </p:cNvSpPr>
          <p:nvPr>
            <p:ph type="pic" sz="quarter" idx="203" hasCustomPrompt="1"/>
          </p:nvPr>
        </p:nvSpPr>
        <p:spPr>
          <a:xfrm>
            <a:off x="10083801" y="1697038"/>
            <a:ext cx="3060700" cy="3054350"/>
          </a:xfrm>
          <a:custGeom>
            <a:avLst/>
            <a:gdLst>
              <a:gd name="connsiteX0" fmla="*/ 1420813 w 3060700"/>
              <a:gd name="connsiteY0" fmla="*/ 0 h 3054350"/>
              <a:gd name="connsiteX1" fmla="*/ 3060700 w 3060700"/>
              <a:gd name="connsiteY1" fmla="*/ 1636713 h 3054350"/>
              <a:gd name="connsiteX2" fmla="*/ 1638300 w 3060700"/>
              <a:gd name="connsiteY2" fmla="*/ 3054350 h 3054350"/>
              <a:gd name="connsiteX3" fmla="*/ 0 w 3060700"/>
              <a:gd name="connsiteY3" fmla="*/ 1419225 h 305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0700" h="3054350">
                <a:moveTo>
                  <a:pt x="1420813" y="0"/>
                </a:moveTo>
                <a:lnTo>
                  <a:pt x="3060700" y="1636713"/>
                </a:lnTo>
                <a:lnTo>
                  <a:pt x="1638300" y="3054350"/>
                </a:lnTo>
                <a:lnTo>
                  <a:pt x="0" y="14192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B8CB693-D7A4-4C98-8984-2D2F10F2C07C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9236076" y="3802063"/>
            <a:ext cx="3060700" cy="3054350"/>
          </a:xfrm>
          <a:custGeom>
            <a:avLst/>
            <a:gdLst>
              <a:gd name="connsiteX0" fmla="*/ 1422400 w 3060700"/>
              <a:gd name="connsiteY0" fmla="*/ 0 h 3054350"/>
              <a:gd name="connsiteX1" fmla="*/ 3060700 w 3060700"/>
              <a:gd name="connsiteY1" fmla="*/ 1635125 h 3054350"/>
              <a:gd name="connsiteX2" fmla="*/ 1639888 w 3060700"/>
              <a:gd name="connsiteY2" fmla="*/ 3054350 h 3054350"/>
              <a:gd name="connsiteX3" fmla="*/ 0 w 3060700"/>
              <a:gd name="connsiteY3" fmla="*/ 1419225 h 305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0700" h="3054350">
                <a:moveTo>
                  <a:pt x="1422400" y="0"/>
                </a:moveTo>
                <a:lnTo>
                  <a:pt x="3060700" y="1635125"/>
                </a:lnTo>
                <a:lnTo>
                  <a:pt x="1639888" y="3054350"/>
                </a:lnTo>
                <a:lnTo>
                  <a:pt x="0" y="14192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19310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2F70CC2-F267-4D85-ADF7-7411D12E0930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493486" y="1814513"/>
            <a:ext cx="3672115" cy="4562474"/>
          </a:xfrm>
          <a:custGeom>
            <a:avLst/>
            <a:gdLst>
              <a:gd name="connsiteX0" fmla="*/ 0 w 3672115"/>
              <a:gd name="connsiteY0" fmla="*/ 0 h 4562474"/>
              <a:gd name="connsiteX1" fmla="*/ 3672115 w 3672115"/>
              <a:gd name="connsiteY1" fmla="*/ 0 h 4562474"/>
              <a:gd name="connsiteX2" fmla="*/ 3672115 w 3672115"/>
              <a:gd name="connsiteY2" fmla="*/ 4562474 h 4562474"/>
              <a:gd name="connsiteX3" fmla="*/ 0 w 3672115"/>
              <a:gd name="connsiteY3" fmla="*/ 4562474 h 456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2115" h="4562474">
                <a:moveTo>
                  <a:pt x="0" y="0"/>
                </a:moveTo>
                <a:lnTo>
                  <a:pt x="3672115" y="0"/>
                </a:lnTo>
                <a:lnTo>
                  <a:pt x="3672115" y="4562474"/>
                </a:lnTo>
                <a:lnTo>
                  <a:pt x="0" y="4562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F73A6E4-F7B6-438F-9E19-6836425DF82C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4528458" y="2984725"/>
            <a:ext cx="6825343" cy="3392263"/>
          </a:xfrm>
          <a:custGeom>
            <a:avLst/>
            <a:gdLst>
              <a:gd name="connsiteX0" fmla="*/ 0 w 6825343"/>
              <a:gd name="connsiteY0" fmla="*/ 0 h 3392263"/>
              <a:gd name="connsiteX1" fmla="*/ 6825343 w 6825343"/>
              <a:gd name="connsiteY1" fmla="*/ 0 h 3392263"/>
              <a:gd name="connsiteX2" fmla="*/ 6825343 w 6825343"/>
              <a:gd name="connsiteY2" fmla="*/ 3392263 h 3392263"/>
              <a:gd name="connsiteX3" fmla="*/ 0 w 6825343"/>
              <a:gd name="connsiteY3" fmla="*/ 3392263 h 339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5343" h="3392263">
                <a:moveTo>
                  <a:pt x="0" y="0"/>
                </a:moveTo>
                <a:lnTo>
                  <a:pt x="6825343" y="0"/>
                </a:lnTo>
                <a:lnTo>
                  <a:pt x="6825343" y="3392263"/>
                </a:lnTo>
                <a:lnTo>
                  <a:pt x="0" y="33922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52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C75117-8886-4E00-BE24-AB2B329D5B3A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1053549" y="1814513"/>
            <a:ext cx="3114260" cy="2332382"/>
          </a:xfrm>
          <a:custGeom>
            <a:avLst/>
            <a:gdLst>
              <a:gd name="connsiteX0" fmla="*/ 0 w 3114260"/>
              <a:gd name="connsiteY0" fmla="*/ 0 h 2332382"/>
              <a:gd name="connsiteX1" fmla="*/ 3114260 w 3114260"/>
              <a:gd name="connsiteY1" fmla="*/ 0 h 2332382"/>
              <a:gd name="connsiteX2" fmla="*/ 3114260 w 3114260"/>
              <a:gd name="connsiteY2" fmla="*/ 2332382 h 2332382"/>
              <a:gd name="connsiteX3" fmla="*/ 0 w 3114260"/>
              <a:gd name="connsiteY3" fmla="*/ 2332382 h 23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260" h="2332382">
                <a:moveTo>
                  <a:pt x="0" y="0"/>
                </a:moveTo>
                <a:lnTo>
                  <a:pt x="3114260" y="0"/>
                </a:lnTo>
                <a:lnTo>
                  <a:pt x="3114260" y="2332382"/>
                </a:lnTo>
                <a:lnTo>
                  <a:pt x="0" y="23323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02F964C-D072-4C9C-95CF-77D236872FDA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4538870" y="1814513"/>
            <a:ext cx="3114260" cy="2332382"/>
          </a:xfrm>
          <a:custGeom>
            <a:avLst/>
            <a:gdLst>
              <a:gd name="connsiteX0" fmla="*/ 0 w 3114260"/>
              <a:gd name="connsiteY0" fmla="*/ 0 h 2332382"/>
              <a:gd name="connsiteX1" fmla="*/ 3114260 w 3114260"/>
              <a:gd name="connsiteY1" fmla="*/ 0 h 2332382"/>
              <a:gd name="connsiteX2" fmla="*/ 3114260 w 3114260"/>
              <a:gd name="connsiteY2" fmla="*/ 2332382 h 2332382"/>
              <a:gd name="connsiteX3" fmla="*/ 0 w 3114260"/>
              <a:gd name="connsiteY3" fmla="*/ 2332382 h 23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260" h="2332382">
                <a:moveTo>
                  <a:pt x="0" y="0"/>
                </a:moveTo>
                <a:lnTo>
                  <a:pt x="3114260" y="0"/>
                </a:lnTo>
                <a:lnTo>
                  <a:pt x="3114260" y="2332382"/>
                </a:lnTo>
                <a:lnTo>
                  <a:pt x="0" y="23323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1A5C690-3BBA-4AD5-818D-9A9B88B5D1AA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8024191" y="1814513"/>
            <a:ext cx="3114260" cy="2332382"/>
          </a:xfrm>
          <a:custGeom>
            <a:avLst/>
            <a:gdLst>
              <a:gd name="connsiteX0" fmla="*/ 0 w 3114260"/>
              <a:gd name="connsiteY0" fmla="*/ 0 h 2332382"/>
              <a:gd name="connsiteX1" fmla="*/ 3114260 w 3114260"/>
              <a:gd name="connsiteY1" fmla="*/ 0 h 2332382"/>
              <a:gd name="connsiteX2" fmla="*/ 3114260 w 3114260"/>
              <a:gd name="connsiteY2" fmla="*/ 2332382 h 2332382"/>
              <a:gd name="connsiteX3" fmla="*/ 0 w 3114260"/>
              <a:gd name="connsiteY3" fmla="*/ 2332382 h 23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260" h="2332382">
                <a:moveTo>
                  <a:pt x="0" y="0"/>
                </a:moveTo>
                <a:lnTo>
                  <a:pt x="3114260" y="0"/>
                </a:lnTo>
                <a:lnTo>
                  <a:pt x="3114260" y="2332382"/>
                </a:lnTo>
                <a:lnTo>
                  <a:pt x="0" y="23323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0334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2AC0DAA-CEB9-4398-895C-8EE2A7454033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1205949" y="1966913"/>
            <a:ext cx="3114260" cy="2332382"/>
          </a:xfrm>
          <a:custGeom>
            <a:avLst/>
            <a:gdLst>
              <a:gd name="connsiteX0" fmla="*/ 0 w 3114260"/>
              <a:gd name="connsiteY0" fmla="*/ 0 h 2332382"/>
              <a:gd name="connsiteX1" fmla="*/ 3114260 w 3114260"/>
              <a:gd name="connsiteY1" fmla="*/ 0 h 2332382"/>
              <a:gd name="connsiteX2" fmla="*/ 3114260 w 3114260"/>
              <a:gd name="connsiteY2" fmla="*/ 2332382 h 2332382"/>
              <a:gd name="connsiteX3" fmla="*/ 0 w 3114260"/>
              <a:gd name="connsiteY3" fmla="*/ 2332382 h 23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260" h="2332382">
                <a:moveTo>
                  <a:pt x="0" y="0"/>
                </a:moveTo>
                <a:lnTo>
                  <a:pt x="3114260" y="0"/>
                </a:lnTo>
                <a:lnTo>
                  <a:pt x="3114260" y="2332382"/>
                </a:lnTo>
                <a:lnTo>
                  <a:pt x="0" y="23323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98DA4A4-E5B1-49BC-8C2C-20E9411BBE70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4691270" y="1966913"/>
            <a:ext cx="3114260" cy="2332382"/>
          </a:xfrm>
          <a:custGeom>
            <a:avLst/>
            <a:gdLst>
              <a:gd name="connsiteX0" fmla="*/ 0 w 3114260"/>
              <a:gd name="connsiteY0" fmla="*/ 0 h 2332382"/>
              <a:gd name="connsiteX1" fmla="*/ 3114260 w 3114260"/>
              <a:gd name="connsiteY1" fmla="*/ 0 h 2332382"/>
              <a:gd name="connsiteX2" fmla="*/ 3114260 w 3114260"/>
              <a:gd name="connsiteY2" fmla="*/ 2332382 h 2332382"/>
              <a:gd name="connsiteX3" fmla="*/ 0 w 3114260"/>
              <a:gd name="connsiteY3" fmla="*/ 2332382 h 23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260" h="2332382">
                <a:moveTo>
                  <a:pt x="0" y="0"/>
                </a:moveTo>
                <a:lnTo>
                  <a:pt x="3114260" y="0"/>
                </a:lnTo>
                <a:lnTo>
                  <a:pt x="3114260" y="2332382"/>
                </a:lnTo>
                <a:lnTo>
                  <a:pt x="0" y="23323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3FA21C1-302A-4D99-9CFA-C27E24FDDD7B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8176591" y="1966913"/>
            <a:ext cx="3114260" cy="2332382"/>
          </a:xfrm>
          <a:custGeom>
            <a:avLst/>
            <a:gdLst>
              <a:gd name="connsiteX0" fmla="*/ 0 w 3114260"/>
              <a:gd name="connsiteY0" fmla="*/ 0 h 2332382"/>
              <a:gd name="connsiteX1" fmla="*/ 3114260 w 3114260"/>
              <a:gd name="connsiteY1" fmla="*/ 0 h 2332382"/>
              <a:gd name="connsiteX2" fmla="*/ 3114260 w 3114260"/>
              <a:gd name="connsiteY2" fmla="*/ 2332382 h 2332382"/>
              <a:gd name="connsiteX3" fmla="*/ 0 w 3114260"/>
              <a:gd name="connsiteY3" fmla="*/ 2332382 h 2332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4260" h="2332382">
                <a:moveTo>
                  <a:pt x="0" y="0"/>
                </a:moveTo>
                <a:lnTo>
                  <a:pt x="3114260" y="0"/>
                </a:lnTo>
                <a:lnTo>
                  <a:pt x="3114260" y="2332382"/>
                </a:lnTo>
                <a:lnTo>
                  <a:pt x="0" y="23323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99825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CD9F828-1065-4E9D-A5D8-1F6926B1993E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1620874" y="-1588039"/>
            <a:ext cx="2839025" cy="2826626"/>
          </a:xfrm>
          <a:custGeom>
            <a:avLst/>
            <a:gdLst>
              <a:gd name="connsiteX0" fmla="*/ 1227697 w 2839025"/>
              <a:gd name="connsiteY0" fmla="*/ 0 h 2826626"/>
              <a:gd name="connsiteX1" fmla="*/ 2839025 w 2839025"/>
              <a:gd name="connsiteY1" fmla="*/ 1274635 h 2826626"/>
              <a:gd name="connsiteX2" fmla="*/ 1611328 w 2839025"/>
              <a:gd name="connsiteY2" fmla="*/ 2826626 h 2826626"/>
              <a:gd name="connsiteX3" fmla="*/ 0 w 2839025"/>
              <a:gd name="connsiteY3" fmla="*/ 1551992 h 2826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9025" h="2826626">
                <a:moveTo>
                  <a:pt x="1227697" y="0"/>
                </a:moveTo>
                <a:lnTo>
                  <a:pt x="2839025" y="1274635"/>
                </a:lnTo>
                <a:lnTo>
                  <a:pt x="1611328" y="2826626"/>
                </a:lnTo>
                <a:lnTo>
                  <a:pt x="0" y="15519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1AD67C9-CB85-4AC5-81B1-EBA63A460858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-174169" y="-356030"/>
            <a:ext cx="2839025" cy="2826626"/>
          </a:xfrm>
          <a:custGeom>
            <a:avLst/>
            <a:gdLst>
              <a:gd name="connsiteX0" fmla="*/ 1227697 w 2839025"/>
              <a:gd name="connsiteY0" fmla="*/ 0 h 2826626"/>
              <a:gd name="connsiteX1" fmla="*/ 2839025 w 2839025"/>
              <a:gd name="connsiteY1" fmla="*/ 1274635 h 2826626"/>
              <a:gd name="connsiteX2" fmla="*/ 1611328 w 2839025"/>
              <a:gd name="connsiteY2" fmla="*/ 2826626 h 2826626"/>
              <a:gd name="connsiteX3" fmla="*/ 0 w 2839025"/>
              <a:gd name="connsiteY3" fmla="*/ 1551992 h 2826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9025" h="2826626">
                <a:moveTo>
                  <a:pt x="1227697" y="0"/>
                </a:moveTo>
                <a:lnTo>
                  <a:pt x="2839025" y="1274635"/>
                </a:lnTo>
                <a:lnTo>
                  <a:pt x="1611328" y="2826626"/>
                </a:lnTo>
                <a:lnTo>
                  <a:pt x="0" y="15519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DAA5AAA-8C53-41F9-85D6-3D56B08E62C7}"/>
              </a:ext>
            </a:extLst>
          </p:cNvPr>
          <p:cNvSpPr>
            <a:spLocks noGrp="1"/>
          </p:cNvSpPr>
          <p:nvPr>
            <p:ph type="pic" sz="quarter" idx="202" hasCustomPrompt="1"/>
          </p:nvPr>
        </p:nvSpPr>
        <p:spPr>
          <a:xfrm>
            <a:off x="-1190673" y="1340389"/>
            <a:ext cx="2267045" cy="2279466"/>
          </a:xfrm>
          <a:custGeom>
            <a:avLst/>
            <a:gdLst>
              <a:gd name="connsiteX0" fmla="*/ 1027535 w 2267045"/>
              <a:gd name="connsiteY0" fmla="*/ 0 h 2279466"/>
              <a:gd name="connsiteX1" fmla="*/ 2267045 w 2267045"/>
              <a:gd name="connsiteY1" fmla="*/ 980509 h 2279466"/>
              <a:gd name="connsiteX2" fmla="*/ 1239510 w 2267045"/>
              <a:gd name="connsiteY2" fmla="*/ 2279466 h 2279466"/>
              <a:gd name="connsiteX3" fmla="*/ 0 w 2267045"/>
              <a:gd name="connsiteY3" fmla="*/ 1298957 h 227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45" h="2279466">
                <a:moveTo>
                  <a:pt x="1027535" y="0"/>
                </a:moveTo>
                <a:lnTo>
                  <a:pt x="2267045" y="980509"/>
                </a:lnTo>
                <a:lnTo>
                  <a:pt x="1239510" y="2279466"/>
                </a:lnTo>
                <a:lnTo>
                  <a:pt x="0" y="129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A4E540B-2F7A-4088-AAC8-29F42B145CDA}"/>
              </a:ext>
            </a:extLst>
          </p:cNvPr>
          <p:cNvSpPr>
            <a:spLocks noGrp="1"/>
          </p:cNvSpPr>
          <p:nvPr>
            <p:ph type="pic" sz="quarter" idx="207" hasCustomPrompt="1"/>
          </p:nvPr>
        </p:nvSpPr>
        <p:spPr>
          <a:xfrm>
            <a:off x="1713031" y="3888461"/>
            <a:ext cx="2267045" cy="2279466"/>
          </a:xfrm>
          <a:custGeom>
            <a:avLst/>
            <a:gdLst>
              <a:gd name="connsiteX0" fmla="*/ 1027535 w 2267045"/>
              <a:gd name="connsiteY0" fmla="*/ 0 h 2279466"/>
              <a:gd name="connsiteX1" fmla="*/ 2267045 w 2267045"/>
              <a:gd name="connsiteY1" fmla="*/ 980509 h 2279466"/>
              <a:gd name="connsiteX2" fmla="*/ 1239510 w 2267045"/>
              <a:gd name="connsiteY2" fmla="*/ 2279466 h 2279466"/>
              <a:gd name="connsiteX3" fmla="*/ 0 w 2267045"/>
              <a:gd name="connsiteY3" fmla="*/ 1298957 h 227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45" h="2279466">
                <a:moveTo>
                  <a:pt x="1027535" y="0"/>
                </a:moveTo>
                <a:lnTo>
                  <a:pt x="2267045" y="980509"/>
                </a:lnTo>
                <a:lnTo>
                  <a:pt x="1239510" y="2279466"/>
                </a:lnTo>
                <a:lnTo>
                  <a:pt x="0" y="129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7AA44F59-79D2-4552-851F-5E60C7A984A7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312055" y="5268341"/>
            <a:ext cx="2947097" cy="2963246"/>
          </a:xfrm>
          <a:custGeom>
            <a:avLst/>
            <a:gdLst>
              <a:gd name="connsiteX0" fmla="*/ 1335769 w 2947097"/>
              <a:gd name="connsiteY0" fmla="*/ 0 h 2963246"/>
              <a:gd name="connsiteX1" fmla="*/ 2947097 w 2947097"/>
              <a:gd name="connsiteY1" fmla="*/ 1274635 h 2963246"/>
              <a:gd name="connsiteX2" fmla="*/ 1611328 w 2947097"/>
              <a:gd name="connsiteY2" fmla="*/ 2963246 h 2963246"/>
              <a:gd name="connsiteX3" fmla="*/ 0 w 2947097"/>
              <a:gd name="connsiteY3" fmla="*/ 1688611 h 2963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7097" h="2963246">
                <a:moveTo>
                  <a:pt x="1335769" y="0"/>
                </a:moveTo>
                <a:lnTo>
                  <a:pt x="2947097" y="1274635"/>
                </a:lnTo>
                <a:lnTo>
                  <a:pt x="1611328" y="2963246"/>
                </a:lnTo>
                <a:lnTo>
                  <a:pt x="0" y="16886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AD7D405-F047-4579-810F-31D22F27E260}"/>
              </a:ext>
            </a:extLst>
          </p:cNvPr>
          <p:cNvSpPr>
            <a:spLocks noGrp="1"/>
          </p:cNvSpPr>
          <p:nvPr>
            <p:ph type="pic" sz="quarter" idx="206" hasCustomPrompt="1"/>
          </p:nvPr>
        </p:nvSpPr>
        <p:spPr>
          <a:xfrm>
            <a:off x="3040387" y="4920292"/>
            <a:ext cx="2267044" cy="2279466"/>
          </a:xfrm>
          <a:custGeom>
            <a:avLst/>
            <a:gdLst>
              <a:gd name="connsiteX0" fmla="*/ 1027534 w 2267044"/>
              <a:gd name="connsiteY0" fmla="*/ 0 h 2279466"/>
              <a:gd name="connsiteX1" fmla="*/ 2267044 w 2267044"/>
              <a:gd name="connsiteY1" fmla="*/ 980509 h 2279466"/>
              <a:gd name="connsiteX2" fmla="*/ 1239509 w 2267044"/>
              <a:gd name="connsiteY2" fmla="*/ 2279466 h 2279466"/>
              <a:gd name="connsiteX3" fmla="*/ 0 w 2267044"/>
              <a:gd name="connsiteY3" fmla="*/ 1298957 h 227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44" h="2279466">
                <a:moveTo>
                  <a:pt x="1027534" y="0"/>
                </a:moveTo>
                <a:lnTo>
                  <a:pt x="2267044" y="980509"/>
                </a:lnTo>
                <a:lnTo>
                  <a:pt x="1239509" y="2279466"/>
                </a:lnTo>
                <a:lnTo>
                  <a:pt x="0" y="129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D5BE0F8-D7A8-4AB9-981E-F99E09467180}"/>
              </a:ext>
            </a:extLst>
          </p:cNvPr>
          <p:cNvSpPr>
            <a:spLocks noGrp="1"/>
          </p:cNvSpPr>
          <p:nvPr>
            <p:ph type="pic" sz="quarter" idx="205" hasCustomPrompt="1"/>
          </p:nvPr>
        </p:nvSpPr>
        <p:spPr>
          <a:xfrm>
            <a:off x="-174166" y="2387846"/>
            <a:ext cx="2947097" cy="2963246"/>
          </a:xfrm>
          <a:custGeom>
            <a:avLst/>
            <a:gdLst>
              <a:gd name="connsiteX0" fmla="*/ 1335769 w 2947097"/>
              <a:gd name="connsiteY0" fmla="*/ 0 h 2963246"/>
              <a:gd name="connsiteX1" fmla="*/ 2947097 w 2947097"/>
              <a:gd name="connsiteY1" fmla="*/ 1274635 h 2963246"/>
              <a:gd name="connsiteX2" fmla="*/ 1611328 w 2947097"/>
              <a:gd name="connsiteY2" fmla="*/ 2963246 h 2963246"/>
              <a:gd name="connsiteX3" fmla="*/ 0 w 2947097"/>
              <a:gd name="connsiteY3" fmla="*/ 1688611 h 2963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7097" h="2963246">
                <a:moveTo>
                  <a:pt x="1335769" y="0"/>
                </a:moveTo>
                <a:lnTo>
                  <a:pt x="2947097" y="1274635"/>
                </a:lnTo>
                <a:lnTo>
                  <a:pt x="1611328" y="2963246"/>
                </a:lnTo>
                <a:lnTo>
                  <a:pt x="0" y="16886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C0F98453-BA07-4A32-9796-ABC07314B422}"/>
              </a:ext>
            </a:extLst>
          </p:cNvPr>
          <p:cNvSpPr>
            <a:spLocks noGrp="1"/>
          </p:cNvSpPr>
          <p:nvPr>
            <p:ph type="pic" sz="quarter" idx="203" hasCustomPrompt="1"/>
          </p:nvPr>
        </p:nvSpPr>
        <p:spPr>
          <a:xfrm>
            <a:off x="1529791" y="982501"/>
            <a:ext cx="2535769" cy="2589082"/>
          </a:xfrm>
          <a:custGeom>
            <a:avLst/>
            <a:gdLst>
              <a:gd name="connsiteX0" fmla="*/ 1232653 w 2535769"/>
              <a:gd name="connsiteY0" fmla="*/ 0 h 2589082"/>
              <a:gd name="connsiteX1" fmla="*/ 2535769 w 2535769"/>
              <a:gd name="connsiteY1" fmla="*/ 1030825 h 2589082"/>
              <a:gd name="connsiteX2" fmla="*/ 1303116 w 2535769"/>
              <a:gd name="connsiteY2" fmla="*/ 2589082 h 2589082"/>
              <a:gd name="connsiteX3" fmla="*/ 0 w 2535769"/>
              <a:gd name="connsiteY3" fmla="*/ 1558257 h 2589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5769" h="2589082">
                <a:moveTo>
                  <a:pt x="1232653" y="0"/>
                </a:moveTo>
                <a:lnTo>
                  <a:pt x="2535769" y="1030825"/>
                </a:lnTo>
                <a:lnTo>
                  <a:pt x="1303116" y="2589082"/>
                </a:lnTo>
                <a:lnTo>
                  <a:pt x="0" y="1558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2227BA4-AE1D-4446-BDC8-481E059EBAA9}"/>
              </a:ext>
            </a:extLst>
          </p:cNvPr>
          <p:cNvSpPr>
            <a:spLocks noGrp="1"/>
          </p:cNvSpPr>
          <p:nvPr>
            <p:ph type="pic" sz="quarter" idx="204" hasCustomPrompt="1"/>
          </p:nvPr>
        </p:nvSpPr>
        <p:spPr>
          <a:xfrm>
            <a:off x="2802998" y="2089960"/>
            <a:ext cx="2947097" cy="2963246"/>
          </a:xfrm>
          <a:custGeom>
            <a:avLst/>
            <a:gdLst>
              <a:gd name="connsiteX0" fmla="*/ 1335769 w 2947097"/>
              <a:gd name="connsiteY0" fmla="*/ 0 h 2963246"/>
              <a:gd name="connsiteX1" fmla="*/ 2947097 w 2947097"/>
              <a:gd name="connsiteY1" fmla="*/ 1274635 h 2963246"/>
              <a:gd name="connsiteX2" fmla="*/ 1611329 w 2947097"/>
              <a:gd name="connsiteY2" fmla="*/ 2963246 h 2963246"/>
              <a:gd name="connsiteX3" fmla="*/ 0 w 2947097"/>
              <a:gd name="connsiteY3" fmla="*/ 1688611 h 2963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7097" h="2963246">
                <a:moveTo>
                  <a:pt x="1335769" y="0"/>
                </a:moveTo>
                <a:lnTo>
                  <a:pt x="2947097" y="1274635"/>
                </a:lnTo>
                <a:lnTo>
                  <a:pt x="1611329" y="2963246"/>
                </a:lnTo>
                <a:lnTo>
                  <a:pt x="0" y="16886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A5710B72-79B5-4538-9CBD-87256CAACEB3}"/>
              </a:ext>
            </a:extLst>
          </p:cNvPr>
          <p:cNvSpPr>
            <a:spLocks noGrp="1"/>
          </p:cNvSpPr>
          <p:nvPr>
            <p:ph type="pic" sz="quarter" idx="208" hasCustomPrompt="1"/>
          </p:nvPr>
        </p:nvSpPr>
        <p:spPr>
          <a:xfrm>
            <a:off x="-895090" y="4470497"/>
            <a:ext cx="2267045" cy="2279466"/>
          </a:xfrm>
          <a:custGeom>
            <a:avLst/>
            <a:gdLst>
              <a:gd name="connsiteX0" fmla="*/ 1027535 w 2267045"/>
              <a:gd name="connsiteY0" fmla="*/ 0 h 2279466"/>
              <a:gd name="connsiteX1" fmla="*/ 2267045 w 2267045"/>
              <a:gd name="connsiteY1" fmla="*/ 980509 h 2279466"/>
              <a:gd name="connsiteX2" fmla="*/ 1239510 w 2267045"/>
              <a:gd name="connsiteY2" fmla="*/ 2279466 h 2279466"/>
              <a:gd name="connsiteX3" fmla="*/ 0 w 2267045"/>
              <a:gd name="connsiteY3" fmla="*/ 1298957 h 227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45" h="2279466">
                <a:moveTo>
                  <a:pt x="1027535" y="0"/>
                </a:moveTo>
                <a:lnTo>
                  <a:pt x="2267045" y="980509"/>
                </a:lnTo>
                <a:lnTo>
                  <a:pt x="1239510" y="2279466"/>
                </a:lnTo>
                <a:lnTo>
                  <a:pt x="0" y="12989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61158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5220203-F9DB-4ED8-BB43-59AB3D9B7C65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843170" y="1693638"/>
            <a:ext cx="2938670" cy="4442169"/>
          </a:xfrm>
          <a:custGeom>
            <a:avLst/>
            <a:gdLst>
              <a:gd name="connsiteX0" fmla="*/ 0 w 2938670"/>
              <a:gd name="connsiteY0" fmla="*/ 0 h 4442169"/>
              <a:gd name="connsiteX1" fmla="*/ 2938670 w 2938670"/>
              <a:gd name="connsiteY1" fmla="*/ 0 h 4442169"/>
              <a:gd name="connsiteX2" fmla="*/ 2938670 w 2938670"/>
              <a:gd name="connsiteY2" fmla="*/ 4442169 h 4442169"/>
              <a:gd name="connsiteX3" fmla="*/ 0 w 2938670"/>
              <a:gd name="connsiteY3" fmla="*/ 4442169 h 4442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8670" h="4442169">
                <a:moveTo>
                  <a:pt x="0" y="0"/>
                </a:moveTo>
                <a:lnTo>
                  <a:pt x="2938670" y="0"/>
                </a:lnTo>
                <a:lnTo>
                  <a:pt x="2938670" y="4442169"/>
                </a:lnTo>
                <a:lnTo>
                  <a:pt x="0" y="44421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0964B43-82C1-4321-8084-637FA1E43FAB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6591456" y="1693639"/>
            <a:ext cx="4757375" cy="4442169"/>
          </a:xfrm>
          <a:custGeom>
            <a:avLst/>
            <a:gdLst>
              <a:gd name="connsiteX0" fmla="*/ 0 w 4757375"/>
              <a:gd name="connsiteY0" fmla="*/ 0 h 4442169"/>
              <a:gd name="connsiteX1" fmla="*/ 4757375 w 4757375"/>
              <a:gd name="connsiteY1" fmla="*/ 0 h 4442169"/>
              <a:gd name="connsiteX2" fmla="*/ 4757375 w 4757375"/>
              <a:gd name="connsiteY2" fmla="*/ 4442169 h 4442169"/>
              <a:gd name="connsiteX3" fmla="*/ 0 w 4757375"/>
              <a:gd name="connsiteY3" fmla="*/ 4442169 h 4442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7375" h="4442169">
                <a:moveTo>
                  <a:pt x="0" y="0"/>
                </a:moveTo>
                <a:lnTo>
                  <a:pt x="4757375" y="0"/>
                </a:lnTo>
                <a:lnTo>
                  <a:pt x="4757375" y="4442169"/>
                </a:lnTo>
                <a:lnTo>
                  <a:pt x="0" y="44421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133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61919EA-8FB6-4DAC-8BDA-CD36E3C583C4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1305054" y="1993832"/>
            <a:ext cx="2467426" cy="2467426"/>
          </a:xfrm>
          <a:custGeom>
            <a:avLst/>
            <a:gdLst>
              <a:gd name="connsiteX0" fmla="*/ 1233713 w 2467426"/>
              <a:gd name="connsiteY0" fmla="*/ 0 h 2467426"/>
              <a:gd name="connsiteX1" fmla="*/ 2467426 w 2467426"/>
              <a:gd name="connsiteY1" fmla="*/ 1233713 h 2467426"/>
              <a:gd name="connsiteX2" fmla="*/ 1233713 w 2467426"/>
              <a:gd name="connsiteY2" fmla="*/ 2467426 h 2467426"/>
              <a:gd name="connsiteX3" fmla="*/ 0 w 2467426"/>
              <a:gd name="connsiteY3" fmla="*/ 1233713 h 2467426"/>
              <a:gd name="connsiteX4" fmla="*/ 1233713 w 2467426"/>
              <a:gd name="connsiteY4" fmla="*/ 0 h 2467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426" h="2467426">
                <a:moveTo>
                  <a:pt x="1233713" y="0"/>
                </a:moveTo>
                <a:cubicBezTo>
                  <a:pt x="1915074" y="0"/>
                  <a:pt x="2467426" y="552352"/>
                  <a:pt x="2467426" y="1233713"/>
                </a:cubicBezTo>
                <a:cubicBezTo>
                  <a:pt x="2467426" y="1915074"/>
                  <a:pt x="1915074" y="2467426"/>
                  <a:pt x="1233713" y="2467426"/>
                </a:cubicBezTo>
                <a:cubicBezTo>
                  <a:pt x="552352" y="2467426"/>
                  <a:pt x="0" y="1915074"/>
                  <a:pt x="0" y="1233713"/>
                </a:cubicBezTo>
                <a:cubicBezTo>
                  <a:pt x="0" y="552352"/>
                  <a:pt x="552352" y="0"/>
                  <a:pt x="12337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FF1EE8D-5EF3-459F-AF10-A4DF9E1D6642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4862287" y="1993832"/>
            <a:ext cx="2467426" cy="2467426"/>
          </a:xfrm>
          <a:custGeom>
            <a:avLst/>
            <a:gdLst>
              <a:gd name="connsiteX0" fmla="*/ 1233713 w 2467426"/>
              <a:gd name="connsiteY0" fmla="*/ 0 h 2467426"/>
              <a:gd name="connsiteX1" fmla="*/ 2467426 w 2467426"/>
              <a:gd name="connsiteY1" fmla="*/ 1233713 h 2467426"/>
              <a:gd name="connsiteX2" fmla="*/ 1233713 w 2467426"/>
              <a:gd name="connsiteY2" fmla="*/ 2467426 h 2467426"/>
              <a:gd name="connsiteX3" fmla="*/ 0 w 2467426"/>
              <a:gd name="connsiteY3" fmla="*/ 1233713 h 2467426"/>
              <a:gd name="connsiteX4" fmla="*/ 1233713 w 2467426"/>
              <a:gd name="connsiteY4" fmla="*/ 0 h 2467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426" h="2467426">
                <a:moveTo>
                  <a:pt x="1233713" y="0"/>
                </a:moveTo>
                <a:cubicBezTo>
                  <a:pt x="1915074" y="0"/>
                  <a:pt x="2467426" y="552352"/>
                  <a:pt x="2467426" y="1233713"/>
                </a:cubicBezTo>
                <a:cubicBezTo>
                  <a:pt x="2467426" y="1915074"/>
                  <a:pt x="1915074" y="2467426"/>
                  <a:pt x="1233713" y="2467426"/>
                </a:cubicBezTo>
                <a:cubicBezTo>
                  <a:pt x="552352" y="2467426"/>
                  <a:pt x="0" y="1915074"/>
                  <a:pt x="0" y="1233713"/>
                </a:cubicBezTo>
                <a:cubicBezTo>
                  <a:pt x="0" y="552352"/>
                  <a:pt x="552352" y="0"/>
                  <a:pt x="12337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E34DC08-45D7-4BE6-A4A7-9956C7F19609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8419521" y="1993832"/>
            <a:ext cx="2467426" cy="2467426"/>
          </a:xfrm>
          <a:custGeom>
            <a:avLst/>
            <a:gdLst>
              <a:gd name="connsiteX0" fmla="*/ 1233713 w 2467426"/>
              <a:gd name="connsiteY0" fmla="*/ 0 h 2467426"/>
              <a:gd name="connsiteX1" fmla="*/ 2467426 w 2467426"/>
              <a:gd name="connsiteY1" fmla="*/ 1233713 h 2467426"/>
              <a:gd name="connsiteX2" fmla="*/ 1233713 w 2467426"/>
              <a:gd name="connsiteY2" fmla="*/ 2467426 h 2467426"/>
              <a:gd name="connsiteX3" fmla="*/ 0 w 2467426"/>
              <a:gd name="connsiteY3" fmla="*/ 1233713 h 2467426"/>
              <a:gd name="connsiteX4" fmla="*/ 1233713 w 2467426"/>
              <a:gd name="connsiteY4" fmla="*/ 0 h 2467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426" h="2467426">
                <a:moveTo>
                  <a:pt x="1233713" y="0"/>
                </a:moveTo>
                <a:cubicBezTo>
                  <a:pt x="1915074" y="0"/>
                  <a:pt x="2467426" y="552352"/>
                  <a:pt x="2467426" y="1233713"/>
                </a:cubicBezTo>
                <a:cubicBezTo>
                  <a:pt x="2467426" y="1915074"/>
                  <a:pt x="1915074" y="2467426"/>
                  <a:pt x="1233713" y="2467426"/>
                </a:cubicBezTo>
                <a:cubicBezTo>
                  <a:pt x="552352" y="2467426"/>
                  <a:pt x="0" y="1915074"/>
                  <a:pt x="0" y="1233713"/>
                </a:cubicBezTo>
                <a:cubicBezTo>
                  <a:pt x="0" y="552352"/>
                  <a:pt x="552352" y="0"/>
                  <a:pt x="123371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52381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B27E3C5-50B9-4ED3-A7B4-D42D8A8695D8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948064" y="1814513"/>
            <a:ext cx="2497008" cy="2497008"/>
          </a:xfrm>
          <a:custGeom>
            <a:avLst/>
            <a:gdLst>
              <a:gd name="connsiteX0" fmla="*/ 1248504 w 2497008"/>
              <a:gd name="connsiteY0" fmla="*/ 0 h 2497008"/>
              <a:gd name="connsiteX1" fmla="*/ 2497008 w 2497008"/>
              <a:gd name="connsiteY1" fmla="*/ 1248504 h 2497008"/>
              <a:gd name="connsiteX2" fmla="*/ 1248504 w 2497008"/>
              <a:gd name="connsiteY2" fmla="*/ 2497008 h 2497008"/>
              <a:gd name="connsiteX3" fmla="*/ 0 w 2497008"/>
              <a:gd name="connsiteY3" fmla="*/ 1248504 h 249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7008" h="2497008">
                <a:moveTo>
                  <a:pt x="1248504" y="0"/>
                </a:moveTo>
                <a:lnTo>
                  <a:pt x="2497008" y="1248504"/>
                </a:lnTo>
                <a:lnTo>
                  <a:pt x="1248504" y="2497008"/>
                </a:lnTo>
                <a:lnTo>
                  <a:pt x="0" y="12485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EE8FF78-DE6D-483F-9EBD-4A3EAAC234A7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4847496" y="1814513"/>
            <a:ext cx="2497008" cy="2497008"/>
          </a:xfrm>
          <a:custGeom>
            <a:avLst/>
            <a:gdLst>
              <a:gd name="connsiteX0" fmla="*/ 1248504 w 2497008"/>
              <a:gd name="connsiteY0" fmla="*/ 0 h 2497008"/>
              <a:gd name="connsiteX1" fmla="*/ 2497008 w 2497008"/>
              <a:gd name="connsiteY1" fmla="*/ 1248504 h 2497008"/>
              <a:gd name="connsiteX2" fmla="*/ 1248504 w 2497008"/>
              <a:gd name="connsiteY2" fmla="*/ 2497008 h 2497008"/>
              <a:gd name="connsiteX3" fmla="*/ 0 w 2497008"/>
              <a:gd name="connsiteY3" fmla="*/ 1248504 h 249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7008" h="2497008">
                <a:moveTo>
                  <a:pt x="1248504" y="0"/>
                </a:moveTo>
                <a:lnTo>
                  <a:pt x="2497008" y="1248504"/>
                </a:lnTo>
                <a:lnTo>
                  <a:pt x="1248504" y="2497008"/>
                </a:lnTo>
                <a:lnTo>
                  <a:pt x="0" y="12485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9EE14D7-995B-4E52-A780-96D04F92CED1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8746927" y="1814513"/>
            <a:ext cx="2497008" cy="2497008"/>
          </a:xfrm>
          <a:custGeom>
            <a:avLst/>
            <a:gdLst>
              <a:gd name="connsiteX0" fmla="*/ 1248504 w 2497008"/>
              <a:gd name="connsiteY0" fmla="*/ 0 h 2497008"/>
              <a:gd name="connsiteX1" fmla="*/ 2497008 w 2497008"/>
              <a:gd name="connsiteY1" fmla="*/ 1248504 h 2497008"/>
              <a:gd name="connsiteX2" fmla="*/ 1248504 w 2497008"/>
              <a:gd name="connsiteY2" fmla="*/ 2497008 h 2497008"/>
              <a:gd name="connsiteX3" fmla="*/ 0 w 2497008"/>
              <a:gd name="connsiteY3" fmla="*/ 1248504 h 2497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97008" h="2497008">
                <a:moveTo>
                  <a:pt x="1248504" y="0"/>
                </a:moveTo>
                <a:lnTo>
                  <a:pt x="2497008" y="1248504"/>
                </a:lnTo>
                <a:lnTo>
                  <a:pt x="1248504" y="2497008"/>
                </a:lnTo>
                <a:lnTo>
                  <a:pt x="0" y="12485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360053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287E20A-9269-4FD7-8E69-978F1C7B0792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0" y="1901597"/>
            <a:ext cx="3207658" cy="2046514"/>
          </a:xfrm>
          <a:custGeom>
            <a:avLst/>
            <a:gdLst>
              <a:gd name="connsiteX0" fmla="*/ 0 w 3207658"/>
              <a:gd name="connsiteY0" fmla="*/ 0 h 2046514"/>
              <a:gd name="connsiteX1" fmla="*/ 3207658 w 3207658"/>
              <a:gd name="connsiteY1" fmla="*/ 0 h 2046514"/>
              <a:gd name="connsiteX2" fmla="*/ 3207658 w 3207658"/>
              <a:gd name="connsiteY2" fmla="*/ 2046514 h 2046514"/>
              <a:gd name="connsiteX3" fmla="*/ 0 w 3207658"/>
              <a:gd name="connsiteY3" fmla="*/ 2046514 h 204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7658" h="2046514">
                <a:moveTo>
                  <a:pt x="0" y="0"/>
                </a:moveTo>
                <a:lnTo>
                  <a:pt x="3207658" y="0"/>
                </a:lnTo>
                <a:lnTo>
                  <a:pt x="3207658" y="2046514"/>
                </a:lnTo>
                <a:lnTo>
                  <a:pt x="0" y="2046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4A3C14E-A2BF-4890-84C5-E90C1569C128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6734628" y="1901597"/>
            <a:ext cx="5457372" cy="2046514"/>
          </a:xfrm>
          <a:custGeom>
            <a:avLst/>
            <a:gdLst>
              <a:gd name="connsiteX0" fmla="*/ 0 w 5457372"/>
              <a:gd name="connsiteY0" fmla="*/ 0 h 2046514"/>
              <a:gd name="connsiteX1" fmla="*/ 5457372 w 5457372"/>
              <a:gd name="connsiteY1" fmla="*/ 0 h 2046514"/>
              <a:gd name="connsiteX2" fmla="*/ 5457372 w 5457372"/>
              <a:gd name="connsiteY2" fmla="*/ 2046514 h 2046514"/>
              <a:gd name="connsiteX3" fmla="*/ 0 w 5457372"/>
              <a:gd name="connsiteY3" fmla="*/ 2046514 h 204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7372" h="2046514">
                <a:moveTo>
                  <a:pt x="0" y="0"/>
                </a:moveTo>
                <a:lnTo>
                  <a:pt x="5457372" y="0"/>
                </a:lnTo>
                <a:lnTo>
                  <a:pt x="5457372" y="2046514"/>
                </a:lnTo>
                <a:lnTo>
                  <a:pt x="0" y="2046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207D4B2-A590-4967-8D95-36F13C7E0946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3367314" y="1901597"/>
            <a:ext cx="3207658" cy="2046514"/>
          </a:xfrm>
          <a:custGeom>
            <a:avLst/>
            <a:gdLst>
              <a:gd name="connsiteX0" fmla="*/ 0 w 3207658"/>
              <a:gd name="connsiteY0" fmla="*/ 0 h 2046514"/>
              <a:gd name="connsiteX1" fmla="*/ 3207658 w 3207658"/>
              <a:gd name="connsiteY1" fmla="*/ 0 h 2046514"/>
              <a:gd name="connsiteX2" fmla="*/ 3207658 w 3207658"/>
              <a:gd name="connsiteY2" fmla="*/ 2046514 h 2046514"/>
              <a:gd name="connsiteX3" fmla="*/ 0 w 3207658"/>
              <a:gd name="connsiteY3" fmla="*/ 2046514 h 2046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7658" h="2046514">
                <a:moveTo>
                  <a:pt x="0" y="0"/>
                </a:moveTo>
                <a:lnTo>
                  <a:pt x="3207658" y="0"/>
                </a:lnTo>
                <a:lnTo>
                  <a:pt x="3207658" y="2046514"/>
                </a:lnTo>
                <a:lnTo>
                  <a:pt x="0" y="2046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41FE106-9B1D-442B-A031-5DE584BF5A81}"/>
              </a:ext>
            </a:extLst>
          </p:cNvPr>
          <p:cNvSpPr>
            <a:spLocks noGrp="1"/>
          </p:cNvSpPr>
          <p:nvPr>
            <p:ph type="pic" sz="quarter" idx="204" hasCustomPrompt="1"/>
          </p:nvPr>
        </p:nvSpPr>
        <p:spPr>
          <a:xfrm>
            <a:off x="0" y="4078740"/>
            <a:ext cx="4826002" cy="2779260"/>
          </a:xfrm>
          <a:custGeom>
            <a:avLst/>
            <a:gdLst>
              <a:gd name="connsiteX0" fmla="*/ 0 w 4826002"/>
              <a:gd name="connsiteY0" fmla="*/ 0 h 2779260"/>
              <a:gd name="connsiteX1" fmla="*/ 4826002 w 4826002"/>
              <a:gd name="connsiteY1" fmla="*/ 0 h 2779260"/>
              <a:gd name="connsiteX2" fmla="*/ 4826002 w 4826002"/>
              <a:gd name="connsiteY2" fmla="*/ 2779260 h 2779260"/>
              <a:gd name="connsiteX3" fmla="*/ 0 w 4826002"/>
              <a:gd name="connsiteY3" fmla="*/ 2779260 h 2779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6002" h="2779260">
                <a:moveTo>
                  <a:pt x="0" y="0"/>
                </a:moveTo>
                <a:lnTo>
                  <a:pt x="4826002" y="0"/>
                </a:lnTo>
                <a:lnTo>
                  <a:pt x="4826002" y="2779260"/>
                </a:lnTo>
                <a:lnTo>
                  <a:pt x="0" y="27792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A3DEEF6-932A-4358-A90B-5B91F16BA1FA}"/>
              </a:ext>
            </a:extLst>
          </p:cNvPr>
          <p:cNvSpPr>
            <a:spLocks noGrp="1"/>
          </p:cNvSpPr>
          <p:nvPr>
            <p:ph type="pic" sz="quarter" idx="203" hasCustomPrompt="1"/>
          </p:nvPr>
        </p:nvSpPr>
        <p:spPr>
          <a:xfrm>
            <a:off x="4971143" y="4078740"/>
            <a:ext cx="3207658" cy="2779260"/>
          </a:xfrm>
          <a:custGeom>
            <a:avLst/>
            <a:gdLst>
              <a:gd name="connsiteX0" fmla="*/ 0 w 3207658"/>
              <a:gd name="connsiteY0" fmla="*/ 0 h 2779260"/>
              <a:gd name="connsiteX1" fmla="*/ 3207658 w 3207658"/>
              <a:gd name="connsiteY1" fmla="*/ 0 h 2779260"/>
              <a:gd name="connsiteX2" fmla="*/ 3207658 w 3207658"/>
              <a:gd name="connsiteY2" fmla="*/ 2779260 h 2779260"/>
              <a:gd name="connsiteX3" fmla="*/ 0 w 3207658"/>
              <a:gd name="connsiteY3" fmla="*/ 2779260 h 2779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7658" h="2779260">
                <a:moveTo>
                  <a:pt x="0" y="0"/>
                </a:moveTo>
                <a:lnTo>
                  <a:pt x="3207658" y="0"/>
                </a:lnTo>
                <a:lnTo>
                  <a:pt x="3207658" y="2779260"/>
                </a:lnTo>
                <a:lnTo>
                  <a:pt x="0" y="27792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8FA6DDA3-8038-4256-AEF1-3F52F589470E}"/>
              </a:ext>
            </a:extLst>
          </p:cNvPr>
          <p:cNvSpPr>
            <a:spLocks noGrp="1"/>
          </p:cNvSpPr>
          <p:nvPr>
            <p:ph type="pic" sz="quarter" idx="202" hasCustomPrompt="1"/>
          </p:nvPr>
        </p:nvSpPr>
        <p:spPr>
          <a:xfrm>
            <a:off x="8323942" y="4078740"/>
            <a:ext cx="3868058" cy="2779260"/>
          </a:xfrm>
          <a:custGeom>
            <a:avLst/>
            <a:gdLst>
              <a:gd name="connsiteX0" fmla="*/ 0 w 3868058"/>
              <a:gd name="connsiteY0" fmla="*/ 0 h 2779260"/>
              <a:gd name="connsiteX1" fmla="*/ 3868058 w 3868058"/>
              <a:gd name="connsiteY1" fmla="*/ 0 h 2779260"/>
              <a:gd name="connsiteX2" fmla="*/ 3868058 w 3868058"/>
              <a:gd name="connsiteY2" fmla="*/ 2779260 h 2779260"/>
              <a:gd name="connsiteX3" fmla="*/ 0 w 3868058"/>
              <a:gd name="connsiteY3" fmla="*/ 2779260 h 2779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8058" h="2779260">
                <a:moveTo>
                  <a:pt x="0" y="0"/>
                </a:moveTo>
                <a:lnTo>
                  <a:pt x="3868058" y="0"/>
                </a:lnTo>
                <a:lnTo>
                  <a:pt x="3868058" y="2779260"/>
                </a:lnTo>
                <a:lnTo>
                  <a:pt x="0" y="27792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914580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207D8A2-7CB8-4A0B-8EA5-CCA1A992ED68}"/>
              </a:ext>
            </a:extLst>
          </p:cNvPr>
          <p:cNvSpPr>
            <a:spLocks noGrp="1"/>
          </p:cNvSpPr>
          <p:nvPr>
            <p:ph type="pic" sz="quarter" idx="203" hasCustomPrompt="1"/>
          </p:nvPr>
        </p:nvSpPr>
        <p:spPr>
          <a:xfrm>
            <a:off x="3313044" y="4465415"/>
            <a:ext cx="2637182" cy="2392586"/>
          </a:xfrm>
          <a:custGeom>
            <a:avLst/>
            <a:gdLst>
              <a:gd name="connsiteX0" fmla="*/ 0 w 2637182"/>
              <a:gd name="connsiteY0" fmla="*/ 0 h 2392586"/>
              <a:gd name="connsiteX1" fmla="*/ 2637182 w 2637182"/>
              <a:gd name="connsiteY1" fmla="*/ 0 h 2392586"/>
              <a:gd name="connsiteX2" fmla="*/ 2637182 w 2637182"/>
              <a:gd name="connsiteY2" fmla="*/ 2392586 h 2392586"/>
              <a:gd name="connsiteX3" fmla="*/ 0 w 2637182"/>
              <a:gd name="connsiteY3" fmla="*/ 2392586 h 239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2" h="2392586">
                <a:moveTo>
                  <a:pt x="0" y="0"/>
                </a:moveTo>
                <a:lnTo>
                  <a:pt x="2637182" y="0"/>
                </a:lnTo>
                <a:lnTo>
                  <a:pt x="2637182" y="2392586"/>
                </a:lnTo>
                <a:lnTo>
                  <a:pt x="0" y="23925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3C632A7-B5D6-4924-8B22-0107C71342DE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0" y="1722214"/>
            <a:ext cx="3207026" cy="2637183"/>
          </a:xfrm>
          <a:custGeom>
            <a:avLst/>
            <a:gdLst>
              <a:gd name="connsiteX0" fmla="*/ 0 w 3207026"/>
              <a:gd name="connsiteY0" fmla="*/ 0 h 2637183"/>
              <a:gd name="connsiteX1" fmla="*/ 3207026 w 3207026"/>
              <a:gd name="connsiteY1" fmla="*/ 0 h 2637183"/>
              <a:gd name="connsiteX2" fmla="*/ 3207026 w 3207026"/>
              <a:gd name="connsiteY2" fmla="*/ 2637183 h 2637183"/>
              <a:gd name="connsiteX3" fmla="*/ 0 w 3207026"/>
              <a:gd name="connsiteY3" fmla="*/ 2637183 h 2637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7026" h="2637183">
                <a:moveTo>
                  <a:pt x="0" y="0"/>
                </a:moveTo>
                <a:lnTo>
                  <a:pt x="3207026" y="0"/>
                </a:lnTo>
                <a:lnTo>
                  <a:pt x="3207026" y="2637183"/>
                </a:lnTo>
                <a:lnTo>
                  <a:pt x="0" y="26371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9F0CA06-3656-458B-BECF-3EB8B8C54D10}"/>
              </a:ext>
            </a:extLst>
          </p:cNvPr>
          <p:cNvSpPr>
            <a:spLocks noGrp="1"/>
          </p:cNvSpPr>
          <p:nvPr>
            <p:ph type="pic" sz="quarter" idx="204" hasCustomPrompt="1"/>
          </p:nvPr>
        </p:nvSpPr>
        <p:spPr>
          <a:xfrm>
            <a:off x="6096000" y="4465415"/>
            <a:ext cx="3207026" cy="2392586"/>
          </a:xfrm>
          <a:custGeom>
            <a:avLst/>
            <a:gdLst>
              <a:gd name="connsiteX0" fmla="*/ 0 w 3207026"/>
              <a:gd name="connsiteY0" fmla="*/ 0 h 2392586"/>
              <a:gd name="connsiteX1" fmla="*/ 3207026 w 3207026"/>
              <a:gd name="connsiteY1" fmla="*/ 0 h 2392586"/>
              <a:gd name="connsiteX2" fmla="*/ 3207026 w 3207026"/>
              <a:gd name="connsiteY2" fmla="*/ 2392586 h 2392586"/>
              <a:gd name="connsiteX3" fmla="*/ 0 w 3207026"/>
              <a:gd name="connsiteY3" fmla="*/ 2392586 h 239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7026" h="2392586">
                <a:moveTo>
                  <a:pt x="0" y="0"/>
                </a:moveTo>
                <a:lnTo>
                  <a:pt x="3207026" y="0"/>
                </a:lnTo>
                <a:lnTo>
                  <a:pt x="3207026" y="2392586"/>
                </a:lnTo>
                <a:lnTo>
                  <a:pt x="0" y="23925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629BAF8-276F-403F-84DA-802AEDA8425A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3313044" y="1722213"/>
            <a:ext cx="2637182" cy="2637183"/>
          </a:xfrm>
          <a:custGeom>
            <a:avLst/>
            <a:gdLst>
              <a:gd name="connsiteX0" fmla="*/ 0 w 2637182"/>
              <a:gd name="connsiteY0" fmla="*/ 0 h 2637183"/>
              <a:gd name="connsiteX1" fmla="*/ 2637182 w 2637182"/>
              <a:gd name="connsiteY1" fmla="*/ 0 h 2637183"/>
              <a:gd name="connsiteX2" fmla="*/ 2637182 w 2637182"/>
              <a:gd name="connsiteY2" fmla="*/ 2637183 h 2637183"/>
              <a:gd name="connsiteX3" fmla="*/ 0 w 2637182"/>
              <a:gd name="connsiteY3" fmla="*/ 2637183 h 2637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7182" h="2637183">
                <a:moveTo>
                  <a:pt x="0" y="0"/>
                </a:moveTo>
                <a:lnTo>
                  <a:pt x="2637182" y="0"/>
                </a:lnTo>
                <a:lnTo>
                  <a:pt x="2637182" y="2637183"/>
                </a:lnTo>
                <a:lnTo>
                  <a:pt x="0" y="26371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5ED9AE1-7DB8-4878-B834-D121B23E96DA}"/>
              </a:ext>
            </a:extLst>
          </p:cNvPr>
          <p:cNvSpPr>
            <a:spLocks noGrp="1"/>
          </p:cNvSpPr>
          <p:nvPr>
            <p:ph type="pic" sz="quarter" idx="202" hasCustomPrompt="1"/>
          </p:nvPr>
        </p:nvSpPr>
        <p:spPr>
          <a:xfrm>
            <a:off x="0" y="4465415"/>
            <a:ext cx="3207026" cy="2392586"/>
          </a:xfrm>
          <a:custGeom>
            <a:avLst/>
            <a:gdLst>
              <a:gd name="connsiteX0" fmla="*/ 0 w 3207026"/>
              <a:gd name="connsiteY0" fmla="*/ 0 h 2392586"/>
              <a:gd name="connsiteX1" fmla="*/ 3207026 w 3207026"/>
              <a:gd name="connsiteY1" fmla="*/ 0 h 2392586"/>
              <a:gd name="connsiteX2" fmla="*/ 3207026 w 3207026"/>
              <a:gd name="connsiteY2" fmla="*/ 2392586 h 2392586"/>
              <a:gd name="connsiteX3" fmla="*/ 0 w 3207026"/>
              <a:gd name="connsiteY3" fmla="*/ 2392586 h 239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7026" h="2392586">
                <a:moveTo>
                  <a:pt x="0" y="0"/>
                </a:moveTo>
                <a:lnTo>
                  <a:pt x="3207026" y="0"/>
                </a:lnTo>
                <a:lnTo>
                  <a:pt x="3207026" y="2392586"/>
                </a:lnTo>
                <a:lnTo>
                  <a:pt x="0" y="23925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56D2905-1D09-4606-B070-60BB80A0A18E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6056244" y="1722213"/>
            <a:ext cx="6135756" cy="2637183"/>
          </a:xfrm>
          <a:custGeom>
            <a:avLst/>
            <a:gdLst>
              <a:gd name="connsiteX0" fmla="*/ 0 w 6135756"/>
              <a:gd name="connsiteY0" fmla="*/ 0 h 2637183"/>
              <a:gd name="connsiteX1" fmla="*/ 6135756 w 6135756"/>
              <a:gd name="connsiteY1" fmla="*/ 0 h 2637183"/>
              <a:gd name="connsiteX2" fmla="*/ 6135756 w 6135756"/>
              <a:gd name="connsiteY2" fmla="*/ 2637183 h 2637183"/>
              <a:gd name="connsiteX3" fmla="*/ 0 w 6135756"/>
              <a:gd name="connsiteY3" fmla="*/ 2637183 h 2637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35756" h="2637183">
                <a:moveTo>
                  <a:pt x="0" y="0"/>
                </a:moveTo>
                <a:lnTo>
                  <a:pt x="6135756" y="0"/>
                </a:lnTo>
                <a:lnTo>
                  <a:pt x="6135756" y="2637183"/>
                </a:lnTo>
                <a:lnTo>
                  <a:pt x="0" y="26371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E56575D-F6F2-4A13-AFAD-55D18188FC98}"/>
              </a:ext>
            </a:extLst>
          </p:cNvPr>
          <p:cNvSpPr>
            <a:spLocks noGrp="1"/>
          </p:cNvSpPr>
          <p:nvPr>
            <p:ph type="pic" sz="quarter" idx="205" hasCustomPrompt="1"/>
          </p:nvPr>
        </p:nvSpPr>
        <p:spPr>
          <a:xfrm>
            <a:off x="9448800" y="4465415"/>
            <a:ext cx="2743200" cy="2392586"/>
          </a:xfrm>
          <a:custGeom>
            <a:avLst/>
            <a:gdLst>
              <a:gd name="connsiteX0" fmla="*/ 0 w 2743200"/>
              <a:gd name="connsiteY0" fmla="*/ 0 h 2392586"/>
              <a:gd name="connsiteX1" fmla="*/ 2743200 w 2743200"/>
              <a:gd name="connsiteY1" fmla="*/ 0 h 2392586"/>
              <a:gd name="connsiteX2" fmla="*/ 2743200 w 2743200"/>
              <a:gd name="connsiteY2" fmla="*/ 2392586 h 2392586"/>
              <a:gd name="connsiteX3" fmla="*/ 0 w 2743200"/>
              <a:gd name="connsiteY3" fmla="*/ 2392586 h 239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3200" h="2392586">
                <a:moveTo>
                  <a:pt x="0" y="0"/>
                </a:moveTo>
                <a:lnTo>
                  <a:pt x="2743200" y="0"/>
                </a:lnTo>
                <a:lnTo>
                  <a:pt x="2743200" y="2392586"/>
                </a:lnTo>
                <a:lnTo>
                  <a:pt x="0" y="23925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967004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CC05EA2-4E79-4EF8-8CDE-03E5D2F05473}"/>
              </a:ext>
            </a:extLst>
          </p:cNvPr>
          <p:cNvSpPr>
            <a:spLocks noGrp="1"/>
          </p:cNvSpPr>
          <p:nvPr>
            <p:ph type="pic" sz="quarter" idx="199" hasCustomPrompt="1"/>
          </p:nvPr>
        </p:nvSpPr>
        <p:spPr>
          <a:xfrm>
            <a:off x="680848" y="1995262"/>
            <a:ext cx="2614048" cy="4257901"/>
          </a:xfrm>
          <a:custGeom>
            <a:avLst/>
            <a:gdLst>
              <a:gd name="connsiteX0" fmla="*/ 0 w 2614048"/>
              <a:gd name="connsiteY0" fmla="*/ 0 h 4257901"/>
              <a:gd name="connsiteX1" fmla="*/ 2614048 w 2614048"/>
              <a:gd name="connsiteY1" fmla="*/ 0 h 4257901"/>
              <a:gd name="connsiteX2" fmla="*/ 2614048 w 2614048"/>
              <a:gd name="connsiteY2" fmla="*/ 4257901 h 4257901"/>
              <a:gd name="connsiteX3" fmla="*/ 0 w 2614048"/>
              <a:gd name="connsiteY3" fmla="*/ 4257901 h 4257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4048" h="4257901">
                <a:moveTo>
                  <a:pt x="0" y="0"/>
                </a:moveTo>
                <a:lnTo>
                  <a:pt x="2614048" y="0"/>
                </a:lnTo>
                <a:lnTo>
                  <a:pt x="2614048" y="4257901"/>
                </a:lnTo>
                <a:lnTo>
                  <a:pt x="0" y="42579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6D8132D-44A7-4695-8133-03B5E7C12E6A}"/>
              </a:ext>
            </a:extLst>
          </p:cNvPr>
          <p:cNvSpPr>
            <a:spLocks noGrp="1"/>
          </p:cNvSpPr>
          <p:nvPr>
            <p:ph type="pic" sz="quarter" idx="200" hasCustomPrompt="1"/>
          </p:nvPr>
        </p:nvSpPr>
        <p:spPr>
          <a:xfrm>
            <a:off x="3415777" y="1995262"/>
            <a:ext cx="2614048" cy="4257901"/>
          </a:xfrm>
          <a:custGeom>
            <a:avLst/>
            <a:gdLst>
              <a:gd name="connsiteX0" fmla="*/ 0 w 2614048"/>
              <a:gd name="connsiteY0" fmla="*/ 0 h 4257901"/>
              <a:gd name="connsiteX1" fmla="*/ 2614048 w 2614048"/>
              <a:gd name="connsiteY1" fmla="*/ 0 h 4257901"/>
              <a:gd name="connsiteX2" fmla="*/ 2614048 w 2614048"/>
              <a:gd name="connsiteY2" fmla="*/ 4257901 h 4257901"/>
              <a:gd name="connsiteX3" fmla="*/ 0 w 2614048"/>
              <a:gd name="connsiteY3" fmla="*/ 4257901 h 4257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4048" h="4257901">
                <a:moveTo>
                  <a:pt x="0" y="0"/>
                </a:moveTo>
                <a:lnTo>
                  <a:pt x="2614048" y="0"/>
                </a:lnTo>
                <a:lnTo>
                  <a:pt x="2614048" y="4257901"/>
                </a:lnTo>
                <a:lnTo>
                  <a:pt x="0" y="42579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52021A4-05A9-4499-A6A4-CA832128EBAC}"/>
              </a:ext>
            </a:extLst>
          </p:cNvPr>
          <p:cNvSpPr>
            <a:spLocks noGrp="1"/>
          </p:cNvSpPr>
          <p:nvPr>
            <p:ph type="pic" sz="quarter" idx="201" hasCustomPrompt="1"/>
          </p:nvPr>
        </p:nvSpPr>
        <p:spPr>
          <a:xfrm>
            <a:off x="6150705" y="1984375"/>
            <a:ext cx="2614048" cy="4257901"/>
          </a:xfrm>
          <a:custGeom>
            <a:avLst/>
            <a:gdLst>
              <a:gd name="connsiteX0" fmla="*/ 0 w 2614048"/>
              <a:gd name="connsiteY0" fmla="*/ 0 h 4257901"/>
              <a:gd name="connsiteX1" fmla="*/ 2614048 w 2614048"/>
              <a:gd name="connsiteY1" fmla="*/ 0 h 4257901"/>
              <a:gd name="connsiteX2" fmla="*/ 2614048 w 2614048"/>
              <a:gd name="connsiteY2" fmla="*/ 4257901 h 4257901"/>
              <a:gd name="connsiteX3" fmla="*/ 0 w 2614048"/>
              <a:gd name="connsiteY3" fmla="*/ 4257901 h 4257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4048" h="4257901">
                <a:moveTo>
                  <a:pt x="0" y="0"/>
                </a:moveTo>
                <a:lnTo>
                  <a:pt x="2614048" y="0"/>
                </a:lnTo>
                <a:lnTo>
                  <a:pt x="2614048" y="4257901"/>
                </a:lnTo>
                <a:lnTo>
                  <a:pt x="0" y="42579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EBF5D3F-F029-4683-9347-125FC3CA7733}"/>
              </a:ext>
            </a:extLst>
          </p:cNvPr>
          <p:cNvSpPr>
            <a:spLocks noGrp="1"/>
          </p:cNvSpPr>
          <p:nvPr>
            <p:ph type="pic" sz="quarter" idx="202" hasCustomPrompt="1"/>
          </p:nvPr>
        </p:nvSpPr>
        <p:spPr>
          <a:xfrm>
            <a:off x="8885634" y="1984375"/>
            <a:ext cx="2614048" cy="4257901"/>
          </a:xfrm>
          <a:custGeom>
            <a:avLst/>
            <a:gdLst>
              <a:gd name="connsiteX0" fmla="*/ 0 w 2614048"/>
              <a:gd name="connsiteY0" fmla="*/ 0 h 4257901"/>
              <a:gd name="connsiteX1" fmla="*/ 2614048 w 2614048"/>
              <a:gd name="connsiteY1" fmla="*/ 0 h 4257901"/>
              <a:gd name="connsiteX2" fmla="*/ 2614048 w 2614048"/>
              <a:gd name="connsiteY2" fmla="*/ 4257901 h 4257901"/>
              <a:gd name="connsiteX3" fmla="*/ 0 w 2614048"/>
              <a:gd name="connsiteY3" fmla="*/ 4257901 h 4257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4048" h="4257901">
                <a:moveTo>
                  <a:pt x="0" y="0"/>
                </a:moveTo>
                <a:lnTo>
                  <a:pt x="2614048" y="0"/>
                </a:lnTo>
                <a:lnTo>
                  <a:pt x="2614048" y="4257901"/>
                </a:lnTo>
                <a:lnTo>
                  <a:pt x="0" y="42579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12827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0CE6461-34F7-4CA0-A143-11CD8745670F}"/>
              </a:ext>
            </a:extLst>
          </p:cNvPr>
          <p:cNvSpPr>
            <a:spLocks noGrp="1"/>
          </p:cNvSpPr>
          <p:nvPr>
            <p:ph type="pic" sz="quarter" idx="202" hasCustomPrompt="1"/>
          </p:nvPr>
        </p:nvSpPr>
        <p:spPr>
          <a:xfrm>
            <a:off x="0" y="1696931"/>
            <a:ext cx="12192000" cy="1814585"/>
          </a:xfrm>
          <a:custGeom>
            <a:avLst/>
            <a:gdLst>
              <a:gd name="connsiteX0" fmla="*/ 0 w 12192000"/>
              <a:gd name="connsiteY0" fmla="*/ 0 h 1814585"/>
              <a:gd name="connsiteX1" fmla="*/ 12192000 w 12192000"/>
              <a:gd name="connsiteY1" fmla="*/ 0 h 1814585"/>
              <a:gd name="connsiteX2" fmla="*/ 12192000 w 12192000"/>
              <a:gd name="connsiteY2" fmla="*/ 1814585 h 1814585"/>
              <a:gd name="connsiteX3" fmla="*/ 0 w 12192000"/>
              <a:gd name="connsiteY3" fmla="*/ 1814585 h 1814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14585">
                <a:moveTo>
                  <a:pt x="0" y="0"/>
                </a:moveTo>
                <a:lnTo>
                  <a:pt x="12192000" y="0"/>
                </a:lnTo>
                <a:lnTo>
                  <a:pt x="12192000" y="1814585"/>
                </a:lnTo>
                <a:lnTo>
                  <a:pt x="0" y="18145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49799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AE854BA-38D8-40B9-94D7-5031FB55E7C0}"/>
              </a:ext>
            </a:extLst>
          </p:cNvPr>
          <p:cNvSpPr>
            <a:spLocks noGrp="1"/>
          </p:cNvSpPr>
          <p:nvPr>
            <p:ph type="pic" sz="quarter" idx="191" hasCustomPrompt="1"/>
          </p:nvPr>
        </p:nvSpPr>
        <p:spPr>
          <a:xfrm>
            <a:off x="238125" y="1909763"/>
            <a:ext cx="11715750" cy="2395537"/>
          </a:xfrm>
          <a:custGeom>
            <a:avLst/>
            <a:gdLst>
              <a:gd name="connsiteX0" fmla="*/ 0 w 11715750"/>
              <a:gd name="connsiteY0" fmla="*/ 0 h 2395537"/>
              <a:gd name="connsiteX1" fmla="*/ 11715750 w 11715750"/>
              <a:gd name="connsiteY1" fmla="*/ 0 h 2395537"/>
              <a:gd name="connsiteX2" fmla="*/ 11715750 w 11715750"/>
              <a:gd name="connsiteY2" fmla="*/ 2395537 h 2395537"/>
              <a:gd name="connsiteX3" fmla="*/ 0 w 11715750"/>
              <a:gd name="connsiteY3" fmla="*/ 2395537 h 2395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5750" h="2395537">
                <a:moveTo>
                  <a:pt x="0" y="0"/>
                </a:moveTo>
                <a:lnTo>
                  <a:pt x="11715750" y="0"/>
                </a:lnTo>
                <a:lnTo>
                  <a:pt x="11715750" y="2395537"/>
                </a:lnTo>
                <a:lnTo>
                  <a:pt x="0" y="23955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02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F0AF010-9BE2-4236-87AF-322893569EED}"/>
              </a:ext>
            </a:extLst>
          </p:cNvPr>
          <p:cNvSpPr>
            <a:spLocks noGrp="1"/>
          </p:cNvSpPr>
          <p:nvPr>
            <p:ph type="pic" sz="quarter" idx="191" hasCustomPrompt="1"/>
          </p:nvPr>
        </p:nvSpPr>
        <p:spPr>
          <a:xfrm>
            <a:off x="377379" y="2254473"/>
            <a:ext cx="11437245" cy="3468914"/>
          </a:xfrm>
          <a:custGeom>
            <a:avLst/>
            <a:gdLst>
              <a:gd name="connsiteX0" fmla="*/ 9702788 w 11437245"/>
              <a:gd name="connsiteY0" fmla="*/ 0 h 3468914"/>
              <a:gd name="connsiteX1" fmla="*/ 11437245 w 11437245"/>
              <a:gd name="connsiteY1" fmla="*/ 1734457 h 3468914"/>
              <a:gd name="connsiteX2" fmla="*/ 9702788 w 11437245"/>
              <a:gd name="connsiteY2" fmla="*/ 3468914 h 3468914"/>
              <a:gd name="connsiteX3" fmla="*/ 7968331 w 11437245"/>
              <a:gd name="connsiteY3" fmla="*/ 1734457 h 3468914"/>
              <a:gd name="connsiteX4" fmla="*/ 9702788 w 11437245"/>
              <a:gd name="connsiteY4" fmla="*/ 0 h 3468914"/>
              <a:gd name="connsiteX5" fmla="*/ 5718623 w 11437245"/>
              <a:gd name="connsiteY5" fmla="*/ 0 h 3468914"/>
              <a:gd name="connsiteX6" fmla="*/ 7453080 w 11437245"/>
              <a:gd name="connsiteY6" fmla="*/ 1734457 h 3468914"/>
              <a:gd name="connsiteX7" fmla="*/ 5718623 w 11437245"/>
              <a:gd name="connsiteY7" fmla="*/ 3468914 h 3468914"/>
              <a:gd name="connsiteX8" fmla="*/ 3984166 w 11437245"/>
              <a:gd name="connsiteY8" fmla="*/ 1734457 h 3468914"/>
              <a:gd name="connsiteX9" fmla="*/ 5718623 w 11437245"/>
              <a:gd name="connsiteY9" fmla="*/ 0 h 3468914"/>
              <a:gd name="connsiteX10" fmla="*/ 1734458 w 11437245"/>
              <a:gd name="connsiteY10" fmla="*/ 0 h 3468914"/>
              <a:gd name="connsiteX11" fmla="*/ 3468914 w 11437245"/>
              <a:gd name="connsiteY11" fmla="*/ 1734457 h 3468914"/>
              <a:gd name="connsiteX12" fmla="*/ 1734458 w 11437245"/>
              <a:gd name="connsiteY12" fmla="*/ 3468914 h 3468914"/>
              <a:gd name="connsiteX13" fmla="*/ 0 w 11437245"/>
              <a:gd name="connsiteY13" fmla="*/ 1734457 h 3468914"/>
              <a:gd name="connsiteX14" fmla="*/ 1734458 w 11437245"/>
              <a:gd name="connsiteY14" fmla="*/ 0 h 3468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437245" h="3468914">
                <a:moveTo>
                  <a:pt x="9702788" y="0"/>
                </a:moveTo>
                <a:cubicBezTo>
                  <a:pt x="10660702" y="0"/>
                  <a:pt x="11437245" y="776543"/>
                  <a:pt x="11437245" y="1734457"/>
                </a:cubicBezTo>
                <a:cubicBezTo>
                  <a:pt x="11437245" y="2692371"/>
                  <a:pt x="10660702" y="3468914"/>
                  <a:pt x="9702788" y="3468914"/>
                </a:cubicBezTo>
                <a:cubicBezTo>
                  <a:pt x="8744874" y="3468914"/>
                  <a:pt x="7968331" y="2692371"/>
                  <a:pt x="7968331" y="1734457"/>
                </a:cubicBezTo>
                <a:cubicBezTo>
                  <a:pt x="7968331" y="776543"/>
                  <a:pt x="8744874" y="0"/>
                  <a:pt x="9702788" y="0"/>
                </a:cubicBezTo>
                <a:close/>
                <a:moveTo>
                  <a:pt x="5718623" y="0"/>
                </a:moveTo>
                <a:cubicBezTo>
                  <a:pt x="6676537" y="0"/>
                  <a:pt x="7453080" y="776543"/>
                  <a:pt x="7453080" y="1734457"/>
                </a:cubicBezTo>
                <a:cubicBezTo>
                  <a:pt x="7453080" y="2692371"/>
                  <a:pt x="6676537" y="3468914"/>
                  <a:pt x="5718623" y="3468914"/>
                </a:cubicBezTo>
                <a:cubicBezTo>
                  <a:pt x="4760709" y="3468914"/>
                  <a:pt x="3984166" y="2692371"/>
                  <a:pt x="3984166" y="1734457"/>
                </a:cubicBezTo>
                <a:cubicBezTo>
                  <a:pt x="3984166" y="776543"/>
                  <a:pt x="4760709" y="0"/>
                  <a:pt x="5718623" y="0"/>
                </a:cubicBezTo>
                <a:close/>
                <a:moveTo>
                  <a:pt x="1734458" y="0"/>
                </a:moveTo>
                <a:cubicBezTo>
                  <a:pt x="2692371" y="0"/>
                  <a:pt x="3468914" y="776543"/>
                  <a:pt x="3468914" y="1734457"/>
                </a:cubicBezTo>
                <a:cubicBezTo>
                  <a:pt x="3468914" y="2692371"/>
                  <a:pt x="2692371" y="3468914"/>
                  <a:pt x="1734458" y="3468914"/>
                </a:cubicBezTo>
                <a:cubicBezTo>
                  <a:pt x="776543" y="3468914"/>
                  <a:pt x="0" y="2692371"/>
                  <a:pt x="0" y="1734457"/>
                </a:cubicBezTo>
                <a:cubicBezTo>
                  <a:pt x="0" y="776543"/>
                  <a:pt x="776543" y="0"/>
                  <a:pt x="17344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1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498A91E-C78C-4659-BF47-C2DFB6EB5E82}"/>
              </a:ext>
            </a:extLst>
          </p:cNvPr>
          <p:cNvSpPr>
            <a:spLocks noGrp="1"/>
          </p:cNvSpPr>
          <p:nvPr>
            <p:ph type="pic" sz="quarter" idx="194" hasCustomPrompt="1"/>
          </p:nvPr>
        </p:nvSpPr>
        <p:spPr>
          <a:xfrm>
            <a:off x="0" y="4333775"/>
            <a:ext cx="12192000" cy="2536775"/>
          </a:xfrm>
          <a:custGeom>
            <a:avLst/>
            <a:gdLst>
              <a:gd name="connsiteX0" fmla="*/ 0 w 12192000"/>
              <a:gd name="connsiteY0" fmla="*/ 0 h 2536775"/>
              <a:gd name="connsiteX1" fmla="*/ 12192000 w 12192000"/>
              <a:gd name="connsiteY1" fmla="*/ 0 h 2536775"/>
              <a:gd name="connsiteX2" fmla="*/ 12192000 w 12192000"/>
              <a:gd name="connsiteY2" fmla="*/ 2536775 h 2536775"/>
              <a:gd name="connsiteX3" fmla="*/ 0 w 12192000"/>
              <a:gd name="connsiteY3" fmla="*/ 2536775 h 253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536775">
                <a:moveTo>
                  <a:pt x="0" y="0"/>
                </a:moveTo>
                <a:lnTo>
                  <a:pt x="12192000" y="0"/>
                </a:lnTo>
                <a:lnTo>
                  <a:pt x="12192000" y="2536775"/>
                </a:lnTo>
                <a:lnTo>
                  <a:pt x="0" y="25367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505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0"/>
            <a:ext cx="391886" cy="83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285" r:id="rId7"/>
    <p:sldLayoutId id="2147484286" r:id="rId8"/>
    <p:sldLayoutId id="2147484297" r:id="rId9"/>
    <p:sldLayoutId id="2147484305" r:id="rId10"/>
    <p:sldLayoutId id="2147484306" r:id="rId11"/>
    <p:sldLayoutId id="2147484307" r:id="rId12"/>
    <p:sldLayoutId id="2147484308" r:id="rId13"/>
    <p:sldLayoutId id="2147484309" r:id="rId14"/>
    <p:sldLayoutId id="2147484310" r:id="rId15"/>
    <p:sldLayoutId id="2147484311" r:id="rId16"/>
    <p:sldLayoutId id="2147484312" r:id="rId17"/>
    <p:sldLayoutId id="2147484313" r:id="rId18"/>
    <p:sldLayoutId id="2147484314" r:id="rId19"/>
    <p:sldLayoutId id="2147484315" r:id="rId20"/>
    <p:sldLayoutId id="2147484316" r:id="rId21"/>
    <p:sldLayoutId id="2147484317" r:id="rId22"/>
    <p:sldLayoutId id="2147484318" r:id="rId23"/>
    <p:sldLayoutId id="2147484319" r:id="rId24"/>
    <p:sldLayoutId id="2147484320" r:id="rId25"/>
    <p:sldLayoutId id="2147484321" r:id="rId26"/>
    <p:sldLayoutId id="2147484322" r:id="rId27"/>
    <p:sldLayoutId id="2147484323" r:id="rId28"/>
    <p:sldLayoutId id="2147484324" r:id="rId29"/>
    <p:sldLayoutId id="2147484325" r:id="rId30"/>
    <p:sldLayoutId id="2147484326" r:id="rId31"/>
    <p:sldLayoutId id="2147484327" r:id="rId32"/>
    <p:sldLayoutId id="2147484328" r:id="rId33"/>
    <p:sldLayoutId id="2147484329" r:id="rId34"/>
    <p:sldLayoutId id="2147484330" r:id="rId35"/>
    <p:sldLayoutId id="2147484331" r:id="rId36"/>
    <p:sldLayoutId id="2147484332" r:id="rId37"/>
    <p:sldLayoutId id="2147484333" r:id="rId38"/>
    <p:sldLayoutId id="2147484334" r:id="rId39"/>
    <p:sldLayoutId id="2147484335" r:id="rId4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24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8.jpeg"/><Relationship Id="rId5" Type="http://schemas.openxmlformats.org/officeDocument/2006/relationships/image" Target="../media/image14.jpe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.jpeg"/><Relationship Id="rId5" Type="http://schemas.openxmlformats.org/officeDocument/2006/relationships/image" Target="../media/image27.jpeg"/><Relationship Id="rId4" Type="http://schemas.openxmlformats.org/officeDocument/2006/relationships/image" Target="../media/image9.jpe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30.jpeg"/><Relationship Id="rId5" Type="http://schemas.openxmlformats.org/officeDocument/2006/relationships/image" Target="../media/image9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3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6.jpeg"/><Relationship Id="rId7" Type="http://schemas.openxmlformats.org/officeDocument/2006/relationships/image" Target="../media/image17.jpeg"/><Relationship Id="rId12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6.jpeg"/><Relationship Id="rId11" Type="http://schemas.openxmlformats.org/officeDocument/2006/relationships/image" Target="../media/image10.jpeg"/><Relationship Id="rId5" Type="http://schemas.openxmlformats.org/officeDocument/2006/relationships/image" Target="../media/image15.jpeg"/><Relationship Id="rId10" Type="http://schemas.openxmlformats.org/officeDocument/2006/relationships/image" Target="../media/image11.jpeg"/><Relationship Id="rId4" Type="http://schemas.openxmlformats.org/officeDocument/2006/relationships/image" Target="../media/image14.jpe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/>
              <a:t>01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38AB99-06C3-4B31-80AD-F99879E976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Placeholder 66">
            <a:extLst>
              <a:ext uri="{FF2B5EF4-FFF2-40B4-BE49-F238E27FC236}">
                <a16:creationId xmlns:a16="http://schemas.microsoft.com/office/drawing/2014/main" id="{9CBBE8E5-ED77-4414-B984-3084059687A7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1" name="Picture Placeholder 70">
            <a:extLst>
              <a:ext uri="{FF2B5EF4-FFF2-40B4-BE49-F238E27FC236}">
                <a16:creationId xmlns:a16="http://schemas.microsoft.com/office/drawing/2014/main" id="{792B6A22-C3ED-407C-B344-9CB11CBFF67F}"/>
              </a:ext>
            </a:extLst>
          </p:cNvPr>
          <p:cNvPicPr>
            <a:picLocks noGrp="1" noChangeAspect="1"/>
          </p:cNvPicPr>
          <p:nvPr>
            <p:ph type="pic" sz="quarter" idx="20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928207-C035-4DA2-AB54-231C8D595B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Autofit/>
          </a:bodyPr>
          <a:lstStyle/>
          <a:p>
            <a:r>
              <a:rPr lang="en-US" sz="4500" b="1" dirty="0">
                <a:latin typeface="Roboto Slab" pitchFamily="2" charset="0"/>
                <a:ea typeface="Roboto Slab" pitchFamily="2" charset="0"/>
              </a:rPr>
              <a:t>Our Team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94C8EB-DAC7-4A06-8221-2573AA719A9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2C1C8B6-9695-4076-B3CB-C19DA96FEA25}"/>
              </a:ext>
            </a:extLst>
          </p:cNvPr>
          <p:cNvGrpSpPr/>
          <p:nvPr/>
        </p:nvGrpSpPr>
        <p:grpSpPr>
          <a:xfrm>
            <a:off x="1018220" y="4689742"/>
            <a:ext cx="3041093" cy="1217190"/>
            <a:chOff x="1182564" y="4692480"/>
            <a:chExt cx="3041093" cy="121719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C9BFAAF-C8DB-425C-BD86-67A323AEA148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901132A-19B0-49F8-92FB-1E25FC518A75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2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25" name="Rectangle 9">
                <a:extLst>
                  <a:ext uri="{FF2B5EF4-FFF2-40B4-BE49-F238E27FC236}">
                    <a16:creationId xmlns:a16="http://schemas.microsoft.com/office/drawing/2014/main" id="{379D733E-41EC-4982-BB7D-A0A87FF8B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D605F8D-178D-4AE1-9755-2D5DEF79F123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847EFCA-40B3-4636-BD0B-756D4925113C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216FB2D0-D27D-490A-8672-13AAE7E4CB0D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9D50546E-6638-44DD-9F58-C31D4FD5A576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22" name="Oval 21">
                    <a:extLst>
                      <a:ext uri="{FF2B5EF4-FFF2-40B4-BE49-F238E27FC236}">
                        <a16:creationId xmlns:a16="http://schemas.microsoft.com/office/drawing/2014/main" id="{AE5C8EAF-2DC0-460A-83E2-A458CDEE456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" name="AutoShape 1">
                    <a:extLst>
                      <a:ext uri="{FF2B5EF4-FFF2-40B4-BE49-F238E27FC236}">
                        <a16:creationId xmlns:a16="http://schemas.microsoft.com/office/drawing/2014/main" id="{F6B92CB3-6B4D-4FC8-BCDA-78762C6F2B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E591AD17-3AF4-4B0C-9727-BBD7BD018678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20" name="Oval 19">
                    <a:extLst>
                      <a:ext uri="{FF2B5EF4-FFF2-40B4-BE49-F238E27FC236}">
                        <a16:creationId xmlns:a16="http://schemas.microsoft.com/office/drawing/2014/main" id="{344BE537-9322-4A5C-A535-9E2B18C37ABC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1" name="AutoShape 21">
                    <a:extLst>
                      <a:ext uri="{FF2B5EF4-FFF2-40B4-BE49-F238E27FC236}">
                        <a16:creationId xmlns:a16="http://schemas.microsoft.com/office/drawing/2014/main" id="{B9BBDA27-0642-4DBF-A06D-4EA813A933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1B911DBA-4400-403C-8A7E-95AB43E58466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7" name="Oval 16">
                    <a:extLst>
                      <a:ext uri="{FF2B5EF4-FFF2-40B4-BE49-F238E27FC236}">
                        <a16:creationId xmlns:a16="http://schemas.microsoft.com/office/drawing/2014/main" id="{9DF2AF25-35A8-4219-8560-91E61B63EB09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9" name="AutoShape 18">
                    <a:extLst>
                      <a:ext uri="{FF2B5EF4-FFF2-40B4-BE49-F238E27FC236}">
                        <a16:creationId xmlns:a16="http://schemas.microsoft.com/office/drawing/2014/main" id="{E0D5F815-1A09-416F-BA1A-D5492E4306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6C5F162-8B22-4228-A3AB-13F695E7B8B5}"/>
              </a:ext>
            </a:extLst>
          </p:cNvPr>
          <p:cNvGrpSpPr/>
          <p:nvPr/>
        </p:nvGrpSpPr>
        <p:grpSpPr>
          <a:xfrm>
            <a:off x="4575454" y="4689742"/>
            <a:ext cx="3041093" cy="1217190"/>
            <a:chOff x="1182564" y="4692480"/>
            <a:chExt cx="3041093" cy="121719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B76E351-2907-4268-B0BA-3EC89849A2C2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96D27D2E-8F3F-410E-A4A9-2FCD91E598A7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3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41" name="Rectangle 9">
                <a:extLst>
                  <a:ext uri="{FF2B5EF4-FFF2-40B4-BE49-F238E27FC236}">
                    <a16:creationId xmlns:a16="http://schemas.microsoft.com/office/drawing/2014/main" id="{3D977D48-03F6-4317-8ED2-56396058C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4BECE50-EB06-4668-99D1-CC08719DCE71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2923ED6-6AA4-4250-B83D-FA997778C202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AA484E3-2259-451F-9C2A-C171B9E307F5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2C84ACB2-02AB-4E73-867E-4B67AEF1C555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38" name="Oval 37">
                    <a:extLst>
                      <a:ext uri="{FF2B5EF4-FFF2-40B4-BE49-F238E27FC236}">
                        <a16:creationId xmlns:a16="http://schemas.microsoft.com/office/drawing/2014/main" id="{9147C0B5-DE2A-4E94-A70B-17E6F056E88B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9" name="AutoShape 1">
                    <a:extLst>
                      <a:ext uri="{FF2B5EF4-FFF2-40B4-BE49-F238E27FC236}">
                        <a16:creationId xmlns:a16="http://schemas.microsoft.com/office/drawing/2014/main" id="{FFB41461-9F16-42A2-9826-9B0D7928E0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30DD31CE-93B5-4315-9AE8-FABA68EF6DC8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36" name="Oval 35">
                    <a:extLst>
                      <a:ext uri="{FF2B5EF4-FFF2-40B4-BE49-F238E27FC236}">
                        <a16:creationId xmlns:a16="http://schemas.microsoft.com/office/drawing/2014/main" id="{57E05C36-D3C8-45B6-9AD3-D117E4CD9726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7" name="AutoShape 21">
                    <a:extLst>
                      <a:ext uri="{FF2B5EF4-FFF2-40B4-BE49-F238E27FC236}">
                        <a16:creationId xmlns:a16="http://schemas.microsoft.com/office/drawing/2014/main" id="{24A770EC-D0E3-49AC-8A29-D51E7DC298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5240DF3E-F81A-42A4-BCAF-3D8046A062A9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34" name="Oval 33">
                    <a:extLst>
                      <a:ext uri="{FF2B5EF4-FFF2-40B4-BE49-F238E27FC236}">
                        <a16:creationId xmlns:a16="http://schemas.microsoft.com/office/drawing/2014/main" id="{AF008AF1-27D4-46C9-BBD2-0A007AFF7D3E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5" name="AutoShape 18">
                    <a:extLst>
                      <a:ext uri="{FF2B5EF4-FFF2-40B4-BE49-F238E27FC236}">
                        <a16:creationId xmlns:a16="http://schemas.microsoft.com/office/drawing/2014/main" id="{380917A0-456A-4831-AFBB-38A07E555E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A7F649D-92A0-49D1-8851-58580CAAB782}"/>
              </a:ext>
            </a:extLst>
          </p:cNvPr>
          <p:cNvGrpSpPr/>
          <p:nvPr/>
        </p:nvGrpSpPr>
        <p:grpSpPr>
          <a:xfrm>
            <a:off x="8132688" y="4689742"/>
            <a:ext cx="3041093" cy="1217190"/>
            <a:chOff x="1182564" y="4692480"/>
            <a:chExt cx="3041093" cy="1217190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4A558E8-C8F4-4B86-9AA2-7A81C5B131C6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00E5F7F-7BC4-4868-987F-901D950C1944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57" name="Rectangle 9">
                <a:extLst>
                  <a:ext uri="{FF2B5EF4-FFF2-40B4-BE49-F238E27FC236}">
                    <a16:creationId xmlns:a16="http://schemas.microsoft.com/office/drawing/2014/main" id="{833465AB-F1CF-4A08-A028-B05B5D644D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333FE8B-0620-4734-A93E-1B4BB762E408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706A3A50-E2A4-4C59-BA08-D7BAE8F2326F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58E8165D-68B3-49D6-A716-E021AE44F5AD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6FFE2791-4DCD-4E6D-8384-7B738535EFE9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4" name="Oval 53">
                    <a:extLst>
                      <a:ext uri="{FF2B5EF4-FFF2-40B4-BE49-F238E27FC236}">
                        <a16:creationId xmlns:a16="http://schemas.microsoft.com/office/drawing/2014/main" id="{2A3120BA-9FA4-4B8D-ACDA-619AA84095D4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5" name="AutoShape 1">
                    <a:extLst>
                      <a:ext uri="{FF2B5EF4-FFF2-40B4-BE49-F238E27FC236}">
                        <a16:creationId xmlns:a16="http://schemas.microsoft.com/office/drawing/2014/main" id="{07192413-C164-4F8B-8F42-F28223BA6F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A96D5C2E-8DDE-4A1C-B0E7-A769FF8AC931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2" name="Oval 51">
                    <a:extLst>
                      <a:ext uri="{FF2B5EF4-FFF2-40B4-BE49-F238E27FC236}">
                        <a16:creationId xmlns:a16="http://schemas.microsoft.com/office/drawing/2014/main" id="{031B810F-6133-4085-9303-63883EAD6362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3" name="AutoShape 21">
                    <a:extLst>
                      <a:ext uri="{FF2B5EF4-FFF2-40B4-BE49-F238E27FC236}">
                        <a16:creationId xmlns:a16="http://schemas.microsoft.com/office/drawing/2014/main" id="{DE9F496D-0E0E-4CBF-AD7C-5CD6E8B855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0CD31880-2C16-413F-B779-650C4D0A255E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D2C88DCD-5CF1-4BE8-9912-158C6B2C794C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1" name="AutoShape 18">
                    <a:extLst>
                      <a:ext uri="{FF2B5EF4-FFF2-40B4-BE49-F238E27FC236}">
                        <a16:creationId xmlns:a16="http://schemas.microsoft.com/office/drawing/2014/main" id="{C5D2BBA7-F6EB-40F1-BCEB-2EAC66D767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pic>
        <p:nvPicPr>
          <p:cNvPr id="69" name="Picture Placeholder 68">
            <a:extLst>
              <a:ext uri="{FF2B5EF4-FFF2-40B4-BE49-F238E27FC236}">
                <a16:creationId xmlns:a16="http://schemas.microsoft.com/office/drawing/2014/main" id="{2AD57B9F-5DB7-431E-90CC-9C9A1E3243FF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sp>
        <p:nvSpPr>
          <p:cNvPr id="72" name="Oval 71">
            <a:extLst>
              <a:ext uri="{FF2B5EF4-FFF2-40B4-BE49-F238E27FC236}">
                <a16:creationId xmlns:a16="http://schemas.microsoft.com/office/drawing/2014/main" id="{DF24832C-4669-4C78-BB3E-9AEF48404171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val 74">
            <a:extLst>
              <a:ext uri="{FF2B5EF4-FFF2-40B4-BE49-F238E27FC236}">
                <a16:creationId xmlns:a16="http://schemas.microsoft.com/office/drawing/2014/main" id="{E7204186-B667-4C78-BD8D-8598DD03878D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Diamond 69">
            <a:extLst>
              <a:ext uri="{FF2B5EF4-FFF2-40B4-BE49-F238E27FC236}">
                <a16:creationId xmlns:a16="http://schemas.microsoft.com/office/drawing/2014/main" id="{9268CC58-A440-4640-A5EB-3E49B6FC10DA}"/>
              </a:ext>
            </a:extLst>
          </p:cNvPr>
          <p:cNvSpPr/>
          <p:nvPr/>
        </p:nvSpPr>
        <p:spPr>
          <a:xfrm>
            <a:off x="948064" y="1962281"/>
            <a:ext cx="2497008" cy="2497008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Diamond 70">
            <a:extLst>
              <a:ext uri="{FF2B5EF4-FFF2-40B4-BE49-F238E27FC236}">
                <a16:creationId xmlns:a16="http://schemas.microsoft.com/office/drawing/2014/main" id="{901187F7-5632-478E-9D72-24FF150EB751}"/>
              </a:ext>
            </a:extLst>
          </p:cNvPr>
          <p:cNvSpPr/>
          <p:nvPr/>
        </p:nvSpPr>
        <p:spPr>
          <a:xfrm>
            <a:off x="4847496" y="1962281"/>
            <a:ext cx="2497008" cy="2497008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Diamond 72">
            <a:extLst>
              <a:ext uri="{FF2B5EF4-FFF2-40B4-BE49-F238E27FC236}">
                <a16:creationId xmlns:a16="http://schemas.microsoft.com/office/drawing/2014/main" id="{B9C1DAA3-E957-45C8-8DDB-254BB4CE3506}"/>
              </a:ext>
            </a:extLst>
          </p:cNvPr>
          <p:cNvSpPr/>
          <p:nvPr/>
        </p:nvSpPr>
        <p:spPr>
          <a:xfrm>
            <a:off x="8746927" y="1962281"/>
            <a:ext cx="2497008" cy="2497008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1417C57A-2677-4DDB-8EC6-7EEFBBE13D33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14" b="16714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137F27EE-336C-4D7C-9A25-B67FA3D7B16F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93" b="1669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4029B92-D81D-4978-8CC8-56F6E4C410E0}"/>
              </a:ext>
            </a:extLst>
          </p:cNvPr>
          <p:cNvPicPr>
            <a:picLocks noGrp="1" noChangeAspect="1"/>
          </p:cNvPicPr>
          <p:nvPr>
            <p:ph type="pic" sz="quarter" idx="20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5" r="1621"/>
          <a:stretch/>
        </p:blipFill>
        <p:spPr>
          <a:xfrm>
            <a:off x="8746927" y="1814513"/>
            <a:ext cx="2497008" cy="2497008"/>
          </a:xfrm>
        </p:spPr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latin typeface="Roboto Slab" pitchFamily="2" charset="0"/>
                <a:ea typeface="Roboto Slab" pitchFamily="2" charset="0"/>
              </a:rPr>
              <a:t>Our</a:t>
            </a:r>
            <a:r>
              <a:rPr lang="en-US" sz="36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3600" b="1" dirty="0">
                <a:latin typeface="Roboto Slab" pitchFamily="2" charset="0"/>
                <a:ea typeface="Roboto Slab" pitchFamily="2" charset="0"/>
              </a:rPr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B28D1D-4EE2-4437-B32D-2D6CCAD11DEA}"/>
              </a:ext>
            </a:extLst>
          </p:cNvPr>
          <p:cNvGrpSpPr/>
          <p:nvPr/>
        </p:nvGrpSpPr>
        <p:grpSpPr>
          <a:xfrm>
            <a:off x="676022" y="4649899"/>
            <a:ext cx="3041093" cy="1217190"/>
            <a:chOff x="1182564" y="4692480"/>
            <a:chExt cx="3041093" cy="121719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8914AA7-5C55-4DD1-837A-3637A6976617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51BBA70-1F4C-4452-BA64-E44378038431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2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48" name="Rectangle 9">
                <a:extLst>
                  <a:ext uri="{FF2B5EF4-FFF2-40B4-BE49-F238E27FC236}">
                    <a16:creationId xmlns:a16="http://schemas.microsoft.com/office/drawing/2014/main" id="{A8811D97-0CB7-44DB-B2AA-910FB13B3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021F6418-DF87-4D36-B349-81BA47856A0A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8F69389A-B671-4DEC-B53F-649FC238379E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180C46EC-91E2-4FB4-8EFD-E5AA372ED5B3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5822C073-474C-491F-A899-EEEC8BB38D4C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45" name="Oval 44">
                    <a:extLst>
                      <a:ext uri="{FF2B5EF4-FFF2-40B4-BE49-F238E27FC236}">
                        <a16:creationId xmlns:a16="http://schemas.microsoft.com/office/drawing/2014/main" id="{FA02EF26-6575-4687-9A26-D0DB2C9170AC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6" name="AutoShape 1">
                    <a:extLst>
                      <a:ext uri="{FF2B5EF4-FFF2-40B4-BE49-F238E27FC236}">
                        <a16:creationId xmlns:a16="http://schemas.microsoft.com/office/drawing/2014/main" id="{5BEDE9FE-A82A-40F8-969A-CF6DC78F50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255072A8-9CE5-4CC4-B22D-E82FB0B5125F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5ED119BC-D0B1-4F3D-8081-EB71A6193757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4" name="AutoShape 21">
                    <a:extLst>
                      <a:ext uri="{FF2B5EF4-FFF2-40B4-BE49-F238E27FC236}">
                        <a16:creationId xmlns:a16="http://schemas.microsoft.com/office/drawing/2014/main" id="{27747B43-56B9-4BA0-881F-19051460E3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4F9DB795-421E-4AF0-8E49-B7DFD29166AA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3ACA486F-6249-4A2A-A78C-A9418D8967B4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2" name="AutoShape 18">
                    <a:extLst>
                      <a:ext uri="{FF2B5EF4-FFF2-40B4-BE49-F238E27FC236}">
                        <a16:creationId xmlns:a16="http://schemas.microsoft.com/office/drawing/2014/main" id="{6F16EED6-9566-48D2-8690-A55202DAFA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7086C5D-7D84-4CED-AD71-B70948E8051B}"/>
              </a:ext>
            </a:extLst>
          </p:cNvPr>
          <p:cNvGrpSpPr/>
          <p:nvPr/>
        </p:nvGrpSpPr>
        <p:grpSpPr>
          <a:xfrm>
            <a:off x="4575454" y="4649899"/>
            <a:ext cx="3041093" cy="1217190"/>
            <a:chOff x="1182564" y="4692480"/>
            <a:chExt cx="3041093" cy="1217190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B7C18962-F7CC-41C9-8D24-59816668BAA8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B09D1DD-BF72-454B-A1EF-3AD1DF45F09B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3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67" name="Rectangle 9">
                <a:extLst>
                  <a:ext uri="{FF2B5EF4-FFF2-40B4-BE49-F238E27FC236}">
                    <a16:creationId xmlns:a16="http://schemas.microsoft.com/office/drawing/2014/main" id="{C45E96A4-4AFE-4CE9-9DDA-89E4ECF6E5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28B689E9-8A45-44FE-A493-E4DD0F44E565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F9E7B9A-1F4D-4CBB-A4F5-F3097055D6E0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AFB16E4D-D66A-4229-81E4-B8CC429DB840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1247E81E-8B2A-4309-A9C2-D4B0237B1F67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5B92FB66-F585-49D9-9088-B176486C251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5" name="AutoShape 1">
                    <a:extLst>
                      <a:ext uri="{FF2B5EF4-FFF2-40B4-BE49-F238E27FC236}">
                        <a16:creationId xmlns:a16="http://schemas.microsoft.com/office/drawing/2014/main" id="{1AAFBC76-7837-4096-B8E4-FE91E415F7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8E528F8F-4903-422F-AB97-D7AD4B2A6319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5D468B9E-9BBF-4B9C-B7F3-A04193E804BC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3" name="AutoShape 21">
                    <a:extLst>
                      <a:ext uri="{FF2B5EF4-FFF2-40B4-BE49-F238E27FC236}">
                        <a16:creationId xmlns:a16="http://schemas.microsoft.com/office/drawing/2014/main" id="{69C32276-BEA4-4D70-B7B8-4D768AB0AC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3D418B7C-2296-4E44-B86D-69A934F4398A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A82808ED-8C46-4A79-A412-86072BD0CD08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1" name="AutoShape 18">
                    <a:extLst>
                      <a:ext uri="{FF2B5EF4-FFF2-40B4-BE49-F238E27FC236}">
                        <a16:creationId xmlns:a16="http://schemas.microsoft.com/office/drawing/2014/main" id="{B564B9D2-4FF8-46B9-B41F-3587F69A87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20FCC06-E05C-41F5-AD78-C19A44016B4B}"/>
              </a:ext>
            </a:extLst>
          </p:cNvPr>
          <p:cNvGrpSpPr/>
          <p:nvPr/>
        </p:nvGrpSpPr>
        <p:grpSpPr>
          <a:xfrm>
            <a:off x="8474885" y="4649899"/>
            <a:ext cx="3041093" cy="1217190"/>
            <a:chOff x="1182564" y="4692480"/>
            <a:chExt cx="3041093" cy="121719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F448F9D2-20AF-42D9-ADCE-2F96494C929F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0F5931-B52E-435A-AB2C-86B5D905181D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99" name="Rectangle 9">
                <a:extLst>
                  <a:ext uri="{FF2B5EF4-FFF2-40B4-BE49-F238E27FC236}">
                    <a16:creationId xmlns:a16="http://schemas.microsoft.com/office/drawing/2014/main" id="{7A67793F-8B24-448E-A40F-E12F887AB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67268681-5520-4A10-AD23-7A6B2AA4E8E5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05A35F05-AA71-4DF1-8C50-EC75D6770FB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D29FE182-CA18-4105-9066-5BFD52E7D82A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34D0CC24-EDC7-435D-8066-66232A4BCC0F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96" name="Oval 95">
                    <a:extLst>
                      <a:ext uri="{FF2B5EF4-FFF2-40B4-BE49-F238E27FC236}">
                        <a16:creationId xmlns:a16="http://schemas.microsoft.com/office/drawing/2014/main" id="{710B89A2-1D6A-4146-8E48-BCACC1992CE1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7" name="AutoShape 1">
                    <a:extLst>
                      <a:ext uri="{FF2B5EF4-FFF2-40B4-BE49-F238E27FC236}">
                        <a16:creationId xmlns:a16="http://schemas.microsoft.com/office/drawing/2014/main" id="{EF4C5A6A-15C2-4444-9499-557F35E1EA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0" name="Group 89">
                  <a:extLst>
                    <a:ext uri="{FF2B5EF4-FFF2-40B4-BE49-F238E27FC236}">
                      <a16:creationId xmlns:a16="http://schemas.microsoft.com/office/drawing/2014/main" id="{6F57D3A1-1E2C-4CE1-A5E7-94E8DFBDAD60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94" name="Oval 93">
                    <a:extLst>
                      <a:ext uri="{FF2B5EF4-FFF2-40B4-BE49-F238E27FC236}">
                        <a16:creationId xmlns:a16="http://schemas.microsoft.com/office/drawing/2014/main" id="{7986C689-A3C6-4101-B6CD-06F5DE2F5C8B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5" name="AutoShape 21">
                    <a:extLst>
                      <a:ext uri="{FF2B5EF4-FFF2-40B4-BE49-F238E27FC236}">
                        <a16:creationId xmlns:a16="http://schemas.microsoft.com/office/drawing/2014/main" id="{5C089BC1-A1D0-4803-8DDF-08306CC66D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D340871C-D29D-4D92-BE95-CE13AE9766D1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92" name="Oval 91">
                    <a:extLst>
                      <a:ext uri="{FF2B5EF4-FFF2-40B4-BE49-F238E27FC236}">
                        <a16:creationId xmlns:a16="http://schemas.microsoft.com/office/drawing/2014/main" id="{DD56E1D8-FBD3-4585-A133-5C72B9D00328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3" name="AutoShape 18">
                    <a:extLst>
                      <a:ext uri="{FF2B5EF4-FFF2-40B4-BE49-F238E27FC236}">
                        <a16:creationId xmlns:a16="http://schemas.microsoft.com/office/drawing/2014/main" id="{8E60D463-6A6E-4F64-98C4-9889638A39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282B539E-50D8-4919-A4ED-385ED1575753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4" b="2074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4DB36F5E-B2E2-44EF-83CF-72AA333BF86B}"/>
              </a:ext>
            </a:extLst>
          </p:cNvPr>
          <p:cNvPicPr>
            <a:picLocks noGrp="1" noChangeAspect="1"/>
          </p:cNvPicPr>
          <p:nvPr>
            <p:ph type="pic" sz="quarter" idx="20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87" b="24987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CF4C8D86-8C6D-45C1-BDC3-C7A788CC50DB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" b="1983"/>
          <a:stretch>
            <a:fillRect/>
          </a:stretch>
        </p:blipFill>
        <p:spPr>
          <a:xfrm>
            <a:off x="3367314" y="1901597"/>
            <a:ext cx="3207658" cy="2046514"/>
          </a:xfr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CA5CD7D2-7A09-4138-9E17-5A1FAA605099}"/>
              </a:ext>
            </a:extLst>
          </p:cNvPr>
          <p:cNvPicPr>
            <a:picLocks noGrp="1" noChangeAspect="1"/>
          </p:cNvPicPr>
          <p:nvPr>
            <p:ph type="pic" sz="quarter" idx="20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1" b="6801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C8A47560-9BC4-4D80-B6A9-98204545DF5F}"/>
              </a:ext>
            </a:extLst>
          </p:cNvPr>
          <p:cNvPicPr>
            <a:picLocks noGrp="1" noChangeAspect="1"/>
          </p:cNvPicPr>
          <p:nvPr>
            <p:ph type="pic" sz="quarter" idx="203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7" r="11527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896AA277-3724-4D3C-BB94-33DB58DCB789}"/>
              </a:ext>
            </a:extLst>
          </p:cNvPr>
          <p:cNvPicPr>
            <a:picLocks noGrp="1" noChangeAspect="1"/>
          </p:cNvPicPr>
          <p:nvPr>
            <p:ph type="pic" sz="quarter" idx="202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7" r="3607"/>
          <a:stretch>
            <a:fillRect/>
          </a:stretch>
        </p:blipFill>
        <p:spPr/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sz="4000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sz="4000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68DCE11-5ABB-4425-899D-34AEE92877DD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C62F6668-498F-4CE8-B855-70C64C6AC74B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6" r="9616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7D7B5E96-C77A-43C4-8A17-39C98ED83DD6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5" r="21865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FB469BB2-2CC3-4B76-BD76-8D5A641DF4B7}"/>
              </a:ext>
            </a:extLst>
          </p:cNvPr>
          <p:cNvPicPr>
            <a:picLocks noGrp="1" noChangeAspect="1"/>
          </p:cNvPicPr>
          <p:nvPr>
            <p:ph type="pic" sz="quarter" idx="20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0" r="5320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0E4FDEEC-6356-4BA7-B5A9-9BC4AFEEC253}"/>
              </a:ext>
            </a:extLst>
          </p:cNvPr>
          <p:cNvPicPr>
            <a:picLocks noGrp="1" noChangeAspect="1"/>
          </p:cNvPicPr>
          <p:nvPr>
            <p:ph type="pic" sz="quarter" idx="20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68" b="17768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35" name="Picture Placeholder 134">
            <a:extLst>
              <a:ext uri="{FF2B5EF4-FFF2-40B4-BE49-F238E27FC236}">
                <a16:creationId xmlns:a16="http://schemas.microsoft.com/office/drawing/2014/main" id="{167B74D2-D211-4FB5-A47D-ADB376C25BD4}"/>
              </a:ext>
            </a:extLst>
          </p:cNvPr>
          <p:cNvPicPr>
            <a:picLocks noGrp="1" noChangeAspect="1"/>
          </p:cNvPicPr>
          <p:nvPr>
            <p:ph type="pic" sz="quarter" idx="20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8" r="11778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02F528-1621-4D3C-B65C-8D9808F85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8B805F-5FB8-492B-BFE8-C8A62AB482C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07AADC3A-A984-42AC-AF48-E03D0BF85887}"/>
              </a:ext>
            </a:extLst>
          </p:cNvPr>
          <p:cNvPicPr>
            <a:picLocks noGrp="1" noChangeAspect="1"/>
          </p:cNvPicPr>
          <p:nvPr>
            <p:ph type="pic" sz="quarter" idx="20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12" b="15912"/>
          <a:stretch>
            <a:fillRect/>
          </a:stretch>
        </p:blipFill>
        <p:spPr/>
      </p:pic>
      <p:pic>
        <p:nvPicPr>
          <p:cNvPr id="133" name="Picture Placeholder 132">
            <a:extLst>
              <a:ext uri="{FF2B5EF4-FFF2-40B4-BE49-F238E27FC236}">
                <a16:creationId xmlns:a16="http://schemas.microsoft.com/office/drawing/2014/main" id="{DFACFFE8-561E-4F0D-8160-3D0A2BC9A497}"/>
              </a:ext>
            </a:extLst>
          </p:cNvPr>
          <p:cNvPicPr>
            <a:picLocks noGrp="1" noChangeAspect="1"/>
          </p:cNvPicPr>
          <p:nvPr>
            <p:ph type="pic" sz="quarter" idx="204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4" r="5234"/>
          <a:stretch>
            <a:fillRect/>
          </a:stretch>
        </p:blipFill>
        <p:spPr/>
      </p:pic>
      <p:sp>
        <p:nvSpPr>
          <p:cNvPr id="41" name="Oval 40">
            <a:extLst>
              <a:ext uri="{FF2B5EF4-FFF2-40B4-BE49-F238E27FC236}">
                <a16:creationId xmlns:a16="http://schemas.microsoft.com/office/drawing/2014/main" id="{4B9BB573-6812-4DC5-8E97-16687A7DC22C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15A306EA-1030-4EB0-8749-EB5B44089ED1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2" r="54526"/>
          <a:stretch/>
        </p:blipFill>
        <p:spPr>
          <a:xfrm>
            <a:off x="680848" y="1995262"/>
            <a:ext cx="2614048" cy="4257901"/>
          </a:xfrm>
        </p:spPr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255C7BEC-CD61-463E-A7FC-13B481E33C87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0" r="29620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89A4DA03-2B3C-4FA9-AF8A-EEEFFB95EB3F}"/>
              </a:ext>
            </a:extLst>
          </p:cNvPr>
          <p:cNvPicPr>
            <a:picLocks noGrp="1" noChangeAspect="1"/>
          </p:cNvPicPr>
          <p:nvPr>
            <p:ph type="pic" sz="quarter" idx="20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22" r="32722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AC0920C3-597F-4451-80CB-BC95B1D154B1}"/>
              </a:ext>
            </a:extLst>
          </p:cNvPr>
          <p:cNvPicPr>
            <a:picLocks noGrp="1" noChangeAspect="1"/>
          </p:cNvPicPr>
          <p:nvPr>
            <p:ph type="pic" sz="quarter" idx="20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30" r="29530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Portfolio</a:t>
            </a:r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D791655F-F811-4046-8EDF-9F5B71EC55D7}"/>
              </a:ext>
            </a:extLst>
          </p:cNvPr>
          <p:cNvPicPr>
            <a:picLocks noGrp="1" noChangeAspect="1"/>
          </p:cNvPicPr>
          <p:nvPr>
            <p:ph type="pic" sz="quarter" idx="20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71" b="40071"/>
          <a:stretch>
            <a:fillRect/>
          </a:stretch>
        </p:blipFill>
        <p:spPr/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1F64FA96-4DA1-48F6-B589-ADAE3DB2ED8E}"/>
              </a:ext>
            </a:extLst>
          </p:cNvPr>
          <p:cNvSpPr/>
          <p:nvPr/>
        </p:nvSpPr>
        <p:spPr>
          <a:xfrm>
            <a:off x="0" y="1696931"/>
            <a:ext cx="12192000" cy="1814585"/>
          </a:xfrm>
          <a:prstGeom prst="rect">
            <a:avLst/>
          </a:prstGeom>
          <a:solidFill>
            <a:schemeClr val="accent4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7E19A87-6958-4648-BA83-54C464F440D8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4FD3F66-CFD9-45F4-81B3-763E82E24D86}"/>
              </a:ext>
            </a:extLst>
          </p:cNvPr>
          <p:cNvGrpSpPr/>
          <p:nvPr/>
        </p:nvGrpSpPr>
        <p:grpSpPr>
          <a:xfrm>
            <a:off x="1281790" y="3949660"/>
            <a:ext cx="9628421" cy="1999581"/>
            <a:chOff x="1438820" y="3704771"/>
            <a:chExt cx="9628421" cy="199958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838AD35-E6A8-487D-9BBB-8AB56E765898}"/>
                </a:ext>
              </a:extLst>
            </p:cNvPr>
            <p:cNvGrpSpPr/>
            <p:nvPr/>
          </p:nvGrpSpPr>
          <p:grpSpPr>
            <a:xfrm>
              <a:off x="1438820" y="3704771"/>
              <a:ext cx="3873097" cy="707736"/>
              <a:chOff x="1207724" y="2254888"/>
              <a:chExt cx="3873097" cy="707736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5E586366-3F5A-402F-A2B7-9A01BB955BB3}"/>
                  </a:ext>
                </a:extLst>
              </p:cNvPr>
              <p:cNvSpPr/>
              <p:nvPr/>
            </p:nvSpPr>
            <p:spPr>
              <a:xfrm>
                <a:off x="1207724" y="2363529"/>
                <a:ext cx="579422" cy="579422"/>
              </a:xfrm>
              <a:prstGeom prst="ellipse">
                <a:avLst/>
              </a:prstGeom>
              <a:solidFill>
                <a:srgbClr val="010101">
                  <a:alpha val="25000"/>
                </a:srgbClr>
              </a:solidFill>
              <a:ln w="38100">
                <a:solidFill>
                  <a:srgbClr val="FEF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41CEA87-4ADF-47C4-97C9-18C0C54529CB}"/>
                  </a:ext>
                </a:extLst>
              </p:cNvPr>
              <p:cNvSpPr/>
              <p:nvPr/>
            </p:nvSpPr>
            <p:spPr>
              <a:xfrm>
                <a:off x="1316366" y="2472171"/>
                <a:ext cx="362138" cy="362138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144E9FC5-B3B7-48FB-AEC8-3CB0C55AF19A}"/>
                  </a:ext>
                </a:extLst>
              </p:cNvPr>
              <p:cNvCxnSpPr>
                <a:stCxn id="7" idx="6"/>
              </p:cNvCxnSpPr>
              <p:nvPr/>
            </p:nvCxnSpPr>
            <p:spPr>
              <a:xfrm>
                <a:off x="1787146" y="2653240"/>
                <a:ext cx="724278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3563AD-F5B8-4384-BFFF-4F366D29422D}"/>
                  </a:ext>
                </a:extLst>
              </p:cNvPr>
              <p:cNvSpPr txBox="1"/>
              <p:nvPr/>
            </p:nvSpPr>
            <p:spPr>
              <a:xfrm>
                <a:off x="2668650" y="2254888"/>
                <a:ext cx="630425" cy="630942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3500" dirty="0">
                    <a:solidFill>
                      <a:schemeClr val="accent3"/>
                    </a:solidFill>
                    <a:latin typeface="Roboto Slab" pitchFamily="2" charset="0"/>
                    <a:ea typeface="Roboto Slab" pitchFamily="2" charset="0"/>
                    <a:cs typeface="FontAwesome" charset="0"/>
                  </a:rPr>
                  <a:t>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F2D7EA4-73F4-4F4B-A6A5-E967FA87FA6B}"/>
                  </a:ext>
                </a:extLst>
              </p:cNvPr>
              <p:cNvSpPr txBox="1"/>
              <p:nvPr/>
            </p:nvSpPr>
            <p:spPr>
              <a:xfrm>
                <a:off x="1377828" y="2473551"/>
                <a:ext cx="25540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3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1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A137408-004E-48D2-9198-4BFF21C815E6}"/>
                  </a:ext>
                </a:extLst>
              </p:cNvPr>
              <p:cNvSpPr txBox="1"/>
              <p:nvPr/>
            </p:nvSpPr>
            <p:spPr>
              <a:xfrm>
                <a:off x="3370866" y="2282047"/>
                <a:ext cx="1709955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1600" b="1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2015</a:t>
                </a:r>
              </a:p>
              <a:p>
                <a:pPr>
                  <a:lnSpc>
                    <a:spcPts val="1500"/>
                  </a:lnSpc>
                </a:pPr>
                <a:r>
                  <a:rPr lang="en-US" sz="1500" dirty="0">
                    <a:solidFill>
                      <a:schemeClr val="accent3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Text Goes here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0ABAB95-980A-4CFF-8DB2-9A5D9110F6C9}"/>
                  </a:ext>
                </a:extLst>
              </p:cNvPr>
              <p:cNvSpPr txBox="1"/>
              <p:nvPr/>
            </p:nvSpPr>
            <p:spPr>
              <a:xfrm>
                <a:off x="3382285" y="2747180"/>
                <a:ext cx="1687116" cy="215444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r>
                  <a:rPr lang="en-US" sz="8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Example text goes here.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097C0B8-58AD-434C-A9DB-D3CBF17BAFAC}"/>
                </a:ext>
              </a:extLst>
            </p:cNvPr>
            <p:cNvGrpSpPr/>
            <p:nvPr/>
          </p:nvGrpSpPr>
          <p:grpSpPr>
            <a:xfrm>
              <a:off x="7194144" y="3704771"/>
              <a:ext cx="3873097" cy="707736"/>
              <a:chOff x="1207724" y="3341304"/>
              <a:chExt cx="3873097" cy="707736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DD978D4A-9044-4525-BB3D-61A6B112FE81}"/>
                  </a:ext>
                </a:extLst>
              </p:cNvPr>
              <p:cNvSpPr/>
              <p:nvPr/>
            </p:nvSpPr>
            <p:spPr>
              <a:xfrm>
                <a:off x="1207724" y="3449945"/>
                <a:ext cx="579422" cy="579422"/>
              </a:xfrm>
              <a:prstGeom prst="ellipse">
                <a:avLst/>
              </a:prstGeom>
              <a:solidFill>
                <a:srgbClr val="010101">
                  <a:alpha val="25000"/>
                </a:srgbClr>
              </a:solidFill>
              <a:ln w="38100">
                <a:solidFill>
                  <a:srgbClr val="FEF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EA8CB971-2A5B-4607-8387-40D41CA784B7}"/>
                  </a:ext>
                </a:extLst>
              </p:cNvPr>
              <p:cNvSpPr/>
              <p:nvPr/>
            </p:nvSpPr>
            <p:spPr>
              <a:xfrm>
                <a:off x="1316366" y="3558587"/>
                <a:ext cx="362138" cy="362138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CA622A5E-5171-4C44-B4F9-F434BB83F60E}"/>
                  </a:ext>
                </a:extLst>
              </p:cNvPr>
              <p:cNvCxnSpPr>
                <a:stCxn id="14" idx="6"/>
              </p:cNvCxnSpPr>
              <p:nvPr/>
            </p:nvCxnSpPr>
            <p:spPr>
              <a:xfrm>
                <a:off x="1787146" y="3739656"/>
                <a:ext cx="724278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7C97711-08BC-4A69-8EC1-B617837249EA}"/>
                  </a:ext>
                </a:extLst>
              </p:cNvPr>
              <p:cNvSpPr txBox="1"/>
              <p:nvPr/>
            </p:nvSpPr>
            <p:spPr>
              <a:xfrm>
                <a:off x="2668650" y="3341304"/>
                <a:ext cx="630425" cy="630942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3500" dirty="0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  <a:cs typeface="FontAwesome" charset="0"/>
                  </a:rPr>
                  <a:t>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A8F4A3A-2C99-4EFA-AC5E-30A21193D4FC}"/>
                  </a:ext>
                </a:extLst>
              </p:cNvPr>
              <p:cNvSpPr txBox="1"/>
              <p:nvPr/>
            </p:nvSpPr>
            <p:spPr>
              <a:xfrm>
                <a:off x="1377828" y="3559967"/>
                <a:ext cx="25540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75DAF5A-0128-46F9-A8AA-28BEB7B069F7}"/>
                  </a:ext>
                </a:extLst>
              </p:cNvPr>
              <p:cNvSpPr txBox="1"/>
              <p:nvPr/>
            </p:nvSpPr>
            <p:spPr>
              <a:xfrm>
                <a:off x="3370866" y="3368463"/>
                <a:ext cx="1709955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1600" b="1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2016</a:t>
                </a:r>
              </a:p>
              <a:p>
                <a:pPr>
                  <a:lnSpc>
                    <a:spcPts val="1500"/>
                  </a:lnSpc>
                </a:pPr>
                <a:r>
                  <a:rPr lang="en-US" sz="1500" dirty="0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Text Goes here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7D1E680-460A-4B9E-B8E9-A9E22E41D0CD}"/>
                  </a:ext>
                </a:extLst>
              </p:cNvPr>
              <p:cNvSpPr txBox="1"/>
              <p:nvPr/>
            </p:nvSpPr>
            <p:spPr>
              <a:xfrm>
                <a:off x="3382285" y="3833596"/>
                <a:ext cx="1687116" cy="215444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r>
                  <a:rPr lang="en-US" sz="8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Example text goes here.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F95893A-920C-464D-A64B-F210A15A1488}"/>
                </a:ext>
              </a:extLst>
            </p:cNvPr>
            <p:cNvGrpSpPr/>
            <p:nvPr/>
          </p:nvGrpSpPr>
          <p:grpSpPr>
            <a:xfrm>
              <a:off x="1438820" y="4996616"/>
              <a:ext cx="3873097" cy="707736"/>
              <a:chOff x="1207724" y="4423163"/>
              <a:chExt cx="3873097" cy="707736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F601374-78E1-4724-9816-EC271A0D3CF7}"/>
                  </a:ext>
                </a:extLst>
              </p:cNvPr>
              <p:cNvSpPr/>
              <p:nvPr/>
            </p:nvSpPr>
            <p:spPr>
              <a:xfrm>
                <a:off x="1207724" y="4531804"/>
                <a:ext cx="579422" cy="579422"/>
              </a:xfrm>
              <a:prstGeom prst="ellipse">
                <a:avLst/>
              </a:prstGeom>
              <a:solidFill>
                <a:srgbClr val="010101">
                  <a:alpha val="25000"/>
                </a:srgbClr>
              </a:solidFill>
              <a:ln w="38100">
                <a:solidFill>
                  <a:srgbClr val="FEF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73B74D30-7C81-4A75-9F23-873D4E49BD8F}"/>
                  </a:ext>
                </a:extLst>
              </p:cNvPr>
              <p:cNvSpPr/>
              <p:nvPr/>
            </p:nvSpPr>
            <p:spPr>
              <a:xfrm>
                <a:off x="1316366" y="4640446"/>
                <a:ext cx="362138" cy="362138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C03BBD5-BCA0-4663-B10E-2FB440C736E5}"/>
                  </a:ext>
                </a:extLst>
              </p:cNvPr>
              <p:cNvCxnSpPr>
                <a:stCxn id="21" idx="6"/>
              </p:cNvCxnSpPr>
              <p:nvPr/>
            </p:nvCxnSpPr>
            <p:spPr>
              <a:xfrm>
                <a:off x="1787146" y="4821515"/>
                <a:ext cx="724278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0D2926B-98EA-408D-BAF1-8AC5156BB75D}"/>
                  </a:ext>
                </a:extLst>
              </p:cNvPr>
              <p:cNvSpPr txBox="1"/>
              <p:nvPr/>
            </p:nvSpPr>
            <p:spPr>
              <a:xfrm>
                <a:off x="2668650" y="4423163"/>
                <a:ext cx="630425" cy="630942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35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FontAwesome" charset="0"/>
                  </a:rPr>
                  <a:t>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891E0C1-EB24-49C5-82FD-BD717D58F31D}"/>
                  </a:ext>
                </a:extLst>
              </p:cNvPr>
              <p:cNvSpPr txBox="1"/>
              <p:nvPr/>
            </p:nvSpPr>
            <p:spPr>
              <a:xfrm>
                <a:off x="1377828" y="4641826"/>
                <a:ext cx="25540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3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99E6CCD-F60F-4DB5-A887-9B2F94BB9FA8}"/>
                  </a:ext>
                </a:extLst>
              </p:cNvPr>
              <p:cNvSpPr txBox="1"/>
              <p:nvPr/>
            </p:nvSpPr>
            <p:spPr>
              <a:xfrm>
                <a:off x="3370866" y="4450322"/>
                <a:ext cx="1709955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1600" b="1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2017</a:t>
                </a:r>
              </a:p>
              <a:p>
                <a:pPr>
                  <a:lnSpc>
                    <a:spcPts val="1500"/>
                  </a:lnSpc>
                </a:pPr>
                <a:r>
                  <a:rPr lang="en-US" sz="15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Text Goes here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B948539-56AB-4400-81CA-5F1428CE6E0D}"/>
                  </a:ext>
                </a:extLst>
              </p:cNvPr>
              <p:cNvSpPr txBox="1"/>
              <p:nvPr/>
            </p:nvSpPr>
            <p:spPr>
              <a:xfrm>
                <a:off x="3382285" y="4915455"/>
                <a:ext cx="1687116" cy="215444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r>
                  <a:rPr lang="en-US" sz="8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Example text goes here.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8436082-0166-4997-B8AB-472AF5115261}"/>
                </a:ext>
              </a:extLst>
            </p:cNvPr>
            <p:cNvGrpSpPr/>
            <p:nvPr/>
          </p:nvGrpSpPr>
          <p:grpSpPr>
            <a:xfrm>
              <a:off x="7194144" y="4996616"/>
              <a:ext cx="3873097" cy="707736"/>
              <a:chOff x="1207724" y="5508765"/>
              <a:chExt cx="3873097" cy="707736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958767BF-404E-4F4B-AF3B-7EC03B369E31}"/>
                  </a:ext>
                </a:extLst>
              </p:cNvPr>
              <p:cNvSpPr/>
              <p:nvPr/>
            </p:nvSpPr>
            <p:spPr>
              <a:xfrm>
                <a:off x="1207724" y="5617406"/>
                <a:ext cx="579422" cy="579422"/>
              </a:xfrm>
              <a:prstGeom prst="ellipse">
                <a:avLst/>
              </a:prstGeom>
              <a:solidFill>
                <a:srgbClr val="010101">
                  <a:alpha val="25000"/>
                </a:srgbClr>
              </a:solidFill>
              <a:ln w="38100">
                <a:solidFill>
                  <a:srgbClr val="FEFEF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4D4FABEB-582D-4056-94B3-D8B9F8E5981B}"/>
                  </a:ext>
                </a:extLst>
              </p:cNvPr>
              <p:cNvSpPr/>
              <p:nvPr/>
            </p:nvSpPr>
            <p:spPr>
              <a:xfrm>
                <a:off x="1316366" y="5726048"/>
                <a:ext cx="362138" cy="362138"/>
              </a:xfrm>
              <a:prstGeom prst="ellipse">
                <a:avLst/>
              </a:prstGeom>
              <a:solidFill>
                <a:srgbClr val="FEFE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Roboto Slab" pitchFamily="2" charset="0"/>
                  <a:ea typeface="Roboto Slab" pitchFamily="2" charset="0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1C065711-05E5-42C2-8E8D-FF012DCCFD89}"/>
                  </a:ext>
                </a:extLst>
              </p:cNvPr>
              <p:cNvCxnSpPr>
                <a:stCxn id="28" idx="6"/>
              </p:cNvCxnSpPr>
              <p:nvPr/>
            </p:nvCxnSpPr>
            <p:spPr>
              <a:xfrm>
                <a:off x="1787146" y="5907117"/>
                <a:ext cx="724278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5568A44-E811-49A9-B0B0-D6B8826704D3}"/>
                  </a:ext>
                </a:extLst>
              </p:cNvPr>
              <p:cNvSpPr txBox="1"/>
              <p:nvPr/>
            </p:nvSpPr>
            <p:spPr>
              <a:xfrm>
                <a:off x="2668650" y="5508765"/>
                <a:ext cx="630425" cy="630942"/>
              </a:xfrm>
              <a:prstGeom prst="rect">
                <a:avLst/>
              </a:prstGeom>
              <a:noFill/>
            </p:spPr>
            <p:txBody>
              <a:bodyPr wrap="square" numCol="1" spcCol="457200" rtlCol="0" anchor="ctr">
                <a:spAutoFit/>
              </a:bodyPr>
              <a:lstStyle/>
              <a:p>
                <a:pPr algn="ctr"/>
                <a:r>
                  <a:rPr lang="en-US" sz="3500" dirty="0">
                    <a:solidFill>
                      <a:schemeClr val="accent6"/>
                    </a:solidFill>
                    <a:latin typeface="Roboto Slab" pitchFamily="2" charset="0"/>
                    <a:ea typeface="Roboto Slab" pitchFamily="2" charset="0"/>
                    <a:cs typeface="FontAwesome" charset="0"/>
                  </a:rPr>
                  <a:t>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2E2B8CD-F20D-472F-8F45-39B78F262A9E}"/>
                  </a:ext>
                </a:extLst>
              </p:cNvPr>
              <p:cNvSpPr txBox="1"/>
              <p:nvPr/>
            </p:nvSpPr>
            <p:spPr>
              <a:xfrm>
                <a:off x="1377828" y="5727428"/>
                <a:ext cx="25540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6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4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C4FA1F5-DCC5-4867-BB14-A4AF6DFDC022}"/>
                  </a:ext>
                </a:extLst>
              </p:cNvPr>
              <p:cNvSpPr txBox="1"/>
              <p:nvPr/>
            </p:nvSpPr>
            <p:spPr>
              <a:xfrm>
                <a:off x="3370866" y="5535924"/>
                <a:ext cx="1709955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500"/>
                  </a:lnSpc>
                </a:pPr>
                <a:r>
                  <a:rPr lang="en-US" sz="1600" b="1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2018</a:t>
                </a:r>
              </a:p>
              <a:p>
                <a:pPr>
                  <a:lnSpc>
                    <a:spcPts val="1500"/>
                  </a:lnSpc>
                </a:pPr>
                <a:r>
                  <a:rPr lang="en-US" sz="1500" dirty="0">
                    <a:solidFill>
                      <a:schemeClr val="accent6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Text Goes here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A4B2957-5186-48F0-BF37-D684142972CA}"/>
                  </a:ext>
                </a:extLst>
              </p:cNvPr>
              <p:cNvSpPr txBox="1"/>
              <p:nvPr/>
            </p:nvSpPr>
            <p:spPr>
              <a:xfrm>
                <a:off x="3382285" y="6001057"/>
                <a:ext cx="1687116" cy="215444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r>
                  <a:rPr lang="en-US" sz="8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Example text goes here.</a:t>
                </a:r>
              </a:p>
            </p:txBody>
          </p:sp>
        </p:grp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4589F91E-61C7-49AE-A90D-7AAD4C9EA7F9}"/>
              </a:ext>
            </a:extLst>
          </p:cNvPr>
          <p:cNvSpPr/>
          <p:nvPr/>
        </p:nvSpPr>
        <p:spPr>
          <a:xfrm>
            <a:off x="1790453" y="2173336"/>
            <a:ext cx="86110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</a:t>
            </a:r>
          </a:p>
        </p:txBody>
      </p: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7A0E8D4-E8E1-4BC7-B1C1-7248D51EBD9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2" b="7732"/>
          <a:stretch>
            <a:fillRect/>
          </a:stretch>
        </p:blipFill>
        <p:spPr/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C4AFF32D-7EEF-4F8C-975A-E77071FF89B2}"/>
              </a:ext>
            </a:extLst>
          </p:cNvPr>
          <p:cNvSpPr/>
          <p:nvPr/>
        </p:nvSpPr>
        <p:spPr>
          <a:xfrm>
            <a:off x="4043708" y="2662030"/>
            <a:ext cx="4104584" cy="1533939"/>
          </a:xfrm>
          <a:prstGeom prst="ellipse">
            <a:avLst/>
          </a:prstGeom>
          <a:solidFill>
            <a:schemeClr val="accent4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E0D7722-C632-4113-91B0-C54B6850A821}"/>
              </a:ext>
            </a:extLst>
          </p:cNvPr>
          <p:cNvSpPr txBox="1"/>
          <p:nvPr/>
        </p:nvSpPr>
        <p:spPr>
          <a:xfrm>
            <a:off x="4867138" y="3075057"/>
            <a:ext cx="24577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F0F61A0-B902-445F-8150-DA2AEEE00A3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54DC6A7-6F20-4BB9-A962-4B133C15CD9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7A27EA-B3FB-4FD3-A9A5-D0F6B35074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3A46E3E-C112-4419-A283-3C10FA89CC43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5" r="1417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195472D-6D94-4FEA-95E6-CAAFCCAE1333}"/>
              </a:ext>
            </a:extLst>
          </p:cNvPr>
          <p:cNvGrpSpPr/>
          <p:nvPr/>
        </p:nvGrpSpPr>
        <p:grpSpPr>
          <a:xfrm>
            <a:off x="7491935" y="1964577"/>
            <a:ext cx="3106770" cy="3042025"/>
            <a:chOff x="840881" y="1974060"/>
            <a:chExt cx="3106770" cy="304202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7D87FDB-0D59-4780-A2CE-1FD01D1D530E}"/>
                </a:ext>
              </a:extLst>
            </p:cNvPr>
            <p:cNvGrpSpPr/>
            <p:nvPr/>
          </p:nvGrpSpPr>
          <p:grpSpPr>
            <a:xfrm>
              <a:off x="938276" y="4710223"/>
              <a:ext cx="958829" cy="305862"/>
              <a:chOff x="4052943" y="5263127"/>
              <a:chExt cx="958829" cy="305862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815925AE-EC9E-49A1-B82F-C7299CC4C8E7}"/>
                  </a:ext>
                </a:extLst>
              </p:cNvPr>
              <p:cNvGrpSpPr/>
              <p:nvPr/>
            </p:nvGrpSpPr>
            <p:grpSpPr>
              <a:xfrm>
                <a:off x="4052943" y="5263128"/>
                <a:ext cx="305861" cy="305861"/>
                <a:chOff x="1324575" y="5610539"/>
                <a:chExt cx="305861" cy="305861"/>
              </a:xfrm>
            </p:grpSpPr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13F6EFE3-2631-4CE5-8A7D-E1B82A21D82C}"/>
                    </a:ext>
                  </a:extLst>
                </p:cNvPr>
                <p:cNvSpPr/>
                <p:nvPr/>
              </p:nvSpPr>
              <p:spPr>
                <a:xfrm>
                  <a:off x="1324575" y="5610539"/>
                  <a:ext cx="305861" cy="30586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8" name="AutoShape 1">
                  <a:extLst>
                    <a:ext uri="{FF2B5EF4-FFF2-40B4-BE49-F238E27FC236}">
                      <a16:creationId xmlns:a16="http://schemas.microsoft.com/office/drawing/2014/main" id="{9DDD75C7-28C0-42ED-B591-496987B09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699223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041069F1-2037-4041-A556-3552FC753045}"/>
                  </a:ext>
                </a:extLst>
              </p:cNvPr>
              <p:cNvGrpSpPr/>
              <p:nvPr/>
            </p:nvGrpSpPr>
            <p:grpSpPr>
              <a:xfrm>
                <a:off x="4379427" y="5263128"/>
                <a:ext cx="305861" cy="305861"/>
                <a:chOff x="1684215" y="5610539"/>
                <a:chExt cx="305861" cy="305861"/>
              </a:xfrm>
            </p:grpSpPr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992A3B0B-F163-4A16-A89B-75B7B14A4CE1}"/>
                    </a:ext>
                  </a:extLst>
                </p:cNvPr>
                <p:cNvSpPr/>
                <p:nvPr/>
              </p:nvSpPr>
              <p:spPr>
                <a:xfrm>
                  <a:off x="1684215" y="5610539"/>
                  <a:ext cx="305861" cy="305861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6" name="AutoShape 21">
                  <a:extLst>
                    <a:ext uri="{FF2B5EF4-FFF2-40B4-BE49-F238E27FC236}">
                      <a16:creationId xmlns:a16="http://schemas.microsoft.com/office/drawing/2014/main" id="{8812B4F9-B0CE-4D4B-89BD-BABF491C3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705341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>
                    <a:latin typeface="Roboto Slab" pitchFamily="2" charset="0"/>
                    <a:ea typeface="Roboto Slab" pitchFamily="2" charset="0"/>
                  </a:endParaRPr>
                </a:p>
              </p:txBody>
            </p: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6E06CCA7-D2E2-4484-8943-27DF7B577255}"/>
                  </a:ext>
                </a:extLst>
              </p:cNvPr>
              <p:cNvGrpSpPr/>
              <p:nvPr/>
            </p:nvGrpSpPr>
            <p:grpSpPr>
              <a:xfrm>
                <a:off x="4705911" y="5263127"/>
                <a:ext cx="305861" cy="305861"/>
                <a:chOff x="2177216" y="5610539"/>
                <a:chExt cx="305861" cy="305861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41672709-C2C7-43B6-82C2-6FF3EF2BC98C}"/>
                    </a:ext>
                  </a:extLst>
                </p:cNvPr>
                <p:cNvSpPr/>
                <p:nvPr/>
              </p:nvSpPr>
              <p:spPr>
                <a:xfrm>
                  <a:off x="2177216" y="5610539"/>
                  <a:ext cx="305861" cy="305861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  <p:sp>
              <p:nvSpPr>
                <p:cNvPr id="34" name="AutoShape 18">
                  <a:extLst>
                    <a:ext uri="{FF2B5EF4-FFF2-40B4-BE49-F238E27FC236}">
                      <a16:creationId xmlns:a16="http://schemas.microsoft.com/office/drawing/2014/main" id="{559AC994-0859-412F-900E-44703C62EF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708178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>
                    <a:latin typeface="Roboto Slab" pitchFamily="2" charset="0"/>
                    <a:ea typeface="Roboto Slab" pitchFamily="2" charset="0"/>
                  </a:endParaRPr>
                </a:p>
              </p:txBody>
            </p:sp>
          </p:grp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2543926-7998-4307-92D7-A6C5E21B8A4D}"/>
                </a:ext>
              </a:extLst>
            </p:cNvPr>
            <p:cNvSpPr txBox="1"/>
            <p:nvPr/>
          </p:nvSpPr>
          <p:spPr>
            <a:xfrm>
              <a:off x="840882" y="4100453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company name.com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69411F1-CB8E-423B-8E3F-2DC236E4FE5E}"/>
                </a:ext>
              </a:extLst>
            </p:cNvPr>
            <p:cNvGrpSpPr/>
            <p:nvPr/>
          </p:nvGrpSpPr>
          <p:grpSpPr>
            <a:xfrm>
              <a:off x="840881" y="1974060"/>
              <a:ext cx="3106770" cy="1737249"/>
              <a:chOff x="840881" y="1727317"/>
              <a:chExt cx="3106770" cy="1737249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B291E652-62D5-4B71-92BA-393F3BF0738D}"/>
                  </a:ext>
                </a:extLst>
              </p:cNvPr>
              <p:cNvGrpSpPr/>
              <p:nvPr/>
            </p:nvGrpSpPr>
            <p:grpSpPr>
              <a:xfrm>
                <a:off x="840881" y="1727317"/>
                <a:ext cx="3106770" cy="682781"/>
                <a:chOff x="2468336" y="1925550"/>
                <a:chExt cx="2564202" cy="682781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B5E0E17-6781-40E0-AD54-3E4040B33098}"/>
                    </a:ext>
                  </a:extLst>
                </p:cNvPr>
                <p:cNvSpPr txBox="1"/>
                <p:nvPr/>
              </p:nvSpPr>
              <p:spPr>
                <a:xfrm>
                  <a:off x="2468336" y="1925550"/>
                  <a:ext cx="13788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HELLO”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C64B6A9-0109-4EA6-A664-D6715B339F15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Iam</a:t>
                  </a:r>
                  <a:r>
                    <a:rPr lang="en-US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27" name="Rectangle 9">
                <a:extLst>
                  <a:ext uri="{FF2B5EF4-FFF2-40B4-BE49-F238E27FC236}">
                    <a16:creationId xmlns:a16="http://schemas.microsoft.com/office/drawing/2014/main" id="{5063B4D4-C1BC-4981-8F07-950353676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BD1D4D3-603A-45CC-8FCC-1D68EFBCF997}"/>
                </a:ext>
              </a:extLst>
            </p:cNvPr>
            <p:cNvCxnSpPr>
              <a:cxnSpLocks/>
            </p:cNvCxnSpPr>
            <p:nvPr/>
          </p:nvCxnSpPr>
          <p:spPr>
            <a:xfrm>
              <a:off x="937262" y="3890394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D6FC982-EF79-45A6-AAB8-5F52D7EF52B1}"/>
              </a:ext>
            </a:extLst>
          </p:cNvPr>
          <p:cNvSpPr>
            <a:spLocks/>
          </p:cNvSpPr>
          <p:nvPr/>
        </p:nvSpPr>
        <p:spPr bwMode="auto">
          <a:xfrm>
            <a:off x="1930079" y="932374"/>
            <a:ext cx="5163616" cy="3858554"/>
          </a:xfrm>
          <a:custGeom>
            <a:avLst/>
            <a:gdLst>
              <a:gd name="connsiteX0" fmla="*/ 0 w 5163616"/>
              <a:gd name="connsiteY0" fmla="*/ 0 h 3858554"/>
              <a:gd name="connsiteX1" fmla="*/ 5163616 w 5163616"/>
              <a:gd name="connsiteY1" fmla="*/ 0 h 3858554"/>
              <a:gd name="connsiteX2" fmla="*/ 4008719 w 5163616"/>
              <a:gd name="connsiteY2" fmla="*/ 3858554 h 3858554"/>
              <a:gd name="connsiteX3" fmla="*/ 0 w 5163616"/>
              <a:gd name="connsiteY3" fmla="*/ 3858554 h 3858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3616" h="3858554">
                <a:moveTo>
                  <a:pt x="0" y="0"/>
                </a:moveTo>
                <a:lnTo>
                  <a:pt x="5163616" y="0"/>
                </a:lnTo>
                <a:lnTo>
                  <a:pt x="4008719" y="3858554"/>
                </a:lnTo>
                <a:lnTo>
                  <a:pt x="0" y="3858554"/>
                </a:lnTo>
                <a:close/>
              </a:path>
            </a:pathLst>
          </a:custGeom>
          <a:solidFill>
            <a:schemeClr val="accent2">
              <a:alpha val="7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3540FAB-B3C9-487C-B782-58C10D26559F}"/>
              </a:ext>
            </a:extLst>
          </p:cNvPr>
          <p:cNvGrpSpPr/>
          <p:nvPr/>
        </p:nvGrpSpPr>
        <p:grpSpPr>
          <a:xfrm>
            <a:off x="2294469" y="1964577"/>
            <a:ext cx="3078087" cy="1794148"/>
            <a:chOff x="2433190" y="1999877"/>
            <a:chExt cx="3078087" cy="179414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1C1898-73E1-43EE-87A9-D88FB6A68AA1}"/>
                </a:ext>
              </a:extLst>
            </p:cNvPr>
            <p:cNvSpPr/>
            <p:nvPr/>
          </p:nvSpPr>
          <p:spPr>
            <a:xfrm>
              <a:off x="2433190" y="1999877"/>
              <a:ext cx="3078087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5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</a:p>
            <a:p>
              <a:pPr>
                <a:lnSpc>
                  <a:spcPts val="30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3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42" name="Rectangle 9">
              <a:extLst>
                <a:ext uri="{FF2B5EF4-FFF2-40B4-BE49-F238E27FC236}">
                  <a16:creationId xmlns:a16="http://schemas.microsoft.com/office/drawing/2014/main" id="{669E706F-5E7E-4DD7-833B-297AA24BB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040" y="2973322"/>
              <a:ext cx="3010389" cy="820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lorem to reliability. By using simple alignments are This letterhead design is meant to project an image professionalism</a:t>
              </a: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3880C3C3-DCF9-4DA8-8D11-9BC68DC0A6CC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7A2217-3AF0-493F-8D5B-188FEDAA3F43}"/>
              </a:ext>
            </a:extLst>
          </p:cNvPr>
          <p:cNvSpPr/>
          <p:nvPr/>
        </p:nvSpPr>
        <p:spPr>
          <a:xfrm>
            <a:off x="-1" y="0"/>
            <a:ext cx="6415315" cy="6858000"/>
          </a:xfrm>
          <a:prstGeom prst="rect">
            <a:avLst/>
          </a:prstGeom>
          <a:solidFill>
            <a:srgbClr val="BA96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58C213D-7942-4C82-9212-65AAA4DDD6BB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r="9647"/>
          <a:stretch>
            <a:fillRect/>
          </a:stretch>
        </p:blipFill>
        <p:spPr/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AB43DDD-F5DD-42CE-B162-5C3C537FDD3A}"/>
              </a:ext>
            </a:extLst>
          </p:cNvPr>
          <p:cNvSpPr/>
          <p:nvPr/>
        </p:nvSpPr>
        <p:spPr>
          <a:xfrm>
            <a:off x="2286000" y="1154794"/>
            <a:ext cx="4625736" cy="393155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4823333-F953-456E-A911-9815F6ABDBB1}"/>
              </a:ext>
            </a:extLst>
          </p:cNvPr>
          <p:cNvGrpSpPr/>
          <p:nvPr/>
        </p:nvGrpSpPr>
        <p:grpSpPr>
          <a:xfrm>
            <a:off x="3059825" y="2223498"/>
            <a:ext cx="3078087" cy="1794148"/>
            <a:chOff x="2433190" y="1999877"/>
            <a:chExt cx="3078087" cy="1794148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CD751E6-66F7-4147-89E4-86223FE27484}"/>
                </a:ext>
              </a:extLst>
            </p:cNvPr>
            <p:cNvSpPr/>
            <p:nvPr/>
          </p:nvSpPr>
          <p:spPr>
            <a:xfrm>
              <a:off x="2433190" y="1999877"/>
              <a:ext cx="3078087" cy="8617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5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</a:t>
              </a:r>
            </a:p>
            <a:p>
              <a:pPr>
                <a:lnSpc>
                  <a:spcPts val="30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Message</a:t>
              </a:r>
              <a:endParaRPr lang="en-US" sz="3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sp>
          <p:nvSpPr>
            <p:cNvPr id="24" name="Rectangle 9">
              <a:extLst>
                <a:ext uri="{FF2B5EF4-FFF2-40B4-BE49-F238E27FC236}">
                  <a16:creationId xmlns:a16="http://schemas.microsoft.com/office/drawing/2014/main" id="{11C076B7-A527-4B0A-A464-68ACA4F2A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7040" y="2973322"/>
              <a:ext cx="3010389" cy="8207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lorem to reliability. By using simple alignments are This letterhead design is meant to project an image professionalism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8" name="Picture Placeholder 107">
            <a:extLst>
              <a:ext uri="{FF2B5EF4-FFF2-40B4-BE49-F238E27FC236}">
                <a16:creationId xmlns:a16="http://schemas.microsoft.com/office/drawing/2014/main" id="{81D625ED-177A-47A2-A2DF-899C08590D32}"/>
              </a:ext>
            </a:extLst>
          </p:cNvPr>
          <p:cNvPicPr>
            <a:picLocks noGrp="1" noChangeAspect="1"/>
          </p:cNvPicPr>
          <p:nvPr>
            <p:ph type="pic" sz="quarter" idx="20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2" t="45310" r="54422"/>
          <a:stretch/>
        </p:blipFill>
        <p:spPr>
          <a:xfrm>
            <a:off x="8388351" y="-1588"/>
            <a:ext cx="3060700" cy="3054350"/>
          </a:xfrm>
        </p:spPr>
      </p:pic>
      <p:pic>
        <p:nvPicPr>
          <p:cNvPr id="106" name="Picture Placeholder 105">
            <a:extLst>
              <a:ext uri="{FF2B5EF4-FFF2-40B4-BE49-F238E27FC236}">
                <a16:creationId xmlns:a16="http://schemas.microsoft.com/office/drawing/2014/main" id="{904D748B-AC5E-4384-8D7D-92008DA8BD9A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4" r="16724"/>
          <a:stretch>
            <a:fillRect/>
          </a:stretch>
        </p:blipFill>
        <p:spPr/>
      </p:pic>
      <p:pic>
        <p:nvPicPr>
          <p:cNvPr id="110" name="Picture Placeholder 109">
            <a:extLst>
              <a:ext uri="{FF2B5EF4-FFF2-40B4-BE49-F238E27FC236}">
                <a16:creationId xmlns:a16="http://schemas.microsoft.com/office/drawing/2014/main" id="{BF5F7ADC-B45D-4FF3-88B5-E6923B5A59D5}"/>
              </a:ext>
            </a:extLst>
          </p:cNvPr>
          <p:cNvPicPr>
            <a:picLocks noGrp="1" noChangeAspect="1"/>
          </p:cNvPicPr>
          <p:nvPr>
            <p:ph type="pic" sz="quarter" idx="20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7" r="1659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2" name="Picture Placeholder 111">
            <a:extLst>
              <a:ext uri="{FF2B5EF4-FFF2-40B4-BE49-F238E27FC236}">
                <a16:creationId xmlns:a16="http://schemas.microsoft.com/office/drawing/2014/main" id="{6CF3249E-2665-4C52-9D41-F59CABC9697F}"/>
              </a:ext>
            </a:extLst>
          </p:cNvPr>
          <p:cNvPicPr>
            <a:picLocks noGrp="1" noChangeAspect="1"/>
          </p:cNvPicPr>
          <p:nvPr>
            <p:ph type="pic" sz="quarter" idx="20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7" r="16597"/>
          <a:stretch>
            <a:fillRect/>
          </a:stretch>
        </p:blipFill>
        <p:spPr/>
      </p:pic>
      <p:pic>
        <p:nvPicPr>
          <p:cNvPr id="116" name="Picture Placeholder 115">
            <a:extLst>
              <a:ext uri="{FF2B5EF4-FFF2-40B4-BE49-F238E27FC236}">
                <a16:creationId xmlns:a16="http://schemas.microsoft.com/office/drawing/2014/main" id="{B633AA1C-DD6B-4385-8488-DA3CEBF5AAEA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82" r="9230"/>
          <a:stretch/>
        </p:blipFill>
        <p:spPr>
          <a:xfrm>
            <a:off x="9236076" y="3802063"/>
            <a:ext cx="3060700" cy="305435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3267F90-3E62-4148-BDCE-59DC656A6A1F}"/>
              </a:ext>
            </a:extLst>
          </p:cNvPr>
          <p:cNvSpPr/>
          <p:nvPr/>
        </p:nvSpPr>
        <p:spPr>
          <a:xfrm>
            <a:off x="742949" y="1050707"/>
            <a:ext cx="21403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D2A17B6-13FB-4066-93AD-E8305468EBC7}"/>
              </a:ext>
            </a:extLst>
          </p:cNvPr>
          <p:cNvSpPr/>
          <p:nvPr/>
        </p:nvSpPr>
        <p:spPr>
          <a:xfrm>
            <a:off x="742949" y="1697038"/>
            <a:ext cx="4930089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printer took a galley of type and scrambled it to make a type specimen book. It has survived not only five centuries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6BE19B3-59F0-4148-9CB3-748FB9EDB2A1}"/>
              </a:ext>
            </a:extLst>
          </p:cNvPr>
          <p:cNvSpPr/>
          <p:nvPr/>
        </p:nvSpPr>
        <p:spPr>
          <a:xfrm>
            <a:off x="1771463" y="3355057"/>
            <a:ext cx="2420856" cy="35394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Food And Restaurant </a:t>
            </a:r>
          </a:p>
        </p:txBody>
      </p:sp>
      <p:sp>
        <p:nvSpPr>
          <p:cNvPr id="43" name="TextBox 114">
            <a:extLst>
              <a:ext uri="{FF2B5EF4-FFF2-40B4-BE49-F238E27FC236}">
                <a16:creationId xmlns:a16="http://schemas.microsoft.com/office/drawing/2014/main" id="{696F499E-0F20-457B-8CD5-6FCACA9C3163}"/>
              </a:ext>
            </a:extLst>
          </p:cNvPr>
          <p:cNvSpPr txBox="1"/>
          <p:nvPr/>
        </p:nvSpPr>
        <p:spPr>
          <a:xfrm>
            <a:off x="1771463" y="3700991"/>
            <a:ext cx="2840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1B62434-8D7F-43F2-8576-7F668252F5EF}"/>
              </a:ext>
            </a:extLst>
          </p:cNvPr>
          <p:cNvGrpSpPr/>
          <p:nvPr/>
        </p:nvGrpSpPr>
        <p:grpSpPr>
          <a:xfrm>
            <a:off x="757463" y="3355057"/>
            <a:ext cx="883944" cy="678514"/>
            <a:chOff x="-5854700" y="3695700"/>
            <a:chExt cx="2841624" cy="2181226"/>
          </a:xfrm>
        </p:grpSpPr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64242484-95D1-4FB3-8DD1-FC072F084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18163" y="3695700"/>
              <a:ext cx="2481262" cy="942975"/>
            </a:xfrm>
            <a:custGeom>
              <a:avLst/>
              <a:gdLst>
                <a:gd name="T0" fmla="*/ 5951 w 11902"/>
                <a:gd name="T1" fmla="*/ 0 h 4534"/>
                <a:gd name="T2" fmla="*/ 0 w 11902"/>
                <a:gd name="T3" fmla="*/ 4250 h 4534"/>
                <a:gd name="T4" fmla="*/ 284 w 11902"/>
                <a:gd name="T5" fmla="*/ 4534 h 4534"/>
                <a:gd name="T6" fmla="*/ 11619 w 11902"/>
                <a:gd name="T7" fmla="*/ 4534 h 4534"/>
                <a:gd name="T8" fmla="*/ 11902 w 11902"/>
                <a:gd name="T9" fmla="*/ 4250 h 4534"/>
                <a:gd name="T10" fmla="*/ 5951 w 11902"/>
                <a:gd name="T11" fmla="*/ 0 h 4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02" h="4534">
                  <a:moveTo>
                    <a:pt x="5951" y="0"/>
                  </a:moveTo>
                  <a:cubicBezTo>
                    <a:pt x="2726" y="0"/>
                    <a:pt x="0" y="1946"/>
                    <a:pt x="0" y="4250"/>
                  </a:cubicBezTo>
                  <a:cubicBezTo>
                    <a:pt x="0" y="4407"/>
                    <a:pt x="127" y="4534"/>
                    <a:pt x="284" y="4534"/>
                  </a:cubicBezTo>
                  <a:cubicBezTo>
                    <a:pt x="11619" y="4534"/>
                    <a:pt x="11619" y="4534"/>
                    <a:pt x="11619" y="4534"/>
                  </a:cubicBezTo>
                  <a:cubicBezTo>
                    <a:pt x="11775" y="4534"/>
                    <a:pt x="11902" y="4407"/>
                    <a:pt x="11902" y="4250"/>
                  </a:cubicBezTo>
                  <a:cubicBezTo>
                    <a:pt x="11902" y="1946"/>
                    <a:pt x="9177" y="0"/>
                    <a:pt x="5951" y="0"/>
                  </a:cubicBezTo>
                  <a:close/>
                </a:path>
              </a:pathLst>
            </a:custGeom>
            <a:solidFill>
              <a:srgbClr val="FFC1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11121617-1534-4613-832B-AE5E7D404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80088" y="4627563"/>
              <a:ext cx="2760662" cy="777875"/>
            </a:xfrm>
            <a:custGeom>
              <a:avLst/>
              <a:gdLst>
                <a:gd name="T0" fmla="*/ 12903 w 13243"/>
                <a:gd name="T1" fmla="*/ 1030 h 3739"/>
                <a:gd name="T2" fmla="*/ 6725 w 13243"/>
                <a:gd name="T3" fmla="*/ 0 h 3739"/>
                <a:gd name="T4" fmla="*/ 596 w 13243"/>
                <a:gd name="T5" fmla="*/ 963 h 3739"/>
                <a:gd name="T6" fmla="*/ 821 w 13243"/>
                <a:gd name="T7" fmla="*/ 3348 h 3739"/>
                <a:gd name="T8" fmla="*/ 1908 w 13243"/>
                <a:gd name="T9" fmla="*/ 3737 h 3739"/>
                <a:gd name="T10" fmla="*/ 11543 w 13243"/>
                <a:gd name="T11" fmla="*/ 3737 h 3739"/>
                <a:gd name="T12" fmla="*/ 13243 w 13243"/>
                <a:gd name="T13" fmla="*/ 2037 h 3739"/>
                <a:gd name="T14" fmla="*/ 12903 w 13243"/>
                <a:gd name="T15" fmla="*/ 1030 h 3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43" h="3739">
                  <a:moveTo>
                    <a:pt x="12903" y="1030"/>
                  </a:moveTo>
                  <a:cubicBezTo>
                    <a:pt x="12724" y="604"/>
                    <a:pt x="11607" y="0"/>
                    <a:pt x="6725" y="0"/>
                  </a:cubicBezTo>
                  <a:cubicBezTo>
                    <a:pt x="4074" y="0"/>
                    <a:pt x="929" y="170"/>
                    <a:pt x="596" y="963"/>
                  </a:cubicBezTo>
                  <a:cubicBezTo>
                    <a:pt x="0" y="1684"/>
                    <a:pt x="100" y="2752"/>
                    <a:pt x="821" y="3348"/>
                  </a:cubicBezTo>
                  <a:cubicBezTo>
                    <a:pt x="1127" y="3601"/>
                    <a:pt x="1511" y="3739"/>
                    <a:pt x="1908" y="3737"/>
                  </a:cubicBezTo>
                  <a:cubicBezTo>
                    <a:pt x="11543" y="3737"/>
                    <a:pt x="11543" y="3737"/>
                    <a:pt x="11543" y="3737"/>
                  </a:cubicBezTo>
                  <a:cubicBezTo>
                    <a:pt x="12482" y="3737"/>
                    <a:pt x="13243" y="2976"/>
                    <a:pt x="13243" y="2037"/>
                  </a:cubicBezTo>
                  <a:cubicBezTo>
                    <a:pt x="13242" y="1673"/>
                    <a:pt x="13123" y="1320"/>
                    <a:pt x="12903" y="1030"/>
                  </a:cubicBezTo>
                  <a:close/>
                </a:path>
              </a:pathLst>
            </a:custGeom>
            <a:solidFill>
              <a:srgbClr val="E5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1DA68A18-A931-4C53-8A91-FD3DA2CA0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54700" y="4521200"/>
              <a:ext cx="2841624" cy="442913"/>
            </a:xfrm>
            <a:custGeom>
              <a:avLst/>
              <a:gdLst>
                <a:gd name="T0" fmla="*/ 12808 w 13628"/>
                <a:gd name="T1" fmla="*/ 6 h 2130"/>
                <a:gd name="T2" fmla="*/ 12752 w 13628"/>
                <a:gd name="T3" fmla="*/ 0 h 2130"/>
                <a:gd name="T4" fmla="*/ 1417 w 13628"/>
                <a:gd name="T5" fmla="*/ 0 h 2130"/>
                <a:gd name="T6" fmla="*/ 0 w 13628"/>
                <a:gd name="T7" fmla="*/ 1417 h 2130"/>
                <a:gd name="T8" fmla="*/ 313 w 13628"/>
                <a:gd name="T9" fmla="*/ 1884 h 2130"/>
                <a:gd name="T10" fmla="*/ 783 w 13628"/>
                <a:gd name="T11" fmla="*/ 1977 h 2130"/>
                <a:gd name="T12" fmla="*/ 1690 w 13628"/>
                <a:gd name="T13" fmla="*/ 1510 h 2130"/>
                <a:gd name="T14" fmla="*/ 2540 w 13628"/>
                <a:gd name="T15" fmla="*/ 1358 h 2130"/>
                <a:gd name="T16" fmla="*/ 2836 w 13628"/>
                <a:gd name="T17" fmla="*/ 1414 h 2130"/>
                <a:gd name="T18" fmla="*/ 3243 w 13628"/>
                <a:gd name="T19" fmla="*/ 1977 h 2130"/>
                <a:gd name="T20" fmla="*/ 3899 w 13628"/>
                <a:gd name="T21" fmla="*/ 2097 h 2130"/>
                <a:gd name="T22" fmla="*/ 5089 w 13628"/>
                <a:gd name="T23" fmla="*/ 1458 h 2130"/>
                <a:gd name="T24" fmla="*/ 5792 w 13628"/>
                <a:gd name="T25" fmla="*/ 1308 h 2130"/>
                <a:gd name="T26" fmla="*/ 6234 w 13628"/>
                <a:gd name="T27" fmla="*/ 1417 h 2130"/>
                <a:gd name="T28" fmla="*/ 7354 w 13628"/>
                <a:gd name="T29" fmla="*/ 2116 h 2130"/>
                <a:gd name="T30" fmla="*/ 8496 w 13628"/>
                <a:gd name="T31" fmla="*/ 1436 h 2130"/>
                <a:gd name="T32" fmla="*/ 9034 w 13628"/>
                <a:gd name="T33" fmla="*/ 1303 h 2130"/>
                <a:gd name="T34" fmla="*/ 9635 w 13628"/>
                <a:gd name="T35" fmla="*/ 1416 h 2130"/>
                <a:gd name="T36" fmla="*/ 10402 w 13628"/>
                <a:gd name="T37" fmla="*/ 2054 h 2130"/>
                <a:gd name="T38" fmla="*/ 11891 w 13628"/>
                <a:gd name="T39" fmla="*/ 1494 h 2130"/>
                <a:gd name="T40" fmla="*/ 11920 w 13628"/>
                <a:gd name="T41" fmla="*/ 1415 h 2130"/>
                <a:gd name="T42" fmla="*/ 12463 w 13628"/>
                <a:gd name="T43" fmla="*/ 1690 h 2130"/>
                <a:gd name="T44" fmla="*/ 13358 w 13628"/>
                <a:gd name="T45" fmla="*/ 1943 h 2130"/>
                <a:gd name="T46" fmla="*/ 13602 w 13628"/>
                <a:gd name="T47" fmla="*/ 1417 h 2130"/>
                <a:gd name="T48" fmla="*/ 12808 w 13628"/>
                <a:gd name="T49" fmla="*/ 6 h 2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28" h="2130">
                  <a:moveTo>
                    <a:pt x="12808" y="6"/>
                  </a:moveTo>
                  <a:cubicBezTo>
                    <a:pt x="12790" y="2"/>
                    <a:pt x="12771" y="0"/>
                    <a:pt x="12752" y="0"/>
                  </a:cubicBezTo>
                  <a:cubicBezTo>
                    <a:pt x="1417" y="0"/>
                    <a:pt x="1417" y="0"/>
                    <a:pt x="1417" y="0"/>
                  </a:cubicBezTo>
                  <a:cubicBezTo>
                    <a:pt x="636" y="4"/>
                    <a:pt x="4" y="636"/>
                    <a:pt x="0" y="1417"/>
                  </a:cubicBezTo>
                  <a:cubicBezTo>
                    <a:pt x="1" y="1621"/>
                    <a:pt x="124" y="1805"/>
                    <a:pt x="313" y="1884"/>
                  </a:cubicBezTo>
                  <a:cubicBezTo>
                    <a:pt x="461" y="1948"/>
                    <a:pt x="621" y="1980"/>
                    <a:pt x="783" y="1977"/>
                  </a:cubicBezTo>
                  <a:cubicBezTo>
                    <a:pt x="1188" y="1977"/>
                    <a:pt x="1620" y="1830"/>
                    <a:pt x="1690" y="1510"/>
                  </a:cubicBezTo>
                  <a:cubicBezTo>
                    <a:pt x="1958" y="1395"/>
                    <a:pt x="2249" y="1343"/>
                    <a:pt x="2540" y="1358"/>
                  </a:cubicBezTo>
                  <a:cubicBezTo>
                    <a:pt x="2641" y="1358"/>
                    <a:pt x="2742" y="1378"/>
                    <a:pt x="2836" y="1414"/>
                  </a:cubicBezTo>
                  <a:cubicBezTo>
                    <a:pt x="2844" y="1668"/>
                    <a:pt x="3005" y="1890"/>
                    <a:pt x="3243" y="1977"/>
                  </a:cubicBezTo>
                  <a:cubicBezTo>
                    <a:pt x="3451" y="2061"/>
                    <a:pt x="3674" y="2102"/>
                    <a:pt x="3899" y="2097"/>
                  </a:cubicBezTo>
                  <a:cubicBezTo>
                    <a:pt x="4479" y="2097"/>
                    <a:pt x="5103" y="1884"/>
                    <a:pt x="5089" y="1458"/>
                  </a:cubicBezTo>
                  <a:cubicBezTo>
                    <a:pt x="5301" y="1332"/>
                    <a:pt x="5548" y="1280"/>
                    <a:pt x="5792" y="1308"/>
                  </a:cubicBezTo>
                  <a:cubicBezTo>
                    <a:pt x="5947" y="1302"/>
                    <a:pt x="6100" y="1340"/>
                    <a:pt x="6234" y="1417"/>
                  </a:cubicBezTo>
                  <a:cubicBezTo>
                    <a:pt x="6234" y="1842"/>
                    <a:pt x="6674" y="2116"/>
                    <a:pt x="7354" y="2116"/>
                  </a:cubicBezTo>
                  <a:cubicBezTo>
                    <a:pt x="8034" y="2116"/>
                    <a:pt x="8501" y="1833"/>
                    <a:pt x="8496" y="1436"/>
                  </a:cubicBezTo>
                  <a:cubicBezTo>
                    <a:pt x="8654" y="1331"/>
                    <a:pt x="8845" y="1283"/>
                    <a:pt x="9034" y="1303"/>
                  </a:cubicBezTo>
                  <a:cubicBezTo>
                    <a:pt x="9240" y="1292"/>
                    <a:pt x="9446" y="1331"/>
                    <a:pt x="9635" y="1416"/>
                  </a:cubicBezTo>
                  <a:cubicBezTo>
                    <a:pt x="9635" y="1541"/>
                    <a:pt x="9691" y="1954"/>
                    <a:pt x="10402" y="2054"/>
                  </a:cubicBezTo>
                  <a:cubicBezTo>
                    <a:pt x="10931" y="2130"/>
                    <a:pt x="11746" y="2003"/>
                    <a:pt x="11891" y="1494"/>
                  </a:cubicBezTo>
                  <a:cubicBezTo>
                    <a:pt x="11906" y="1441"/>
                    <a:pt x="11920" y="1419"/>
                    <a:pt x="11920" y="1415"/>
                  </a:cubicBezTo>
                  <a:cubicBezTo>
                    <a:pt x="12116" y="1474"/>
                    <a:pt x="12300" y="1567"/>
                    <a:pt x="12463" y="1690"/>
                  </a:cubicBezTo>
                  <a:cubicBezTo>
                    <a:pt x="12784" y="1897"/>
                    <a:pt x="13087" y="2092"/>
                    <a:pt x="13358" y="1943"/>
                  </a:cubicBezTo>
                  <a:cubicBezTo>
                    <a:pt x="13533" y="1829"/>
                    <a:pt x="13628" y="1624"/>
                    <a:pt x="13602" y="1417"/>
                  </a:cubicBezTo>
                  <a:cubicBezTo>
                    <a:pt x="13602" y="185"/>
                    <a:pt x="12842" y="12"/>
                    <a:pt x="12808" y="6"/>
                  </a:cubicBezTo>
                  <a:close/>
                </a:path>
              </a:pathLst>
            </a:custGeom>
            <a:solidFill>
              <a:srgbClr val="4CA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E3ADD554-5C11-4468-A16C-C89FE0E24B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14863" y="3924300"/>
              <a:ext cx="184150" cy="184150"/>
            </a:xfrm>
            <a:custGeom>
              <a:avLst/>
              <a:gdLst>
                <a:gd name="T0" fmla="*/ 284 w 883"/>
                <a:gd name="T1" fmla="*/ 883 h 883"/>
                <a:gd name="T2" fmla="*/ 0 w 883"/>
                <a:gd name="T3" fmla="*/ 600 h 883"/>
                <a:gd name="T4" fmla="*/ 84 w 883"/>
                <a:gd name="T5" fmla="*/ 399 h 883"/>
                <a:gd name="T6" fmla="*/ 367 w 883"/>
                <a:gd name="T7" fmla="*/ 116 h 883"/>
                <a:gd name="T8" fmla="*/ 768 w 883"/>
                <a:gd name="T9" fmla="*/ 109 h 883"/>
                <a:gd name="T10" fmla="*/ 775 w 883"/>
                <a:gd name="T11" fmla="*/ 509 h 883"/>
                <a:gd name="T12" fmla="*/ 768 w 883"/>
                <a:gd name="T13" fmla="*/ 516 h 883"/>
                <a:gd name="T14" fmla="*/ 484 w 883"/>
                <a:gd name="T15" fmla="*/ 800 h 883"/>
                <a:gd name="T16" fmla="*/ 284 w 883"/>
                <a:gd name="T17" fmla="*/ 88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3" h="883">
                  <a:moveTo>
                    <a:pt x="284" y="883"/>
                  </a:moveTo>
                  <a:cubicBezTo>
                    <a:pt x="128" y="883"/>
                    <a:pt x="1" y="757"/>
                    <a:pt x="0" y="600"/>
                  </a:cubicBezTo>
                  <a:cubicBezTo>
                    <a:pt x="0" y="525"/>
                    <a:pt x="30" y="452"/>
                    <a:pt x="84" y="399"/>
                  </a:cubicBezTo>
                  <a:cubicBezTo>
                    <a:pt x="367" y="116"/>
                    <a:pt x="367" y="116"/>
                    <a:pt x="367" y="116"/>
                  </a:cubicBezTo>
                  <a:cubicBezTo>
                    <a:pt x="476" y="3"/>
                    <a:pt x="655" y="0"/>
                    <a:pt x="768" y="109"/>
                  </a:cubicBezTo>
                  <a:cubicBezTo>
                    <a:pt x="880" y="217"/>
                    <a:pt x="883" y="397"/>
                    <a:pt x="775" y="509"/>
                  </a:cubicBezTo>
                  <a:cubicBezTo>
                    <a:pt x="772" y="512"/>
                    <a:pt x="770" y="514"/>
                    <a:pt x="768" y="516"/>
                  </a:cubicBezTo>
                  <a:cubicBezTo>
                    <a:pt x="484" y="800"/>
                    <a:pt x="484" y="800"/>
                    <a:pt x="484" y="800"/>
                  </a:cubicBezTo>
                  <a:cubicBezTo>
                    <a:pt x="431" y="853"/>
                    <a:pt x="359" y="883"/>
                    <a:pt x="284" y="883"/>
                  </a:cubicBezTo>
                  <a:close/>
                </a:path>
              </a:pathLst>
            </a:custGeom>
            <a:solidFill>
              <a:srgbClr val="FB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id="{A3109D07-062D-443C-A0DB-46873FF4A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6550" y="3986213"/>
              <a:ext cx="188912" cy="180975"/>
            </a:xfrm>
            <a:custGeom>
              <a:avLst/>
              <a:gdLst>
                <a:gd name="T0" fmla="*/ 593 w 904"/>
                <a:gd name="T1" fmla="*/ 873 h 873"/>
                <a:gd name="T2" fmla="*/ 392 w 904"/>
                <a:gd name="T3" fmla="*/ 790 h 873"/>
                <a:gd name="T4" fmla="*/ 109 w 904"/>
                <a:gd name="T5" fmla="*/ 506 h 873"/>
                <a:gd name="T6" fmla="*/ 115 w 904"/>
                <a:gd name="T7" fmla="*/ 106 h 873"/>
                <a:gd name="T8" fmla="*/ 509 w 904"/>
                <a:gd name="T9" fmla="*/ 106 h 873"/>
                <a:gd name="T10" fmla="*/ 793 w 904"/>
                <a:gd name="T11" fmla="*/ 389 h 873"/>
                <a:gd name="T12" fmla="*/ 793 w 904"/>
                <a:gd name="T13" fmla="*/ 790 h 873"/>
                <a:gd name="T14" fmla="*/ 592 w 904"/>
                <a:gd name="T15" fmla="*/ 873 h 873"/>
                <a:gd name="T16" fmla="*/ 593 w 904"/>
                <a:gd name="T17" fmla="*/ 873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4" h="873">
                  <a:moveTo>
                    <a:pt x="593" y="873"/>
                  </a:moveTo>
                  <a:cubicBezTo>
                    <a:pt x="517" y="873"/>
                    <a:pt x="445" y="843"/>
                    <a:pt x="392" y="790"/>
                  </a:cubicBezTo>
                  <a:cubicBezTo>
                    <a:pt x="109" y="506"/>
                    <a:pt x="109" y="506"/>
                    <a:pt x="109" y="506"/>
                  </a:cubicBezTo>
                  <a:cubicBezTo>
                    <a:pt x="0" y="394"/>
                    <a:pt x="3" y="214"/>
                    <a:pt x="115" y="106"/>
                  </a:cubicBezTo>
                  <a:cubicBezTo>
                    <a:pt x="225" y="0"/>
                    <a:pt x="399" y="0"/>
                    <a:pt x="509" y="106"/>
                  </a:cubicBezTo>
                  <a:cubicBezTo>
                    <a:pt x="793" y="389"/>
                    <a:pt x="793" y="389"/>
                    <a:pt x="793" y="389"/>
                  </a:cubicBezTo>
                  <a:cubicBezTo>
                    <a:pt x="903" y="500"/>
                    <a:pt x="904" y="679"/>
                    <a:pt x="793" y="790"/>
                  </a:cubicBezTo>
                  <a:cubicBezTo>
                    <a:pt x="740" y="843"/>
                    <a:pt x="667" y="873"/>
                    <a:pt x="592" y="873"/>
                  </a:cubicBezTo>
                  <a:lnTo>
                    <a:pt x="593" y="873"/>
                  </a:lnTo>
                  <a:close/>
                </a:path>
              </a:pathLst>
            </a:custGeom>
            <a:solidFill>
              <a:srgbClr val="FB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id="{4ED52148-D4FC-4ED2-994E-B1188D2C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73475" y="4221163"/>
              <a:ext cx="187325" cy="182563"/>
            </a:xfrm>
            <a:custGeom>
              <a:avLst/>
              <a:gdLst>
                <a:gd name="T0" fmla="*/ 593 w 904"/>
                <a:gd name="T1" fmla="*/ 873 h 874"/>
                <a:gd name="T2" fmla="*/ 392 w 904"/>
                <a:gd name="T3" fmla="*/ 790 h 874"/>
                <a:gd name="T4" fmla="*/ 109 w 904"/>
                <a:gd name="T5" fmla="*/ 507 h 874"/>
                <a:gd name="T6" fmla="*/ 116 w 904"/>
                <a:gd name="T7" fmla="*/ 106 h 874"/>
                <a:gd name="T8" fmla="*/ 509 w 904"/>
                <a:gd name="T9" fmla="*/ 106 h 874"/>
                <a:gd name="T10" fmla="*/ 793 w 904"/>
                <a:gd name="T11" fmla="*/ 390 h 874"/>
                <a:gd name="T12" fmla="*/ 793 w 904"/>
                <a:gd name="T13" fmla="*/ 790 h 874"/>
                <a:gd name="T14" fmla="*/ 592 w 904"/>
                <a:gd name="T15" fmla="*/ 874 h 874"/>
                <a:gd name="T16" fmla="*/ 593 w 904"/>
                <a:gd name="T17" fmla="*/ 873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4" h="874">
                  <a:moveTo>
                    <a:pt x="593" y="873"/>
                  </a:moveTo>
                  <a:cubicBezTo>
                    <a:pt x="517" y="873"/>
                    <a:pt x="445" y="843"/>
                    <a:pt x="392" y="790"/>
                  </a:cubicBezTo>
                  <a:cubicBezTo>
                    <a:pt x="109" y="507"/>
                    <a:pt x="109" y="507"/>
                    <a:pt x="109" y="507"/>
                  </a:cubicBezTo>
                  <a:cubicBezTo>
                    <a:pt x="0" y="394"/>
                    <a:pt x="3" y="215"/>
                    <a:pt x="116" y="106"/>
                  </a:cubicBezTo>
                  <a:cubicBezTo>
                    <a:pt x="225" y="0"/>
                    <a:pt x="399" y="0"/>
                    <a:pt x="509" y="106"/>
                  </a:cubicBezTo>
                  <a:cubicBezTo>
                    <a:pt x="793" y="390"/>
                    <a:pt x="793" y="390"/>
                    <a:pt x="793" y="390"/>
                  </a:cubicBezTo>
                  <a:cubicBezTo>
                    <a:pt x="903" y="500"/>
                    <a:pt x="904" y="680"/>
                    <a:pt x="793" y="790"/>
                  </a:cubicBezTo>
                  <a:cubicBezTo>
                    <a:pt x="740" y="844"/>
                    <a:pt x="667" y="874"/>
                    <a:pt x="592" y="874"/>
                  </a:cubicBezTo>
                  <a:lnTo>
                    <a:pt x="593" y="873"/>
                  </a:lnTo>
                  <a:close/>
                </a:path>
              </a:pathLst>
            </a:custGeom>
            <a:solidFill>
              <a:srgbClr val="FB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id="{0823326F-761A-4DA8-8C5E-88032622E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437063" y="4219575"/>
              <a:ext cx="184150" cy="184150"/>
            </a:xfrm>
            <a:custGeom>
              <a:avLst/>
              <a:gdLst>
                <a:gd name="T0" fmla="*/ 284 w 883"/>
                <a:gd name="T1" fmla="*/ 883 h 883"/>
                <a:gd name="T2" fmla="*/ 0 w 883"/>
                <a:gd name="T3" fmla="*/ 600 h 883"/>
                <a:gd name="T4" fmla="*/ 84 w 883"/>
                <a:gd name="T5" fmla="*/ 399 h 883"/>
                <a:gd name="T6" fmla="*/ 367 w 883"/>
                <a:gd name="T7" fmla="*/ 116 h 883"/>
                <a:gd name="T8" fmla="*/ 768 w 883"/>
                <a:gd name="T9" fmla="*/ 109 h 883"/>
                <a:gd name="T10" fmla="*/ 775 w 883"/>
                <a:gd name="T11" fmla="*/ 509 h 883"/>
                <a:gd name="T12" fmla="*/ 768 w 883"/>
                <a:gd name="T13" fmla="*/ 516 h 883"/>
                <a:gd name="T14" fmla="*/ 484 w 883"/>
                <a:gd name="T15" fmla="*/ 800 h 883"/>
                <a:gd name="T16" fmla="*/ 284 w 883"/>
                <a:gd name="T17" fmla="*/ 88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3" h="883">
                  <a:moveTo>
                    <a:pt x="284" y="883"/>
                  </a:moveTo>
                  <a:cubicBezTo>
                    <a:pt x="128" y="883"/>
                    <a:pt x="1" y="757"/>
                    <a:pt x="0" y="600"/>
                  </a:cubicBezTo>
                  <a:cubicBezTo>
                    <a:pt x="0" y="525"/>
                    <a:pt x="30" y="452"/>
                    <a:pt x="84" y="399"/>
                  </a:cubicBezTo>
                  <a:cubicBezTo>
                    <a:pt x="367" y="116"/>
                    <a:pt x="367" y="116"/>
                    <a:pt x="367" y="116"/>
                  </a:cubicBezTo>
                  <a:cubicBezTo>
                    <a:pt x="476" y="3"/>
                    <a:pt x="655" y="0"/>
                    <a:pt x="768" y="109"/>
                  </a:cubicBezTo>
                  <a:cubicBezTo>
                    <a:pt x="880" y="217"/>
                    <a:pt x="883" y="397"/>
                    <a:pt x="775" y="509"/>
                  </a:cubicBezTo>
                  <a:cubicBezTo>
                    <a:pt x="772" y="512"/>
                    <a:pt x="770" y="514"/>
                    <a:pt x="768" y="516"/>
                  </a:cubicBezTo>
                  <a:cubicBezTo>
                    <a:pt x="484" y="800"/>
                    <a:pt x="484" y="800"/>
                    <a:pt x="484" y="800"/>
                  </a:cubicBezTo>
                  <a:cubicBezTo>
                    <a:pt x="431" y="853"/>
                    <a:pt x="359" y="883"/>
                    <a:pt x="284" y="883"/>
                  </a:cubicBezTo>
                  <a:close/>
                </a:path>
              </a:pathLst>
            </a:custGeom>
            <a:solidFill>
              <a:srgbClr val="FB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id="{40E52ACC-0470-45DE-A8B5-9B891B5F0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45088" y="4103688"/>
              <a:ext cx="180975" cy="182563"/>
            </a:xfrm>
            <a:custGeom>
              <a:avLst/>
              <a:gdLst>
                <a:gd name="T0" fmla="*/ 283 w 872"/>
                <a:gd name="T1" fmla="*/ 874 h 875"/>
                <a:gd name="T2" fmla="*/ 1 w 872"/>
                <a:gd name="T3" fmla="*/ 589 h 875"/>
                <a:gd name="T4" fmla="*/ 82 w 872"/>
                <a:gd name="T5" fmla="*/ 393 h 875"/>
                <a:gd name="T6" fmla="*/ 366 w 872"/>
                <a:gd name="T7" fmla="*/ 109 h 875"/>
                <a:gd name="T8" fmla="*/ 766 w 872"/>
                <a:gd name="T9" fmla="*/ 116 h 875"/>
                <a:gd name="T10" fmla="*/ 766 w 872"/>
                <a:gd name="T11" fmla="*/ 510 h 875"/>
                <a:gd name="T12" fmla="*/ 483 w 872"/>
                <a:gd name="T13" fmla="*/ 793 h 875"/>
                <a:gd name="T14" fmla="*/ 283 w 872"/>
                <a:gd name="T15" fmla="*/ 874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2" h="875">
                  <a:moveTo>
                    <a:pt x="283" y="874"/>
                  </a:moveTo>
                  <a:cubicBezTo>
                    <a:pt x="126" y="873"/>
                    <a:pt x="0" y="746"/>
                    <a:pt x="1" y="589"/>
                  </a:cubicBezTo>
                  <a:cubicBezTo>
                    <a:pt x="2" y="516"/>
                    <a:pt x="31" y="445"/>
                    <a:pt x="82" y="393"/>
                  </a:cubicBezTo>
                  <a:cubicBezTo>
                    <a:pt x="366" y="109"/>
                    <a:pt x="366" y="109"/>
                    <a:pt x="366" y="109"/>
                  </a:cubicBezTo>
                  <a:cubicBezTo>
                    <a:pt x="478" y="0"/>
                    <a:pt x="657" y="4"/>
                    <a:pt x="766" y="116"/>
                  </a:cubicBezTo>
                  <a:cubicBezTo>
                    <a:pt x="872" y="226"/>
                    <a:pt x="872" y="400"/>
                    <a:pt x="766" y="510"/>
                  </a:cubicBezTo>
                  <a:cubicBezTo>
                    <a:pt x="483" y="793"/>
                    <a:pt x="483" y="793"/>
                    <a:pt x="483" y="793"/>
                  </a:cubicBezTo>
                  <a:cubicBezTo>
                    <a:pt x="429" y="846"/>
                    <a:pt x="358" y="875"/>
                    <a:pt x="283" y="874"/>
                  </a:cubicBezTo>
                  <a:close/>
                </a:path>
              </a:pathLst>
            </a:custGeom>
            <a:solidFill>
              <a:srgbClr val="FB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id="{622F8F21-FFCF-4F3F-AD76-0FBA4BA27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18163" y="5287963"/>
              <a:ext cx="2481262" cy="588963"/>
            </a:xfrm>
            <a:custGeom>
              <a:avLst/>
              <a:gdLst>
                <a:gd name="T0" fmla="*/ 11619 w 11902"/>
                <a:gd name="T1" fmla="*/ 0 h 2833"/>
                <a:gd name="T2" fmla="*/ 284 w 11902"/>
                <a:gd name="T3" fmla="*/ 0 h 2833"/>
                <a:gd name="T4" fmla="*/ 0 w 11902"/>
                <a:gd name="T5" fmla="*/ 283 h 2833"/>
                <a:gd name="T6" fmla="*/ 2551 w 11902"/>
                <a:gd name="T7" fmla="*/ 2833 h 2833"/>
                <a:gd name="T8" fmla="*/ 9352 w 11902"/>
                <a:gd name="T9" fmla="*/ 2833 h 2833"/>
                <a:gd name="T10" fmla="*/ 11902 w 11902"/>
                <a:gd name="T11" fmla="*/ 283 h 2833"/>
                <a:gd name="T12" fmla="*/ 11619 w 11902"/>
                <a:gd name="T13" fmla="*/ 0 h 2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02" h="2833">
                  <a:moveTo>
                    <a:pt x="11619" y="0"/>
                  </a:moveTo>
                  <a:cubicBezTo>
                    <a:pt x="284" y="0"/>
                    <a:pt x="284" y="0"/>
                    <a:pt x="284" y="0"/>
                  </a:cubicBezTo>
                  <a:cubicBezTo>
                    <a:pt x="127" y="0"/>
                    <a:pt x="0" y="127"/>
                    <a:pt x="0" y="283"/>
                  </a:cubicBezTo>
                  <a:cubicBezTo>
                    <a:pt x="0" y="1692"/>
                    <a:pt x="1142" y="2833"/>
                    <a:pt x="2551" y="2833"/>
                  </a:cubicBezTo>
                  <a:cubicBezTo>
                    <a:pt x="9352" y="2833"/>
                    <a:pt x="9352" y="2833"/>
                    <a:pt x="9352" y="2833"/>
                  </a:cubicBezTo>
                  <a:cubicBezTo>
                    <a:pt x="10760" y="2833"/>
                    <a:pt x="11902" y="1692"/>
                    <a:pt x="11902" y="283"/>
                  </a:cubicBezTo>
                  <a:cubicBezTo>
                    <a:pt x="11902" y="127"/>
                    <a:pt x="11775" y="0"/>
                    <a:pt x="11619" y="0"/>
                  </a:cubicBezTo>
                  <a:close/>
                </a:path>
              </a:pathLst>
            </a:custGeom>
            <a:solidFill>
              <a:srgbClr val="FFC1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id="{802FA48F-52FB-49BF-A10A-C6C21FF8C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64150" y="5287963"/>
              <a:ext cx="952500" cy="354013"/>
            </a:xfrm>
            <a:custGeom>
              <a:avLst/>
              <a:gdLst>
                <a:gd name="T0" fmla="*/ 4250 w 4568"/>
                <a:gd name="T1" fmla="*/ 0 h 1700"/>
                <a:gd name="T2" fmla="*/ 283 w 4568"/>
                <a:gd name="T3" fmla="*/ 0 h 1700"/>
                <a:gd name="T4" fmla="*/ 0 w 4568"/>
                <a:gd name="T5" fmla="*/ 283 h 1700"/>
                <a:gd name="T6" fmla="*/ 30 w 4568"/>
                <a:gd name="T7" fmla="*/ 410 h 1700"/>
                <a:gd name="T8" fmla="*/ 596 w 4568"/>
                <a:gd name="T9" fmla="*/ 1544 h 1700"/>
                <a:gd name="T10" fmla="*/ 850 w 4568"/>
                <a:gd name="T11" fmla="*/ 1700 h 1700"/>
                <a:gd name="T12" fmla="*/ 939 w 4568"/>
                <a:gd name="T13" fmla="*/ 1685 h 1700"/>
                <a:gd name="T14" fmla="*/ 4340 w 4568"/>
                <a:gd name="T15" fmla="*/ 552 h 1700"/>
                <a:gd name="T16" fmla="*/ 4518 w 4568"/>
                <a:gd name="T17" fmla="*/ 193 h 1700"/>
                <a:gd name="T18" fmla="*/ 4250 w 4568"/>
                <a:gd name="T19" fmla="*/ 0 h 1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68" h="1700">
                  <a:moveTo>
                    <a:pt x="4250" y="0"/>
                  </a:moveTo>
                  <a:cubicBezTo>
                    <a:pt x="283" y="0"/>
                    <a:pt x="283" y="0"/>
                    <a:pt x="283" y="0"/>
                  </a:cubicBezTo>
                  <a:cubicBezTo>
                    <a:pt x="126" y="0"/>
                    <a:pt x="0" y="127"/>
                    <a:pt x="0" y="283"/>
                  </a:cubicBezTo>
                  <a:cubicBezTo>
                    <a:pt x="0" y="327"/>
                    <a:pt x="10" y="371"/>
                    <a:pt x="30" y="410"/>
                  </a:cubicBezTo>
                  <a:cubicBezTo>
                    <a:pt x="596" y="1544"/>
                    <a:pt x="596" y="1544"/>
                    <a:pt x="596" y="1544"/>
                  </a:cubicBezTo>
                  <a:cubicBezTo>
                    <a:pt x="644" y="1639"/>
                    <a:pt x="742" y="1700"/>
                    <a:pt x="850" y="1700"/>
                  </a:cubicBezTo>
                  <a:cubicBezTo>
                    <a:pt x="880" y="1700"/>
                    <a:pt x="910" y="1695"/>
                    <a:pt x="939" y="1685"/>
                  </a:cubicBezTo>
                  <a:cubicBezTo>
                    <a:pt x="4340" y="552"/>
                    <a:pt x="4340" y="552"/>
                    <a:pt x="4340" y="552"/>
                  </a:cubicBezTo>
                  <a:cubicBezTo>
                    <a:pt x="4488" y="502"/>
                    <a:pt x="4568" y="341"/>
                    <a:pt x="4518" y="193"/>
                  </a:cubicBezTo>
                  <a:cubicBezTo>
                    <a:pt x="4480" y="78"/>
                    <a:pt x="4372" y="0"/>
                    <a:pt x="4250" y="0"/>
                  </a:cubicBezTo>
                  <a:close/>
                </a:path>
              </a:pathLst>
            </a:custGeom>
            <a:solidFill>
              <a:srgbClr val="FFEB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EBA17481-EB76-454B-A8F2-7A90950D3DC4}"/>
              </a:ext>
            </a:extLst>
          </p:cNvPr>
          <p:cNvSpPr/>
          <p:nvPr/>
        </p:nvSpPr>
        <p:spPr>
          <a:xfrm>
            <a:off x="1771463" y="4770660"/>
            <a:ext cx="2420856" cy="35394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Food And Restaurant </a:t>
            </a:r>
          </a:p>
        </p:txBody>
      </p:sp>
      <p:sp>
        <p:nvSpPr>
          <p:cNvPr id="55" name="TextBox 114">
            <a:extLst>
              <a:ext uri="{FF2B5EF4-FFF2-40B4-BE49-F238E27FC236}">
                <a16:creationId xmlns:a16="http://schemas.microsoft.com/office/drawing/2014/main" id="{109BF435-5338-400D-AD29-7E9523115A7D}"/>
              </a:ext>
            </a:extLst>
          </p:cNvPr>
          <p:cNvSpPr txBox="1"/>
          <p:nvPr/>
        </p:nvSpPr>
        <p:spPr>
          <a:xfrm>
            <a:off x="1771463" y="5116594"/>
            <a:ext cx="2840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Open Sans" panose="020B0606030504020204" pitchFamily="34" charset="0"/>
              </a:rPr>
              <a:t>Contrary to popular belief, Lorem Ipsum is not simply random text. It has roots in a piece of classical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91935CD-669C-49F7-9669-E5A5CF09349A}"/>
              </a:ext>
            </a:extLst>
          </p:cNvPr>
          <p:cNvGrpSpPr/>
          <p:nvPr/>
        </p:nvGrpSpPr>
        <p:grpSpPr>
          <a:xfrm>
            <a:off x="757463" y="4770660"/>
            <a:ext cx="946913" cy="864355"/>
            <a:chOff x="-5876925" y="2867026"/>
            <a:chExt cx="2403475" cy="2193924"/>
          </a:xfrm>
        </p:grpSpPr>
        <p:sp>
          <p:nvSpPr>
            <p:cNvPr id="70" name="Freeform 25">
              <a:extLst>
                <a:ext uri="{FF2B5EF4-FFF2-40B4-BE49-F238E27FC236}">
                  <a16:creationId xmlns:a16="http://schemas.microsoft.com/office/drawing/2014/main" id="{B5BC4326-BEC5-40A1-B0E0-44A730DDF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7650" y="3097213"/>
              <a:ext cx="1225550" cy="817562"/>
            </a:xfrm>
            <a:custGeom>
              <a:avLst/>
              <a:gdLst>
                <a:gd name="T0" fmla="*/ 6732 w 6958"/>
                <a:gd name="T1" fmla="*/ 3020 h 4652"/>
                <a:gd name="T2" fmla="*/ 6533 w 6958"/>
                <a:gd name="T3" fmla="*/ 3613 h 4652"/>
                <a:gd name="T4" fmla="*/ 4897 w 6958"/>
                <a:gd name="T5" fmla="*/ 4426 h 4652"/>
                <a:gd name="T6" fmla="*/ 4414 w 6958"/>
                <a:gd name="T7" fmla="*/ 4264 h 4652"/>
                <a:gd name="T8" fmla="*/ 1039 w 6958"/>
                <a:gd name="T9" fmla="*/ 3131 h 4652"/>
                <a:gd name="T10" fmla="*/ 225 w 6958"/>
                <a:gd name="T11" fmla="*/ 1495 h 4652"/>
                <a:gd name="T12" fmla="*/ 425 w 6958"/>
                <a:gd name="T13" fmla="*/ 902 h 4652"/>
                <a:gd name="T14" fmla="*/ 1270 w 6958"/>
                <a:gd name="T15" fmla="*/ 80 h 4652"/>
                <a:gd name="T16" fmla="*/ 2060 w 6958"/>
                <a:gd name="T17" fmla="*/ 89 h 4652"/>
                <a:gd name="T18" fmla="*/ 5919 w 6958"/>
                <a:gd name="T19" fmla="*/ 1384 h 4652"/>
                <a:gd name="T20" fmla="*/ 6732 w 6958"/>
                <a:gd name="T21" fmla="*/ 3020 h 4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58" h="4652">
                  <a:moveTo>
                    <a:pt x="6732" y="3020"/>
                  </a:moveTo>
                  <a:cubicBezTo>
                    <a:pt x="6533" y="3613"/>
                    <a:pt x="6533" y="3613"/>
                    <a:pt x="6533" y="3613"/>
                  </a:cubicBezTo>
                  <a:cubicBezTo>
                    <a:pt x="6307" y="4286"/>
                    <a:pt x="5571" y="4652"/>
                    <a:pt x="4897" y="4426"/>
                  </a:cubicBezTo>
                  <a:cubicBezTo>
                    <a:pt x="4414" y="4264"/>
                    <a:pt x="4414" y="4264"/>
                    <a:pt x="4414" y="4264"/>
                  </a:cubicBezTo>
                  <a:cubicBezTo>
                    <a:pt x="1039" y="3131"/>
                    <a:pt x="1039" y="3131"/>
                    <a:pt x="1039" y="3131"/>
                  </a:cubicBezTo>
                  <a:cubicBezTo>
                    <a:pt x="365" y="2905"/>
                    <a:pt x="0" y="2169"/>
                    <a:pt x="225" y="1495"/>
                  </a:cubicBezTo>
                  <a:cubicBezTo>
                    <a:pt x="425" y="902"/>
                    <a:pt x="425" y="902"/>
                    <a:pt x="425" y="902"/>
                  </a:cubicBezTo>
                  <a:cubicBezTo>
                    <a:pt x="562" y="494"/>
                    <a:pt x="886" y="199"/>
                    <a:pt x="1270" y="80"/>
                  </a:cubicBezTo>
                  <a:cubicBezTo>
                    <a:pt x="1520" y="3"/>
                    <a:pt x="1795" y="0"/>
                    <a:pt x="2060" y="89"/>
                  </a:cubicBezTo>
                  <a:cubicBezTo>
                    <a:pt x="5919" y="1384"/>
                    <a:pt x="5919" y="1384"/>
                    <a:pt x="5919" y="1384"/>
                  </a:cubicBezTo>
                  <a:cubicBezTo>
                    <a:pt x="6592" y="1610"/>
                    <a:pt x="6958" y="2346"/>
                    <a:pt x="6732" y="3020"/>
                  </a:cubicBezTo>
                  <a:close/>
                </a:path>
              </a:pathLst>
            </a:custGeom>
            <a:solidFill>
              <a:srgbClr val="78B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6">
              <a:extLst>
                <a:ext uri="{FF2B5EF4-FFF2-40B4-BE49-F238E27FC236}">
                  <a16:creationId xmlns:a16="http://schemas.microsoft.com/office/drawing/2014/main" id="{710C1650-B34E-4464-9F1D-A021A1F62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327650" y="3111500"/>
              <a:ext cx="823913" cy="735012"/>
            </a:xfrm>
            <a:custGeom>
              <a:avLst/>
              <a:gdLst>
                <a:gd name="T0" fmla="*/ 4679 w 4679"/>
                <a:gd name="T1" fmla="*/ 3956 h 4184"/>
                <a:gd name="T2" fmla="*/ 4414 w 4679"/>
                <a:gd name="T3" fmla="*/ 4184 h 4184"/>
                <a:gd name="T4" fmla="*/ 1039 w 4679"/>
                <a:gd name="T5" fmla="*/ 3051 h 4184"/>
                <a:gd name="T6" fmla="*/ 225 w 4679"/>
                <a:gd name="T7" fmla="*/ 1415 h 4184"/>
                <a:gd name="T8" fmla="*/ 425 w 4679"/>
                <a:gd name="T9" fmla="*/ 822 h 4184"/>
                <a:gd name="T10" fmla="*/ 1270 w 4679"/>
                <a:gd name="T11" fmla="*/ 0 h 4184"/>
                <a:gd name="T12" fmla="*/ 4679 w 4679"/>
                <a:gd name="T13" fmla="*/ 3956 h 4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9" h="4184">
                  <a:moveTo>
                    <a:pt x="4679" y="3956"/>
                  </a:moveTo>
                  <a:cubicBezTo>
                    <a:pt x="4414" y="4184"/>
                    <a:pt x="4414" y="4184"/>
                    <a:pt x="4414" y="4184"/>
                  </a:cubicBezTo>
                  <a:cubicBezTo>
                    <a:pt x="1039" y="3051"/>
                    <a:pt x="1039" y="3051"/>
                    <a:pt x="1039" y="3051"/>
                  </a:cubicBezTo>
                  <a:cubicBezTo>
                    <a:pt x="365" y="2825"/>
                    <a:pt x="0" y="2089"/>
                    <a:pt x="225" y="1415"/>
                  </a:cubicBezTo>
                  <a:cubicBezTo>
                    <a:pt x="425" y="822"/>
                    <a:pt x="425" y="822"/>
                    <a:pt x="425" y="822"/>
                  </a:cubicBezTo>
                  <a:cubicBezTo>
                    <a:pt x="562" y="414"/>
                    <a:pt x="886" y="119"/>
                    <a:pt x="1270" y="0"/>
                  </a:cubicBezTo>
                  <a:lnTo>
                    <a:pt x="4679" y="3956"/>
                  </a:lnTo>
                  <a:close/>
                </a:path>
              </a:pathLst>
            </a:custGeom>
            <a:solidFill>
              <a:srgbClr val="5AAA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7">
              <a:extLst>
                <a:ext uri="{FF2B5EF4-FFF2-40B4-BE49-F238E27FC236}">
                  <a16:creationId xmlns:a16="http://schemas.microsoft.com/office/drawing/2014/main" id="{0DE572B3-BC39-4F0F-8D22-55D6A8B7A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15013" y="3016250"/>
              <a:ext cx="1187450" cy="1238250"/>
            </a:xfrm>
            <a:custGeom>
              <a:avLst/>
              <a:gdLst>
                <a:gd name="T0" fmla="*/ 748 w 748"/>
                <a:gd name="T1" fmla="*/ 533 h 780"/>
                <a:gd name="T2" fmla="*/ 498 w 748"/>
                <a:gd name="T3" fmla="*/ 748 h 780"/>
                <a:gd name="T4" fmla="*/ 461 w 748"/>
                <a:gd name="T5" fmla="*/ 780 h 780"/>
                <a:gd name="T6" fmla="*/ 0 w 748"/>
                <a:gd name="T7" fmla="*/ 247 h 780"/>
                <a:gd name="T8" fmla="*/ 38 w 748"/>
                <a:gd name="T9" fmla="*/ 215 h 780"/>
                <a:gd name="T10" fmla="*/ 288 w 748"/>
                <a:gd name="T11" fmla="*/ 0 h 780"/>
                <a:gd name="T12" fmla="*/ 748 w 748"/>
                <a:gd name="T13" fmla="*/ 533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8" h="780">
                  <a:moveTo>
                    <a:pt x="748" y="533"/>
                  </a:moveTo>
                  <a:lnTo>
                    <a:pt x="498" y="748"/>
                  </a:lnTo>
                  <a:lnTo>
                    <a:pt x="461" y="780"/>
                  </a:lnTo>
                  <a:lnTo>
                    <a:pt x="0" y="247"/>
                  </a:lnTo>
                  <a:lnTo>
                    <a:pt x="38" y="215"/>
                  </a:lnTo>
                  <a:lnTo>
                    <a:pt x="288" y="0"/>
                  </a:lnTo>
                  <a:lnTo>
                    <a:pt x="748" y="533"/>
                  </a:lnTo>
                  <a:close/>
                </a:path>
              </a:pathLst>
            </a:custGeom>
            <a:solidFill>
              <a:srgbClr val="C700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8">
              <a:extLst>
                <a:ext uri="{FF2B5EF4-FFF2-40B4-BE49-F238E27FC236}">
                  <a16:creationId xmlns:a16="http://schemas.microsoft.com/office/drawing/2014/main" id="{B8BE89CB-C0AB-4153-83C3-091B18F76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54688" y="3016250"/>
              <a:ext cx="1127125" cy="1187450"/>
            </a:xfrm>
            <a:custGeom>
              <a:avLst/>
              <a:gdLst>
                <a:gd name="T0" fmla="*/ 710 w 710"/>
                <a:gd name="T1" fmla="*/ 533 h 748"/>
                <a:gd name="T2" fmla="*/ 460 w 710"/>
                <a:gd name="T3" fmla="*/ 748 h 748"/>
                <a:gd name="T4" fmla="*/ 0 w 710"/>
                <a:gd name="T5" fmla="*/ 215 h 748"/>
                <a:gd name="T6" fmla="*/ 250 w 710"/>
                <a:gd name="T7" fmla="*/ 0 h 748"/>
                <a:gd name="T8" fmla="*/ 710 w 710"/>
                <a:gd name="T9" fmla="*/ 533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0" h="748">
                  <a:moveTo>
                    <a:pt x="710" y="533"/>
                  </a:moveTo>
                  <a:lnTo>
                    <a:pt x="460" y="748"/>
                  </a:lnTo>
                  <a:lnTo>
                    <a:pt x="0" y="215"/>
                  </a:lnTo>
                  <a:lnTo>
                    <a:pt x="250" y="0"/>
                  </a:lnTo>
                  <a:lnTo>
                    <a:pt x="710" y="533"/>
                  </a:lnTo>
                  <a:close/>
                </a:path>
              </a:pathLst>
            </a:custGeom>
            <a:solidFill>
              <a:srgbClr val="FF0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9">
              <a:extLst>
                <a:ext uri="{FF2B5EF4-FFF2-40B4-BE49-F238E27FC236}">
                  <a16:creationId xmlns:a16="http://schemas.microsoft.com/office/drawing/2014/main" id="{05E4CEA7-61D8-4AB7-9E7E-075593F30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76925" y="2952750"/>
              <a:ext cx="585788" cy="523875"/>
            </a:xfrm>
            <a:custGeom>
              <a:avLst/>
              <a:gdLst>
                <a:gd name="T0" fmla="*/ 3184 w 3329"/>
                <a:gd name="T1" fmla="*/ 652 h 2982"/>
                <a:gd name="T2" fmla="*/ 611 w 3329"/>
                <a:gd name="T3" fmla="*/ 2870 h 2982"/>
                <a:gd name="T4" fmla="*/ 171 w 3329"/>
                <a:gd name="T5" fmla="*/ 2837 h 2982"/>
                <a:gd name="T6" fmla="*/ 112 w 3329"/>
                <a:gd name="T7" fmla="*/ 2769 h 2982"/>
                <a:gd name="T8" fmla="*/ 145 w 3329"/>
                <a:gd name="T9" fmla="*/ 2329 h 2982"/>
                <a:gd name="T10" fmla="*/ 349 w 3329"/>
                <a:gd name="T11" fmla="*/ 2153 h 2982"/>
                <a:gd name="T12" fmla="*/ 2717 w 3329"/>
                <a:gd name="T13" fmla="*/ 111 h 2982"/>
                <a:gd name="T14" fmla="*/ 3154 w 3329"/>
                <a:gd name="T15" fmla="*/ 140 h 2982"/>
                <a:gd name="T16" fmla="*/ 3158 w 3329"/>
                <a:gd name="T17" fmla="*/ 144 h 2982"/>
                <a:gd name="T18" fmla="*/ 3216 w 3329"/>
                <a:gd name="T19" fmla="*/ 212 h 2982"/>
                <a:gd name="T20" fmla="*/ 3184 w 3329"/>
                <a:gd name="T21" fmla="*/ 652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29" h="2982">
                  <a:moveTo>
                    <a:pt x="3184" y="652"/>
                  </a:moveTo>
                  <a:cubicBezTo>
                    <a:pt x="611" y="2870"/>
                    <a:pt x="611" y="2870"/>
                    <a:pt x="611" y="2870"/>
                  </a:cubicBezTo>
                  <a:cubicBezTo>
                    <a:pt x="481" y="2982"/>
                    <a:pt x="283" y="2967"/>
                    <a:pt x="171" y="2837"/>
                  </a:cubicBezTo>
                  <a:cubicBezTo>
                    <a:pt x="112" y="2769"/>
                    <a:pt x="112" y="2769"/>
                    <a:pt x="112" y="2769"/>
                  </a:cubicBezTo>
                  <a:cubicBezTo>
                    <a:pt x="0" y="2639"/>
                    <a:pt x="15" y="2441"/>
                    <a:pt x="145" y="2329"/>
                  </a:cubicBezTo>
                  <a:cubicBezTo>
                    <a:pt x="349" y="2153"/>
                    <a:pt x="349" y="2153"/>
                    <a:pt x="349" y="2153"/>
                  </a:cubicBezTo>
                  <a:cubicBezTo>
                    <a:pt x="2717" y="111"/>
                    <a:pt x="2717" y="111"/>
                    <a:pt x="2717" y="111"/>
                  </a:cubicBezTo>
                  <a:cubicBezTo>
                    <a:pt x="2846" y="0"/>
                    <a:pt x="3042" y="13"/>
                    <a:pt x="3154" y="140"/>
                  </a:cubicBezTo>
                  <a:cubicBezTo>
                    <a:pt x="3156" y="141"/>
                    <a:pt x="3157" y="143"/>
                    <a:pt x="3158" y="144"/>
                  </a:cubicBezTo>
                  <a:cubicBezTo>
                    <a:pt x="3216" y="212"/>
                    <a:pt x="3216" y="212"/>
                    <a:pt x="3216" y="212"/>
                  </a:cubicBezTo>
                  <a:cubicBezTo>
                    <a:pt x="3329" y="342"/>
                    <a:pt x="3314" y="540"/>
                    <a:pt x="3184" y="652"/>
                  </a:cubicBezTo>
                  <a:close/>
                </a:path>
              </a:pathLst>
            </a:custGeom>
            <a:solidFill>
              <a:srgbClr val="A50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0">
              <a:extLst>
                <a:ext uri="{FF2B5EF4-FFF2-40B4-BE49-F238E27FC236}">
                  <a16:creationId xmlns:a16="http://schemas.microsoft.com/office/drawing/2014/main" id="{64D3E70F-44BC-4407-9965-0E8AEE5A9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16600" y="2952750"/>
              <a:ext cx="495300" cy="403225"/>
            </a:xfrm>
            <a:custGeom>
              <a:avLst/>
              <a:gdLst>
                <a:gd name="T0" fmla="*/ 2806 w 2806"/>
                <a:gd name="T1" fmla="*/ 140 h 2293"/>
                <a:gd name="T2" fmla="*/ 437 w 2806"/>
                <a:gd name="T3" fmla="*/ 2182 h 2293"/>
                <a:gd name="T4" fmla="*/ 0 w 2806"/>
                <a:gd name="T5" fmla="*/ 2153 h 2293"/>
                <a:gd name="T6" fmla="*/ 2369 w 2806"/>
                <a:gd name="T7" fmla="*/ 111 h 2293"/>
                <a:gd name="T8" fmla="*/ 2806 w 2806"/>
                <a:gd name="T9" fmla="*/ 140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6" h="2293">
                  <a:moveTo>
                    <a:pt x="2806" y="140"/>
                  </a:moveTo>
                  <a:cubicBezTo>
                    <a:pt x="437" y="2182"/>
                    <a:pt x="437" y="2182"/>
                    <a:pt x="437" y="2182"/>
                  </a:cubicBezTo>
                  <a:cubicBezTo>
                    <a:pt x="309" y="2293"/>
                    <a:pt x="113" y="2279"/>
                    <a:pt x="0" y="2153"/>
                  </a:cubicBezTo>
                  <a:cubicBezTo>
                    <a:pt x="2369" y="111"/>
                    <a:pt x="2369" y="111"/>
                    <a:pt x="2369" y="111"/>
                  </a:cubicBezTo>
                  <a:cubicBezTo>
                    <a:pt x="2498" y="0"/>
                    <a:pt x="2694" y="13"/>
                    <a:pt x="2806" y="140"/>
                  </a:cubicBezTo>
                  <a:close/>
                </a:path>
              </a:pathLst>
            </a:custGeom>
            <a:solidFill>
              <a:srgbClr val="C700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31">
              <a:extLst>
                <a:ext uri="{FF2B5EF4-FFF2-40B4-BE49-F238E27FC236}">
                  <a16:creationId xmlns:a16="http://schemas.microsoft.com/office/drawing/2014/main" id="{0D89B6B5-3CE0-408E-A316-6E757FB07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80050" y="3371850"/>
              <a:ext cx="427038" cy="425450"/>
            </a:xfrm>
            <a:prstGeom prst="ellipse">
              <a:avLst/>
            </a:prstGeom>
            <a:solidFill>
              <a:srgbClr val="A50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id="{02DACD91-29DE-45AB-BF6A-7E7821C547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30838" y="3446463"/>
              <a:ext cx="333375" cy="238125"/>
            </a:xfrm>
            <a:custGeom>
              <a:avLst/>
              <a:gdLst>
                <a:gd name="T0" fmla="*/ 1782 w 1887"/>
                <a:gd name="T1" fmla="*/ 721 h 1356"/>
                <a:gd name="T2" fmla="*/ 1574 w 1887"/>
                <a:gd name="T3" fmla="*/ 557 h 1356"/>
                <a:gd name="T4" fmla="*/ 1643 w 1887"/>
                <a:gd name="T5" fmla="*/ 276 h 1356"/>
                <a:gd name="T6" fmla="*/ 1491 w 1887"/>
                <a:gd name="T7" fmla="*/ 27 h 1356"/>
                <a:gd name="T8" fmla="*/ 1242 w 1887"/>
                <a:gd name="T9" fmla="*/ 178 h 1356"/>
                <a:gd name="T10" fmla="*/ 1196 w 1887"/>
                <a:gd name="T11" fmla="*/ 368 h 1356"/>
                <a:gd name="T12" fmla="*/ 924 w 1887"/>
                <a:gd name="T13" fmla="*/ 335 h 1356"/>
                <a:gd name="T14" fmla="*/ 46 w 1887"/>
                <a:gd name="T15" fmla="*/ 908 h 1356"/>
                <a:gd name="T16" fmla="*/ 107 w 1887"/>
                <a:gd name="T17" fmla="*/ 1169 h 1356"/>
                <a:gd name="T18" fmla="*/ 679 w 1887"/>
                <a:gd name="T19" fmla="*/ 1356 h 1356"/>
                <a:gd name="T20" fmla="*/ 1401 w 1887"/>
                <a:gd name="T21" fmla="*/ 946 h 1356"/>
                <a:gd name="T22" fmla="*/ 1527 w 1887"/>
                <a:gd name="T23" fmla="*/ 1045 h 1356"/>
                <a:gd name="T24" fmla="*/ 1654 w 1887"/>
                <a:gd name="T25" fmla="*/ 1089 h 1356"/>
                <a:gd name="T26" fmla="*/ 1816 w 1887"/>
                <a:gd name="T27" fmla="*/ 1010 h 1356"/>
                <a:gd name="T28" fmla="*/ 1782 w 1887"/>
                <a:gd name="T29" fmla="*/ 721 h 1356"/>
                <a:gd name="T30" fmla="*/ 679 w 1887"/>
                <a:gd name="T31" fmla="*/ 943 h 1356"/>
                <a:gd name="T32" fmla="*/ 533 w 1887"/>
                <a:gd name="T33" fmla="*/ 921 h 1356"/>
                <a:gd name="T34" fmla="*/ 924 w 1887"/>
                <a:gd name="T35" fmla="*/ 747 h 1356"/>
                <a:gd name="T36" fmla="*/ 1028 w 1887"/>
                <a:gd name="T37" fmla="*/ 755 h 1356"/>
                <a:gd name="T38" fmla="*/ 679 w 1887"/>
                <a:gd name="T39" fmla="*/ 943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87" h="1356">
                  <a:moveTo>
                    <a:pt x="1782" y="721"/>
                  </a:moveTo>
                  <a:cubicBezTo>
                    <a:pt x="1574" y="557"/>
                    <a:pt x="1574" y="557"/>
                    <a:pt x="1574" y="557"/>
                  </a:cubicBezTo>
                  <a:cubicBezTo>
                    <a:pt x="1643" y="276"/>
                    <a:pt x="1643" y="276"/>
                    <a:pt x="1643" y="276"/>
                  </a:cubicBezTo>
                  <a:cubicBezTo>
                    <a:pt x="1670" y="165"/>
                    <a:pt x="1602" y="54"/>
                    <a:pt x="1491" y="27"/>
                  </a:cubicBezTo>
                  <a:cubicBezTo>
                    <a:pt x="1381" y="0"/>
                    <a:pt x="1269" y="68"/>
                    <a:pt x="1242" y="178"/>
                  </a:cubicBezTo>
                  <a:cubicBezTo>
                    <a:pt x="1196" y="368"/>
                    <a:pt x="1196" y="368"/>
                    <a:pt x="1196" y="368"/>
                  </a:cubicBezTo>
                  <a:cubicBezTo>
                    <a:pt x="1118" y="349"/>
                    <a:pt x="1025" y="335"/>
                    <a:pt x="924" y="335"/>
                  </a:cubicBezTo>
                  <a:cubicBezTo>
                    <a:pt x="659" y="335"/>
                    <a:pt x="292" y="434"/>
                    <a:pt x="46" y="908"/>
                  </a:cubicBezTo>
                  <a:cubicBezTo>
                    <a:pt x="0" y="999"/>
                    <a:pt x="26" y="1109"/>
                    <a:pt x="107" y="1169"/>
                  </a:cubicBezTo>
                  <a:cubicBezTo>
                    <a:pt x="133" y="1189"/>
                    <a:pt x="370" y="1356"/>
                    <a:pt x="679" y="1356"/>
                  </a:cubicBezTo>
                  <a:cubicBezTo>
                    <a:pt x="887" y="1356"/>
                    <a:pt x="1167" y="1279"/>
                    <a:pt x="1401" y="946"/>
                  </a:cubicBezTo>
                  <a:cubicBezTo>
                    <a:pt x="1527" y="1045"/>
                    <a:pt x="1527" y="1045"/>
                    <a:pt x="1527" y="1045"/>
                  </a:cubicBezTo>
                  <a:cubicBezTo>
                    <a:pt x="1565" y="1075"/>
                    <a:pt x="1610" y="1089"/>
                    <a:pt x="1654" y="1089"/>
                  </a:cubicBezTo>
                  <a:cubicBezTo>
                    <a:pt x="1715" y="1089"/>
                    <a:pt x="1776" y="1062"/>
                    <a:pt x="1816" y="1010"/>
                  </a:cubicBezTo>
                  <a:cubicBezTo>
                    <a:pt x="1887" y="921"/>
                    <a:pt x="1871" y="791"/>
                    <a:pt x="1782" y="721"/>
                  </a:cubicBezTo>
                  <a:close/>
                  <a:moveTo>
                    <a:pt x="679" y="943"/>
                  </a:moveTo>
                  <a:cubicBezTo>
                    <a:pt x="627" y="943"/>
                    <a:pt x="577" y="934"/>
                    <a:pt x="533" y="921"/>
                  </a:cubicBezTo>
                  <a:cubicBezTo>
                    <a:pt x="638" y="805"/>
                    <a:pt x="768" y="747"/>
                    <a:pt x="924" y="747"/>
                  </a:cubicBezTo>
                  <a:cubicBezTo>
                    <a:pt x="961" y="747"/>
                    <a:pt x="995" y="751"/>
                    <a:pt x="1028" y="755"/>
                  </a:cubicBezTo>
                  <a:cubicBezTo>
                    <a:pt x="926" y="880"/>
                    <a:pt x="809" y="943"/>
                    <a:pt x="679" y="943"/>
                  </a:cubicBez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3">
              <a:extLst>
                <a:ext uri="{FF2B5EF4-FFF2-40B4-BE49-F238E27FC236}">
                  <a16:creationId xmlns:a16="http://schemas.microsoft.com/office/drawing/2014/main" id="{D2A0910E-DC66-458B-826F-265EDA4C7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83138" y="2867026"/>
              <a:ext cx="1193800" cy="1338262"/>
            </a:xfrm>
            <a:custGeom>
              <a:avLst/>
              <a:gdLst>
                <a:gd name="T0" fmla="*/ 6420 w 6777"/>
                <a:gd name="T1" fmla="*/ 1296 h 7614"/>
                <a:gd name="T2" fmla="*/ 3586 w 6777"/>
                <a:gd name="T3" fmla="*/ 102 h 7614"/>
                <a:gd name="T4" fmla="*/ 2961 w 6777"/>
                <a:gd name="T5" fmla="*/ 356 h 7614"/>
                <a:gd name="T6" fmla="*/ 2567 w 6777"/>
                <a:gd name="T7" fmla="*/ 1293 h 7614"/>
                <a:gd name="T8" fmla="*/ 2567 w 6777"/>
                <a:gd name="T9" fmla="*/ 1293 h 7614"/>
                <a:gd name="T10" fmla="*/ 1408 w 6777"/>
                <a:gd name="T11" fmla="*/ 2219 h 7614"/>
                <a:gd name="T12" fmla="*/ 1297 w 6777"/>
                <a:gd name="T13" fmla="*/ 2322 h 7614"/>
                <a:gd name="T14" fmla="*/ 1098 w 6777"/>
                <a:gd name="T15" fmla="*/ 2629 h 7614"/>
                <a:gd name="T16" fmla="*/ 151 w 6777"/>
                <a:gd name="T17" fmla="*/ 4879 h 7614"/>
                <a:gd name="T18" fmla="*/ 526 w 6777"/>
                <a:gd name="T19" fmla="*/ 5800 h 7614"/>
                <a:gd name="T20" fmla="*/ 1194 w 6777"/>
                <a:gd name="T21" fmla="*/ 6082 h 7614"/>
                <a:gd name="T22" fmla="*/ 1194 w 6777"/>
                <a:gd name="T23" fmla="*/ 6082 h 7614"/>
                <a:gd name="T24" fmla="*/ 4476 w 6777"/>
                <a:gd name="T25" fmla="*/ 7463 h 7614"/>
                <a:gd name="T26" fmla="*/ 5398 w 6777"/>
                <a:gd name="T27" fmla="*/ 7088 h 7614"/>
                <a:gd name="T28" fmla="*/ 6346 w 6777"/>
                <a:gd name="T29" fmla="*/ 4836 h 7614"/>
                <a:gd name="T30" fmla="*/ 6423 w 6777"/>
                <a:gd name="T31" fmla="*/ 4332 h 7614"/>
                <a:gd name="T32" fmla="*/ 6281 w 6777"/>
                <a:gd name="T33" fmla="*/ 2856 h 7614"/>
                <a:gd name="T34" fmla="*/ 6675 w 6777"/>
                <a:gd name="T35" fmla="*/ 1920 h 7614"/>
                <a:gd name="T36" fmla="*/ 6420 w 6777"/>
                <a:gd name="T37" fmla="*/ 1296 h 7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77" h="7614">
                  <a:moveTo>
                    <a:pt x="6420" y="1296"/>
                  </a:moveTo>
                  <a:cubicBezTo>
                    <a:pt x="3586" y="102"/>
                    <a:pt x="3586" y="102"/>
                    <a:pt x="3586" y="102"/>
                  </a:cubicBezTo>
                  <a:cubicBezTo>
                    <a:pt x="3343" y="0"/>
                    <a:pt x="3064" y="114"/>
                    <a:pt x="2961" y="356"/>
                  </a:cubicBezTo>
                  <a:cubicBezTo>
                    <a:pt x="2567" y="1293"/>
                    <a:pt x="2567" y="1293"/>
                    <a:pt x="2567" y="1293"/>
                  </a:cubicBezTo>
                  <a:cubicBezTo>
                    <a:pt x="2564" y="1294"/>
                    <a:pt x="2564" y="1294"/>
                    <a:pt x="2567" y="1293"/>
                  </a:cubicBezTo>
                  <a:cubicBezTo>
                    <a:pt x="1408" y="2219"/>
                    <a:pt x="1408" y="2219"/>
                    <a:pt x="1408" y="2219"/>
                  </a:cubicBezTo>
                  <a:cubicBezTo>
                    <a:pt x="1368" y="2250"/>
                    <a:pt x="1331" y="2285"/>
                    <a:pt x="1297" y="2322"/>
                  </a:cubicBezTo>
                  <a:cubicBezTo>
                    <a:pt x="1213" y="2411"/>
                    <a:pt x="1146" y="2515"/>
                    <a:pt x="1098" y="2629"/>
                  </a:cubicBezTo>
                  <a:cubicBezTo>
                    <a:pt x="151" y="4879"/>
                    <a:pt x="151" y="4879"/>
                    <a:pt x="151" y="4879"/>
                  </a:cubicBezTo>
                  <a:cubicBezTo>
                    <a:pt x="0" y="5237"/>
                    <a:pt x="168" y="5650"/>
                    <a:pt x="526" y="5800"/>
                  </a:cubicBezTo>
                  <a:cubicBezTo>
                    <a:pt x="1194" y="6082"/>
                    <a:pt x="1194" y="6082"/>
                    <a:pt x="1194" y="6082"/>
                  </a:cubicBezTo>
                  <a:cubicBezTo>
                    <a:pt x="1194" y="6082"/>
                    <a:pt x="1194" y="6082"/>
                    <a:pt x="1194" y="6082"/>
                  </a:cubicBezTo>
                  <a:cubicBezTo>
                    <a:pt x="4476" y="7463"/>
                    <a:pt x="4476" y="7463"/>
                    <a:pt x="4476" y="7463"/>
                  </a:cubicBezTo>
                  <a:cubicBezTo>
                    <a:pt x="4835" y="7614"/>
                    <a:pt x="5247" y="7446"/>
                    <a:pt x="5398" y="7088"/>
                  </a:cubicBezTo>
                  <a:cubicBezTo>
                    <a:pt x="6346" y="4836"/>
                    <a:pt x="6346" y="4836"/>
                    <a:pt x="6346" y="4836"/>
                  </a:cubicBezTo>
                  <a:cubicBezTo>
                    <a:pt x="6413" y="4677"/>
                    <a:pt x="6440" y="4504"/>
                    <a:pt x="6423" y="4332"/>
                  </a:cubicBezTo>
                  <a:cubicBezTo>
                    <a:pt x="6281" y="2856"/>
                    <a:pt x="6281" y="2856"/>
                    <a:pt x="6281" y="2856"/>
                  </a:cubicBezTo>
                  <a:cubicBezTo>
                    <a:pt x="6675" y="1920"/>
                    <a:pt x="6675" y="1920"/>
                    <a:pt x="6675" y="1920"/>
                  </a:cubicBezTo>
                  <a:cubicBezTo>
                    <a:pt x="6777" y="1677"/>
                    <a:pt x="6663" y="1398"/>
                    <a:pt x="6420" y="1296"/>
                  </a:cubicBezTo>
                  <a:close/>
                </a:path>
              </a:pathLst>
            </a:custGeom>
            <a:solidFill>
              <a:srgbClr val="FF72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4">
              <a:extLst>
                <a:ext uri="{FF2B5EF4-FFF2-40B4-BE49-F238E27FC236}">
                  <a16:creationId xmlns:a16="http://schemas.microsoft.com/office/drawing/2014/main" id="{7B73ECED-F756-44E5-BF7B-53EA86245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73588" y="3190875"/>
              <a:ext cx="925513" cy="1014412"/>
            </a:xfrm>
            <a:custGeom>
              <a:avLst/>
              <a:gdLst>
                <a:gd name="T0" fmla="*/ 3282 w 5245"/>
                <a:gd name="T1" fmla="*/ 5616 h 5767"/>
                <a:gd name="T2" fmla="*/ 0 w 5245"/>
                <a:gd name="T3" fmla="*/ 4235 h 5767"/>
                <a:gd name="T4" fmla="*/ 1220 w 5245"/>
                <a:gd name="T5" fmla="*/ 1336 h 5767"/>
                <a:gd name="T6" fmla="*/ 1531 w 5245"/>
                <a:gd name="T7" fmla="*/ 926 h 5767"/>
                <a:gd name="T8" fmla="*/ 2690 w 5245"/>
                <a:gd name="T9" fmla="*/ 0 h 5767"/>
                <a:gd name="T10" fmla="*/ 5087 w 5245"/>
                <a:gd name="T11" fmla="*/ 1009 h 5767"/>
                <a:gd name="T12" fmla="*/ 5229 w 5245"/>
                <a:gd name="T13" fmla="*/ 2485 h 5767"/>
                <a:gd name="T14" fmla="*/ 5152 w 5245"/>
                <a:gd name="T15" fmla="*/ 2989 h 5767"/>
                <a:gd name="T16" fmla="*/ 4204 w 5245"/>
                <a:gd name="T17" fmla="*/ 5241 h 5767"/>
                <a:gd name="T18" fmla="*/ 3282 w 5245"/>
                <a:gd name="T19" fmla="*/ 5616 h 5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45" h="5767">
                  <a:moveTo>
                    <a:pt x="3282" y="5616"/>
                  </a:moveTo>
                  <a:cubicBezTo>
                    <a:pt x="0" y="4235"/>
                    <a:pt x="0" y="4235"/>
                    <a:pt x="0" y="4235"/>
                  </a:cubicBezTo>
                  <a:cubicBezTo>
                    <a:pt x="1220" y="1336"/>
                    <a:pt x="1220" y="1336"/>
                    <a:pt x="1220" y="1336"/>
                  </a:cubicBezTo>
                  <a:cubicBezTo>
                    <a:pt x="1288" y="1176"/>
                    <a:pt x="1395" y="1035"/>
                    <a:pt x="1531" y="926"/>
                  </a:cubicBezTo>
                  <a:cubicBezTo>
                    <a:pt x="2690" y="0"/>
                    <a:pt x="2690" y="0"/>
                    <a:pt x="2690" y="0"/>
                  </a:cubicBezTo>
                  <a:cubicBezTo>
                    <a:pt x="5087" y="1009"/>
                    <a:pt x="5087" y="1009"/>
                    <a:pt x="5087" y="1009"/>
                  </a:cubicBezTo>
                  <a:cubicBezTo>
                    <a:pt x="5229" y="2485"/>
                    <a:pt x="5229" y="2485"/>
                    <a:pt x="5229" y="2485"/>
                  </a:cubicBezTo>
                  <a:cubicBezTo>
                    <a:pt x="5245" y="2656"/>
                    <a:pt x="5219" y="2830"/>
                    <a:pt x="5152" y="2989"/>
                  </a:cubicBezTo>
                  <a:cubicBezTo>
                    <a:pt x="4204" y="5241"/>
                    <a:pt x="4204" y="5241"/>
                    <a:pt x="4204" y="5241"/>
                  </a:cubicBezTo>
                  <a:cubicBezTo>
                    <a:pt x="4053" y="5599"/>
                    <a:pt x="3641" y="5767"/>
                    <a:pt x="3282" y="5616"/>
                  </a:cubicBezTo>
                  <a:close/>
                </a:path>
              </a:pathLst>
            </a:custGeom>
            <a:solidFill>
              <a:srgbClr val="FF3F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5">
              <a:extLst>
                <a:ext uri="{FF2B5EF4-FFF2-40B4-BE49-F238E27FC236}">
                  <a16:creationId xmlns:a16="http://schemas.microsoft.com/office/drawing/2014/main" id="{0D332D25-AA00-470A-9B42-9513E3DAB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83138" y="3094038"/>
              <a:ext cx="1106488" cy="1022350"/>
            </a:xfrm>
            <a:custGeom>
              <a:avLst/>
              <a:gdLst>
                <a:gd name="T0" fmla="*/ 6281 w 6281"/>
                <a:gd name="T1" fmla="*/ 1563 h 5811"/>
                <a:gd name="T2" fmla="*/ 5142 w 6281"/>
                <a:gd name="T3" fmla="*/ 2505 h 5811"/>
                <a:gd name="T4" fmla="*/ 5039 w 6281"/>
                <a:gd name="T5" fmla="*/ 2604 h 5811"/>
                <a:gd name="T6" fmla="*/ 4846 w 6281"/>
                <a:gd name="T7" fmla="*/ 2904 h 5811"/>
                <a:gd name="T8" fmla="*/ 3622 w 6281"/>
                <a:gd name="T9" fmla="*/ 5811 h 5811"/>
                <a:gd name="T10" fmla="*/ 526 w 6281"/>
                <a:gd name="T11" fmla="*/ 4507 h 5811"/>
                <a:gd name="T12" fmla="*/ 151 w 6281"/>
                <a:gd name="T13" fmla="*/ 3586 h 5811"/>
                <a:gd name="T14" fmla="*/ 1098 w 6281"/>
                <a:gd name="T15" fmla="*/ 1336 h 5811"/>
                <a:gd name="T16" fmla="*/ 1297 w 6281"/>
                <a:gd name="T17" fmla="*/ 1028 h 5811"/>
                <a:gd name="T18" fmla="*/ 1408 w 6281"/>
                <a:gd name="T19" fmla="*/ 926 h 5811"/>
                <a:gd name="T20" fmla="*/ 2567 w 6281"/>
                <a:gd name="T21" fmla="*/ 0 h 5811"/>
                <a:gd name="T22" fmla="*/ 6281 w 6281"/>
                <a:gd name="T23" fmla="*/ 1563 h 5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81" h="5811">
                  <a:moveTo>
                    <a:pt x="6281" y="1563"/>
                  </a:moveTo>
                  <a:cubicBezTo>
                    <a:pt x="5142" y="2505"/>
                    <a:pt x="5142" y="2505"/>
                    <a:pt x="5142" y="2505"/>
                  </a:cubicBezTo>
                  <a:cubicBezTo>
                    <a:pt x="5105" y="2535"/>
                    <a:pt x="5071" y="2568"/>
                    <a:pt x="5039" y="2604"/>
                  </a:cubicBezTo>
                  <a:cubicBezTo>
                    <a:pt x="4958" y="2691"/>
                    <a:pt x="4893" y="2793"/>
                    <a:pt x="4846" y="2904"/>
                  </a:cubicBezTo>
                  <a:cubicBezTo>
                    <a:pt x="3622" y="5811"/>
                    <a:pt x="3622" y="5811"/>
                    <a:pt x="3622" y="5811"/>
                  </a:cubicBezTo>
                  <a:cubicBezTo>
                    <a:pt x="526" y="4507"/>
                    <a:pt x="526" y="4507"/>
                    <a:pt x="526" y="4507"/>
                  </a:cubicBezTo>
                  <a:cubicBezTo>
                    <a:pt x="168" y="4357"/>
                    <a:pt x="0" y="3944"/>
                    <a:pt x="151" y="3586"/>
                  </a:cubicBezTo>
                  <a:cubicBezTo>
                    <a:pt x="1098" y="1336"/>
                    <a:pt x="1098" y="1336"/>
                    <a:pt x="1098" y="1336"/>
                  </a:cubicBezTo>
                  <a:cubicBezTo>
                    <a:pt x="1146" y="1222"/>
                    <a:pt x="1213" y="1118"/>
                    <a:pt x="1297" y="1028"/>
                  </a:cubicBezTo>
                  <a:cubicBezTo>
                    <a:pt x="1331" y="992"/>
                    <a:pt x="1368" y="957"/>
                    <a:pt x="1408" y="926"/>
                  </a:cubicBezTo>
                  <a:cubicBezTo>
                    <a:pt x="2567" y="0"/>
                    <a:pt x="2567" y="0"/>
                    <a:pt x="2567" y="0"/>
                  </a:cubicBezTo>
                  <a:lnTo>
                    <a:pt x="6281" y="1563"/>
                  </a:lnTo>
                  <a:close/>
                </a:path>
              </a:pathLst>
            </a:custGeom>
            <a:solidFill>
              <a:srgbClr val="FF72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6">
              <a:extLst>
                <a:ext uri="{FF2B5EF4-FFF2-40B4-BE49-F238E27FC236}">
                  <a16:creationId xmlns:a16="http://schemas.microsoft.com/office/drawing/2014/main" id="{1779BB98-6C99-4FD0-B9CD-A526AD953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91063" y="3275013"/>
              <a:ext cx="795338" cy="571500"/>
            </a:xfrm>
            <a:custGeom>
              <a:avLst/>
              <a:gdLst>
                <a:gd name="T0" fmla="*/ 4518 w 4518"/>
                <a:gd name="T1" fmla="*/ 1576 h 3255"/>
                <a:gd name="T2" fmla="*/ 4325 w 4518"/>
                <a:gd name="T3" fmla="*/ 1876 h 3255"/>
                <a:gd name="T4" fmla="*/ 3744 w 4518"/>
                <a:gd name="T5" fmla="*/ 3255 h 3255"/>
                <a:gd name="T6" fmla="*/ 0 w 4518"/>
                <a:gd name="T7" fmla="*/ 1679 h 3255"/>
                <a:gd name="T8" fmla="*/ 577 w 4518"/>
                <a:gd name="T9" fmla="*/ 308 h 3255"/>
                <a:gd name="T10" fmla="*/ 776 w 4518"/>
                <a:gd name="T11" fmla="*/ 0 h 3255"/>
                <a:gd name="T12" fmla="*/ 4518 w 4518"/>
                <a:gd name="T13" fmla="*/ 1576 h 3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8" h="3255">
                  <a:moveTo>
                    <a:pt x="4518" y="1576"/>
                  </a:moveTo>
                  <a:cubicBezTo>
                    <a:pt x="4437" y="1663"/>
                    <a:pt x="4372" y="1765"/>
                    <a:pt x="4325" y="1876"/>
                  </a:cubicBezTo>
                  <a:cubicBezTo>
                    <a:pt x="3744" y="3255"/>
                    <a:pt x="3744" y="3255"/>
                    <a:pt x="3744" y="3255"/>
                  </a:cubicBezTo>
                  <a:cubicBezTo>
                    <a:pt x="0" y="1679"/>
                    <a:pt x="0" y="1679"/>
                    <a:pt x="0" y="1679"/>
                  </a:cubicBezTo>
                  <a:cubicBezTo>
                    <a:pt x="577" y="308"/>
                    <a:pt x="577" y="308"/>
                    <a:pt x="577" y="308"/>
                  </a:cubicBezTo>
                  <a:cubicBezTo>
                    <a:pt x="625" y="194"/>
                    <a:pt x="692" y="90"/>
                    <a:pt x="776" y="0"/>
                  </a:cubicBezTo>
                  <a:lnTo>
                    <a:pt x="4518" y="1576"/>
                  </a:lnTo>
                  <a:close/>
                </a:path>
              </a:pathLst>
            </a:custGeom>
            <a:solidFill>
              <a:srgbClr val="FFA5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7">
              <a:extLst>
                <a:ext uri="{FF2B5EF4-FFF2-40B4-BE49-F238E27FC236}">
                  <a16:creationId xmlns:a16="http://schemas.microsoft.com/office/drawing/2014/main" id="{D5C8CDBA-A9BB-4CF8-BA6E-354C3EEDA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44963" y="3368675"/>
              <a:ext cx="496888" cy="836612"/>
            </a:xfrm>
            <a:custGeom>
              <a:avLst/>
              <a:gdLst>
                <a:gd name="T0" fmla="*/ 2801 w 2818"/>
                <a:gd name="T1" fmla="*/ 1475 h 4758"/>
                <a:gd name="T2" fmla="*/ 2659 w 2818"/>
                <a:gd name="T3" fmla="*/ 0 h 4758"/>
                <a:gd name="T4" fmla="*/ 1520 w 2818"/>
                <a:gd name="T5" fmla="*/ 942 h 4758"/>
                <a:gd name="T6" fmla="*/ 1417 w 2818"/>
                <a:gd name="T7" fmla="*/ 1041 h 4758"/>
                <a:gd name="T8" fmla="*/ 1224 w 2818"/>
                <a:gd name="T9" fmla="*/ 1341 h 4758"/>
                <a:gd name="T10" fmla="*/ 0 w 2818"/>
                <a:gd name="T11" fmla="*/ 4248 h 4758"/>
                <a:gd name="T12" fmla="*/ 854 w 2818"/>
                <a:gd name="T13" fmla="*/ 4607 h 4758"/>
                <a:gd name="T14" fmla="*/ 1776 w 2818"/>
                <a:gd name="T15" fmla="*/ 4232 h 4758"/>
                <a:gd name="T16" fmla="*/ 2724 w 2818"/>
                <a:gd name="T17" fmla="*/ 1980 h 4758"/>
                <a:gd name="T18" fmla="*/ 2801 w 2818"/>
                <a:gd name="T19" fmla="*/ 1475 h 4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8" h="4758">
                  <a:moveTo>
                    <a:pt x="2801" y="1475"/>
                  </a:moveTo>
                  <a:cubicBezTo>
                    <a:pt x="2659" y="0"/>
                    <a:pt x="2659" y="0"/>
                    <a:pt x="2659" y="0"/>
                  </a:cubicBezTo>
                  <a:cubicBezTo>
                    <a:pt x="1520" y="942"/>
                    <a:pt x="1520" y="942"/>
                    <a:pt x="1520" y="942"/>
                  </a:cubicBezTo>
                  <a:cubicBezTo>
                    <a:pt x="1483" y="973"/>
                    <a:pt x="1449" y="1005"/>
                    <a:pt x="1417" y="1041"/>
                  </a:cubicBezTo>
                  <a:cubicBezTo>
                    <a:pt x="1336" y="1128"/>
                    <a:pt x="1271" y="1230"/>
                    <a:pt x="1224" y="1341"/>
                  </a:cubicBezTo>
                  <a:cubicBezTo>
                    <a:pt x="0" y="4248"/>
                    <a:pt x="0" y="4248"/>
                    <a:pt x="0" y="4248"/>
                  </a:cubicBezTo>
                  <a:cubicBezTo>
                    <a:pt x="854" y="4607"/>
                    <a:pt x="854" y="4607"/>
                    <a:pt x="854" y="4607"/>
                  </a:cubicBezTo>
                  <a:cubicBezTo>
                    <a:pt x="1213" y="4758"/>
                    <a:pt x="1625" y="4590"/>
                    <a:pt x="1776" y="4232"/>
                  </a:cubicBezTo>
                  <a:cubicBezTo>
                    <a:pt x="2724" y="1980"/>
                    <a:pt x="2724" y="1980"/>
                    <a:pt x="2724" y="1980"/>
                  </a:cubicBezTo>
                  <a:cubicBezTo>
                    <a:pt x="2791" y="1821"/>
                    <a:pt x="2818" y="1648"/>
                    <a:pt x="2801" y="1475"/>
                  </a:cubicBezTo>
                  <a:close/>
                </a:path>
              </a:pathLst>
            </a:custGeom>
            <a:solidFill>
              <a:srgbClr val="FF0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38">
              <a:extLst>
                <a:ext uri="{FF2B5EF4-FFF2-40B4-BE49-F238E27FC236}">
                  <a16:creationId xmlns:a16="http://schemas.microsoft.com/office/drawing/2014/main" id="{3934984B-336A-4411-A6B9-CD0AD6A90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86263" y="3470275"/>
              <a:ext cx="130175" cy="184150"/>
            </a:xfrm>
            <a:custGeom>
              <a:avLst/>
              <a:gdLst>
                <a:gd name="T0" fmla="*/ 734 w 743"/>
                <a:gd name="T1" fmla="*/ 637 h 1055"/>
                <a:gd name="T2" fmla="*/ 283 w 743"/>
                <a:gd name="T3" fmla="*/ 972 h 1055"/>
                <a:gd name="T4" fmla="*/ 268 w 743"/>
                <a:gd name="T5" fmla="*/ 966 h 1055"/>
                <a:gd name="T6" fmla="*/ 253 w 743"/>
                <a:gd name="T7" fmla="*/ 959 h 1055"/>
                <a:gd name="T8" fmla="*/ 178 w 743"/>
                <a:gd name="T9" fmla="*/ 403 h 1055"/>
                <a:gd name="T10" fmla="*/ 572 w 743"/>
                <a:gd name="T11" fmla="*/ 48 h 1055"/>
                <a:gd name="T12" fmla="*/ 712 w 743"/>
                <a:gd name="T13" fmla="*/ 107 h 1055"/>
                <a:gd name="T14" fmla="*/ 734 w 743"/>
                <a:gd name="T15" fmla="*/ 637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3" h="1055">
                  <a:moveTo>
                    <a:pt x="734" y="637"/>
                  </a:moveTo>
                  <a:cubicBezTo>
                    <a:pt x="743" y="876"/>
                    <a:pt x="508" y="1055"/>
                    <a:pt x="283" y="972"/>
                  </a:cubicBezTo>
                  <a:cubicBezTo>
                    <a:pt x="278" y="970"/>
                    <a:pt x="273" y="968"/>
                    <a:pt x="268" y="966"/>
                  </a:cubicBezTo>
                  <a:cubicBezTo>
                    <a:pt x="263" y="964"/>
                    <a:pt x="258" y="962"/>
                    <a:pt x="253" y="959"/>
                  </a:cubicBezTo>
                  <a:cubicBezTo>
                    <a:pt x="37" y="857"/>
                    <a:pt x="0" y="563"/>
                    <a:pt x="178" y="403"/>
                  </a:cubicBezTo>
                  <a:cubicBezTo>
                    <a:pt x="572" y="48"/>
                    <a:pt x="572" y="48"/>
                    <a:pt x="572" y="48"/>
                  </a:cubicBezTo>
                  <a:cubicBezTo>
                    <a:pt x="625" y="0"/>
                    <a:pt x="710" y="35"/>
                    <a:pt x="712" y="107"/>
                  </a:cubicBezTo>
                  <a:lnTo>
                    <a:pt x="734" y="637"/>
                  </a:lnTo>
                  <a:close/>
                </a:path>
              </a:pathLst>
            </a:custGeom>
            <a:solidFill>
              <a:srgbClr val="FF3F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9">
              <a:extLst>
                <a:ext uri="{FF2B5EF4-FFF2-40B4-BE49-F238E27FC236}">
                  <a16:creationId xmlns:a16="http://schemas.microsoft.com/office/drawing/2014/main" id="{225EC4BF-29FB-4DBB-8051-3B5B1C8EA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83138" y="3094038"/>
              <a:ext cx="585788" cy="801687"/>
            </a:xfrm>
            <a:custGeom>
              <a:avLst/>
              <a:gdLst>
                <a:gd name="T0" fmla="*/ 3321 w 3321"/>
                <a:gd name="T1" fmla="*/ 318 h 4557"/>
                <a:gd name="T2" fmla="*/ 3309 w 3321"/>
                <a:gd name="T3" fmla="*/ 347 h 4557"/>
                <a:gd name="T4" fmla="*/ 2150 w 3321"/>
                <a:gd name="T5" fmla="*/ 1273 h 4557"/>
                <a:gd name="T6" fmla="*/ 2039 w 3321"/>
                <a:gd name="T7" fmla="*/ 1376 h 4557"/>
                <a:gd name="T8" fmla="*/ 1840 w 3321"/>
                <a:gd name="T9" fmla="*/ 1684 h 4557"/>
                <a:gd name="T10" fmla="*/ 641 w 3321"/>
                <a:gd name="T11" fmla="*/ 4557 h 4557"/>
                <a:gd name="T12" fmla="*/ 526 w 3321"/>
                <a:gd name="T13" fmla="*/ 4508 h 4557"/>
                <a:gd name="T14" fmla="*/ 151 w 3321"/>
                <a:gd name="T15" fmla="*/ 3586 h 4557"/>
                <a:gd name="T16" fmla="*/ 1098 w 3321"/>
                <a:gd name="T17" fmla="*/ 1337 h 4557"/>
                <a:gd name="T18" fmla="*/ 1297 w 3321"/>
                <a:gd name="T19" fmla="*/ 1029 h 4557"/>
                <a:gd name="T20" fmla="*/ 1408 w 3321"/>
                <a:gd name="T21" fmla="*/ 927 h 4557"/>
                <a:gd name="T22" fmla="*/ 2567 w 3321"/>
                <a:gd name="T23" fmla="*/ 1 h 4557"/>
                <a:gd name="T24" fmla="*/ 2567 w 3321"/>
                <a:gd name="T25" fmla="*/ 0 h 4557"/>
                <a:gd name="T26" fmla="*/ 3321 w 3321"/>
                <a:gd name="T27" fmla="*/ 318 h 4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21" h="4557">
                  <a:moveTo>
                    <a:pt x="3321" y="318"/>
                  </a:moveTo>
                  <a:cubicBezTo>
                    <a:pt x="3309" y="347"/>
                    <a:pt x="3309" y="347"/>
                    <a:pt x="3309" y="347"/>
                  </a:cubicBezTo>
                  <a:cubicBezTo>
                    <a:pt x="2150" y="1273"/>
                    <a:pt x="2150" y="1273"/>
                    <a:pt x="2150" y="1273"/>
                  </a:cubicBezTo>
                  <a:cubicBezTo>
                    <a:pt x="2110" y="1305"/>
                    <a:pt x="2073" y="1340"/>
                    <a:pt x="2039" y="1376"/>
                  </a:cubicBezTo>
                  <a:cubicBezTo>
                    <a:pt x="1955" y="1466"/>
                    <a:pt x="1888" y="1570"/>
                    <a:pt x="1840" y="1684"/>
                  </a:cubicBezTo>
                  <a:cubicBezTo>
                    <a:pt x="641" y="4557"/>
                    <a:pt x="641" y="4557"/>
                    <a:pt x="641" y="4557"/>
                  </a:cubicBezTo>
                  <a:cubicBezTo>
                    <a:pt x="526" y="4508"/>
                    <a:pt x="526" y="4508"/>
                    <a:pt x="526" y="4508"/>
                  </a:cubicBezTo>
                  <a:cubicBezTo>
                    <a:pt x="168" y="4358"/>
                    <a:pt x="0" y="3945"/>
                    <a:pt x="151" y="3586"/>
                  </a:cubicBezTo>
                  <a:cubicBezTo>
                    <a:pt x="1098" y="1337"/>
                    <a:pt x="1098" y="1337"/>
                    <a:pt x="1098" y="1337"/>
                  </a:cubicBezTo>
                  <a:cubicBezTo>
                    <a:pt x="1146" y="1223"/>
                    <a:pt x="1213" y="1119"/>
                    <a:pt x="1297" y="1029"/>
                  </a:cubicBezTo>
                  <a:cubicBezTo>
                    <a:pt x="1331" y="993"/>
                    <a:pt x="1368" y="958"/>
                    <a:pt x="1408" y="927"/>
                  </a:cubicBezTo>
                  <a:cubicBezTo>
                    <a:pt x="2567" y="1"/>
                    <a:pt x="2567" y="1"/>
                    <a:pt x="2567" y="1"/>
                  </a:cubicBezTo>
                  <a:cubicBezTo>
                    <a:pt x="2567" y="0"/>
                    <a:pt x="2567" y="0"/>
                    <a:pt x="2567" y="0"/>
                  </a:cubicBezTo>
                  <a:lnTo>
                    <a:pt x="3321" y="318"/>
                  </a:lnTo>
                  <a:close/>
                </a:path>
              </a:pathLst>
            </a:custGeom>
            <a:solidFill>
              <a:srgbClr val="FF3F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0">
              <a:extLst>
                <a:ext uri="{FF2B5EF4-FFF2-40B4-BE49-F238E27FC236}">
                  <a16:creationId xmlns:a16="http://schemas.microsoft.com/office/drawing/2014/main" id="{13E654B5-A704-4100-9266-37FC4B12F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91063" y="3275013"/>
              <a:ext cx="271463" cy="350837"/>
            </a:xfrm>
            <a:custGeom>
              <a:avLst/>
              <a:gdLst>
                <a:gd name="T0" fmla="*/ 1542 w 1542"/>
                <a:gd name="T1" fmla="*/ 322 h 1997"/>
                <a:gd name="T2" fmla="*/ 1518 w 1542"/>
                <a:gd name="T3" fmla="*/ 346 h 1997"/>
                <a:gd name="T4" fmla="*/ 1319 w 1542"/>
                <a:gd name="T5" fmla="*/ 654 h 1997"/>
                <a:gd name="T6" fmla="*/ 759 w 1542"/>
                <a:gd name="T7" fmla="*/ 1997 h 1997"/>
                <a:gd name="T8" fmla="*/ 0 w 1542"/>
                <a:gd name="T9" fmla="*/ 1678 h 1997"/>
                <a:gd name="T10" fmla="*/ 577 w 1542"/>
                <a:gd name="T11" fmla="*/ 307 h 1997"/>
                <a:gd name="T12" fmla="*/ 776 w 1542"/>
                <a:gd name="T13" fmla="*/ 0 h 1997"/>
                <a:gd name="T14" fmla="*/ 1542 w 1542"/>
                <a:gd name="T15" fmla="*/ 322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42" h="1997">
                  <a:moveTo>
                    <a:pt x="1542" y="322"/>
                  </a:moveTo>
                  <a:cubicBezTo>
                    <a:pt x="1533" y="330"/>
                    <a:pt x="1526" y="338"/>
                    <a:pt x="1518" y="346"/>
                  </a:cubicBezTo>
                  <a:cubicBezTo>
                    <a:pt x="1434" y="436"/>
                    <a:pt x="1367" y="540"/>
                    <a:pt x="1319" y="654"/>
                  </a:cubicBezTo>
                  <a:cubicBezTo>
                    <a:pt x="759" y="1997"/>
                    <a:pt x="759" y="1997"/>
                    <a:pt x="759" y="1997"/>
                  </a:cubicBezTo>
                  <a:cubicBezTo>
                    <a:pt x="0" y="1678"/>
                    <a:pt x="0" y="1678"/>
                    <a:pt x="0" y="1678"/>
                  </a:cubicBezTo>
                  <a:cubicBezTo>
                    <a:pt x="577" y="307"/>
                    <a:pt x="577" y="307"/>
                    <a:pt x="577" y="307"/>
                  </a:cubicBezTo>
                  <a:cubicBezTo>
                    <a:pt x="625" y="193"/>
                    <a:pt x="692" y="89"/>
                    <a:pt x="776" y="0"/>
                  </a:cubicBezTo>
                  <a:lnTo>
                    <a:pt x="1542" y="322"/>
                  </a:lnTo>
                  <a:close/>
                </a:path>
              </a:pathLst>
            </a:custGeom>
            <a:solidFill>
              <a:srgbClr val="FF72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1">
              <a:extLst>
                <a:ext uri="{FF2B5EF4-FFF2-40B4-BE49-F238E27FC236}">
                  <a16:creationId xmlns:a16="http://schemas.microsoft.com/office/drawing/2014/main" id="{3D9F71FA-55AE-40C2-AE20-91E4A5BF0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0700" y="2867026"/>
              <a:ext cx="741363" cy="501650"/>
            </a:xfrm>
            <a:custGeom>
              <a:avLst/>
              <a:gdLst>
                <a:gd name="T0" fmla="*/ 3714 w 4210"/>
                <a:gd name="T1" fmla="*/ 2856 h 2856"/>
                <a:gd name="T2" fmla="*/ 0 w 4210"/>
                <a:gd name="T3" fmla="*/ 1293 h 2856"/>
                <a:gd name="T4" fmla="*/ 394 w 4210"/>
                <a:gd name="T5" fmla="*/ 356 h 2856"/>
                <a:gd name="T6" fmla="*/ 1019 w 4210"/>
                <a:gd name="T7" fmla="*/ 102 h 2856"/>
                <a:gd name="T8" fmla="*/ 3853 w 4210"/>
                <a:gd name="T9" fmla="*/ 1296 h 2856"/>
                <a:gd name="T10" fmla="*/ 4108 w 4210"/>
                <a:gd name="T11" fmla="*/ 1920 h 2856"/>
                <a:gd name="T12" fmla="*/ 3714 w 4210"/>
                <a:gd name="T13" fmla="*/ 2856 h 2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10" h="2856">
                  <a:moveTo>
                    <a:pt x="3714" y="2856"/>
                  </a:moveTo>
                  <a:cubicBezTo>
                    <a:pt x="0" y="1293"/>
                    <a:pt x="0" y="1293"/>
                    <a:pt x="0" y="1293"/>
                  </a:cubicBezTo>
                  <a:cubicBezTo>
                    <a:pt x="394" y="356"/>
                    <a:pt x="394" y="356"/>
                    <a:pt x="394" y="356"/>
                  </a:cubicBezTo>
                  <a:cubicBezTo>
                    <a:pt x="497" y="114"/>
                    <a:pt x="776" y="0"/>
                    <a:pt x="1019" y="102"/>
                  </a:cubicBezTo>
                  <a:cubicBezTo>
                    <a:pt x="3853" y="1296"/>
                    <a:pt x="3853" y="1296"/>
                    <a:pt x="3853" y="1296"/>
                  </a:cubicBezTo>
                  <a:cubicBezTo>
                    <a:pt x="4096" y="1398"/>
                    <a:pt x="4210" y="1677"/>
                    <a:pt x="4108" y="1920"/>
                  </a:cubicBezTo>
                  <a:lnTo>
                    <a:pt x="3714" y="2856"/>
                  </a:lnTo>
                  <a:close/>
                </a:path>
              </a:pathLst>
            </a:custGeom>
            <a:solidFill>
              <a:srgbClr val="FF3F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2">
              <a:extLst>
                <a:ext uri="{FF2B5EF4-FFF2-40B4-BE49-F238E27FC236}">
                  <a16:creationId xmlns:a16="http://schemas.microsoft.com/office/drawing/2014/main" id="{9D775B7A-469A-48C3-ADCB-55A1D4F2C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0700" y="2867026"/>
              <a:ext cx="231775" cy="282575"/>
            </a:xfrm>
            <a:custGeom>
              <a:avLst/>
              <a:gdLst>
                <a:gd name="T0" fmla="*/ 1320 w 1320"/>
                <a:gd name="T1" fmla="*/ 229 h 1610"/>
                <a:gd name="T2" fmla="*/ 754 w 1320"/>
                <a:gd name="T3" fmla="*/ 1610 h 1610"/>
                <a:gd name="T4" fmla="*/ 0 w 1320"/>
                <a:gd name="T5" fmla="*/ 1293 h 1610"/>
                <a:gd name="T6" fmla="*/ 394 w 1320"/>
                <a:gd name="T7" fmla="*/ 356 h 1610"/>
                <a:gd name="T8" fmla="*/ 1019 w 1320"/>
                <a:gd name="T9" fmla="*/ 102 h 1610"/>
                <a:gd name="T10" fmla="*/ 1320 w 1320"/>
                <a:gd name="T11" fmla="*/ 229 h 1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0" h="1610">
                  <a:moveTo>
                    <a:pt x="1320" y="229"/>
                  </a:moveTo>
                  <a:cubicBezTo>
                    <a:pt x="754" y="1610"/>
                    <a:pt x="754" y="1610"/>
                    <a:pt x="754" y="1610"/>
                  </a:cubicBezTo>
                  <a:cubicBezTo>
                    <a:pt x="0" y="1293"/>
                    <a:pt x="0" y="1293"/>
                    <a:pt x="0" y="1293"/>
                  </a:cubicBezTo>
                  <a:cubicBezTo>
                    <a:pt x="394" y="356"/>
                    <a:pt x="394" y="356"/>
                    <a:pt x="394" y="356"/>
                  </a:cubicBezTo>
                  <a:cubicBezTo>
                    <a:pt x="497" y="114"/>
                    <a:pt x="776" y="0"/>
                    <a:pt x="1019" y="102"/>
                  </a:cubicBezTo>
                  <a:lnTo>
                    <a:pt x="1320" y="229"/>
                  </a:lnTo>
                  <a:close/>
                </a:path>
              </a:pathLst>
            </a:custGeom>
            <a:solidFill>
              <a:srgbClr val="FF0C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3">
              <a:extLst>
                <a:ext uri="{FF2B5EF4-FFF2-40B4-BE49-F238E27FC236}">
                  <a16:creationId xmlns:a16="http://schemas.microsoft.com/office/drawing/2014/main" id="{B531657B-C1DD-49D5-8F52-FE8E2C0A0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40400" y="3886200"/>
              <a:ext cx="2136775" cy="1138237"/>
            </a:xfrm>
            <a:custGeom>
              <a:avLst/>
              <a:gdLst>
                <a:gd name="T0" fmla="*/ 12134 w 12134"/>
                <a:gd name="T1" fmla="*/ 0 h 6476"/>
                <a:gd name="T2" fmla="*/ 10168 w 12134"/>
                <a:gd name="T3" fmla="*/ 6044 h 6476"/>
                <a:gd name="T4" fmla="*/ 9573 w 12134"/>
                <a:gd name="T5" fmla="*/ 6476 h 6476"/>
                <a:gd name="T6" fmla="*/ 2593 w 12134"/>
                <a:gd name="T7" fmla="*/ 6476 h 6476"/>
                <a:gd name="T8" fmla="*/ 1999 w 12134"/>
                <a:gd name="T9" fmla="*/ 6046 h 6476"/>
                <a:gd name="T10" fmla="*/ 0 w 12134"/>
                <a:gd name="T11" fmla="*/ 0 h 6476"/>
                <a:gd name="T12" fmla="*/ 12134 w 12134"/>
                <a:gd name="T13" fmla="*/ 0 h 6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34" h="6476">
                  <a:moveTo>
                    <a:pt x="12134" y="0"/>
                  </a:moveTo>
                  <a:cubicBezTo>
                    <a:pt x="10168" y="6044"/>
                    <a:pt x="10168" y="6044"/>
                    <a:pt x="10168" y="6044"/>
                  </a:cubicBezTo>
                  <a:cubicBezTo>
                    <a:pt x="10085" y="6301"/>
                    <a:pt x="9844" y="6476"/>
                    <a:pt x="9573" y="6476"/>
                  </a:cubicBezTo>
                  <a:cubicBezTo>
                    <a:pt x="2593" y="6476"/>
                    <a:pt x="2593" y="6476"/>
                    <a:pt x="2593" y="6476"/>
                  </a:cubicBezTo>
                  <a:cubicBezTo>
                    <a:pt x="2323" y="6476"/>
                    <a:pt x="2083" y="6303"/>
                    <a:pt x="1999" y="604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134" y="0"/>
                  </a:lnTo>
                  <a:close/>
                </a:path>
              </a:pathLst>
            </a:custGeom>
            <a:solidFill>
              <a:srgbClr val="7ED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4">
              <a:extLst>
                <a:ext uri="{FF2B5EF4-FFF2-40B4-BE49-F238E27FC236}">
                  <a16:creationId xmlns:a16="http://schemas.microsoft.com/office/drawing/2014/main" id="{CC0B5AC3-D198-4E76-B3E1-FE4BFE8D2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34025" y="3886200"/>
              <a:ext cx="1930400" cy="1138237"/>
            </a:xfrm>
            <a:custGeom>
              <a:avLst/>
              <a:gdLst>
                <a:gd name="T0" fmla="*/ 10957 w 10957"/>
                <a:gd name="T1" fmla="*/ 0 h 6476"/>
                <a:gd name="T2" fmla="*/ 8991 w 10957"/>
                <a:gd name="T3" fmla="*/ 6044 h 6476"/>
                <a:gd name="T4" fmla="*/ 8396 w 10957"/>
                <a:gd name="T5" fmla="*/ 6476 h 6476"/>
                <a:gd name="T6" fmla="*/ 2594 w 10957"/>
                <a:gd name="T7" fmla="*/ 6476 h 6476"/>
                <a:gd name="T8" fmla="*/ 1999 w 10957"/>
                <a:gd name="T9" fmla="*/ 6046 h 6476"/>
                <a:gd name="T10" fmla="*/ 0 w 10957"/>
                <a:gd name="T11" fmla="*/ 0 h 6476"/>
                <a:gd name="T12" fmla="*/ 10957 w 10957"/>
                <a:gd name="T13" fmla="*/ 0 h 6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57" h="6476">
                  <a:moveTo>
                    <a:pt x="10957" y="0"/>
                  </a:moveTo>
                  <a:cubicBezTo>
                    <a:pt x="8991" y="6044"/>
                    <a:pt x="8991" y="6044"/>
                    <a:pt x="8991" y="6044"/>
                  </a:cubicBezTo>
                  <a:cubicBezTo>
                    <a:pt x="8908" y="6301"/>
                    <a:pt x="8667" y="6476"/>
                    <a:pt x="8396" y="6476"/>
                  </a:cubicBezTo>
                  <a:cubicBezTo>
                    <a:pt x="2594" y="6476"/>
                    <a:pt x="2594" y="6476"/>
                    <a:pt x="2594" y="6476"/>
                  </a:cubicBezTo>
                  <a:cubicBezTo>
                    <a:pt x="2323" y="6476"/>
                    <a:pt x="2084" y="6303"/>
                    <a:pt x="1999" y="604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957" y="0"/>
                  </a:lnTo>
                  <a:close/>
                </a:path>
              </a:pathLst>
            </a:custGeom>
            <a:solidFill>
              <a:srgbClr val="A4E2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5">
              <a:extLst>
                <a:ext uri="{FF2B5EF4-FFF2-40B4-BE49-F238E27FC236}">
                  <a16:creationId xmlns:a16="http://schemas.microsoft.com/office/drawing/2014/main" id="{5722FE79-C6B7-4E60-A58A-DA410D5DA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780088" y="3849688"/>
              <a:ext cx="2214563" cy="1211262"/>
            </a:xfrm>
            <a:custGeom>
              <a:avLst/>
              <a:gdLst>
                <a:gd name="T0" fmla="*/ 1405 w 12568"/>
                <a:gd name="T1" fmla="*/ 0 h 6888"/>
                <a:gd name="T2" fmla="*/ 12067 w 12568"/>
                <a:gd name="T3" fmla="*/ 412 h 6888"/>
                <a:gd name="T4" fmla="*/ 10438 w 12568"/>
                <a:gd name="T5" fmla="*/ 1132 h 6888"/>
                <a:gd name="T6" fmla="*/ 9682 w 12568"/>
                <a:gd name="T7" fmla="*/ 2698 h 6888"/>
                <a:gd name="T8" fmla="*/ 8246 w 12568"/>
                <a:gd name="T9" fmla="*/ 884 h 6888"/>
                <a:gd name="T10" fmla="*/ 6490 w 12568"/>
                <a:gd name="T11" fmla="*/ 2698 h 6888"/>
                <a:gd name="T12" fmla="*/ 6078 w 12568"/>
                <a:gd name="T13" fmla="*/ 1089 h 6888"/>
                <a:gd name="T14" fmla="*/ 4592 w 12568"/>
                <a:gd name="T15" fmla="*/ 1071 h 6888"/>
                <a:gd name="T16" fmla="*/ 4321 w 12568"/>
                <a:gd name="T17" fmla="*/ 2698 h 6888"/>
                <a:gd name="T18" fmla="*/ 4069 w 12568"/>
                <a:gd name="T19" fmla="*/ 3111 h 6888"/>
                <a:gd name="T20" fmla="*/ 3332 w 12568"/>
                <a:gd name="T21" fmla="*/ 4579 h 6888"/>
                <a:gd name="T22" fmla="*/ 3450 w 12568"/>
                <a:gd name="T23" fmla="*/ 2905 h 6888"/>
                <a:gd name="T24" fmla="*/ 2580 w 12568"/>
                <a:gd name="T25" fmla="*/ 1046 h 6888"/>
                <a:gd name="T26" fmla="*/ 2510 w 12568"/>
                <a:gd name="T27" fmla="*/ 2698 h 6888"/>
                <a:gd name="T28" fmla="*/ 580 w 12568"/>
                <a:gd name="T29" fmla="*/ 412 h 6888"/>
                <a:gd name="T30" fmla="*/ 217 w 12568"/>
                <a:gd name="T31" fmla="*/ 0 h 6888"/>
                <a:gd name="T32" fmla="*/ 2020 w 12568"/>
                <a:gd name="T33" fmla="*/ 6317 h 6888"/>
                <a:gd name="T34" fmla="*/ 3568 w 12568"/>
                <a:gd name="T35" fmla="*/ 6888 h 6888"/>
                <a:gd name="T36" fmla="*/ 4881 w 12568"/>
                <a:gd name="T37" fmla="*/ 6888 h 6888"/>
                <a:gd name="T38" fmla="*/ 7733 w 12568"/>
                <a:gd name="T39" fmla="*/ 6888 h 6888"/>
                <a:gd name="T40" fmla="*/ 9045 w 12568"/>
                <a:gd name="T41" fmla="*/ 6888 h 6888"/>
                <a:gd name="T42" fmla="*/ 10582 w 12568"/>
                <a:gd name="T43" fmla="*/ 6313 h 6888"/>
                <a:gd name="T44" fmla="*/ 10802 w 12568"/>
                <a:gd name="T45" fmla="*/ 4303 h 6888"/>
                <a:gd name="T46" fmla="*/ 10016 w 12568"/>
                <a:gd name="T47" fmla="*/ 3111 h 6888"/>
                <a:gd name="T48" fmla="*/ 11189 w 12568"/>
                <a:gd name="T49" fmla="*/ 3778 h 6888"/>
                <a:gd name="T50" fmla="*/ 12547 w 12568"/>
                <a:gd name="T51" fmla="*/ 270 h 6888"/>
                <a:gd name="T52" fmla="*/ 7712 w 12568"/>
                <a:gd name="T53" fmla="*/ 4579 h 6888"/>
                <a:gd name="T54" fmla="*/ 7842 w 12568"/>
                <a:gd name="T55" fmla="*/ 3111 h 6888"/>
                <a:gd name="T56" fmla="*/ 9194 w 12568"/>
                <a:gd name="T57" fmla="*/ 4991 h 6888"/>
                <a:gd name="T58" fmla="*/ 7544 w 12568"/>
                <a:gd name="T59" fmla="*/ 6476 h 6888"/>
                <a:gd name="T60" fmla="*/ 7675 w 12568"/>
                <a:gd name="T61" fmla="*/ 4991 h 6888"/>
                <a:gd name="T62" fmla="*/ 4939 w 12568"/>
                <a:gd name="T63" fmla="*/ 4991 h 6888"/>
                <a:gd name="T64" fmla="*/ 5070 w 12568"/>
                <a:gd name="T65" fmla="*/ 6476 h 6888"/>
                <a:gd name="T66" fmla="*/ 6078 w 12568"/>
                <a:gd name="T67" fmla="*/ 4579 h 6888"/>
                <a:gd name="T68" fmla="*/ 4524 w 12568"/>
                <a:gd name="T69" fmla="*/ 4991 h 6888"/>
                <a:gd name="T70" fmla="*/ 3420 w 12568"/>
                <a:gd name="T71" fmla="*/ 4991 h 6888"/>
                <a:gd name="T72" fmla="*/ 2910 w 12568"/>
                <a:gd name="T73" fmla="*/ 4579 h 6888"/>
                <a:gd name="T74" fmla="*/ 2598 w 12568"/>
                <a:gd name="T75" fmla="*/ 3111 h 6888"/>
                <a:gd name="T76" fmla="*/ 2998 w 12568"/>
                <a:gd name="T77" fmla="*/ 4991 h 6888"/>
                <a:gd name="T78" fmla="*/ 2411 w 12568"/>
                <a:gd name="T79" fmla="*/ 6188 h 6888"/>
                <a:gd name="T80" fmla="*/ 9790 w 12568"/>
                <a:gd name="T81" fmla="*/ 6476 h 6888"/>
                <a:gd name="T82" fmla="*/ 10578 w 12568"/>
                <a:gd name="T83" fmla="*/ 4991 h 6888"/>
                <a:gd name="T84" fmla="*/ 8256 w 12568"/>
                <a:gd name="T85" fmla="*/ 3111 h 6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568" h="6888">
                  <a:moveTo>
                    <a:pt x="12518" y="85"/>
                  </a:moveTo>
                  <a:cubicBezTo>
                    <a:pt x="12479" y="31"/>
                    <a:pt x="12417" y="0"/>
                    <a:pt x="12351" y="0"/>
                  </a:cubicBezTo>
                  <a:cubicBezTo>
                    <a:pt x="1405" y="0"/>
                    <a:pt x="1405" y="0"/>
                    <a:pt x="1405" y="0"/>
                  </a:cubicBezTo>
                  <a:cubicBezTo>
                    <a:pt x="1292" y="0"/>
                    <a:pt x="1199" y="92"/>
                    <a:pt x="1199" y="206"/>
                  </a:cubicBezTo>
                  <a:cubicBezTo>
                    <a:pt x="1199" y="320"/>
                    <a:pt x="1292" y="412"/>
                    <a:pt x="1405" y="412"/>
                  </a:cubicBezTo>
                  <a:cubicBezTo>
                    <a:pt x="12067" y="412"/>
                    <a:pt x="12067" y="412"/>
                    <a:pt x="12067" y="412"/>
                  </a:cubicBezTo>
                  <a:cubicBezTo>
                    <a:pt x="11324" y="2698"/>
                    <a:pt x="11324" y="2698"/>
                    <a:pt x="11324" y="2698"/>
                  </a:cubicBezTo>
                  <a:cubicBezTo>
                    <a:pt x="10104" y="2698"/>
                    <a:pt x="10104" y="2698"/>
                    <a:pt x="10104" y="2698"/>
                  </a:cubicBezTo>
                  <a:cubicBezTo>
                    <a:pt x="10438" y="1132"/>
                    <a:pt x="10438" y="1132"/>
                    <a:pt x="10438" y="1132"/>
                  </a:cubicBezTo>
                  <a:cubicBezTo>
                    <a:pt x="10461" y="1021"/>
                    <a:pt x="10390" y="911"/>
                    <a:pt x="10279" y="887"/>
                  </a:cubicBezTo>
                  <a:cubicBezTo>
                    <a:pt x="10167" y="864"/>
                    <a:pt x="10058" y="935"/>
                    <a:pt x="10034" y="1046"/>
                  </a:cubicBezTo>
                  <a:cubicBezTo>
                    <a:pt x="9682" y="2698"/>
                    <a:pt x="9682" y="2698"/>
                    <a:pt x="9682" y="2698"/>
                  </a:cubicBezTo>
                  <a:cubicBezTo>
                    <a:pt x="8292" y="2698"/>
                    <a:pt x="8292" y="2698"/>
                    <a:pt x="8292" y="2698"/>
                  </a:cubicBezTo>
                  <a:cubicBezTo>
                    <a:pt x="8433" y="1107"/>
                    <a:pt x="8433" y="1107"/>
                    <a:pt x="8433" y="1107"/>
                  </a:cubicBezTo>
                  <a:cubicBezTo>
                    <a:pt x="8443" y="994"/>
                    <a:pt x="8360" y="894"/>
                    <a:pt x="8246" y="884"/>
                  </a:cubicBezTo>
                  <a:cubicBezTo>
                    <a:pt x="8133" y="873"/>
                    <a:pt x="8032" y="957"/>
                    <a:pt x="8022" y="1071"/>
                  </a:cubicBezTo>
                  <a:cubicBezTo>
                    <a:pt x="7878" y="2698"/>
                    <a:pt x="7878" y="2698"/>
                    <a:pt x="7878" y="2698"/>
                  </a:cubicBezTo>
                  <a:cubicBezTo>
                    <a:pt x="6490" y="2698"/>
                    <a:pt x="6490" y="2698"/>
                    <a:pt x="6490" y="2698"/>
                  </a:cubicBezTo>
                  <a:cubicBezTo>
                    <a:pt x="6490" y="1089"/>
                    <a:pt x="6490" y="1089"/>
                    <a:pt x="6490" y="1089"/>
                  </a:cubicBezTo>
                  <a:cubicBezTo>
                    <a:pt x="6490" y="975"/>
                    <a:pt x="6398" y="883"/>
                    <a:pt x="6284" y="883"/>
                  </a:cubicBezTo>
                  <a:cubicBezTo>
                    <a:pt x="6170" y="883"/>
                    <a:pt x="6078" y="975"/>
                    <a:pt x="6078" y="1089"/>
                  </a:cubicBezTo>
                  <a:cubicBezTo>
                    <a:pt x="6078" y="2698"/>
                    <a:pt x="6078" y="2698"/>
                    <a:pt x="6078" y="2698"/>
                  </a:cubicBezTo>
                  <a:cubicBezTo>
                    <a:pt x="4736" y="2698"/>
                    <a:pt x="4736" y="2698"/>
                    <a:pt x="4736" y="2698"/>
                  </a:cubicBezTo>
                  <a:cubicBezTo>
                    <a:pt x="4592" y="1071"/>
                    <a:pt x="4592" y="1071"/>
                    <a:pt x="4592" y="1071"/>
                  </a:cubicBezTo>
                  <a:cubicBezTo>
                    <a:pt x="4582" y="957"/>
                    <a:pt x="4481" y="874"/>
                    <a:pt x="4368" y="884"/>
                  </a:cubicBezTo>
                  <a:cubicBezTo>
                    <a:pt x="4254" y="894"/>
                    <a:pt x="4171" y="994"/>
                    <a:pt x="4181" y="1107"/>
                  </a:cubicBezTo>
                  <a:cubicBezTo>
                    <a:pt x="4321" y="2698"/>
                    <a:pt x="4321" y="2698"/>
                    <a:pt x="4321" y="2698"/>
                  </a:cubicBezTo>
                  <a:cubicBezTo>
                    <a:pt x="4069" y="2698"/>
                    <a:pt x="4069" y="2698"/>
                    <a:pt x="4069" y="2698"/>
                  </a:cubicBezTo>
                  <a:cubicBezTo>
                    <a:pt x="3955" y="2698"/>
                    <a:pt x="3863" y="2791"/>
                    <a:pt x="3863" y="2905"/>
                  </a:cubicBezTo>
                  <a:cubicBezTo>
                    <a:pt x="3863" y="3019"/>
                    <a:pt x="3955" y="3111"/>
                    <a:pt x="4069" y="3111"/>
                  </a:cubicBezTo>
                  <a:cubicBezTo>
                    <a:pt x="4358" y="3111"/>
                    <a:pt x="4358" y="3111"/>
                    <a:pt x="4358" y="3111"/>
                  </a:cubicBezTo>
                  <a:cubicBezTo>
                    <a:pt x="4488" y="4579"/>
                    <a:pt x="4488" y="4579"/>
                    <a:pt x="4488" y="4579"/>
                  </a:cubicBezTo>
                  <a:cubicBezTo>
                    <a:pt x="3332" y="4579"/>
                    <a:pt x="3332" y="4579"/>
                    <a:pt x="3332" y="4579"/>
                  </a:cubicBezTo>
                  <a:cubicBezTo>
                    <a:pt x="3019" y="3111"/>
                    <a:pt x="3019" y="3111"/>
                    <a:pt x="3019" y="3111"/>
                  </a:cubicBezTo>
                  <a:cubicBezTo>
                    <a:pt x="3244" y="3111"/>
                    <a:pt x="3244" y="3111"/>
                    <a:pt x="3244" y="3111"/>
                  </a:cubicBezTo>
                  <a:cubicBezTo>
                    <a:pt x="3358" y="3111"/>
                    <a:pt x="3450" y="3019"/>
                    <a:pt x="3450" y="2905"/>
                  </a:cubicBezTo>
                  <a:cubicBezTo>
                    <a:pt x="3450" y="2791"/>
                    <a:pt x="3358" y="2698"/>
                    <a:pt x="3244" y="2698"/>
                  </a:cubicBezTo>
                  <a:cubicBezTo>
                    <a:pt x="2932" y="2698"/>
                    <a:pt x="2932" y="2698"/>
                    <a:pt x="2932" y="2698"/>
                  </a:cubicBezTo>
                  <a:cubicBezTo>
                    <a:pt x="2580" y="1046"/>
                    <a:pt x="2580" y="1046"/>
                    <a:pt x="2580" y="1046"/>
                  </a:cubicBezTo>
                  <a:cubicBezTo>
                    <a:pt x="2556" y="935"/>
                    <a:pt x="2447" y="863"/>
                    <a:pt x="2335" y="887"/>
                  </a:cubicBezTo>
                  <a:cubicBezTo>
                    <a:pt x="2224" y="911"/>
                    <a:pt x="2153" y="1021"/>
                    <a:pt x="2176" y="1132"/>
                  </a:cubicBezTo>
                  <a:cubicBezTo>
                    <a:pt x="2510" y="2698"/>
                    <a:pt x="2510" y="2698"/>
                    <a:pt x="2510" y="2698"/>
                  </a:cubicBezTo>
                  <a:cubicBezTo>
                    <a:pt x="1258" y="2698"/>
                    <a:pt x="1258" y="2698"/>
                    <a:pt x="1258" y="2698"/>
                  </a:cubicBezTo>
                  <a:cubicBezTo>
                    <a:pt x="502" y="412"/>
                    <a:pt x="502" y="412"/>
                    <a:pt x="502" y="412"/>
                  </a:cubicBezTo>
                  <a:cubicBezTo>
                    <a:pt x="580" y="412"/>
                    <a:pt x="580" y="412"/>
                    <a:pt x="580" y="412"/>
                  </a:cubicBezTo>
                  <a:cubicBezTo>
                    <a:pt x="694" y="412"/>
                    <a:pt x="787" y="320"/>
                    <a:pt x="787" y="206"/>
                  </a:cubicBezTo>
                  <a:cubicBezTo>
                    <a:pt x="787" y="92"/>
                    <a:pt x="694" y="0"/>
                    <a:pt x="580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151" y="0"/>
                    <a:pt x="88" y="31"/>
                    <a:pt x="50" y="85"/>
                  </a:cubicBezTo>
                  <a:cubicBezTo>
                    <a:pt x="11" y="139"/>
                    <a:pt x="0" y="208"/>
                    <a:pt x="21" y="271"/>
                  </a:cubicBezTo>
                  <a:cubicBezTo>
                    <a:pt x="2020" y="6317"/>
                    <a:pt x="2020" y="6317"/>
                    <a:pt x="2020" y="6317"/>
                  </a:cubicBezTo>
                  <a:cubicBezTo>
                    <a:pt x="2133" y="6659"/>
                    <a:pt x="2450" y="6888"/>
                    <a:pt x="2810" y="6888"/>
                  </a:cubicBezTo>
                  <a:cubicBezTo>
                    <a:pt x="3568" y="6888"/>
                    <a:pt x="3568" y="6888"/>
                    <a:pt x="3568" y="6888"/>
                  </a:cubicBezTo>
                  <a:cubicBezTo>
                    <a:pt x="3568" y="6888"/>
                    <a:pt x="3568" y="6888"/>
                    <a:pt x="3568" y="6888"/>
                  </a:cubicBezTo>
                  <a:cubicBezTo>
                    <a:pt x="3569" y="6888"/>
                    <a:pt x="3569" y="6888"/>
                    <a:pt x="3569" y="6888"/>
                  </a:cubicBezTo>
                  <a:cubicBezTo>
                    <a:pt x="4881" y="6888"/>
                    <a:pt x="4881" y="6888"/>
                    <a:pt x="4881" y="6888"/>
                  </a:cubicBezTo>
                  <a:cubicBezTo>
                    <a:pt x="4881" y="6888"/>
                    <a:pt x="4881" y="6888"/>
                    <a:pt x="4881" y="6888"/>
                  </a:cubicBezTo>
                  <a:cubicBezTo>
                    <a:pt x="4881" y="6888"/>
                    <a:pt x="4881" y="6888"/>
                    <a:pt x="4881" y="6888"/>
                  </a:cubicBezTo>
                  <a:cubicBezTo>
                    <a:pt x="7733" y="6888"/>
                    <a:pt x="7733" y="6888"/>
                    <a:pt x="7733" y="6888"/>
                  </a:cubicBezTo>
                  <a:cubicBezTo>
                    <a:pt x="7733" y="6888"/>
                    <a:pt x="7733" y="6888"/>
                    <a:pt x="7733" y="6888"/>
                  </a:cubicBezTo>
                  <a:cubicBezTo>
                    <a:pt x="7733" y="6888"/>
                    <a:pt x="7733" y="6888"/>
                    <a:pt x="7733" y="6888"/>
                  </a:cubicBezTo>
                  <a:cubicBezTo>
                    <a:pt x="9045" y="6888"/>
                    <a:pt x="9045" y="6888"/>
                    <a:pt x="9045" y="6888"/>
                  </a:cubicBezTo>
                  <a:cubicBezTo>
                    <a:pt x="9045" y="6888"/>
                    <a:pt x="9045" y="6888"/>
                    <a:pt x="9045" y="6888"/>
                  </a:cubicBezTo>
                  <a:cubicBezTo>
                    <a:pt x="9046" y="6888"/>
                    <a:pt x="9046" y="6888"/>
                    <a:pt x="9046" y="6888"/>
                  </a:cubicBezTo>
                  <a:cubicBezTo>
                    <a:pt x="9790" y="6888"/>
                    <a:pt x="9790" y="6888"/>
                    <a:pt x="9790" y="6888"/>
                  </a:cubicBezTo>
                  <a:cubicBezTo>
                    <a:pt x="10152" y="6888"/>
                    <a:pt x="10470" y="6657"/>
                    <a:pt x="10582" y="6313"/>
                  </a:cubicBezTo>
                  <a:cubicBezTo>
                    <a:pt x="11194" y="4431"/>
                    <a:pt x="11194" y="4431"/>
                    <a:pt x="11194" y="4431"/>
                  </a:cubicBezTo>
                  <a:cubicBezTo>
                    <a:pt x="11229" y="4322"/>
                    <a:pt x="11170" y="4206"/>
                    <a:pt x="11062" y="4171"/>
                  </a:cubicBezTo>
                  <a:cubicBezTo>
                    <a:pt x="10953" y="4135"/>
                    <a:pt x="10837" y="4195"/>
                    <a:pt x="10802" y="4303"/>
                  </a:cubicBezTo>
                  <a:cubicBezTo>
                    <a:pt x="10712" y="4579"/>
                    <a:pt x="10712" y="4579"/>
                    <a:pt x="10712" y="4579"/>
                  </a:cubicBezTo>
                  <a:cubicBezTo>
                    <a:pt x="9704" y="4579"/>
                    <a:pt x="9704" y="4579"/>
                    <a:pt x="9704" y="4579"/>
                  </a:cubicBezTo>
                  <a:cubicBezTo>
                    <a:pt x="10016" y="3111"/>
                    <a:pt x="10016" y="3111"/>
                    <a:pt x="10016" y="3111"/>
                  </a:cubicBezTo>
                  <a:cubicBezTo>
                    <a:pt x="11189" y="3111"/>
                    <a:pt x="11189" y="3111"/>
                    <a:pt x="11189" y="3111"/>
                  </a:cubicBezTo>
                  <a:cubicBezTo>
                    <a:pt x="11057" y="3518"/>
                    <a:pt x="11057" y="3518"/>
                    <a:pt x="11057" y="3518"/>
                  </a:cubicBezTo>
                  <a:cubicBezTo>
                    <a:pt x="11022" y="3627"/>
                    <a:pt x="11081" y="3743"/>
                    <a:pt x="11189" y="3778"/>
                  </a:cubicBezTo>
                  <a:cubicBezTo>
                    <a:pt x="11211" y="3785"/>
                    <a:pt x="11232" y="3788"/>
                    <a:pt x="11253" y="3788"/>
                  </a:cubicBezTo>
                  <a:cubicBezTo>
                    <a:pt x="11340" y="3788"/>
                    <a:pt x="11421" y="3733"/>
                    <a:pt x="11449" y="3646"/>
                  </a:cubicBezTo>
                  <a:cubicBezTo>
                    <a:pt x="12547" y="270"/>
                    <a:pt x="12547" y="270"/>
                    <a:pt x="12547" y="270"/>
                  </a:cubicBezTo>
                  <a:cubicBezTo>
                    <a:pt x="12568" y="207"/>
                    <a:pt x="12557" y="138"/>
                    <a:pt x="12518" y="85"/>
                  </a:cubicBezTo>
                  <a:close/>
                  <a:moveTo>
                    <a:pt x="7842" y="3111"/>
                  </a:moveTo>
                  <a:cubicBezTo>
                    <a:pt x="7712" y="4579"/>
                    <a:pt x="7712" y="4579"/>
                    <a:pt x="7712" y="4579"/>
                  </a:cubicBezTo>
                  <a:cubicBezTo>
                    <a:pt x="6490" y="4579"/>
                    <a:pt x="6490" y="4579"/>
                    <a:pt x="6490" y="4579"/>
                  </a:cubicBezTo>
                  <a:cubicBezTo>
                    <a:pt x="6490" y="3111"/>
                    <a:pt x="6490" y="3111"/>
                    <a:pt x="6490" y="3111"/>
                  </a:cubicBezTo>
                  <a:lnTo>
                    <a:pt x="7842" y="3111"/>
                  </a:lnTo>
                  <a:close/>
                  <a:moveTo>
                    <a:pt x="7958" y="6476"/>
                  </a:moveTo>
                  <a:cubicBezTo>
                    <a:pt x="8089" y="4991"/>
                    <a:pt x="8089" y="4991"/>
                    <a:pt x="8089" y="4991"/>
                  </a:cubicBezTo>
                  <a:cubicBezTo>
                    <a:pt x="9194" y="4991"/>
                    <a:pt x="9194" y="4991"/>
                    <a:pt x="9194" y="4991"/>
                  </a:cubicBezTo>
                  <a:cubicBezTo>
                    <a:pt x="8878" y="6476"/>
                    <a:pt x="8878" y="6476"/>
                    <a:pt x="8878" y="6476"/>
                  </a:cubicBezTo>
                  <a:lnTo>
                    <a:pt x="7958" y="6476"/>
                  </a:lnTo>
                  <a:close/>
                  <a:moveTo>
                    <a:pt x="7544" y="6476"/>
                  </a:moveTo>
                  <a:cubicBezTo>
                    <a:pt x="6490" y="6476"/>
                    <a:pt x="6490" y="6476"/>
                    <a:pt x="6490" y="6476"/>
                  </a:cubicBezTo>
                  <a:cubicBezTo>
                    <a:pt x="6490" y="4991"/>
                    <a:pt x="6490" y="4991"/>
                    <a:pt x="6490" y="4991"/>
                  </a:cubicBezTo>
                  <a:cubicBezTo>
                    <a:pt x="7675" y="4991"/>
                    <a:pt x="7675" y="4991"/>
                    <a:pt x="7675" y="4991"/>
                  </a:cubicBezTo>
                  <a:lnTo>
                    <a:pt x="7544" y="6476"/>
                  </a:lnTo>
                  <a:close/>
                  <a:moveTo>
                    <a:pt x="5070" y="6476"/>
                  </a:moveTo>
                  <a:cubicBezTo>
                    <a:pt x="4939" y="4991"/>
                    <a:pt x="4939" y="4991"/>
                    <a:pt x="4939" y="4991"/>
                  </a:cubicBezTo>
                  <a:cubicBezTo>
                    <a:pt x="6078" y="4991"/>
                    <a:pt x="6078" y="4991"/>
                    <a:pt x="6078" y="4991"/>
                  </a:cubicBezTo>
                  <a:cubicBezTo>
                    <a:pt x="6078" y="6476"/>
                    <a:pt x="6078" y="6476"/>
                    <a:pt x="6078" y="6476"/>
                  </a:cubicBezTo>
                  <a:lnTo>
                    <a:pt x="5070" y="6476"/>
                  </a:lnTo>
                  <a:close/>
                  <a:moveTo>
                    <a:pt x="4772" y="3111"/>
                  </a:moveTo>
                  <a:cubicBezTo>
                    <a:pt x="6078" y="3111"/>
                    <a:pt x="6078" y="3111"/>
                    <a:pt x="6078" y="3111"/>
                  </a:cubicBezTo>
                  <a:cubicBezTo>
                    <a:pt x="6078" y="4579"/>
                    <a:pt x="6078" y="4579"/>
                    <a:pt x="6078" y="4579"/>
                  </a:cubicBezTo>
                  <a:cubicBezTo>
                    <a:pt x="4902" y="4579"/>
                    <a:pt x="4902" y="4579"/>
                    <a:pt x="4902" y="4579"/>
                  </a:cubicBezTo>
                  <a:lnTo>
                    <a:pt x="4772" y="3111"/>
                  </a:lnTo>
                  <a:close/>
                  <a:moveTo>
                    <a:pt x="4524" y="4991"/>
                  </a:moveTo>
                  <a:cubicBezTo>
                    <a:pt x="4656" y="6476"/>
                    <a:pt x="4656" y="6476"/>
                    <a:pt x="4656" y="6476"/>
                  </a:cubicBezTo>
                  <a:cubicBezTo>
                    <a:pt x="3736" y="6476"/>
                    <a:pt x="3736" y="6476"/>
                    <a:pt x="3736" y="6476"/>
                  </a:cubicBezTo>
                  <a:cubicBezTo>
                    <a:pt x="3420" y="4991"/>
                    <a:pt x="3420" y="4991"/>
                    <a:pt x="3420" y="4991"/>
                  </a:cubicBezTo>
                  <a:lnTo>
                    <a:pt x="4524" y="4991"/>
                  </a:lnTo>
                  <a:close/>
                  <a:moveTo>
                    <a:pt x="2598" y="3111"/>
                  </a:moveTo>
                  <a:cubicBezTo>
                    <a:pt x="2910" y="4579"/>
                    <a:pt x="2910" y="4579"/>
                    <a:pt x="2910" y="4579"/>
                  </a:cubicBezTo>
                  <a:cubicBezTo>
                    <a:pt x="1879" y="4579"/>
                    <a:pt x="1879" y="4579"/>
                    <a:pt x="1879" y="4579"/>
                  </a:cubicBezTo>
                  <a:cubicBezTo>
                    <a:pt x="1394" y="3111"/>
                    <a:pt x="1394" y="3111"/>
                    <a:pt x="1394" y="3111"/>
                  </a:cubicBezTo>
                  <a:lnTo>
                    <a:pt x="2598" y="3111"/>
                  </a:lnTo>
                  <a:close/>
                  <a:moveTo>
                    <a:pt x="2411" y="6188"/>
                  </a:moveTo>
                  <a:cubicBezTo>
                    <a:pt x="2016" y="4991"/>
                    <a:pt x="2016" y="4991"/>
                    <a:pt x="2016" y="4991"/>
                  </a:cubicBezTo>
                  <a:cubicBezTo>
                    <a:pt x="2998" y="4991"/>
                    <a:pt x="2998" y="4991"/>
                    <a:pt x="2998" y="4991"/>
                  </a:cubicBezTo>
                  <a:cubicBezTo>
                    <a:pt x="3314" y="6476"/>
                    <a:pt x="3314" y="6476"/>
                    <a:pt x="3314" y="6476"/>
                  </a:cubicBezTo>
                  <a:cubicBezTo>
                    <a:pt x="2810" y="6476"/>
                    <a:pt x="2810" y="6476"/>
                    <a:pt x="2810" y="6476"/>
                  </a:cubicBezTo>
                  <a:cubicBezTo>
                    <a:pt x="2628" y="6476"/>
                    <a:pt x="2468" y="6360"/>
                    <a:pt x="2411" y="6188"/>
                  </a:cubicBezTo>
                  <a:close/>
                  <a:moveTo>
                    <a:pt x="10578" y="4991"/>
                  </a:moveTo>
                  <a:cubicBezTo>
                    <a:pt x="10189" y="6186"/>
                    <a:pt x="10189" y="6186"/>
                    <a:pt x="10189" y="6186"/>
                  </a:cubicBezTo>
                  <a:cubicBezTo>
                    <a:pt x="10133" y="6359"/>
                    <a:pt x="9973" y="6476"/>
                    <a:pt x="9790" y="6476"/>
                  </a:cubicBezTo>
                  <a:cubicBezTo>
                    <a:pt x="9300" y="6476"/>
                    <a:pt x="9300" y="6476"/>
                    <a:pt x="9300" y="6476"/>
                  </a:cubicBezTo>
                  <a:cubicBezTo>
                    <a:pt x="9616" y="4991"/>
                    <a:pt x="9616" y="4991"/>
                    <a:pt x="9616" y="4991"/>
                  </a:cubicBezTo>
                  <a:cubicBezTo>
                    <a:pt x="10578" y="4991"/>
                    <a:pt x="10578" y="4991"/>
                    <a:pt x="10578" y="4991"/>
                  </a:cubicBezTo>
                  <a:close/>
                  <a:moveTo>
                    <a:pt x="9282" y="4579"/>
                  </a:moveTo>
                  <a:cubicBezTo>
                    <a:pt x="8126" y="4579"/>
                    <a:pt x="8126" y="4579"/>
                    <a:pt x="8126" y="4579"/>
                  </a:cubicBezTo>
                  <a:cubicBezTo>
                    <a:pt x="8256" y="3111"/>
                    <a:pt x="8256" y="3111"/>
                    <a:pt x="8256" y="3111"/>
                  </a:cubicBezTo>
                  <a:cubicBezTo>
                    <a:pt x="9595" y="3111"/>
                    <a:pt x="9595" y="3111"/>
                    <a:pt x="9595" y="3111"/>
                  </a:cubicBezTo>
                  <a:lnTo>
                    <a:pt x="9282" y="4579"/>
                  </a:lnTo>
                  <a:close/>
                </a:path>
              </a:pathLst>
            </a:custGeom>
            <a:solidFill>
              <a:srgbClr val="5EA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6">
              <a:extLst>
                <a:ext uri="{FF2B5EF4-FFF2-40B4-BE49-F238E27FC236}">
                  <a16:creationId xmlns:a16="http://schemas.microsoft.com/office/drawing/2014/main" id="{A6D2F491-259E-4E7A-A784-2A4725338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70575" y="3730625"/>
              <a:ext cx="2397125" cy="311150"/>
            </a:xfrm>
            <a:custGeom>
              <a:avLst/>
              <a:gdLst>
                <a:gd name="T0" fmla="*/ 13606 w 13606"/>
                <a:gd name="T1" fmla="*/ 883 h 1766"/>
                <a:gd name="T2" fmla="*/ 13347 w 13606"/>
                <a:gd name="T3" fmla="*/ 1507 h 1766"/>
                <a:gd name="T4" fmla="*/ 12723 w 13606"/>
                <a:gd name="T5" fmla="*/ 1766 h 1766"/>
                <a:gd name="T6" fmla="*/ 883 w 13606"/>
                <a:gd name="T7" fmla="*/ 1766 h 1766"/>
                <a:gd name="T8" fmla="*/ 0 w 13606"/>
                <a:gd name="T9" fmla="*/ 883 h 1766"/>
                <a:gd name="T10" fmla="*/ 259 w 13606"/>
                <a:gd name="T11" fmla="*/ 259 h 1766"/>
                <a:gd name="T12" fmla="*/ 883 w 13606"/>
                <a:gd name="T13" fmla="*/ 0 h 1766"/>
                <a:gd name="T14" fmla="*/ 12723 w 13606"/>
                <a:gd name="T15" fmla="*/ 0 h 1766"/>
                <a:gd name="T16" fmla="*/ 13605 w 13606"/>
                <a:gd name="T17" fmla="*/ 834 h 1766"/>
                <a:gd name="T18" fmla="*/ 13606 w 13606"/>
                <a:gd name="T19" fmla="*/ 883 h 1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06" h="1766">
                  <a:moveTo>
                    <a:pt x="13606" y="883"/>
                  </a:moveTo>
                  <a:cubicBezTo>
                    <a:pt x="13606" y="1126"/>
                    <a:pt x="13507" y="1347"/>
                    <a:pt x="13347" y="1507"/>
                  </a:cubicBezTo>
                  <a:cubicBezTo>
                    <a:pt x="13187" y="1667"/>
                    <a:pt x="12966" y="1766"/>
                    <a:pt x="12723" y="1766"/>
                  </a:cubicBezTo>
                  <a:cubicBezTo>
                    <a:pt x="883" y="1766"/>
                    <a:pt x="883" y="1766"/>
                    <a:pt x="883" y="1766"/>
                  </a:cubicBezTo>
                  <a:cubicBezTo>
                    <a:pt x="397" y="1766"/>
                    <a:pt x="0" y="1369"/>
                    <a:pt x="0" y="883"/>
                  </a:cubicBezTo>
                  <a:cubicBezTo>
                    <a:pt x="0" y="640"/>
                    <a:pt x="99" y="419"/>
                    <a:pt x="259" y="259"/>
                  </a:cubicBezTo>
                  <a:cubicBezTo>
                    <a:pt x="419" y="99"/>
                    <a:pt x="640" y="0"/>
                    <a:pt x="883" y="0"/>
                  </a:cubicBezTo>
                  <a:cubicBezTo>
                    <a:pt x="12723" y="0"/>
                    <a:pt x="12723" y="0"/>
                    <a:pt x="12723" y="0"/>
                  </a:cubicBezTo>
                  <a:cubicBezTo>
                    <a:pt x="13192" y="0"/>
                    <a:pt x="13579" y="371"/>
                    <a:pt x="13605" y="834"/>
                  </a:cubicBezTo>
                  <a:cubicBezTo>
                    <a:pt x="13606" y="850"/>
                    <a:pt x="13606" y="866"/>
                    <a:pt x="13606" y="883"/>
                  </a:cubicBezTo>
                  <a:close/>
                </a:path>
              </a:pathLst>
            </a:custGeom>
            <a:solidFill>
              <a:srgbClr val="4E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7">
              <a:extLst>
                <a:ext uri="{FF2B5EF4-FFF2-40B4-BE49-F238E27FC236}">
                  <a16:creationId xmlns:a16="http://schemas.microsoft.com/office/drawing/2014/main" id="{40C7D346-F896-4AFA-AA4C-C0FF8A68B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15000" y="3730625"/>
              <a:ext cx="2241550" cy="146050"/>
            </a:xfrm>
            <a:custGeom>
              <a:avLst/>
              <a:gdLst>
                <a:gd name="T0" fmla="*/ 12722 w 12722"/>
                <a:gd name="T1" fmla="*/ 834 h 834"/>
                <a:gd name="T2" fmla="*/ 882 w 12722"/>
                <a:gd name="T3" fmla="*/ 834 h 834"/>
                <a:gd name="T4" fmla="*/ 0 w 12722"/>
                <a:gd name="T5" fmla="*/ 0 h 834"/>
                <a:gd name="T6" fmla="*/ 11840 w 12722"/>
                <a:gd name="T7" fmla="*/ 0 h 834"/>
                <a:gd name="T8" fmla="*/ 12722 w 12722"/>
                <a:gd name="T9" fmla="*/ 834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2" h="834">
                  <a:moveTo>
                    <a:pt x="12722" y="834"/>
                  </a:moveTo>
                  <a:cubicBezTo>
                    <a:pt x="882" y="834"/>
                    <a:pt x="882" y="834"/>
                    <a:pt x="882" y="834"/>
                  </a:cubicBezTo>
                  <a:cubicBezTo>
                    <a:pt x="413" y="834"/>
                    <a:pt x="26" y="463"/>
                    <a:pt x="0" y="0"/>
                  </a:cubicBezTo>
                  <a:cubicBezTo>
                    <a:pt x="11840" y="0"/>
                    <a:pt x="11840" y="0"/>
                    <a:pt x="11840" y="0"/>
                  </a:cubicBezTo>
                  <a:cubicBezTo>
                    <a:pt x="12309" y="0"/>
                    <a:pt x="12696" y="371"/>
                    <a:pt x="12722" y="834"/>
                  </a:cubicBezTo>
                  <a:close/>
                </a:path>
              </a:pathLst>
            </a:custGeom>
            <a:solidFill>
              <a:srgbClr val="5EA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8">
              <a:extLst>
                <a:ext uri="{FF2B5EF4-FFF2-40B4-BE49-F238E27FC236}">
                  <a16:creationId xmlns:a16="http://schemas.microsoft.com/office/drawing/2014/main" id="{CB1C4A71-935B-4AA3-A27C-E70A4A722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78375" y="2987675"/>
              <a:ext cx="211138" cy="947737"/>
            </a:xfrm>
            <a:custGeom>
              <a:avLst/>
              <a:gdLst>
                <a:gd name="T0" fmla="*/ 1198 w 1198"/>
                <a:gd name="T1" fmla="*/ 599 h 5391"/>
                <a:gd name="T2" fmla="*/ 1198 w 1198"/>
                <a:gd name="T3" fmla="*/ 4792 h 5391"/>
                <a:gd name="T4" fmla="*/ 1040 w 1198"/>
                <a:gd name="T5" fmla="*/ 5196 h 5391"/>
                <a:gd name="T6" fmla="*/ 599 w 1198"/>
                <a:gd name="T7" fmla="*/ 5391 h 5391"/>
                <a:gd name="T8" fmla="*/ 0 w 1198"/>
                <a:gd name="T9" fmla="*/ 4792 h 5391"/>
                <a:gd name="T10" fmla="*/ 0 w 1198"/>
                <a:gd name="T11" fmla="*/ 599 h 5391"/>
                <a:gd name="T12" fmla="*/ 599 w 1198"/>
                <a:gd name="T13" fmla="*/ 0 h 5391"/>
                <a:gd name="T14" fmla="*/ 1022 w 1198"/>
                <a:gd name="T15" fmla="*/ 176 h 5391"/>
                <a:gd name="T16" fmla="*/ 1040 w 1198"/>
                <a:gd name="T17" fmla="*/ 195 h 5391"/>
                <a:gd name="T18" fmla="*/ 1198 w 1198"/>
                <a:gd name="T19" fmla="*/ 599 h 5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8" h="5391">
                  <a:moveTo>
                    <a:pt x="1198" y="599"/>
                  </a:moveTo>
                  <a:cubicBezTo>
                    <a:pt x="1198" y="4792"/>
                    <a:pt x="1198" y="4792"/>
                    <a:pt x="1198" y="4792"/>
                  </a:cubicBezTo>
                  <a:cubicBezTo>
                    <a:pt x="1198" y="4947"/>
                    <a:pt x="1138" y="5089"/>
                    <a:pt x="1040" y="5196"/>
                  </a:cubicBezTo>
                  <a:cubicBezTo>
                    <a:pt x="930" y="5316"/>
                    <a:pt x="773" y="5391"/>
                    <a:pt x="599" y="5391"/>
                  </a:cubicBezTo>
                  <a:cubicBezTo>
                    <a:pt x="269" y="5391"/>
                    <a:pt x="0" y="5121"/>
                    <a:pt x="0" y="4792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0" y="269"/>
                    <a:pt x="270" y="0"/>
                    <a:pt x="599" y="0"/>
                  </a:cubicBezTo>
                  <a:cubicBezTo>
                    <a:pt x="764" y="0"/>
                    <a:pt x="914" y="67"/>
                    <a:pt x="1022" y="176"/>
                  </a:cubicBezTo>
                  <a:cubicBezTo>
                    <a:pt x="1028" y="182"/>
                    <a:pt x="1034" y="188"/>
                    <a:pt x="1040" y="195"/>
                  </a:cubicBezTo>
                  <a:cubicBezTo>
                    <a:pt x="1138" y="301"/>
                    <a:pt x="1198" y="443"/>
                    <a:pt x="1198" y="599"/>
                  </a:cubicBezTo>
                  <a:close/>
                </a:path>
              </a:pathLst>
            </a:custGeom>
            <a:solidFill>
              <a:srgbClr val="4782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9">
              <a:extLst>
                <a:ext uri="{FF2B5EF4-FFF2-40B4-BE49-F238E27FC236}">
                  <a16:creationId xmlns:a16="http://schemas.microsoft.com/office/drawing/2014/main" id="{3C1EA8DF-FD42-404B-B0C2-98E3E6AF0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622800" y="3021013"/>
              <a:ext cx="55563" cy="879475"/>
            </a:xfrm>
            <a:custGeom>
              <a:avLst/>
              <a:gdLst>
                <a:gd name="T0" fmla="*/ 316 w 316"/>
                <a:gd name="T1" fmla="*/ 404 h 5001"/>
                <a:gd name="T2" fmla="*/ 316 w 316"/>
                <a:gd name="T3" fmla="*/ 4597 h 5001"/>
                <a:gd name="T4" fmla="*/ 158 w 316"/>
                <a:gd name="T5" fmla="*/ 5001 h 5001"/>
                <a:gd name="T6" fmla="*/ 0 w 316"/>
                <a:gd name="T7" fmla="*/ 4597 h 5001"/>
                <a:gd name="T8" fmla="*/ 0 w 316"/>
                <a:gd name="T9" fmla="*/ 404 h 5001"/>
                <a:gd name="T10" fmla="*/ 158 w 316"/>
                <a:gd name="T11" fmla="*/ 0 h 5001"/>
                <a:gd name="T12" fmla="*/ 316 w 316"/>
                <a:gd name="T13" fmla="*/ 404 h 5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5001">
                  <a:moveTo>
                    <a:pt x="316" y="404"/>
                  </a:moveTo>
                  <a:cubicBezTo>
                    <a:pt x="316" y="4597"/>
                    <a:pt x="316" y="4597"/>
                    <a:pt x="316" y="4597"/>
                  </a:cubicBezTo>
                  <a:cubicBezTo>
                    <a:pt x="316" y="4752"/>
                    <a:pt x="256" y="4894"/>
                    <a:pt x="158" y="5001"/>
                  </a:cubicBezTo>
                  <a:cubicBezTo>
                    <a:pt x="60" y="4894"/>
                    <a:pt x="0" y="4752"/>
                    <a:pt x="0" y="4597"/>
                  </a:cubicBezTo>
                  <a:cubicBezTo>
                    <a:pt x="0" y="404"/>
                    <a:pt x="0" y="404"/>
                    <a:pt x="0" y="404"/>
                  </a:cubicBezTo>
                  <a:cubicBezTo>
                    <a:pt x="0" y="248"/>
                    <a:pt x="60" y="106"/>
                    <a:pt x="158" y="0"/>
                  </a:cubicBezTo>
                  <a:cubicBezTo>
                    <a:pt x="256" y="106"/>
                    <a:pt x="316" y="248"/>
                    <a:pt x="316" y="404"/>
                  </a:cubicBezTo>
                  <a:close/>
                </a:path>
              </a:pathLst>
            </a:custGeom>
            <a:solidFill>
              <a:srgbClr val="4E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50">
              <a:extLst>
                <a:ext uri="{FF2B5EF4-FFF2-40B4-BE49-F238E27FC236}">
                  <a16:creationId xmlns:a16="http://schemas.microsoft.com/office/drawing/2014/main" id="{0976BCEF-1ABE-4A80-B086-E5A905933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703763" y="3800475"/>
              <a:ext cx="63500" cy="63500"/>
            </a:xfrm>
            <a:prstGeom prst="ellipse">
              <a:avLst/>
            </a:prstGeom>
            <a:solidFill>
              <a:srgbClr val="A4E2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20" name="Picture Placeholder 119">
            <a:extLst>
              <a:ext uri="{FF2B5EF4-FFF2-40B4-BE49-F238E27FC236}">
                <a16:creationId xmlns:a16="http://schemas.microsoft.com/office/drawing/2014/main" id="{D1684FFE-166B-42C9-8C0A-FB7BCA2A651F}"/>
              </a:ext>
            </a:extLst>
          </p:cNvPr>
          <p:cNvPicPr>
            <a:picLocks noGrp="1" noChangeAspect="1"/>
          </p:cNvPicPr>
          <p:nvPr>
            <p:ph type="pic" sz="quarter" idx="20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7" r="16597"/>
          <a:stretch>
            <a:fillRect/>
          </a:stretch>
        </p:blipFill>
        <p:spPr/>
      </p:pic>
      <p:sp>
        <p:nvSpPr>
          <p:cNvPr id="56" name="Oval 55">
            <a:extLst>
              <a:ext uri="{FF2B5EF4-FFF2-40B4-BE49-F238E27FC236}">
                <a16:creationId xmlns:a16="http://schemas.microsoft.com/office/drawing/2014/main" id="{C511A915-5173-488A-A765-2C26E64A3CFE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Placeholder 125">
            <a:extLst>
              <a:ext uri="{FF2B5EF4-FFF2-40B4-BE49-F238E27FC236}">
                <a16:creationId xmlns:a16="http://schemas.microsoft.com/office/drawing/2014/main" id="{55E54D23-17C1-48FF-B03C-F575EE7697DA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47" b="12647"/>
          <a:stretch>
            <a:fillRect/>
          </a:stretch>
        </p:blipFill>
        <p:spPr/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3CAD9635-945C-46C1-B4DD-D977E5709552}"/>
              </a:ext>
            </a:extLst>
          </p:cNvPr>
          <p:cNvSpPr/>
          <p:nvPr/>
        </p:nvSpPr>
        <p:spPr>
          <a:xfrm>
            <a:off x="4528457" y="2984724"/>
            <a:ext cx="6825343" cy="3392263"/>
          </a:xfrm>
          <a:prstGeom prst="rect">
            <a:avLst/>
          </a:prstGeom>
          <a:solidFill>
            <a:schemeClr val="accent6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3DECB73-5ED7-432B-B6BD-FCD3E886F15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871019AC-2ACC-4613-B8E6-B80C48886B8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74354F3E-D302-4982-A888-2EBB82686849}"/>
              </a:ext>
            </a:extLst>
          </p:cNvPr>
          <p:cNvSpPr/>
          <p:nvPr/>
        </p:nvSpPr>
        <p:spPr>
          <a:xfrm>
            <a:off x="4528457" y="1829255"/>
            <a:ext cx="6241143" cy="835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printer took a galley of type and scrambled it to make a type specimen book. It has survived not only five centuries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F508056-A7D2-4279-A0D7-043E56E52C1C}"/>
              </a:ext>
            </a:extLst>
          </p:cNvPr>
          <p:cNvGrpSpPr/>
          <p:nvPr/>
        </p:nvGrpSpPr>
        <p:grpSpPr>
          <a:xfrm>
            <a:off x="4901179" y="3497325"/>
            <a:ext cx="2769738" cy="2205783"/>
            <a:chOff x="4941702" y="3541926"/>
            <a:chExt cx="2769738" cy="2205783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022FEB81-4D0D-4008-BD71-0D5586EA9BF0}"/>
                </a:ext>
              </a:extLst>
            </p:cNvPr>
            <p:cNvGrpSpPr/>
            <p:nvPr/>
          </p:nvGrpSpPr>
          <p:grpSpPr>
            <a:xfrm>
              <a:off x="5884599" y="3541926"/>
              <a:ext cx="883944" cy="678514"/>
              <a:chOff x="-5854700" y="3695700"/>
              <a:chExt cx="2841624" cy="2181226"/>
            </a:xfrm>
          </p:grpSpPr>
          <p:sp>
            <p:nvSpPr>
              <p:cNvPr id="83" name="Freeform 12">
                <a:extLst>
                  <a:ext uri="{FF2B5EF4-FFF2-40B4-BE49-F238E27FC236}">
                    <a16:creationId xmlns:a16="http://schemas.microsoft.com/office/drawing/2014/main" id="{CD3B97A3-DB7F-4907-AE1F-C24C384C8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3695700"/>
                <a:ext cx="2481262" cy="942975"/>
              </a:xfrm>
              <a:custGeom>
                <a:avLst/>
                <a:gdLst>
                  <a:gd name="T0" fmla="*/ 5951 w 11902"/>
                  <a:gd name="T1" fmla="*/ 0 h 4534"/>
                  <a:gd name="T2" fmla="*/ 0 w 11902"/>
                  <a:gd name="T3" fmla="*/ 4250 h 4534"/>
                  <a:gd name="T4" fmla="*/ 284 w 11902"/>
                  <a:gd name="T5" fmla="*/ 4534 h 4534"/>
                  <a:gd name="T6" fmla="*/ 11619 w 11902"/>
                  <a:gd name="T7" fmla="*/ 4534 h 4534"/>
                  <a:gd name="T8" fmla="*/ 11902 w 11902"/>
                  <a:gd name="T9" fmla="*/ 4250 h 4534"/>
                  <a:gd name="T10" fmla="*/ 5951 w 11902"/>
                  <a:gd name="T11" fmla="*/ 0 h 4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2" h="4534">
                    <a:moveTo>
                      <a:pt x="5951" y="0"/>
                    </a:moveTo>
                    <a:cubicBezTo>
                      <a:pt x="2726" y="0"/>
                      <a:pt x="0" y="1946"/>
                      <a:pt x="0" y="4250"/>
                    </a:cubicBezTo>
                    <a:cubicBezTo>
                      <a:pt x="0" y="4407"/>
                      <a:pt x="127" y="4534"/>
                      <a:pt x="284" y="4534"/>
                    </a:cubicBezTo>
                    <a:cubicBezTo>
                      <a:pt x="11619" y="4534"/>
                      <a:pt x="11619" y="4534"/>
                      <a:pt x="11619" y="4534"/>
                    </a:cubicBezTo>
                    <a:cubicBezTo>
                      <a:pt x="11775" y="4534"/>
                      <a:pt x="11902" y="4407"/>
                      <a:pt x="11902" y="4250"/>
                    </a:cubicBezTo>
                    <a:cubicBezTo>
                      <a:pt x="11902" y="1946"/>
                      <a:pt x="9177" y="0"/>
                      <a:pt x="5951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3">
                <a:extLst>
                  <a:ext uri="{FF2B5EF4-FFF2-40B4-BE49-F238E27FC236}">
                    <a16:creationId xmlns:a16="http://schemas.microsoft.com/office/drawing/2014/main" id="{67100166-6BE4-4C19-B63F-1A96E5FAC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80088" y="4627563"/>
                <a:ext cx="2760662" cy="777875"/>
              </a:xfrm>
              <a:custGeom>
                <a:avLst/>
                <a:gdLst>
                  <a:gd name="T0" fmla="*/ 12903 w 13243"/>
                  <a:gd name="T1" fmla="*/ 1030 h 3739"/>
                  <a:gd name="T2" fmla="*/ 6725 w 13243"/>
                  <a:gd name="T3" fmla="*/ 0 h 3739"/>
                  <a:gd name="T4" fmla="*/ 596 w 13243"/>
                  <a:gd name="T5" fmla="*/ 963 h 3739"/>
                  <a:gd name="T6" fmla="*/ 821 w 13243"/>
                  <a:gd name="T7" fmla="*/ 3348 h 3739"/>
                  <a:gd name="T8" fmla="*/ 1908 w 13243"/>
                  <a:gd name="T9" fmla="*/ 3737 h 3739"/>
                  <a:gd name="T10" fmla="*/ 11543 w 13243"/>
                  <a:gd name="T11" fmla="*/ 3737 h 3739"/>
                  <a:gd name="T12" fmla="*/ 13243 w 13243"/>
                  <a:gd name="T13" fmla="*/ 2037 h 3739"/>
                  <a:gd name="T14" fmla="*/ 12903 w 13243"/>
                  <a:gd name="T15" fmla="*/ 1030 h 3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43" h="3739">
                    <a:moveTo>
                      <a:pt x="12903" y="1030"/>
                    </a:moveTo>
                    <a:cubicBezTo>
                      <a:pt x="12724" y="604"/>
                      <a:pt x="11607" y="0"/>
                      <a:pt x="6725" y="0"/>
                    </a:cubicBezTo>
                    <a:cubicBezTo>
                      <a:pt x="4074" y="0"/>
                      <a:pt x="929" y="170"/>
                      <a:pt x="596" y="963"/>
                    </a:cubicBezTo>
                    <a:cubicBezTo>
                      <a:pt x="0" y="1684"/>
                      <a:pt x="100" y="2752"/>
                      <a:pt x="821" y="3348"/>
                    </a:cubicBezTo>
                    <a:cubicBezTo>
                      <a:pt x="1127" y="3601"/>
                      <a:pt x="1511" y="3739"/>
                      <a:pt x="1908" y="3737"/>
                    </a:cubicBezTo>
                    <a:cubicBezTo>
                      <a:pt x="11543" y="3737"/>
                      <a:pt x="11543" y="3737"/>
                      <a:pt x="11543" y="3737"/>
                    </a:cubicBezTo>
                    <a:cubicBezTo>
                      <a:pt x="12482" y="3737"/>
                      <a:pt x="13243" y="2976"/>
                      <a:pt x="13243" y="2037"/>
                    </a:cubicBezTo>
                    <a:cubicBezTo>
                      <a:pt x="13242" y="1673"/>
                      <a:pt x="13123" y="1320"/>
                      <a:pt x="12903" y="1030"/>
                    </a:cubicBezTo>
                    <a:close/>
                  </a:path>
                </a:pathLst>
              </a:cu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4">
                <a:extLst>
                  <a:ext uri="{FF2B5EF4-FFF2-40B4-BE49-F238E27FC236}">
                    <a16:creationId xmlns:a16="http://schemas.microsoft.com/office/drawing/2014/main" id="{94012241-F4B8-408B-AE41-F37C45BC2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54700" y="4521200"/>
                <a:ext cx="2841624" cy="442913"/>
              </a:xfrm>
              <a:custGeom>
                <a:avLst/>
                <a:gdLst>
                  <a:gd name="T0" fmla="*/ 12808 w 13628"/>
                  <a:gd name="T1" fmla="*/ 6 h 2130"/>
                  <a:gd name="T2" fmla="*/ 12752 w 13628"/>
                  <a:gd name="T3" fmla="*/ 0 h 2130"/>
                  <a:gd name="T4" fmla="*/ 1417 w 13628"/>
                  <a:gd name="T5" fmla="*/ 0 h 2130"/>
                  <a:gd name="T6" fmla="*/ 0 w 13628"/>
                  <a:gd name="T7" fmla="*/ 1417 h 2130"/>
                  <a:gd name="T8" fmla="*/ 313 w 13628"/>
                  <a:gd name="T9" fmla="*/ 1884 h 2130"/>
                  <a:gd name="T10" fmla="*/ 783 w 13628"/>
                  <a:gd name="T11" fmla="*/ 1977 h 2130"/>
                  <a:gd name="T12" fmla="*/ 1690 w 13628"/>
                  <a:gd name="T13" fmla="*/ 1510 h 2130"/>
                  <a:gd name="T14" fmla="*/ 2540 w 13628"/>
                  <a:gd name="T15" fmla="*/ 1358 h 2130"/>
                  <a:gd name="T16" fmla="*/ 2836 w 13628"/>
                  <a:gd name="T17" fmla="*/ 1414 h 2130"/>
                  <a:gd name="T18" fmla="*/ 3243 w 13628"/>
                  <a:gd name="T19" fmla="*/ 1977 h 2130"/>
                  <a:gd name="T20" fmla="*/ 3899 w 13628"/>
                  <a:gd name="T21" fmla="*/ 2097 h 2130"/>
                  <a:gd name="T22" fmla="*/ 5089 w 13628"/>
                  <a:gd name="T23" fmla="*/ 1458 h 2130"/>
                  <a:gd name="T24" fmla="*/ 5792 w 13628"/>
                  <a:gd name="T25" fmla="*/ 1308 h 2130"/>
                  <a:gd name="T26" fmla="*/ 6234 w 13628"/>
                  <a:gd name="T27" fmla="*/ 1417 h 2130"/>
                  <a:gd name="T28" fmla="*/ 7354 w 13628"/>
                  <a:gd name="T29" fmla="*/ 2116 h 2130"/>
                  <a:gd name="T30" fmla="*/ 8496 w 13628"/>
                  <a:gd name="T31" fmla="*/ 1436 h 2130"/>
                  <a:gd name="T32" fmla="*/ 9034 w 13628"/>
                  <a:gd name="T33" fmla="*/ 1303 h 2130"/>
                  <a:gd name="T34" fmla="*/ 9635 w 13628"/>
                  <a:gd name="T35" fmla="*/ 1416 h 2130"/>
                  <a:gd name="T36" fmla="*/ 10402 w 13628"/>
                  <a:gd name="T37" fmla="*/ 2054 h 2130"/>
                  <a:gd name="T38" fmla="*/ 11891 w 13628"/>
                  <a:gd name="T39" fmla="*/ 1494 h 2130"/>
                  <a:gd name="T40" fmla="*/ 11920 w 13628"/>
                  <a:gd name="T41" fmla="*/ 1415 h 2130"/>
                  <a:gd name="T42" fmla="*/ 12463 w 13628"/>
                  <a:gd name="T43" fmla="*/ 1690 h 2130"/>
                  <a:gd name="T44" fmla="*/ 13358 w 13628"/>
                  <a:gd name="T45" fmla="*/ 1943 h 2130"/>
                  <a:gd name="T46" fmla="*/ 13602 w 13628"/>
                  <a:gd name="T47" fmla="*/ 1417 h 2130"/>
                  <a:gd name="T48" fmla="*/ 12808 w 13628"/>
                  <a:gd name="T49" fmla="*/ 6 h 2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28" h="2130">
                    <a:moveTo>
                      <a:pt x="12808" y="6"/>
                    </a:moveTo>
                    <a:cubicBezTo>
                      <a:pt x="12790" y="2"/>
                      <a:pt x="12771" y="0"/>
                      <a:pt x="12752" y="0"/>
                    </a:cubicBezTo>
                    <a:cubicBezTo>
                      <a:pt x="1417" y="0"/>
                      <a:pt x="1417" y="0"/>
                      <a:pt x="1417" y="0"/>
                    </a:cubicBezTo>
                    <a:cubicBezTo>
                      <a:pt x="636" y="4"/>
                      <a:pt x="4" y="636"/>
                      <a:pt x="0" y="1417"/>
                    </a:cubicBezTo>
                    <a:cubicBezTo>
                      <a:pt x="1" y="1621"/>
                      <a:pt x="124" y="1805"/>
                      <a:pt x="313" y="1884"/>
                    </a:cubicBezTo>
                    <a:cubicBezTo>
                      <a:pt x="461" y="1948"/>
                      <a:pt x="621" y="1980"/>
                      <a:pt x="783" y="1977"/>
                    </a:cubicBezTo>
                    <a:cubicBezTo>
                      <a:pt x="1188" y="1977"/>
                      <a:pt x="1620" y="1830"/>
                      <a:pt x="1690" y="1510"/>
                    </a:cubicBezTo>
                    <a:cubicBezTo>
                      <a:pt x="1958" y="1395"/>
                      <a:pt x="2249" y="1343"/>
                      <a:pt x="2540" y="1358"/>
                    </a:cubicBezTo>
                    <a:cubicBezTo>
                      <a:pt x="2641" y="1358"/>
                      <a:pt x="2742" y="1378"/>
                      <a:pt x="2836" y="1414"/>
                    </a:cubicBezTo>
                    <a:cubicBezTo>
                      <a:pt x="2844" y="1668"/>
                      <a:pt x="3005" y="1890"/>
                      <a:pt x="3243" y="1977"/>
                    </a:cubicBezTo>
                    <a:cubicBezTo>
                      <a:pt x="3451" y="2061"/>
                      <a:pt x="3674" y="2102"/>
                      <a:pt x="3899" y="2097"/>
                    </a:cubicBezTo>
                    <a:cubicBezTo>
                      <a:pt x="4479" y="2097"/>
                      <a:pt x="5103" y="1884"/>
                      <a:pt x="5089" y="1458"/>
                    </a:cubicBezTo>
                    <a:cubicBezTo>
                      <a:pt x="5301" y="1332"/>
                      <a:pt x="5548" y="1280"/>
                      <a:pt x="5792" y="1308"/>
                    </a:cubicBezTo>
                    <a:cubicBezTo>
                      <a:pt x="5947" y="1302"/>
                      <a:pt x="6100" y="1340"/>
                      <a:pt x="6234" y="1417"/>
                    </a:cubicBezTo>
                    <a:cubicBezTo>
                      <a:pt x="6234" y="1842"/>
                      <a:pt x="6674" y="2116"/>
                      <a:pt x="7354" y="2116"/>
                    </a:cubicBezTo>
                    <a:cubicBezTo>
                      <a:pt x="8034" y="2116"/>
                      <a:pt x="8501" y="1833"/>
                      <a:pt x="8496" y="1436"/>
                    </a:cubicBezTo>
                    <a:cubicBezTo>
                      <a:pt x="8654" y="1331"/>
                      <a:pt x="8845" y="1283"/>
                      <a:pt x="9034" y="1303"/>
                    </a:cubicBezTo>
                    <a:cubicBezTo>
                      <a:pt x="9240" y="1292"/>
                      <a:pt x="9446" y="1331"/>
                      <a:pt x="9635" y="1416"/>
                    </a:cubicBezTo>
                    <a:cubicBezTo>
                      <a:pt x="9635" y="1541"/>
                      <a:pt x="9691" y="1954"/>
                      <a:pt x="10402" y="2054"/>
                    </a:cubicBezTo>
                    <a:cubicBezTo>
                      <a:pt x="10931" y="2130"/>
                      <a:pt x="11746" y="2003"/>
                      <a:pt x="11891" y="1494"/>
                    </a:cubicBezTo>
                    <a:cubicBezTo>
                      <a:pt x="11906" y="1441"/>
                      <a:pt x="11920" y="1419"/>
                      <a:pt x="11920" y="1415"/>
                    </a:cubicBezTo>
                    <a:cubicBezTo>
                      <a:pt x="12116" y="1474"/>
                      <a:pt x="12300" y="1567"/>
                      <a:pt x="12463" y="1690"/>
                    </a:cubicBezTo>
                    <a:cubicBezTo>
                      <a:pt x="12784" y="1897"/>
                      <a:pt x="13087" y="2092"/>
                      <a:pt x="13358" y="1943"/>
                    </a:cubicBezTo>
                    <a:cubicBezTo>
                      <a:pt x="13533" y="1829"/>
                      <a:pt x="13628" y="1624"/>
                      <a:pt x="13602" y="1417"/>
                    </a:cubicBezTo>
                    <a:cubicBezTo>
                      <a:pt x="13602" y="185"/>
                      <a:pt x="12842" y="12"/>
                      <a:pt x="12808" y="6"/>
                    </a:cubicBezTo>
                    <a:close/>
                  </a:path>
                </a:pathLst>
              </a:custGeom>
              <a:solidFill>
                <a:srgbClr val="4CA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5">
                <a:extLst>
                  <a:ext uri="{FF2B5EF4-FFF2-40B4-BE49-F238E27FC236}">
                    <a16:creationId xmlns:a16="http://schemas.microsoft.com/office/drawing/2014/main" id="{9D0702F1-BF4D-4CA3-B793-B1091A98D8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14863" y="3924300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6">
                <a:extLst>
                  <a:ext uri="{FF2B5EF4-FFF2-40B4-BE49-F238E27FC236}">
                    <a16:creationId xmlns:a16="http://schemas.microsoft.com/office/drawing/2014/main" id="{FDF7BDCA-FA38-4BB8-AD42-D439BDE16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6550" y="3986213"/>
                <a:ext cx="188912" cy="180975"/>
              </a:xfrm>
              <a:custGeom>
                <a:avLst/>
                <a:gdLst>
                  <a:gd name="T0" fmla="*/ 593 w 904"/>
                  <a:gd name="T1" fmla="*/ 873 h 873"/>
                  <a:gd name="T2" fmla="*/ 392 w 904"/>
                  <a:gd name="T3" fmla="*/ 790 h 873"/>
                  <a:gd name="T4" fmla="*/ 109 w 904"/>
                  <a:gd name="T5" fmla="*/ 506 h 873"/>
                  <a:gd name="T6" fmla="*/ 115 w 904"/>
                  <a:gd name="T7" fmla="*/ 106 h 873"/>
                  <a:gd name="T8" fmla="*/ 509 w 904"/>
                  <a:gd name="T9" fmla="*/ 106 h 873"/>
                  <a:gd name="T10" fmla="*/ 793 w 904"/>
                  <a:gd name="T11" fmla="*/ 389 h 873"/>
                  <a:gd name="T12" fmla="*/ 793 w 904"/>
                  <a:gd name="T13" fmla="*/ 790 h 873"/>
                  <a:gd name="T14" fmla="*/ 592 w 904"/>
                  <a:gd name="T15" fmla="*/ 873 h 873"/>
                  <a:gd name="T16" fmla="*/ 593 w 904"/>
                  <a:gd name="T17" fmla="*/ 873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3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6"/>
                      <a:pt x="109" y="506"/>
                      <a:pt x="109" y="506"/>
                    </a:cubicBezTo>
                    <a:cubicBezTo>
                      <a:pt x="0" y="394"/>
                      <a:pt x="3" y="214"/>
                      <a:pt x="115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89"/>
                      <a:pt x="793" y="389"/>
                      <a:pt x="793" y="389"/>
                    </a:cubicBezTo>
                    <a:cubicBezTo>
                      <a:pt x="903" y="500"/>
                      <a:pt x="904" y="679"/>
                      <a:pt x="793" y="790"/>
                    </a:cubicBezTo>
                    <a:cubicBezTo>
                      <a:pt x="740" y="843"/>
                      <a:pt x="667" y="873"/>
                      <a:pt x="592" y="873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17">
                <a:extLst>
                  <a:ext uri="{FF2B5EF4-FFF2-40B4-BE49-F238E27FC236}">
                    <a16:creationId xmlns:a16="http://schemas.microsoft.com/office/drawing/2014/main" id="{56331017-D963-401A-9C11-BD4961AB3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73475" y="4221163"/>
                <a:ext cx="187325" cy="182563"/>
              </a:xfrm>
              <a:custGeom>
                <a:avLst/>
                <a:gdLst>
                  <a:gd name="T0" fmla="*/ 593 w 904"/>
                  <a:gd name="T1" fmla="*/ 873 h 874"/>
                  <a:gd name="T2" fmla="*/ 392 w 904"/>
                  <a:gd name="T3" fmla="*/ 790 h 874"/>
                  <a:gd name="T4" fmla="*/ 109 w 904"/>
                  <a:gd name="T5" fmla="*/ 507 h 874"/>
                  <a:gd name="T6" fmla="*/ 116 w 904"/>
                  <a:gd name="T7" fmla="*/ 106 h 874"/>
                  <a:gd name="T8" fmla="*/ 509 w 904"/>
                  <a:gd name="T9" fmla="*/ 106 h 874"/>
                  <a:gd name="T10" fmla="*/ 793 w 904"/>
                  <a:gd name="T11" fmla="*/ 390 h 874"/>
                  <a:gd name="T12" fmla="*/ 793 w 904"/>
                  <a:gd name="T13" fmla="*/ 790 h 874"/>
                  <a:gd name="T14" fmla="*/ 592 w 904"/>
                  <a:gd name="T15" fmla="*/ 874 h 874"/>
                  <a:gd name="T16" fmla="*/ 593 w 904"/>
                  <a:gd name="T17" fmla="*/ 873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4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7"/>
                      <a:pt x="109" y="507"/>
                      <a:pt x="109" y="507"/>
                    </a:cubicBezTo>
                    <a:cubicBezTo>
                      <a:pt x="0" y="394"/>
                      <a:pt x="3" y="215"/>
                      <a:pt x="116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90"/>
                      <a:pt x="793" y="390"/>
                      <a:pt x="793" y="390"/>
                    </a:cubicBezTo>
                    <a:cubicBezTo>
                      <a:pt x="903" y="500"/>
                      <a:pt x="904" y="680"/>
                      <a:pt x="793" y="790"/>
                    </a:cubicBezTo>
                    <a:cubicBezTo>
                      <a:pt x="740" y="844"/>
                      <a:pt x="667" y="874"/>
                      <a:pt x="592" y="874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18">
                <a:extLst>
                  <a:ext uri="{FF2B5EF4-FFF2-40B4-BE49-F238E27FC236}">
                    <a16:creationId xmlns:a16="http://schemas.microsoft.com/office/drawing/2014/main" id="{ABFCA6E1-3141-4EF2-84F3-D729B2DD1B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7063" y="4219575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19">
                <a:extLst>
                  <a:ext uri="{FF2B5EF4-FFF2-40B4-BE49-F238E27FC236}">
                    <a16:creationId xmlns:a16="http://schemas.microsoft.com/office/drawing/2014/main" id="{7253D9AA-9A02-4D80-8A9B-886019CD0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45088" y="4103688"/>
                <a:ext cx="180975" cy="182563"/>
              </a:xfrm>
              <a:custGeom>
                <a:avLst/>
                <a:gdLst>
                  <a:gd name="T0" fmla="*/ 283 w 872"/>
                  <a:gd name="T1" fmla="*/ 874 h 875"/>
                  <a:gd name="T2" fmla="*/ 1 w 872"/>
                  <a:gd name="T3" fmla="*/ 589 h 875"/>
                  <a:gd name="T4" fmla="*/ 82 w 872"/>
                  <a:gd name="T5" fmla="*/ 393 h 875"/>
                  <a:gd name="T6" fmla="*/ 366 w 872"/>
                  <a:gd name="T7" fmla="*/ 109 h 875"/>
                  <a:gd name="T8" fmla="*/ 766 w 872"/>
                  <a:gd name="T9" fmla="*/ 116 h 875"/>
                  <a:gd name="T10" fmla="*/ 766 w 872"/>
                  <a:gd name="T11" fmla="*/ 510 h 875"/>
                  <a:gd name="T12" fmla="*/ 483 w 872"/>
                  <a:gd name="T13" fmla="*/ 793 h 875"/>
                  <a:gd name="T14" fmla="*/ 283 w 872"/>
                  <a:gd name="T15" fmla="*/ 874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2" h="875">
                    <a:moveTo>
                      <a:pt x="283" y="874"/>
                    </a:moveTo>
                    <a:cubicBezTo>
                      <a:pt x="126" y="873"/>
                      <a:pt x="0" y="746"/>
                      <a:pt x="1" y="589"/>
                    </a:cubicBezTo>
                    <a:cubicBezTo>
                      <a:pt x="2" y="516"/>
                      <a:pt x="31" y="445"/>
                      <a:pt x="82" y="393"/>
                    </a:cubicBezTo>
                    <a:cubicBezTo>
                      <a:pt x="366" y="109"/>
                      <a:pt x="366" y="109"/>
                      <a:pt x="366" y="109"/>
                    </a:cubicBezTo>
                    <a:cubicBezTo>
                      <a:pt x="478" y="0"/>
                      <a:pt x="657" y="4"/>
                      <a:pt x="766" y="116"/>
                    </a:cubicBezTo>
                    <a:cubicBezTo>
                      <a:pt x="872" y="226"/>
                      <a:pt x="872" y="400"/>
                      <a:pt x="766" y="510"/>
                    </a:cubicBezTo>
                    <a:cubicBezTo>
                      <a:pt x="483" y="793"/>
                      <a:pt x="483" y="793"/>
                      <a:pt x="483" y="793"/>
                    </a:cubicBezTo>
                    <a:cubicBezTo>
                      <a:pt x="429" y="846"/>
                      <a:pt x="358" y="875"/>
                      <a:pt x="283" y="874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0">
                <a:extLst>
                  <a:ext uri="{FF2B5EF4-FFF2-40B4-BE49-F238E27FC236}">
                    <a16:creationId xmlns:a16="http://schemas.microsoft.com/office/drawing/2014/main" id="{EE124180-B9B1-4D39-964E-9C64924DD6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5287963"/>
                <a:ext cx="2481262" cy="588963"/>
              </a:xfrm>
              <a:custGeom>
                <a:avLst/>
                <a:gdLst>
                  <a:gd name="T0" fmla="*/ 11619 w 11902"/>
                  <a:gd name="T1" fmla="*/ 0 h 2833"/>
                  <a:gd name="T2" fmla="*/ 284 w 11902"/>
                  <a:gd name="T3" fmla="*/ 0 h 2833"/>
                  <a:gd name="T4" fmla="*/ 0 w 11902"/>
                  <a:gd name="T5" fmla="*/ 283 h 2833"/>
                  <a:gd name="T6" fmla="*/ 2551 w 11902"/>
                  <a:gd name="T7" fmla="*/ 2833 h 2833"/>
                  <a:gd name="T8" fmla="*/ 9352 w 11902"/>
                  <a:gd name="T9" fmla="*/ 2833 h 2833"/>
                  <a:gd name="T10" fmla="*/ 11902 w 11902"/>
                  <a:gd name="T11" fmla="*/ 283 h 2833"/>
                  <a:gd name="T12" fmla="*/ 11619 w 11902"/>
                  <a:gd name="T13" fmla="*/ 0 h 2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02" h="2833">
                    <a:moveTo>
                      <a:pt x="11619" y="0"/>
                    </a:moveTo>
                    <a:cubicBezTo>
                      <a:pt x="284" y="0"/>
                      <a:pt x="284" y="0"/>
                      <a:pt x="284" y="0"/>
                    </a:cubicBezTo>
                    <a:cubicBezTo>
                      <a:pt x="127" y="0"/>
                      <a:pt x="0" y="127"/>
                      <a:pt x="0" y="283"/>
                    </a:cubicBezTo>
                    <a:cubicBezTo>
                      <a:pt x="0" y="1692"/>
                      <a:pt x="1142" y="2833"/>
                      <a:pt x="2551" y="2833"/>
                    </a:cubicBezTo>
                    <a:cubicBezTo>
                      <a:pt x="9352" y="2833"/>
                      <a:pt x="9352" y="2833"/>
                      <a:pt x="9352" y="2833"/>
                    </a:cubicBezTo>
                    <a:cubicBezTo>
                      <a:pt x="10760" y="2833"/>
                      <a:pt x="11902" y="1692"/>
                      <a:pt x="11902" y="283"/>
                    </a:cubicBezTo>
                    <a:cubicBezTo>
                      <a:pt x="11902" y="127"/>
                      <a:pt x="11775" y="0"/>
                      <a:pt x="11619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1">
                <a:extLst>
                  <a:ext uri="{FF2B5EF4-FFF2-40B4-BE49-F238E27FC236}">
                    <a16:creationId xmlns:a16="http://schemas.microsoft.com/office/drawing/2014/main" id="{91A306BE-1970-4AEF-A7F4-7A05C257D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64150" y="5287963"/>
                <a:ext cx="952500" cy="354013"/>
              </a:xfrm>
              <a:custGeom>
                <a:avLst/>
                <a:gdLst>
                  <a:gd name="T0" fmla="*/ 4250 w 4568"/>
                  <a:gd name="T1" fmla="*/ 0 h 1700"/>
                  <a:gd name="T2" fmla="*/ 283 w 4568"/>
                  <a:gd name="T3" fmla="*/ 0 h 1700"/>
                  <a:gd name="T4" fmla="*/ 0 w 4568"/>
                  <a:gd name="T5" fmla="*/ 283 h 1700"/>
                  <a:gd name="T6" fmla="*/ 30 w 4568"/>
                  <a:gd name="T7" fmla="*/ 410 h 1700"/>
                  <a:gd name="T8" fmla="*/ 596 w 4568"/>
                  <a:gd name="T9" fmla="*/ 1544 h 1700"/>
                  <a:gd name="T10" fmla="*/ 850 w 4568"/>
                  <a:gd name="T11" fmla="*/ 1700 h 1700"/>
                  <a:gd name="T12" fmla="*/ 939 w 4568"/>
                  <a:gd name="T13" fmla="*/ 1685 h 1700"/>
                  <a:gd name="T14" fmla="*/ 4340 w 4568"/>
                  <a:gd name="T15" fmla="*/ 552 h 1700"/>
                  <a:gd name="T16" fmla="*/ 4518 w 4568"/>
                  <a:gd name="T17" fmla="*/ 193 h 1700"/>
                  <a:gd name="T18" fmla="*/ 4250 w 4568"/>
                  <a:gd name="T19" fmla="*/ 0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68" h="1700">
                    <a:moveTo>
                      <a:pt x="4250" y="0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126" y="0"/>
                      <a:pt x="0" y="127"/>
                      <a:pt x="0" y="283"/>
                    </a:cubicBezTo>
                    <a:cubicBezTo>
                      <a:pt x="0" y="327"/>
                      <a:pt x="10" y="371"/>
                      <a:pt x="30" y="410"/>
                    </a:cubicBezTo>
                    <a:cubicBezTo>
                      <a:pt x="596" y="1544"/>
                      <a:pt x="596" y="1544"/>
                      <a:pt x="596" y="1544"/>
                    </a:cubicBezTo>
                    <a:cubicBezTo>
                      <a:pt x="644" y="1639"/>
                      <a:pt x="742" y="1700"/>
                      <a:pt x="850" y="1700"/>
                    </a:cubicBezTo>
                    <a:cubicBezTo>
                      <a:pt x="880" y="1700"/>
                      <a:pt x="910" y="1695"/>
                      <a:pt x="939" y="1685"/>
                    </a:cubicBezTo>
                    <a:cubicBezTo>
                      <a:pt x="4340" y="552"/>
                      <a:pt x="4340" y="552"/>
                      <a:pt x="4340" y="552"/>
                    </a:cubicBezTo>
                    <a:cubicBezTo>
                      <a:pt x="4488" y="502"/>
                      <a:pt x="4568" y="341"/>
                      <a:pt x="4518" y="193"/>
                    </a:cubicBezTo>
                    <a:cubicBezTo>
                      <a:pt x="4480" y="78"/>
                      <a:pt x="4372" y="0"/>
                      <a:pt x="4250" y="0"/>
                    </a:cubicBezTo>
                    <a:close/>
                  </a:path>
                </a:pathLst>
              </a:custGeom>
              <a:solidFill>
                <a:srgbClr val="FFE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1715696-EA79-425C-8156-5912B4091010}"/>
                </a:ext>
              </a:extLst>
            </p:cNvPr>
            <p:cNvGrpSpPr/>
            <p:nvPr/>
          </p:nvGrpSpPr>
          <p:grpSpPr>
            <a:xfrm>
              <a:off x="4941702" y="4317664"/>
              <a:ext cx="2769738" cy="1430045"/>
              <a:chOff x="4941702" y="4317664"/>
              <a:chExt cx="2769738" cy="1430045"/>
            </a:xfrm>
          </p:grpSpPr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919BA218-4639-4EA1-8A98-BFF4D8FE2CFA}"/>
                  </a:ext>
                </a:extLst>
              </p:cNvPr>
              <p:cNvSpPr/>
              <p:nvPr/>
            </p:nvSpPr>
            <p:spPr>
              <a:xfrm>
                <a:off x="5216022" y="4317664"/>
                <a:ext cx="2221098" cy="748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2500"/>
                  </a:lnSpc>
                </a:pPr>
                <a:r>
                  <a:rPr lang="en-US" sz="17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Food And </a:t>
                </a:r>
                <a:r>
                  <a:rPr lang="en-US" sz="3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Restaurant</a:t>
                </a:r>
                <a:r>
                  <a:rPr lang="en-US" sz="17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121" name="TextBox 114">
                <a:extLst>
                  <a:ext uri="{FF2B5EF4-FFF2-40B4-BE49-F238E27FC236}">
                    <a16:creationId xmlns:a16="http://schemas.microsoft.com/office/drawing/2014/main" id="{2C2C18F0-B923-40D8-9B26-FB2735099D19}"/>
                  </a:ext>
                </a:extLst>
              </p:cNvPr>
              <p:cNvSpPr txBox="1"/>
              <p:nvPr/>
            </p:nvSpPr>
            <p:spPr>
              <a:xfrm>
                <a:off x="4941702" y="4985834"/>
                <a:ext cx="2769738" cy="761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B127A93-51FE-4AE1-B9B7-E82D68C7EC44}"/>
              </a:ext>
            </a:extLst>
          </p:cNvPr>
          <p:cNvGrpSpPr/>
          <p:nvPr/>
        </p:nvGrpSpPr>
        <p:grpSpPr>
          <a:xfrm>
            <a:off x="8211340" y="3427271"/>
            <a:ext cx="2769738" cy="2367061"/>
            <a:chOff x="8251863" y="3483405"/>
            <a:chExt cx="2769738" cy="2367061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E63E0D9C-1FFE-4FAF-A35D-1D1569B9BD65}"/>
                </a:ext>
              </a:extLst>
            </p:cNvPr>
            <p:cNvGrpSpPr/>
            <p:nvPr/>
          </p:nvGrpSpPr>
          <p:grpSpPr>
            <a:xfrm>
              <a:off x="9163276" y="3483405"/>
              <a:ext cx="946913" cy="864355"/>
              <a:chOff x="-5876925" y="2867026"/>
              <a:chExt cx="2403475" cy="2193924"/>
            </a:xfrm>
          </p:grpSpPr>
          <p:sp>
            <p:nvSpPr>
              <p:cNvPr id="94" name="Freeform 25">
                <a:extLst>
                  <a:ext uri="{FF2B5EF4-FFF2-40B4-BE49-F238E27FC236}">
                    <a16:creationId xmlns:a16="http://schemas.microsoft.com/office/drawing/2014/main" id="{F022232C-7A1B-4362-97AF-F35173CD0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097213"/>
                <a:ext cx="1225550" cy="817562"/>
              </a:xfrm>
              <a:custGeom>
                <a:avLst/>
                <a:gdLst>
                  <a:gd name="T0" fmla="*/ 6732 w 6958"/>
                  <a:gd name="T1" fmla="*/ 3020 h 4652"/>
                  <a:gd name="T2" fmla="*/ 6533 w 6958"/>
                  <a:gd name="T3" fmla="*/ 3613 h 4652"/>
                  <a:gd name="T4" fmla="*/ 4897 w 6958"/>
                  <a:gd name="T5" fmla="*/ 4426 h 4652"/>
                  <a:gd name="T6" fmla="*/ 4414 w 6958"/>
                  <a:gd name="T7" fmla="*/ 4264 h 4652"/>
                  <a:gd name="T8" fmla="*/ 1039 w 6958"/>
                  <a:gd name="T9" fmla="*/ 3131 h 4652"/>
                  <a:gd name="T10" fmla="*/ 225 w 6958"/>
                  <a:gd name="T11" fmla="*/ 1495 h 4652"/>
                  <a:gd name="T12" fmla="*/ 425 w 6958"/>
                  <a:gd name="T13" fmla="*/ 902 h 4652"/>
                  <a:gd name="T14" fmla="*/ 1270 w 6958"/>
                  <a:gd name="T15" fmla="*/ 80 h 4652"/>
                  <a:gd name="T16" fmla="*/ 2060 w 6958"/>
                  <a:gd name="T17" fmla="*/ 89 h 4652"/>
                  <a:gd name="T18" fmla="*/ 5919 w 6958"/>
                  <a:gd name="T19" fmla="*/ 1384 h 4652"/>
                  <a:gd name="T20" fmla="*/ 6732 w 6958"/>
                  <a:gd name="T21" fmla="*/ 3020 h 4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58" h="4652">
                    <a:moveTo>
                      <a:pt x="6732" y="3020"/>
                    </a:moveTo>
                    <a:cubicBezTo>
                      <a:pt x="6533" y="3613"/>
                      <a:pt x="6533" y="3613"/>
                      <a:pt x="6533" y="3613"/>
                    </a:cubicBezTo>
                    <a:cubicBezTo>
                      <a:pt x="6307" y="4286"/>
                      <a:pt x="5571" y="4652"/>
                      <a:pt x="4897" y="4426"/>
                    </a:cubicBezTo>
                    <a:cubicBezTo>
                      <a:pt x="4414" y="4264"/>
                      <a:pt x="4414" y="4264"/>
                      <a:pt x="4414" y="4264"/>
                    </a:cubicBezTo>
                    <a:cubicBezTo>
                      <a:pt x="1039" y="3131"/>
                      <a:pt x="1039" y="3131"/>
                      <a:pt x="1039" y="3131"/>
                    </a:cubicBezTo>
                    <a:cubicBezTo>
                      <a:pt x="365" y="2905"/>
                      <a:pt x="0" y="2169"/>
                      <a:pt x="225" y="1495"/>
                    </a:cubicBezTo>
                    <a:cubicBezTo>
                      <a:pt x="425" y="902"/>
                      <a:pt x="425" y="902"/>
                      <a:pt x="425" y="902"/>
                    </a:cubicBezTo>
                    <a:cubicBezTo>
                      <a:pt x="562" y="494"/>
                      <a:pt x="886" y="199"/>
                      <a:pt x="1270" y="80"/>
                    </a:cubicBezTo>
                    <a:cubicBezTo>
                      <a:pt x="1520" y="3"/>
                      <a:pt x="1795" y="0"/>
                      <a:pt x="2060" y="89"/>
                    </a:cubicBezTo>
                    <a:cubicBezTo>
                      <a:pt x="5919" y="1384"/>
                      <a:pt x="5919" y="1384"/>
                      <a:pt x="5919" y="1384"/>
                    </a:cubicBezTo>
                    <a:cubicBezTo>
                      <a:pt x="6592" y="1610"/>
                      <a:pt x="6958" y="2346"/>
                      <a:pt x="6732" y="3020"/>
                    </a:cubicBezTo>
                    <a:close/>
                  </a:path>
                </a:pathLst>
              </a:custGeom>
              <a:solidFill>
                <a:srgbClr val="78B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6">
                <a:extLst>
                  <a:ext uri="{FF2B5EF4-FFF2-40B4-BE49-F238E27FC236}">
                    <a16:creationId xmlns:a16="http://schemas.microsoft.com/office/drawing/2014/main" id="{9547C67F-5B14-481D-BCFD-29C0688674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111500"/>
                <a:ext cx="823913" cy="735012"/>
              </a:xfrm>
              <a:custGeom>
                <a:avLst/>
                <a:gdLst>
                  <a:gd name="T0" fmla="*/ 4679 w 4679"/>
                  <a:gd name="T1" fmla="*/ 3956 h 4184"/>
                  <a:gd name="T2" fmla="*/ 4414 w 4679"/>
                  <a:gd name="T3" fmla="*/ 4184 h 4184"/>
                  <a:gd name="T4" fmla="*/ 1039 w 4679"/>
                  <a:gd name="T5" fmla="*/ 3051 h 4184"/>
                  <a:gd name="T6" fmla="*/ 225 w 4679"/>
                  <a:gd name="T7" fmla="*/ 1415 h 4184"/>
                  <a:gd name="T8" fmla="*/ 425 w 4679"/>
                  <a:gd name="T9" fmla="*/ 822 h 4184"/>
                  <a:gd name="T10" fmla="*/ 1270 w 4679"/>
                  <a:gd name="T11" fmla="*/ 0 h 4184"/>
                  <a:gd name="T12" fmla="*/ 4679 w 4679"/>
                  <a:gd name="T13" fmla="*/ 3956 h 4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79" h="4184">
                    <a:moveTo>
                      <a:pt x="4679" y="3956"/>
                    </a:moveTo>
                    <a:cubicBezTo>
                      <a:pt x="4414" y="4184"/>
                      <a:pt x="4414" y="4184"/>
                      <a:pt x="4414" y="4184"/>
                    </a:cubicBezTo>
                    <a:cubicBezTo>
                      <a:pt x="1039" y="3051"/>
                      <a:pt x="1039" y="3051"/>
                      <a:pt x="1039" y="3051"/>
                    </a:cubicBezTo>
                    <a:cubicBezTo>
                      <a:pt x="365" y="2825"/>
                      <a:pt x="0" y="2089"/>
                      <a:pt x="225" y="1415"/>
                    </a:cubicBezTo>
                    <a:cubicBezTo>
                      <a:pt x="425" y="822"/>
                      <a:pt x="425" y="822"/>
                      <a:pt x="425" y="822"/>
                    </a:cubicBezTo>
                    <a:cubicBezTo>
                      <a:pt x="562" y="414"/>
                      <a:pt x="886" y="119"/>
                      <a:pt x="1270" y="0"/>
                    </a:cubicBezTo>
                    <a:lnTo>
                      <a:pt x="4679" y="3956"/>
                    </a:lnTo>
                    <a:close/>
                  </a:path>
                </a:pathLst>
              </a:custGeom>
              <a:solidFill>
                <a:srgbClr val="5AAA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7">
                <a:extLst>
                  <a:ext uri="{FF2B5EF4-FFF2-40B4-BE49-F238E27FC236}">
                    <a16:creationId xmlns:a16="http://schemas.microsoft.com/office/drawing/2014/main" id="{499BF0DC-3B5D-45D6-B920-CDD2B8A92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5013" y="3016250"/>
                <a:ext cx="1187450" cy="1238250"/>
              </a:xfrm>
              <a:custGeom>
                <a:avLst/>
                <a:gdLst>
                  <a:gd name="T0" fmla="*/ 748 w 748"/>
                  <a:gd name="T1" fmla="*/ 533 h 780"/>
                  <a:gd name="T2" fmla="*/ 498 w 748"/>
                  <a:gd name="T3" fmla="*/ 748 h 780"/>
                  <a:gd name="T4" fmla="*/ 461 w 748"/>
                  <a:gd name="T5" fmla="*/ 780 h 780"/>
                  <a:gd name="T6" fmla="*/ 0 w 748"/>
                  <a:gd name="T7" fmla="*/ 247 h 780"/>
                  <a:gd name="T8" fmla="*/ 38 w 748"/>
                  <a:gd name="T9" fmla="*/ 215 h 780"/>
                  <a:gd name="T10" fmla="*/ 288 w 748"/>
                  <a:gd name="T11" fmla="*/ 0 h 780"/>
                  <a:gd name="T12" fmla="*/ 748 w 748"/>
                  <a:gd name="T13" fmla="*/ 533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8" h="780">
                    <a:moveTo>
                      <a:pt x="748" y="533"/>
                    </a:moveTo>
                    <a:lnTo>
                      <a:pt x="498" y="748"/>
                    </a:lnTo>
                    <a:lnTo>
                      <a:pt x="461" y="780"/>
                    </a:lnTo>
                    <a:lnTo>
                      <a:pt x="0" y="247"/>
                    </a:lnTo>
                    <a:lnTo>
                      <a:pt x="38" y="215"/>
                    </a:lnTo>
                    <a:lnTo>
                      <a:pt x="288" y="0"/>
                    </a:lnTo>
                    <a:lnTo>
                      <a:pt x="748" y="533"/>
                    </a:ln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8">
                <a:extLst>
                  <a:ext uri="{FF2B5EF4-FFF2-40B4-BE49-F238E27FC236}">
                    <a16:creationId xmlns:a16="http://schemas.microsoft.com/office/drawing/2014/main" id="{31F5F315-E957-4433-B8FC-1DD174598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54688" y="3016250"/>
                <a:ext cx="1127125" cy="1187450"/>
              </a:xfrm>
              <a:custGeom>
                <a:avLst/>
                <a:gdLst>
                  <a:gd name="T0" fmla="*/ 710 w 710"/>
                  <a:gd name="T1" fmla="*/ 533 h 748"/>
                  <a:gd name="T2" fmla="*/ 460 w 710"/>
                  <a:gd name="T3" fmla="*/ 748 h 748"/>
                  <a:gd name="T4" fmla="*/ 0 w 710"/>
                  <a:gd name="T5" fmla="*/ 215 h 748"/>
                  <a:gd name="T6" fmla="*/ 250 w 710"/>
                  <a:gd name="T7" fmla="*/ 0 h 748"/>
                  <a:gd name="T8" fmla="*/ 710 w 710"/>
                  <a:gd name="T9" fmla="*/ 533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0" h="748">
                    <a:moveTo>
                      <a:pt x="710" y="533"/>
                    </a:moveTo>
                    <a:lnTo>
                      <a:pt x="460" y="748"/>
                    </a:lnTo>
                    <a:lnTo>
                      <a:pt x="0" y="215"/>
                    </a:lnTo>
                    <a:lnTo>
                      <a:pt x="250" y="0"/>
                    </a:lnTo>
                    <a:lnTo>
                      <a:pt x="710" y="533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9">
                <a:extLst>
                  <a:ext uri="{FF2B5EF4-FFF2-40B4-BE49-F238E27FC236}">
                    <a16:creationId xmlns:a16="http://schemas.microsoft.com/office/drawing/2014/main" id="{1860FDB0-E753-4F54-9EB2-DB58CF6EA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6925" y="2952750"/>
                <a:ext cx="585788" cy="523875"/>
              </a:xfrm>
              <a:custGeom>
                <a:avLst/>
                <a:gdLst>
                  <a:gd name="T0" fmla="*/ 3184 w 3329"/>
                  <a:gd name="T1" fmla="*/ 652 h 2982"/>
                  <a:gd name="T2" fmla="*/ 611 w 3329"/>
                  <a:gd name="T3" fmla="*/ 2870 h 2982"/>
                  <a:gd name="T4" fmla="*/ 171 w 3329"/>
                  <a:gd name="T5" fmla="*/ 2837 h 2982"/>
                  <a:gd name="T6" fmla="*/ 112 w 3329"/>
                  <a:gd name="T7" fmla="*/ 2769 h 2982"/>
                  <a:gd name="T8" fmla="*/ 145 w 3329"/>
                  <a:gd name="T9" fmla="*/ 2329 h 2982"/>
                  <a:gd name="T10" fmla="*/ 349 w 3329"/>
                  <a:gd name="T11" fmla="*/ 2153 h 2982"/>
                  <a:gd name="T12" fmla="*/ 2717 w 3329"/>
                  <a:gd name="T13" fmla="*/ 111 h 2982"/>
                  <a:gd name="T14" fmla="*/ 3154 w 3329"/>
                  <a:gd name="T15" fmla="*/ 140 h 2982"/>
                  <a:gd name="T16" fmla="*/ 3158 w 3329"/>
                  <a:gd name="T17" fmla="*/ 144 h 2982"/>
                  <a:gd name="T18" fmla="*/ 3216 w 3329"/>
                  <a:gd name="T19" fmla="*/ 212 h 2982"/>
                  <a:gd name="T20" fmla="*/ 3184 w 3329"/>
                  <a:gd name="T21" fmla="*/ 652 h 2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29" h="2982">
                    <a:moveTo>
                      <a:pt x="3184" y="652"/>
                    </a:moveTo>
                    <a:cubicBezTo>
                      <a:pt x="611" y="2870"/>
                      <a:pt x="611" y="2870"/>
                      <a:pt x="611" y="2870"/>
                    </a:cubicBezTo>
                    <a:cubicBezTo>
                      <a:pt x="481" y="2982"/>
                      <a:pt x="283" y="2967"/>
                      <a:pt x="171" y="2837"/>
                    </a:cubicBezTo>
                    <a:cubicBezTo>
                      <a:pt x="112" y="2769"/>
                      <a:pt x="112" y="2769"/>
                      <a:pt x="112" y="2769"/>
                    </a:cubicBezTo>
                    <a:cubicBezTo>
                      <a:pt x="0" y="2639"/>
                      <a:pt x="15" y="2441"/>
                      <a:pt x="145" y="2329"/>
                    </a:cubicBezTo>
                    <a:cubicBezTo>
                      <a:pt x="349" y="2153"/>
                      <a:pt x="349" y="2153"/>
                      <a:pt x="349" y="2153"/>
                    </a:cubicBezTo>
                    <a:cubicBezTo>
                      <a:pt x="2717" y="111"/>
                      <a:pt x="2717" y="111"/>
                      <a:pt x="2717" y="111"/>
                    </a:cubicBezTo>
                    <a:cubicBezTo>
                      <a:pt x="2846" y="0"/>
                      <a:pt x="3042" y="13"/>
                      <a:pt x="3154" y="140"/>
                    </a:cubicBezTo>
                    <a:cubicBezTo>
                      <a:pt x="3156" y="141"/>
                      <a:pt x="3157" y="143"/>
                      <a:pt x="3158" y="144"/>
                    </a:cubicBezTo>
                    <a:cubicBezTo>
                      <a:pt x="3216" y="212"/>
                      <a:pt x="3216" y="212"/>
                      <a:pt x="3216" y="212"/>
                    </a:cubicBezTo>
                    <a:cubicBezTo>
                      <a:pt x="3329" y="342"/>
                      <a:pt x="3314" y="540"/>
                      <a:pt x="3184" y="652"/>
                    </a:cubicBezTo>
                    <a:close/>
                  </a:path>
                </a:pathLst>
              </a:cu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0">
                <a:extLst>
                  <a:ext uri="{FF2B5EF4-FFF2-40B4-BE49-F238E27FC236}">
                    <a16:creationId xmlns:a16="http://schemas.microsoft.com/office/drawing/2014/main" id="{A6635719-34DB-49E3-88E2-3E39F7B169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6600" y="2952750"/>
                <a:ext cx="495300" cy="403225"/>
              </a:xfrm>
              <a:custGeom>
                <a:avLst/>
                <a:gdLst>
                  <a:gd name="T0" fmla="*/ 2806 w 2806"/>
                  <a:gd name="T1" fmla="*/ 140 h 2293"/>
                  <a:gd name="T2" fmla="*/ 437 w 2806"/>
                  <a:gd name="T3" fmla="*/ 2182 h 2293"/>
                  <a:gd name="T4" fmla="*/ 0 w 2806"/>
                  <a:gd name="T5" fmla="*/ 2153 h 2293"/>
                  <a:gd name="T6" fmla="*/ 2369 w 2806"/>
                  <a:gd name="T7" fmla="*/ 111 h 2293"/>
                  <a:gd name="T8" fmla="*/ 2806 w 2806"/>
                  <a:gd name="T9" fmla="*/ 140 h 2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6" h="2293">
                    <a:moveTo>
                      <a:pt x="2806" y="140"/>
                    </a:moveTo>
                    <a:cubicBezTo>
                      <a:pt x="437" y="2182"/>
                      <a:pt x="437" y="2182"/>
                      <a:pt x="437" y="2182"/>
                    </a:cubicBezTo>
                    <a:cubicBezTo>
                      <a:pt x="309" y="2293"/>
                      <a:pt x="113" y="2279"/>
                      <a:pt x="0" y="2153"/>
                    </a:cubicBezTo>
                    <a:cubicBezTo>
                      <a:pt x="2369" y="111"/>
                      <a:pt x="2369" y="111"/>
                      <a:pt x="2369" y="111"/>
                    </a:cubicBezTo>
                    <a:cubicBezTo>
                      <a:pt x="2498" y="0"/>
                      <a:pt x="2694" y="13"/>
                      <a:pt x="2806" y="140"/>
                    </a:cubicBez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Oval 31">
                <a:extLst>
                  <a:ext uri="{FF2B5EF4-FFF2-40B4-BE49-F238E27FC236}">
                    <a16:creationId xmlns:a16="http://schemas.microsoft.com/office/drawing/2014/main" id="{D2A2D39A-4548-4817-83F1-074B93E53B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80050" y="3371850"/>
                <a:ext cx="427038" cy="425450"/>
              </a:xfrm>
              <a:prstGeom prst="ellipse">
                <a:avLst/>
              </a:pr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2">
                <a:extLst>
                  <a:ext uri="{FF2B5EF4-FFF2-40B4-BE49-F238E27FC236}">
                    <a16:creationId xmlns:a16="http://schemas.microsoft.com/office/drawing/2014/main" id="{D3BF046E-E69C-4077-A8E7-2544520A2F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430838" y="3446463"/>
                <a:ext cx="333375" cy="238125"/>
              </a:xfrm>
              <a:custGeom>
                <a:avLst/>
                <a:gdLst>
                  <a:gd name="T0" fmla="*/ 1782 w 1887"/>
                  <a:gd name="T1" fmla="*/ 721 h 1356"/>
                  <a:gd name="T2" fmla="*/ 1574 w 1887"/>
                  <a:gd name="T3" fmla="*/ 557 h 1356"/>
                  <a:gd name="T4" fmla="*/ 1643 w 1887"/>
                  <a:gd name="T5" fmla="*/ 276 h 1356"/>
                  <a:gd name="T6" fmla="*/ 1491 w 1887"/>
                  <a:gd name="T7" fmla="*/ 27 h 1356"/>
                  <a:gd name="T8" fmla="*/ 1242 w 1887"/>
                  <a:gd name="T9" fmla="*/ 178 h 1356"/>
                  <a:gd name="T10" fmla="*/ 1196 w 1887"/>
                  <a:gd name="T11" fmla="*/ 368 h 1356"/>
                  <a:gd name="T12" fmla="*/ 924 w 1887"/>
                  <a:gd name="T13" fmla="*/ 335 h 1356"/>
                  <a:gd name="T14" fmla="*/ 46 w 1887"/>
                  <a:gd name="T15" fmla="*/ 908 h 1356"/>
                  <a:gd name="T16" fmla="*/ 107 w 1887"/>
                  <a:gd name="T17" fmla="*/ 1169 h 1356"/>
                  <a:gd name="T18" fmla="*/ 679 w 1887"/>
                  <a:gd name="T19" fmla="*/ 1356 h 1356"/>
                  <a:gd name="T20" fmla="*/ 1401 w 1887"/>
                  <a:gd name="T21" fmla="*/ 946 h 1356"/>
                  <a:gd name="T22" fmla="*/ 1527 w 1887"/>
                  <a:gd name="T23" fmla="*/ 1045 h 1356"/>
                  <a:gd name="T24" fmla="*/ 1654 w 1887"/>
                  <a:gd name="T25" fmla="*/ 1089 h 1356"/>
                  <a:gd name="T26" fmla="*/ 1816 w 1887"/>
                  <a:gd name="T27" fmla="*/ 1010 h 1356"/>
                  <a:gd name="T28" fmla="*/ 1782 w 1887"/>
                  <a:gd name="T29" fmla="*/ 721 h 1356"/>
                  <a:gd name="T30" fmla="*/ 679 w 1887"/>
                  <a:gd name="T31" fmla="*/ 943 h 1356"/>
                  <a:gd name="T32" fmla="*/ 533 w 1887"/>
                  <a:gd name="T33" fmla="*/ 921 h 1356"/>
                  <a:gd name="T34" fmla="*/ 924 w 1887"/>
                  <a:gd name="T35" fmla="*/ 747 h 1356"/>
                  <a:gd name="T36" fmla="*/ 1028 w 1887"/>
                  <a:gd name="T37" fmla="*/ 755 h 1356"/>
                  <a:gd name="T38" fmla="*/ 679 w 1887"/>
                  <a:gd name="T39" fmla="*/ 943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7" h="1356">
                    <a:moveTo>
                      <a:pt x="1782" y="721"/>
                    </a:moveTo>
                    <a:cubicBezTo>
                      <a:pt x="1574" y="557"/>
                      <a:pt x="1574" y="557"/>
                      <a:pt x="1574" y="557"/>
                    </a:cubicBezTo>
                    <a:cubicBezTo>
                      <a:pt x="1643" y="276"/>
                      <a:pt x="1643" y="276"/>
                      <a:pt x="1643" y="276"/>
                    </a:cubicBezTo>
                    <a:cubicBezTo>
                      <a:pt x="1670" y="165"/>
                      <a:pt x="1602" y="54"/>
                      <a:pt x="1491" y="27"/>
                    </a:cubicBezTo>
                    <a:cubicBezTo>
                      <a:pt x="1381" y="0"/>
                      <a:pt x="1269" y="68"/>
                      <a:pt x="1242" y="178"/>
                    </a:cubicBezTo>
                    <a:cubicBezTo>
                      <a:pt x="1196" y="368"/>
                      <a:pt x="1196" y="368"/>
                      <a:pt x="1196" y="368"/>
                    </a:cubicBezTo>
                    <a:cubicBezTo>
                      <a:pt x="1118" y="349"/>
                      <a:pt x="1025" y="335"/>
                      <a:pt x="924" y="335"/>
                    </a:cubicBezTo>
                    <a:cubicBezTo>
                      <a:pt x="659" y="335"/>
                      <a:pt x="292" y="434"/>
                      <a:pt x="46" y="908"/>
                    </a:cubicBezTo>
                    <a:cubicBezTo>
                      <a:pt x="0" y="999"/>
                      <a:pt x="26" y="1109"/>
                      <a:pt x="107" y="1169"/>
                    </a:cubicBezTo>
                    <a:cubicBezTo>
                      <a:pt x="133" y="1189"/>
                      <a:pt x="370" y="1356"/>
                      <a:pt x="679" y="1356"/>
                    </a:cubicBezTo>
                    <a:cubicBezTo>
                      <a:pt x="887" y="1356"/>
                      <a:pt x="1167" y="1279"/>
                      <a:pt x="1401" y="946"/>
                    </a:cubicBezTo>
                    <a:cubicBezTo>
                      <a:pt x="1527" y="1045"/>
                      <a:pt x="1527" y="1045"/>
                      <a:pt x="1527" y="1045"/>
                    </a:cubicBezTo>
                    <a:cubicBezTo>
                      <a:pt x="1565" y="1075"/>
                      <a:pt x="1610" y="1089"/>
                      <a:pt x="1654" y="1089"/>
                    </a:cubicBezTo>
                    <a:cubicBezTo>
                      <a:pt x="1715" y="1089"/>
                      <a:pt x="1776" y="1062"/>
                      <a:pt x="1816" y="1010"/>
                    </a:cubicBezTo>
                    <a:cubicBezTo>
                      <a:pt x="1887" y="921"/>
                      <a:pt x="1871" y="791"/>
                      <a:pt x="1782" y="721"/>
                    </a:cubicBezTo>
                    <a:close/>
                    <a:moveTo>
                      <a:pt x="679" y="943"/>
                    </a:moveTo>
                    <a:cubicBezTo>
                      <a:pt x="627" y="943"/>
                      <a:pt x="577" y="934"/>
                      <a:pt x="533" y="921"/>
                    </a:cubicBezTo>
                    <a:cubicBezTo>
                      <a:pt x="638" y="805"/>
                      <a:pt x="768" y="747"/>
                      <a:pt x="924" y="747"/>
                    </a:cubicBezTo>
                    <a:cubicBezTo>
                      <a:pt x="961" y="747"/>
                      <a:pt x="995" y="751"/>
                      <a:pt x="1028" y="755"/>
                    </a:cubicBezTo>
                    <a:cubicBezTo>
                      <a:pt x="926" y="880"/>
                      <a:pt x="809" y="943"/>
                      <a:pt x="679" y="943"/>
                    </a:cubicBezTo>
                    <a:close/>
                  </a:path>
                </a:pathLst>
              </a:custGeom>
              <a:solidFill>
                <a:srgbClr val="FFC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3">
                <a:extLst>
                  <a:ext uri="{FF2B5EF4-FFF2-40B4-BE49-F238E27FC236}">
                    <a16:creationId xmlns:a16="http://schemas.microsoft.com/office/drawing/2014/main" id="{6FEF3D0E-7E3C-4B9C-9D27-4F495F593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2867026"/>
                <a:ext cx="1193800" cy="1338262"/>
              </a:xfrm>
              <a:custGeom>
                <a:avLst/>
                <a:gdLst>
                  <a:gd name="T0" fmla="*/ 6420 w 6777"/>
                  <a:gd name="T1" fmla="*/ 1296 h 7614"/>
                  <a:gd name="T2" fmla="*/ 3586 w 6777"/>
                  <a:gd name="T3" fmla="*/ 102 h 7614"/>
                  <a:gd name="T4" fmla="*/ 2961 w 6777"/>
                  <a:gd name="T5" fmla="*/ 356 h 7614"/>
                  <a:gd name="T6" fmla="*/ 2567 w 6777"/>
                  <a:gd name="T7" fmla="*/ 1293 h 7614"/>
                  <a:gd name="T8" fmla="*/ 2567 w 6777"/>
                  <a:gd name="T9" fmla="*/ 1293 h 7614"/>
                  <a:gd name="T10" fmla="*/ 1408 w 6777"/>
                  <a:gd name="T11" fmla="*/ 2219 h 7614"/>
                  <a:gd name="T12" fmla="*/ 1297 w 6777"/>
                  <a:gd name="T13" fmla="*/ 2322 h 7614"/>
                  <a:gd name="T14" fmla="*/ 1098 w 6777"/>
                  <a:gd name="T15" fmla="*/ 2629 h 7614"/>
                  <a:gd name="T16" fmla="*/ 151 w 6777"/>
                  <a:gd name="T17" fmla="*/ 4879 h 7614"/>
                  <a:gd name="T18" fmla="*/ 526 w 6777"/>
                  <a:gd name="T19" fmla="*/ 5800 h 7614"/>
                  <a:gd name="T20" fmla="*/ 1194 w 6777"/>
                  <a:gd name="T21" fmla="*/ 6082 h 7614"/>
                  <a:gd name="T22" fmla="*/ 1194 w 6777"/>
                  <a:gd name="T23" fmla="*/ 6082 h 7614"/>
                  <a:gd name="T24" fmla="*/ 4476 w 6777"/>
                  <a:gd name="T25" fmla="*/ 7463 h 7614"/>
                  <a:gd name="T26" fmla="*/ 5398 w 6777"/>
                  <a:gd name="T27" fmla="*/ 7088 h 7614"/>
                  <a:gd name="T28" fmla="*/ 6346 w 6777"/>
                  <a:gd name="T29" fmla="*/ 4836 h 7614"/>
                  <a:gd name="T30" fmla="*/ 6423 w 6777"/>
                  <a:gd name="T31" fmla="*/ 4332 h 7614"/>
                  <a:gd name="T32" fmla="*/ 6281 w 6777"/>
                  <a:gd name="T33" fmla="*/ 2856 h 7614"/>
                  <a:gd name="T34" fmla="*/ 6675 w 6777"/>
                  <a:gd name="T35" fmla="*/ 1920 h 7614"/>
                  <a:gd name="T36" fmla="*/ 6420 w 6777"/>
                  <a:gd name="T37" fmla="*/ 1296 h 7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7" h="7614">
                    <a:moveTo>
                      <a:pt x="6420" y="1296"/>
                    </a:moveTo>
                    <a:cubicBezTo>
                      <a:pt x="3586" y="102"/>
                      <a:pt x="3586" y="102"/>
                      <a:pt x="3586" y="102"/>
                    </a:cubicBezTo>
                    <a:cubicBezTo>
                      <a:pt x="3343" y="0"/>
                      <a:pt x="3064" y="114"/>
                      <a:pt x="2961" y="356"/>
                    </a:cubicBezTo>
                    <a:cubicBezTo>
                      <a:pt x="2567" y="1293"/>
                      <a:pt x="2567" y="1293"/>
                      <a:pt x="2567" y="1293"/>
                    </a:cubicBezTo>
                    <a:cubicBezTo>
                      <a:pt x="2564" y="1294"/>
                      <a:pt x="2564" y="1294"/>
                      <a:pt x="2567" y="1293"/>
                    </a:cubicBezTo>
                    <a:cubicBezTo>
                      <a:pt x="1408" y="2219"/>
                      <a:pt x="1408" y="2219"/>
                      <a:pt x="1408" y="2219"/>
                    </a:cubicBezTo>
                    <a:cubicBezTo>
                      <a:pt x="1368" y="2250"/>
                      <a:pt x="1331" y="2285"/>
                      <a:pt x="1297" y="2322"/>
                    </a:cubicBezTo>
                    <a:cubicBezTo>
                      <a:pt x="1213" y="2411"/>
                      <a:pt x="1146" y="2515"/>
                      <a:pt x="1098" y="2629"/>
                    </a:cubicBezTo>
                    <a:cubicBezTo>
                      <a:pt x="151" y="4879"/>
                      <a:pt x="151" y="4879"/>
                      <a:pt x="151" y="4879"/>
                    </a:cubicBezTo>
                    <a:cubicBezTo>
                      <a:pt x="0" y="5237"/>
                      <a:pt x="168" y="5650"/>
                      <a:pt x="526" y="5800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4476" y="7463"/>
                      <a:pt x="4476" y="7463"/>
                      <a:pt x="4476" y="7463"/>
                    </a:cubicBezTo>
                    <a:cubicBezTo>
                      <a:pt x="4835" y="7614"/>
                      <a:pt x="5247" y="7446"/>
                      <a:pt x="5398" y="7088"/>
                    </a:cubicBezTo>
                    <a:cubicBezTo>
                      <a:pt x="6346" y="4836"/>
                      <a:pt x="6346" y="4836"/>
                      <a:pt x="6346" y="4836"/>
                    </a:cubicBezTo>
                    <a:cubicBezTo>
                      <a:pt x="6413" y="4677"/>
                      <a:pt x="6440" y="4504"/>
                      <a:pt x="6423" y="4332"/>
                    </a:cubicBezTo>
                    <a:cubicBezTo>
                      <a:pt x="6281" y="2856"/>
                      <a:pt x="6281" y="2856"/>
                      <a:pt x="6281" y="2856"/>
                    </a:cubicBezTo>
                    <a:cubicBezTo>
                      <a:pt x="6675" y="1920"/>
                      <a:pt x="6675" y="1920"/>
                      <a:pt x="6675" y="1920"/>
                    </a:cubicBezTo>
                    <a:cubicBezTo>
                      <a:pt x="6777" y="1677"/>
                      <a:pt x="6663" y="1398"/>
                      <a:pt x="6420" y="1296"/>
                    </a:cubicBez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4">
                <a:extLst>
                  <a:ext uri="{FF2B5EF4-FFF2-40B4-BE49-F238E27FC236}">
                    <a16:creationId xmlns:a16="http://schemas.microsoft.com/office/drawing/2014/main" id="{22D21BE5-729C-4DEB-9559-CE7649B8D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3588" y="3190875"/>
                <a:ext cx="925513" cy="1014412"/>
              </a:xfrm>
              <a:custGeom>
                <a:avLst/>
                <a:gdLst>
                  <a:gd name="T0" fmla="*/ 3282 w 5245"/>
                  <a:gd name="T1" fmla="*/ 5616 h 5767"/>
                  <a:gd name="T2" fmla="*/ 0 w 5245"/>
                  <a:gd name="T3" fmla="*/ 4235 h 5767"/>
                  <a:gd name="T4" fmla="*/ 1220 w 5245"/>
                  <a:gd name="T5" fmla="*/ 1336 h 5767"/>
                  <a:gd name="T6" fmla="*/ 1531 w 5245"/>
                  <a:gd name="T7" fmla="*/ 926 h 5767"/>
                  <a:gd name="T8" fmla="*/ 2690 w 5245"/>
                  <a:gd name="T9" fmla="*/ 0 h 5767"/>
                  <a:gd name="T10" fmla="*/ 5087 w 5245"/>
                  <a:gd name="T11" fmla="*/ 1009 h 5767"/>
                  <a:gd name="T12" fmla="*/ 5229 w 5245"/>
                  <a:gd name="T13" fmla="*/ 2485 h 5767"/>
                  <a:gd name="T14" fmla="*/ 5152 w 5245"/>
                  <a:gd name="T15" fmla="*/ 2989 h 5767"/>
                  <a:gd name="T16" fmla="*/ 4204 w 5245"/>
                  <a:gd name="T17" fmla="*/ 5241 h 5767"/>
                  <a:gd name="T18" fmla="*/ 3282 w 5245"/>
                  <a:gd name="T19" fmla="*/ 5616 h 5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5" h="5767">
                    <a:moveTo>
                      <a:pt x="3282" y="5616"/>
                    </a:moveTo>
                    <a:cubicBezTo>
                      <a:pt x="0" y="4235"/>
                      <a:pt x="0" y="4235"/>
                      <a:pt x="0" y="4235"/>
                    </a:cubicBezTo>
                    <a:cubicBezTo>
                      <a:pt x="1220" y="1336"/>
                      <a:pt x="1220" y="1336"/>
                      <a:pt x="1220" y="1336"/>
                    </a:cubicBezTo>
                    <a:cubicBezTo>
                      <a:pt x="1288" y="1176"/>
                      <a:pt x="1395" y="1035"/>
                      <a:pt x="1531" y="926"/>
                    </a:cubicBezTo>
                    <a:cubicBezTo>
                      <a:pt x="2690" y="0"/>
                      <a:pt x="2690" y="0"/>
                      <a:pt x="2690" y="0"/>
                    </a:cubicBezTo>
                    <a:cubicBezTo>
                      <a:pt x="5087" y="1009"/>
                      <a:pt x="5087" y="1009"/>
                      <a:pt x="5087" y="1009"/>
                    </a:cubicBezTo>
                    <a:cubicBezTo>
                      <a:pt x="5229" y="2485"/>
                      <a:pt x="5229" y="2485"/>
                      <a:pt x="5229" y="2485"/>
                    </a:cubicBezTo>
                    <a:cubicBezTo>
                      <a:pt x="5245" y="2656"/>
                      <a:pt x="5219" y="2830"/>
                      <a:pt x="5152" y="2989"/>
                    </a:cubicBezTo>
                    <a:cubicBezTo>
                      <a:pt x="4204" y="5241"/>
                      <a:pt x="4204" y="5241"/>
                      <a:pt x="4204" y="5241"/>
                    </a:cubicBezTo>
                    <a:cubicBezTo>
                      <a:pt x="4053" y="5599"/>
                      <a:pt x="3641" y="5767"/>
                      <a:pt x="3282" y="5616"/>
                    </a:cubicBez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5">
                <a:extLst>
                  <a:ext uri="{FF2B5EF4-FFF2-40B4-BE49-F238E27FC236}">
                    <a16:creationId xmlns:a16="http://schemas.microsoft.com/office/drawing/2014/main" id="{D8CAC745-A049-42CE-BEED-A324DDB5D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1106488" cy="1022350"/>
              </a:xfrm>
              <a:custGeom>
                <a:avLst/>
                <a:gdLst>
                  <a:gd name="T0" fmla="*/ 6281 w 6281"/>
                  <a:gd name="T1" fmla="*/ 1563 h 5811"/>
                  <a:gd name="T2" fmla="*/ 5142 w 6281"/>
                  <a:gd name="T3" fmla="*/ 2505 h 5811"/>
                  <a:gd name="T4" fmla="*/ 5039 w 6281"/>
                  <a:gd name="T5" fmla="*/ 2604 h 5811"/>
                  <a:gd name="T6" fmla="*/ 4846 w 6281"/>
                  <a:gd name="T7" fmla="*/ 2904 h 5811"/>
                  <a:gd name="T8" fmla="*/ 3622 w 6281"/>
                  <a:gd name="T9" fmla="*/ 5811 h 5811"/>
                  <a:gd name="T10" fmla="*/ 526 w 6281"/>
                  <a:gd name="T11" fmla="*/ 4507 h 5811"/>
                  <a:gd name="T12" fmla="*/ 151 w 6281"/>
                  <a:gd name="T13" fmla="*/ 3586 h 5811"/>
                  <a:gd name="T14" fmla="*/ 1098 w 6281"/>
                  <a:gd name="T15" fmla="*/ 1336 h 5811"/>
                  <a:gd name="T16" fmla="*/ 1297 w 6281"/>
                  <a:gd name="T17" fmla="*/ 1028 h 5811"/>
                  <a:gd name="T18" fmla="*/ 1408 w 6281"/>
                  <a:gd name="T19" fmla="*/ 926 h 5811"/>
                  <a:gd name="T20" fmla="*/ 2567 w 6281"/>
                  <a:gd name="T21" fmla="*/ 0 h 5811"/>
                  <a:gd name="T22" fmla="*/ 6281 w 6281"/>
                  <a:gd name="T23" fmla="*/ 1563 h 5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81" h="5811">
                    <a:moveTo>
                      <a:pt x="6281" y="1563"/>
                    </a:moveTo>
                    <a:cubicBezTo>
                      <a:pt x="5142" y="2505"/>
                      <a:pt x="5142" y="2505"/>
                      <a:pt x="5142" y="2505"/>
                    </a:cubicBezTo>
                    <a:cubicBezTo>
                      <a:pt x="5105" y="2535"/>
                      <a:pt x="5071" y="2568"/>
                      <a:pt x="5039" y="2604"/>
                    </a:cubicBezTo>
                    <a:cubicBezTo>
                      <a:pt x="4958" y="2691"/>
                      <a:pt x="4893" y="2793"/>
                      <a:pt x="4846" y="2904"/>
                    </a:cubicBezTo>
                    <a:cubicBezTo>
                      <a:pt x="3622" y="5811"/>
                      <a:pt x="3622" y="5811"/>
                      <a:pt x="3622" y="5811"/>
                    </a:cubicBezTo>
                    <a:cubicBezTo>
                      <a:pt x="526" y="4507"/>
                      <a:pt x="526" y="4507"/>
                      <a:pt x="526" y="4507"/>
                    </a:cubicBezTo>
                    <a:cubicBezTo>
                      <a:pt x="168" y="4357"/>
                      <a:pt x="0" y="3944"/>
                      <a:pt x="151" y="3586"/>
                    </a:cubicBezTo>
                    <a:cubicBezTo>
                      <a:pt x="1098" y="1336"/>
                      <a:pt x="1098" y="1336"/>
                      <a:pt x="1098" y="1336"/>
                    </a:cubicBezTo>
                    <a:cubicBezTo>
                      <a:pt x="1146" y="1222"/>
                      <a:pt x="1213" y="1118"/>
                      <a:pt x="1297" y="1028"/>
                    </a:cubicBezTo>
                    <a:cubicBezTo>
                      <a:pt x="1331" y="992"/>
                      <a:pt x="1368" y="957"/>
                      <a:pt x="1408" y="926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6281" y="1563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6">
                <a:extLst>
                  <a:ext uri="{FF2B5EF4-FFF2-40B4-BE49-F238E27FC236}">
                    <a16:creationId xmlns:a16="http://schemas.microsoft.com/office/drawing/2014/main" id="{15036198-6E4B-470D-8A5C-D0B8720FF5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795338" cy="571500"/>
              </a:xfrm>
              <a:custGeom>
                <a:avLst/>
                <a:gdLst>
                  <a:gd name="T0" fmla="*/ 4518 w 4518"/>
                  <a:gd name="T1" fmla="*/ 1576 h 3255"/>
                  <a:gd name="T2" fmla="*/ 4325 w 4518"/>
                  <a:gd name="T3" fmla="*/ 1876 h 3255"/>
                  <a:gd name="T4" fmla="*/ 3744 w 4518"/>
                  <a:gd name="T5" fmla="*/ 3255 h 3255"/>
                  <a:gd name="T6" fmla="*/ 0 w 4518"/>
                  <a:gd name="T7" fmla="*/ 1679 h 3255"/>
                  <a:gd name="T8" fmla="*/ 577 w 4518"/>
                  <a:gd name="T9" fmla="*/ 308 h 3255"/>
                  <a:gd name="T10" fmla="*/ 776 w 4518"/>
                  <a:gd name="T11" fmla="*/ 0 h 3255"/>
                  <a:gd name="T12" fmla="*/ 4518 w 4518"/>
                  <a:gd name="T13" fmla="*/ 1576 h 3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18" h="3255">
                    <a:moveTo>
                      <a:pt x="4518" y="1576"/>
                    </a:moveTo>
                    <a:cubicBezTo>
                      <a:pt x="4437" y="1663"/>
                      <a:pt x="4372" y="1765"/>
                      <a:pt x="4325" y="1876"/>
                    </a:cubicBezTo>
                    <a:cubicBezTo>
                      <a:pt x="3744" y="3255"/>
                      <a:pt x="3744" y="3255"/>
                      <a:pt x="3744" y="3255"/>
                    </a:cubicBezTo>
                    <a:cubicBezTo>
                      <a:pt x="0" y="1679"/>
                      <a:pt x="0" y="1679"/>
                      <a:pt x="0" y="1679"/>
                    </a:cubicBezTo>
                    <a:cubicBezTo>
                      <a:pt x="577" y="308"/>
                      <a:pt x="577" y="308"/>
                      <a:pt x="577" y="308"/>
                    </a:cubicBezTo>
                    <a:cubicBezTo>
                      <a:pt x="625" y="194"/>
                      <a:pt x="692" y="90"/>
                      <a:pt x="776" y="0"/>
                    </a:cubicBezTo>
                    <a:lnTo>
                      <a:pt x="4518" y="1576"/>
                    </a:lnTo>
                    <a:close/>
                  </a:path>
                </a:pathLst>
              </a:custGeom>
              <a:solidFill>
                <a:srgbClr val="FFA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37">
                <a:extLst>
                  <a:ext uri="{FF2B5EF4-FFF2-40B4-BE49-F238E27FC236}">
                    <a16:creationId xmlns:a16="http://schemas.microsoft.com/office/drawing/2014/main" id="{DE86B734-4829-42BD-876A-AF0059D63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4963" y="3368675"/>
                <a:ext cx="496888" cy="836612"/>
              </a:xfrm>
              <a:custGeom>
                <a:avLst/>
                <a:gdLst>
                  <a:gd name="T0" fmla="*/ 2801 w 2818"/>
                  <a:gd name="T1" fmla="*/ 1475 h 4758"/>
                  <a:gd name="T2" fmla="*/ 2659 w 2818"/>
                  <a:gd name="T3" fmla="*/ 0 h 4758"/>
                  <a:gd name="T4" fmla="*/ 1520 w 2818"/>
                  <a:gd name="T5" fmla="*/ 942 h 4758"/>
                  <a:gd name="T6" fmla="*/ 1417 w 2818"/>
                  <a:gd name="T7" fmla="*/ 1041 h 4758"/>
                  <a:gd name="T8" fmla="*/ 1224 w 2818"/>
                  <a:gd name="T9" fmla="*/ 1341 h 4758"/>
                  <a:gd name="T10" fmla="*/ 0 w 2818"/>
                  <a:gd name="T11" fmla="*/ 4248 h 4758"/>
                  <a:gd name="T12" fmla="*/ 854 w 2818"/>
                  <a:gd name="T13" fmla="*/ 4607 h 4758"/>
                  <a:gd name="T14" fmla="*/ 1776 w 2818"/>
                  <a:gd name="T15" fmla="*/ 4232 h 4758"/>
                  <a:gd name="T16" fmla="*/ 2724 w 2818"/>
                  <a:gd name="T17" fmla="*/ 1980 h 4758"/>
                  <a:gd name="T18" fmla="*/ 2801 w 2818"/>
                  <a:gd name="T19" fmla="*/ 1475 h 4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18" h="4758">
                    <a:moveTo>
                      <a:pt x="2801" y="1475"/>
                    </a:moveTo>
                    <a:cubicBezTo>
                      <a:pt x="2659" y="0"/>
                      <a:pt x="2659" y="0"/>
                      <a:pt x="2659" y="0"/>
                    </a:cubicBezTo>
                    <a:cubicBezTo>
                      <a:pt x="1520" y="942"/>
                      <a:pt x="1520" y="942"/>
                      <a:pt x="1520" y="942"/>
                    </a:cubicBezTo>
                    <a:cubicBezTo>
                      <a:pt x="1483" y="973"/>
                      <a:pt x="1449" y="1005"/>
                      <a:pt x="1417" y="1041"/>
                    </a:cubicBezTo>
                    <a:cubicBezTo>
                      <a:pt x="1336" y="1128"/>
                      <a:pt x="1271" y="1230"/>
                      <a:pt x="1224" y="1341"/>
                    </a:cubicBezTo>
                    <a:cubicBezTo>
                      <a:pt x="0" y="4248"/>
                      <a:pt x="0" y="4248"/>
                      <a:pt x="0" y="4248"/>
                    </a:cubicBezTo>
                    <a:cubicBezTo>
                      <a:pt x="854" y="4607"/>
                      <a:pt x="854" y="4607"/>
                      <a:pt x="854" y="4607"/>
                    </a:cubicBezTo>
                    <a:cubicBezTo>
                      <a:pt x="1213" y="4758"/>
                      <a:pt x="1625" y="4590"/>
                      <a:pt x="1776" y="4232"/>
                    </a:cubicBezTo>
                    <a:cubicBezTo>
                      <a:pt x="2724" y="1980"/>
                      <a:pt x="2724" y="1980"/>
                      <a:pt x="2724" y="1980"/>
                    </a:cubicBezTo>
                    <a:cubicBezTo>
                      <a:pt x="2791" y="1821"/>
                      <a:pt x="2818" y="1648"/>
                      <a:pt x="2801" y="1475"/>
                    </a:cubicBez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38">
                <a:extLst>
                  <a:ext uri="{FF2B5EF4-FFF2-40B4-BE49-F238E27FC236}">
                    <a16:creationId xmlns:a16="http://schemas.microsoft.com/office/drawing/2014/main" id="{4F8AE6CC-84A2-4B19-ABA5-8A1F450B6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86263" y="3470275"/>
                <a:ext cx="130175" cy="184150"/>
              </a:xfrm>
              <a:custGeom>
                <a:avLst/>
                <a:gdLst>
                  <a:gd name="T0" fmla="*/ 734 w 743"/>
                  <a:gd name="T1" fmla="*/ 637 h 1055"/>
                  <a:gd name="T2" fmla="*/ 283 w 743"/>
                  <a:gd name="T3" fmla="*/ 972 h 1055"/>
                  <a:gd name="T4" fmla="*/ 268 w 743"/>
                  <a:gd name="T5" fmla="*/ 966 h 1055"/>
                  <a:gd name="T6" fmla="*/ 253 w 743"/>
                  <a:gd name="T7" fmla="*/ 959 h 1055"/>
                  <a:gd name="T8" fmla="*/ 178 w 743"/>
                  <a:gd name="T9" fmla="*/ 403 h 1055"/>
                  <a:gd name="T10" fmla="*/ 572 w 743"/>
                  <a:gd name="T11" fmla="*/ 48 h 1055"/>
                  <a:gd name="T12" fmla="*/ 712 w 743"/>
                  <a:gd name="T13" fmla="*/ 107 h 1055"/>
                  <a:gd name="T14" fmla="*/ 734 w 743"/>
                  <a:gd name="T15" fmla="*/ 637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3" h="1055">
                    <a:moveTo>
                      <a:pt x="734" y="637"/>
                    </a:moveTo>
                    <a:cubicBezTo>
                      <a:pt x="743" y="876"/>
                      <a:pt x="508" y="1055"/>
                      <a:pt x="283" y="972"/>
                    </a:cubicBezTo>
                    <a:cubicBezTo>
                      <a:pt x="278" y="970"/>
                      <a:pt x="273" y="968"/>
                      <a:pt x="268" y="966"/>
                    </a:cubicBezTo>
                    <a:cubicBezTo>
                      <a:pt x="263" y="964"/>
                      <a:pt x="258" y="962"/>
                      <a:pt x="253" y="959"/>
                    </a:cubicBezTo>
                    <a:cubicBezTo>
                      <a:pt x="37" y="857"/>
                      <a:pt x="0" y="563"/>
                      <a:pt x="178" y="403"/>
                    </a:cubicBezTo>
                    <a:cubicBezTo>
                      <a:pt x="572" y="48"/>
                      <a:pt x="572" y="48"/>
                      <a:pt x="572" y="48"/>
                    </a:cubicBezTo>
                    <a:cubicBezTo>
                      <a:pt x="625" y="0"/>
                      <a:pt x="710" y="35"/>
                      <a:pt x="712" y="107"/>
                    </a:cubicBezTo>
                    <a:lnTo>
                      <a:pt x="734" y="637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39">
                <a:extLst>
                  <a:ext uri="{FF2B5EF4-FFF2-40B4-BE49-F238E27FC236}">
                    <a16:creationId xmlns:a16="http://schemas.microsoft.com/office/drawing/2014/main" id="{943766F0-8C49-4522-80CD-21493E482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585788" cy="801687"/>
              </a:xfrm>
              <a:custGeom>
                <a:avLst/>
                <a:gdLst>
                  <a:gd name="T0" fmla="*/ 3321 w 3321"/>
                  <a:gd name="T1" fmla="*/ 318 h 4557"/>
                  <a:gd name="T2" fmla="*/ 3309 w 3321"/>
                  <a:gd name="T3" fmla="*/ 347 h 4557"/>
                  <a:gd name="T4" fmla="*/ 2150 w 3321"/>
                  <a:gd name="T5" fmla="*/ 1273 h 4557"/>
                  <a:gd name="T6" fmla="*/ 2039 w 3321"/>
                  <a:gd name="T7" fmla="*/ 1376 h 4557"/>
                  <a:gd name="T8" fmla="*/ 1840 w 3321"/>
                  <a:gd name="T9" fmla="*/ 1684 h 4557"/>
                  <a:gd name="T10" fmla="*/ 641 w 3321"/>
                  <a:gd name="T11" fmla="*/ 4557 h 4557"/>
                  <a:gd name="T12" fmla="*/ 526 w 3321"/>
                  <a:gd name="T13" fmla="*/ 4508 h 4557"/>
                  <a:gd name="T14" fmla="*/ 151 w 3321"/>
                  <a:gd name="T15" fmla="*/ 3586 h 4557"/>
                  <a:gd name="T16" fmla="*/ 1098 w 3321"/>
                  <a:gd name="T17" fmla="*/ 1337 h 4557"/>
                  <a:gd name="T18" fmla="*/ 1297 w 3321"/>
                  <a:gd name="T19" fmla="*/ 1029 h 4557"/>
                  <a:gd name="T20" fmla="*/ 1408 w 3321"/>
                  <a:gd name="T21" fmla="*/ 927 h 4557"/>
                  <a:gd name="T22" fmla="*/ 2567 w 3321"/>
                  <a:gd name="T23" fmla="*/ 1 h 4557"/>
                  <a:gd name="T24" fmla="*/ 2567 w 3321"/>
                  <a:gd name="T25" fmla="*/ 0 h 4557"/>
                  <a:gd name="T26" fmla="*/ 3321 w 3321"/>
                  <a:gd name="T27" fmla="*/ 318 h 4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21" h="4557">
                    <a:moveTo>
                      <a:pt x="3321" y="318"/>
                    </a:moveTo>
                    <a:cubicBezTo>
                      <a:pt x="3309" y="347"/>
                      <a:pt x="3309" y="347"/>
                      <a:pt x="3309" y="347"/>
                    </a:cubicBezTo>
                    <a:cubicBezTo>
                      <a:pt x="2150" y="1273"/>
                      <a:pt x="2150" y="1273"/>
                      <a:pt x="2150" y="1273"/>
                    </a:cubicBezTo>
                    <a:cubicBezTo>
                      <a:pt x="2110" y="1305"/>
                      <a:pt x="2073" y="1340"/>
                      <a:pt x="2039" y="1376"/>
                    </a:cubicBezTo>
                    <a:cubicBezTo>
                      <a:pt x="1955" y="1466"/>
                      <a:pt x="1888" y="1570"/>
                      <a:pt x="1840" y="1684"/>
                    </a:cubicBezTo>
                    <a:cubicBezTo>
                      <a:pt x="641" y="4557"/>
                      <a:pt x="641" y="4557"/>
                      <a:pt x="641" y="4557"/>
                    </a:cubicBezTo>
                    <a:cubicBezTo>
                      <a:pt x="526" y="4508"/>
                      <a:pt x="526" y="4508"/>
                      <a:pt x="526" y="4508"/>
                    </a:cubicBezTo>
                    <a:cubicBezTo>
                      <a:pt x="168" y="4358"/>
                      <a:pt x="0" y="3945"/>
                      <a:pt x="151" y="3586"/>
                    </a:cubicBezTo>
                    <a:cubicBezTo>
                      <a:pt x="1098" y="1337"/>
                      <a:pt x="1098" y="1337"/>
                      <a:pt x="1098" y="1337"/>
                    </a:cubicBezTo>
                    <a:cubicBezTo>
                      <a:pt x="1146" y="1223"/>
                      <a:pt x="1213" y="1119"/>
                      <a:pt x="1297" y="1029"/>
                    </a:cubicBezTo>
                    <a:cubicBezTo>
                      <a:pt x="1331" y="993"/>
                      <a:pt x="1368" y="958"/>
                      <a:pt x="1408" y="927"/>
                    </a:cubicBezTo>
                    <a:cubicBezTo>
                      <a:pt x="2567" y="1"/>
                      <a:pt x="2567" y="1"/>
                      <a:pt x="2567" y="1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3321" y="318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0">
                <a:extLst>
                  <a:ext uri="{FF2B5EF4-FFF2-40B4-BE49-F238E27FC236}">
                    <a16:creationId xmlns:a16="http://schemas.microsoft.com/office/drawing/2014/main" id="{04ED8370-2277-4C57-A22D-6FAC3C749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271463" cy="350837"/>
              </a:xfrm>
              <a:custGeom>
                <a:avLst/>
                <a:gdLst>
                  <a:gd name="T0" fmla="*/ 1542 w 1542"/>
                  <a:gd name="T1" fmla="*/ 322 h 1997"/>
                  <a:gd name="T2" fmla="*/ 1518 w 1542"/>
                  <a:gd name="T3" fmla="*/ 346 h 1997"/>
                  <a:gd name="T4" fmla="*/ 1319 w 1542"/>
                  <a:gd name="T5" fmla="*/ 654 h 1997"/>
                  <a:gd name="T6" fmla="*/ 759 w 1542"/>
                  <a:gd name="T7" fmla="*/ 1997 h 1997"/>
                  <a:gd name="T8" fmla="*/ 0 w 1542"/>
                  <a:gd name="T9" fmla="*/ 1678 h 1997"/>
                  <a:gd name="T10" fmla="*/ 577 w 1542"/>
                  <a:gd name="T11" fmla="*/ 307 h 1997"/>
                  <a:gd name="T12" fmla="*/ 776 w 1542"/>
                  <a:gd name="T13" fmla="*/ 0 h 1997"/>
                  <a:gd name="T14" fmla="*/ 1542 w 1542"/>
                  <a:gd name="T15" fmla="*/ 322 h 1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2" h="1997">
                    <a:moveTo>
                      <a:pt x="1542" y="322"/>
                    </a:moveTo>
                    <a:cubicBezTo>
                      <a:pt x="1533" y="330"/>
                      <a:pt x="1526" y="338"/>
                      <a:pt x="1518" y="346"/>
                    </a:cubicBezTo>
                    <a:cubicBezTo>
                      <a:pt x="1434" y="436"/>
                      <a:pt x="1367" y="540"/>
                      <a:pt x="1319" y="654"/>
                    </a:cubicBezTo>
                    <a:cubicBezTo>
                      <a:pt x="759" y="1997"/>
                      <a:pt x="759" y="1997"/>
                      <a:pt x="759" y="1997"/>
                    </a:cubicBezTo>
                    <a:cubicBezTo>
                      <a:pt x="0" y="1678"/>
                      <a:pt x="0" y="1678"/>
                      <a:pt x="0" y="1678"/>
                    </a:cubicBezTo>
                    <a:cubicBezTo>
                      <a:pt x="577" y="307"/>
                      <a:pt x="577" y="307"/>
                      <a:pt x="577" y="307"/>
                    </a:cubicBezTo>
                    <a:cubicBezTo>
                      <a:pt x="625" y="193"/>
                      <a:pt x="692" y="89"/>
                      <a:pt x="776" y="0"/>
                    </a:cubicBezTo>
                    <a:lnTo>
                      <a:pt x="1542" y="322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1">
                <a:extLst>
                  <a:ext uri="{FF2B5EF4-FFF2-40B4-BE49-F238E27FC236}">
                    <a16:creationId xmlns:a16="http://schemas.microsoft.com/office/drawing/2014/main" id="{A6D6652B-B6E3-4243-9F01-0F5C2A3AF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741363" cy="501650"/>
              </a:xfrm>
              <a:custGeom>
                <a:avLst/>
                <a:gdLst>
                  <a:gd name="T0" fmla="*/ 3714 w 4210"/>
                  <a:gd name="T1" fmla="*/ 2856 h 2856"/>
                  <a:gd name="T2" fmla="*/ 0 w 4210"/>
                  <a:gd name="T3" fmla="*/ 1293 h 2856"/>
                  <a:gd name="T4" fmla="*/ 394 w 4210"/>
                  <a:gd name="T5" fmla="*/ 356 h 2856"/>
                  <a:gd name="T6" fmla="*/ 1019 w 4210"/>
                  <a:gd name="T7" fmla="*/ 102 h 2856"/>
                  <a:gd name="T8" fmla="*/ 3853 w 4210"/>
                  <a:gd name="T9" fmla="*/ 1296 h 2856"/>
                  <a:gd name="T10" fmla="*/ 4108 w 4210"/>
                  <a:gd name="T11" fmla="*/ 1920 h 2856"/>
                  <a:gd name="T12" fmla="*/ 3714 w 4210"/>
                  <a:gd name="T13" fmla="*/ 2856 h 2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10" h="2856">
                    <a:moveTo>
                      <a:pt x="3714" y="2856"/>
                    </a:move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cubicBezTo>
                      <a:pt x="3853" y="1296"/>
                      <a:pt x="3853" y="1296"/>
                      <a:pt x="3853" y="1296"/>
                    </a:cubicBezTo>
                    <a:cubicBezTo>
                      <a:pt x="4096" y="1398"/>
                      <a:pt x="4210" y="1677"/>
                      <a:pt x="4108" y="1920"/>
                    </a:cubicBezTo>
                    <a:lnTo>
                      <a:pt x="3714" y="2856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2">
                <a:extLst>
                  <a:ext uri="{FF2B5EF4-FFF2-40B4-BE49-F238E27FC236}">
                    <a16:creationId xmlns:a16="http://schemas.microsoft.com/office/drawing/2014/main" id="{C9FF6F45-02B6-4171-951E-020644A15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231775" cy="282575"/>
              </a:xfrm>
              <a:custGeom>
                <a:avLst/>
                <a:gdLst>
                  <a:gd name="T0" fmla="*/ 1320 w 1320"/>
                  <a:gd name="T1" fmla="*/ 229 h 1610"/>
                  <a:gd name="T2" fmla="*/ 754 w 1320"/>
                  <a:gd name="T3" fmla="*/ 1610 h 1610"/>
                  <a:gd name="T4" fmla="*/ 0 w 1320"/>
                  <a:gd name="T5" fmla="*/ 1293 h 1610"/>
                  <a:gd name="T6" fmla="*/ 394 w 1320"/>
                  <a:gd name="T7" fmla="*/ 356 h 1610"/>
                  <a:gd name="T8" fmla="*/ 1019 w 1320"/>
                  <a:gd name="T9" fmla="*/ 102 h 1610"/>
                  <a:gd name="T10" fmla="*/ 1320 w 1320"/>
                  <a:gd name="T11" fmla="*/ 229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0" h="1610">
                    <a:moveTo>
                      <a:pt x="1320" y="229"/>
                    </a:moveTo>
                    <a:cubicBezTo>
                      <a:pt x="754" y="1610"/>
                      <a:pt x="754" y="1610"/>
                      <a:pt x="754" y="1610"/>
                    </a:cubicBez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lnTo>
                      <a:pt x="1320" y="229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3">
                <a:extLst>
                  <a:ext uri="{FF2B5EF4-FFF2-40B4-BE49-F238E27FC236}">
                    <a16:creationId xmlns:a16="http://schemas.microsoft.com/office/drawing/2014/main" id="{E8185402-4F05-4C5F-9E5F-0426650EB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40400" y="3886200"/>
                <a:ext cx="2136775" cy="1138237"/>
              </a:xfrm>
              <a:custGeom>
                <a:avLst/>
                <a:gdLst>
                  <a:gd name="T0" fmla="*/ 12134 w 12134"/>
                  <a:gd name="T1" fmla="*/ 0 h 6476"/>
                  <a:gd name="T2" fmla="*/ 10168 w 12134"/>
                  <a:gd name="T3" fmla="*/ 6044 h 6476"/>
                  <a:gd name="T4" fmla="*/ 9573 w 12134"/>
                  <a:gd name="T5" fmla="*/ 6476 h 6476"/>
                  <a:gd name="T6" fmla="*/ 2593 w 12134"/>
                  <a:gd name="T7" fmla="*/ 6476 h 6476"/>
                  <a:gd name="T8" fmla="*/ 1999 w 12134"/>
                  <a:gd name="T9" fmla="*/ 6046 h 6476"/>
                  <a:gd name="T10" fmla="*/ 0 w 12134"/>
                  <a:gd name="T11" fmla="*/ 0 h 6476"/>
                  <a:gd name="T12" fmla="*/ 12134 w 12134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34" h="6476">
                    <a:moveTo>
                      <a:pt x="12134" y="0"/>
                    </a:moveTo>
                    <a:cubicBezTo>
                      <a:pt x="10168" y="6044"/>
                      <a:pt x="10168" y="6044"/>
                      <a:pt x="10168" y="6044"/>
                    </a:cubicBezTo>
                    <a:cubicBezTo>
                      <a:pt x="10085" y="6301"/>
                      <a:pt x="9844" y="6476"/>
                      <a:pt x="9573" y="6476"/>
                    </a:cubicBezTo>
                    <a:cubicBezTo>
                      <a:pt x="2593" y="6476"/>
                      <a:pt x="2593" y="6476"/>
                      <a:pt x="2593" y="6476"/>
                    </a:cubicBezTo>
                    <a:cubicBezTo>
                      <a:pt x="2323" y="6476"/>
                      <a:pt x="2083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2134" y="0"/>
                    </a:lnTo>
                    <a:close/>
                  </a:path>
                </a:pathLst>
              </a:custGeom>
              <a:solidFill>
                <a:srgbClr val="7ED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4">
                <a:extLst>
                  <a:ext uri="{FF2B5EF4-FFF2-40B4-BE49-F238E27FC236}">
                    <a16:creationId xmlns:a16="http://schemas.microsoft.com/office/drawing/2014/main" id="{0362662A-E369-43A1-95BA-E25D286E91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34025" y="3886200"/>
                <a:ext cx="1930400" cy="1138237"/>
              </a:xfrm>
              <a:custGeom>
                <a:avLst/>
                <a:gdLst>
                  <a:gd name="T0" fmla="*/ 10957 w 10957"/>
                  <a:gd name="T1" fmla="*/ 0 h 6476"/>
                  <a:gd name="T2" fmla="*/ 8991 w 10957"/>
                  <a:gd name="T3" fmla="*/ 6044 h 6476"/>
                  <a:gd name="T4" fmla="*/ 8396 w 10957"/>
                  <a:gd name="T5" fmla="*/ 6476 h 6476"/>
                  <a:gd name="T6" fmla="*/ 2594 w 10957"/>
                  <a:gd name="T7" fmla="*/ 6476 h 6476"/>
                  <a:gd name="T8" fmla="*/ 1999 w 10957"/>
                  <a:gd name="T9" fmla="*/ 6046 h 6476"/>
                  <a:gd name="T10" fmla="*/ 0 w 10957"/>
                  <a:gd name="T11" fmla="*/ 0 h 6476"/>
                  <a:gd name="T12" fmla="*/ 10957 w 10957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57" h="6476">
                    <a:moveTo>
                      <a:pt x="10957" y="0"/>
                    </a:moveTo>
                    <a:cubicBezTo>
                      <a:pt x="8991" y="6044"/>
                      <a:pt x="8991" y="6044"/>
                      <a:pt x="8991" y="6044"/>
                    </a:cubicBezTo>
                    <a:cubicBezTo>
                      <a:pt x="8908" y="6301"/>
                      <a:pt x="8667" y="6476"/>
                      <a:pt x="8396" y="6476"/>
                    </a:cubicBezTo>
                    <a:cubicBezTo>
                      <a:pt x="2594" y="6476"/>
                      <a:pt x="2594" y="6476"/>
                      <a:pt x="2594" y="6476"/>
                    </a:cubicBezTo>
                    <a:cubicBezTo>
                      <a:pt x="2323" y="6476"/>
                      <a:pt x="2084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957" y="0"/>
                    </a:lnTo>
                    <a:close/>
                  </a:path>
                </a:pathLst>
              </a:cu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5">
                <a:extLst>
                  <a:ext uri="{FF2B5EF4-FFF2-40B4-BE49-F238E27FC236}">
                    <a16:creationId xmlns:a16="http://schemas.microsoft.com/office/drawing/2014/main" id="{E9445B77-D645-4157-B5D8-990C7E85AC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780088" y="3849688"/>
                <a:ext cx="2214563" cy="1211262"/>
              </a:xfrm>
              <a:custGeom>
                <a:avLst/>
                <a:gdLst>
                  <a:gd name="T0" fmla="*/ 1405 w 12568"/>
                  <a:gd name="T1" fmla="*/ 0 h 6888"/>
                  <a:gd name="T2" fmla="*/ 12067 w 12568"/>
                  <a:gd name="T3" fmla="*/ 412 h 6888"/>
                  <a:gd name="T4" fmla="*/ 10438 w 12568"/>
                  <a:gd name="T5" fmla="*/ 1132 h 6888"/>
                  <a:gd name="T6" fmla="*/ 9682 w 12568"/>
                  <a:gd name="T7" fmla="*/ 2698 h 6888"/>
                  <a:gd name="T8" fmla="*/ 8246 w 12568"/>
                  <a:gd name="T9" fmla="*/ 884 h 6888"/>
                  <a:gd name="T10" fmla="*/ 6490 w 12568"/>
                  <a:gd name="T11" fmla="*/ 2698 h 6888"/>
                  <a:gd name="T12" fmla="*/ 6078 w 12568"/>
                  <a:gd name="T13" fmla="*/ 1089 h 6888"/>
                  <a:gd name="T14" fmla="*/ 4592 w 12568"/>
                  <a:gd name="T15" fmla="*/ 1071 h 6888"/>
                  <a:gd name="T16" fmla="*/ 4321 w 12568"/>
                  <a:gd name="T17" fmla="*/ 2698 h 6888"/>
                  <a:gd name="T18" fmla="*/ 4069 w 12568"/>
                  <a:gd name="T19" fmla="*/ 3111 h 6888"/>
                  <a:gd name="T20" fmla="*/ 3332 w 12568"/>
                  <a:gd name="T21" fmla="*/ 4579 h 6888"/>
                  <a:gd name="T22" fmla="*/ 3450 w 12568"/>
                  <a:gd name="T23" fmla="*/ 2905 h 6888"/>
                  <a:gd name="T24" fmla="*/ 2580 w 12568"/>
                  <a:gd name="T25" fmla="*/ 1046 h 6888"/>
                  <a:gd name="T26" fmla="*/ 2510 w 12568"/>
                  <a:gd name="T27" fmla="*/ 2698 h 6888"/>
                  <a:gd name="T28" fmla="*/ 580 w 12568"/>
                  <a:gd name="T29" fmla="*/ 412 h 6888"/>
                  <a:gd name="T30" fmla="*/ 217 w 12568"/>
                  <a:gd name="T31" fmla="*/ 0 h 6888"/>
                  <a:gd name="T32" fmla="*/ 2020 w 12568"/>
                  <a:gd name="T33" fmla="*/ 6317 h 6888"/>
                  <a:gd name="T34" fmla="*/ 3568 w 12568"/>
                  <a:gd name="T35" fmla="*/ 6888 h 6888"/>
                  <a:gd name="T36" fmla="*/ 4881 w 12568"/>
                  <a:gd name="T37" fmla="*/ 6888 h 6888"/>
                  <a:gd name="T38" fmla="*/ 7733 w 12568"/>
                  <a:gd name="T39" fmla="*/ 6888 h 6888"/>
                  <a:gd name="T40" fmla="*/ 9045 w 12568"/>
                  <a:gd name="T41" fmla="*/ 6888 h 6888"/>
                  <a:gd name="T42" fmla="*/ 10582 w 12568"/>
                  <a:gd name="T43" fmla="*/ 6313 h 6888"/>
                  <a:gd name="T44" fmla="*/ 10802 w 12568"/>
                  <a:gd name="T45" fmla="*/ 4303 h 6888"/>
                  <a:gd name="T46" fmla="*/ 10016 w 12568"/>
                  <a:gd name="T47" fmla="*/ 3111 h 6888"/>
                  <a:gd name="T48" fmla="*/ 11189 w 12568"/>
                  <a:gd name="T49" fmla="*/ 3778 h 6888"/>
                  <a:gd name="T50" fmla="*/ 12547 w 12568"/>
                  <a:gd name="T51" fmla="*/ 270 h 6888"/>
                  <a:gd name="T52" fmla="*/ 7712 w 12568"/>
                  <a:gd name="T53" fmla="*/ 4579 h 6888"/>
                  <a:gd name="T54" fmla="*/ 7842 w 12568"/>
                  <a:gd name="T55" fmla="*/ 3111 h 6888"/>
                  <a:gd name="T56" fmla="*/ 9194 w 12568"/>
                  <a:gd name="T57" fmla="*/ 4991 h 6888"/>
                  <a:gd name="T58" fmla="*/ 7544 w 12568"/>
                  <a:gd name="T59" fmla="*/ 6476 h 6888"/>
                  <a:gd name="T60" fmla="*/ 7675 w 12568"/>
                  <a:gd name="T61" fmla="*/ 4991 h 6888"/>
                  <a:gd name="T62" fmla="*/ 4939 w 12568"/>
                  <a:gd name="T63" fmla="*/ 4991 h 6888"/>
                  <a:gd name="T64" fmla="*/ 5070 w 12568"/>
                  <a:gd name="T65" fmla="*/ 6476 h 6888"/>
                  <a:gd name="T66" fmla="*/ 6078 w 12568"/>
                  <a:gd name="T67" fmla="*/ 4579 h 6888"/>
                  <a:gd name="T68" fmla="*/ 4524 w 12568"/>
                  <a:gd name="T69" fmla="*/ 4991 h 6888"/>
                  <a:gd name="T70" fmla="*/ 3420 w 12568"/>
                  <a:gd name="T71" fmla="*/ 4991 h 6888"/>
                  <a:gd name="T72" fmla="*/ 2910 w 12568"/>
                  <a:gd name="T73" fmla="*/ 4579 h 6888"/>
                  <a:gd name="T74" fmla="*/ 2598 w 12568"/>
                  <a:gd name="T75" fmla="*/ 3111 h 6888"/>
                  <a:gd name="T76" fmla="*/ 2998 w 12568"/>
                  <a:gd name="T77" fmla="*/ 4991 h 6888"/>
                  <a:gd name="T78" fmla="*/ 2411 w 12568"/>
                  <a:gd name="T79" fmla="*/ 6188 h 6888"/>
                  <a:gd name="T80" fmla="*/ 9790 w 12568"/>
                  <a:gd name="T81" fmla="*/ 6476 h 6888"/>
                  <a:gd name="T82" fmla="*/ 10578 w 12568"/>
                  <a:gd name="T83" fmla="*/ 4991 h 6888"/>
                  <a:gd name="T84" fmla="*/ 8256 w 12568"/>
                  <a:gd name="T85" fmla="*/ 3111 h 6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568" h="6888">
                    <a:moveTo>
                      <a:pt x="12518" y="85"/>
                    </a:moveTo>
                    <a:cubicBezTo>
                      <a:pt x="12479" y="31"/>
                      <a:pt x="12417" y="0"/>
                      <a:pt x="12351" y="0"/>
                    </a:cubicBezTo>
                    <a:cubicBezTo>
                      <a:pt x="1405" y="0"/>
                      <a:pt x="1405" y="0"/>
                      <a:pt x="1405" y="0"/>
                    </a:cubicBezTo>
                    <a:cubicBezTo>
                      <a:pt x="1292" y="0"/>
                      <a:pt x="1199" y="92"/>
                      <a:pt x="1199" y="206"/>
                    </a:cubicBezTo>
                    <a:cubicBezTo>
                      <a:pt x="1199" y="320"/>
                      <a:pt x="1292" y="412"/>
                      <a:pt x="1405" y="412"/>
                    </a:cubicBezTo>
                    <a:cubicBezTo>
                      <a:pt x="12067" y="412"/>
                      <a:pt x="12067" y="412"/>
                      <a:pt x="12067" y="412"/>
                    </a:cubicBezTo>
                    <a:cubicBezTo>
                      <a:pt x="11324" y="2698"/>
                      <a:pt x="11324" y="2698"/>
                      <a:pt x="11324" y="2698"/>
                    </a:cubicBezTo>
                    <a:cubicBezTo>
                      <a:pt x="10104" y="2698"/>
                      <a:pt x="10104" y="2698"/>
                      <a:pt x="10104" y="2698"/>
                    </a:cubicBezTo>
                    <a:cubicBezTo>
                      <a:pt x="10438" y="1132"/>
                      <a:pt x="10438" y="1132"/>
                      <a:pt x="10438" y="1132"/>
                    </a:cubicBezTo>
                    <a:cubicBezTo>
                      <a:pt x="10461" y="1021"/>
                      <a:pt x="10390" y="911"/>
                      <a:pt x="10279" y="887"/>
                    </a:cubicBezTo>
                    <a:cubicBezTo>
                      <a:pt x="10167" y="864"/>
                      <a:pt x="10058" y="935"/>
                      <a:pt x="10034" y="1046"/>
                    </a:cubicBezTo>
                    <a:cubicBezTo>
                      <a:pt x="9682" y="2698"/>
                      <a:pt x="9682" y="2698"/>
                      <a:pt x="9682" y="2698"/>
                    </a:cubicBezTo>
                    <a:cubicBezTo>
                      <a:pt x="8292" y="2698"/>
                      <a:pt x="8292" y="2698"/>
                      <a:pt x="8292" y="2698"/>
                    </a:cubicBezTo>
                    <a:cubicBezTo>
                      <a:pt x="8433" y="1107"/>
                      <a:pt x="8433" y="1107"/>
                      <a:pt x="8433" y="1107"/>
                    </a:cubicBezTo>
                    <a:cubicBezTo>
                      <a:pt x="8443" y="994"/>
                      <a:pt x="8360" y="894"/>
                      <a:pt x="8246" y="884"/>
                    </a:cubicBezTo>
                    <a:cubicBezTo>
                      <a:pt x="8133" y="873"/>
                      <a:pt x="8032" y="957"/>
                      <a:pt x="8022" y="1071"/>
                    </a:cubicBezTo>
                    <a:cubicBezTo>
                      <a:pt x="7878" y="2698"/>
                      <a:pt x="7878" y="2698"/>
                      <a:pt x="7878" y="2698"/>
                    </a:cubicBezTo>
                    <a:cubicBezTo>
                      <a:pt x="6490" y="2698"/>
                      <a:pt x="6490" y="2698"/>
                      <a:pt x="6490" y="2698"/>
                    </a:cubicBezTo>
                    <a:cubicBezTo>
                      <a:pt x="6490" y="1089"/>
                      <a:pt x="6490" y="1089"/>
                      <a:pt x="6490" y="1089"/>
                    </a:cubicBezTo>
                    <a:cubicBezTo>
                      <a:pt x="6490" y="975"/>
                      <a:pt x="6398" y="883"/>
                      <a:pt x="6284" y="883"/>
                    </a:cubicBezTo>
                    <a:cubicBezTo>
                      <a:pt x="6170" y="883"/>
                      <a:pt x="6078" y="975"/>
                      <a:pt x="6078" y="1089"/>
                    </a:cubicBezTo>
                    <a:cubicBezTo>
                      <a:pt x="6078" y="2698"/>
                      <a:pt x="6078" y="2698"/>
                      <a:pt x="6078" y="2698"/>
                    </a:cubicBezTo>
                    <a:cubicBezTo>
                      <a:pt x="4736" y="2698"/>
                      <a:pt x="4736" y="2698"/>
                      <a:pt x="4736" y="2698"/>
                    </a:cubicBezTo>
                    <a:cubicBezTo>
                      <a:pt x="4592" y="1071"/>
                      <a:pt x="4592" y="1071"/>
                      <a:pt x="4592" y="1071"/>
                    </a:cubicBezTo>
                    <a:cubicBezTo>
                      <a:pt x="4582" y="957"/>
                      <a:pt x="4481" y="874"/>
                      <a:pt x="4368" y="884"/>
                    </a:cubicBezTo>
                    <a:cubicBezTo>
                      <a:pt x="4254" y="894"/>
                      <a:pt x="4171" y="994"/>
                      <a:pt x="4181" y="1107"/>
                    </a:cubicBezTo>
                    <a:cubicBezTo>
                      <a:pt x="4321" y="2698"/>
                      <a:pt x="4321" y="2698"/>
                      <a:pt x="4321" y="2698"/>
                    </a:cubicBezTo>
                    <a:cubicBezTo>
                      <a:pt x="4069" y="2698"/>
                      <a:pt x="4069" y="2698"/>
                      <a:pt x="4069" y="2698"/>
                    </a:cubicBezTo>
                    <a:cubicBezTo>
                      <a:pt x="3955" y="2698"/>
                      <a:pt x="3863" y="2791"/>
                      <a:pt x="3863" y="2905"/>
                    </a:cubicBezTo>
                    <a:cubicBezTo>
                      <a:pt x="3863" y="3019"/>
                      <a:pt x="3955" y="3111"/>
                      <a:pt x="4069" y="3111"/>
                    </a:cubicBezTo>
                    <a:cubicBezTo>
                      <a:pt x="4358" y="3111"/>
                      <a:pt x="4358" y="3111"/>
                      <a:pt x="4358" y="3111"/>
                    </a:cubicBezTo>
                    <a:cubicBezTo>
                      <a:pt x="4488" y="4579"/>
                      <a:pt x="4488" y="4579"/>
                      <a:pt x="4488" y="4579"/>
                    </a:cubicBezTo>
                    <a:cubicBezTo>
                      <a:pt x="3332" y="4579"/>
                      <a:pt x="3332" y="4579"/>
                      <a:pt x="3332" y="4579"/>
                    </a:cubicBezTo>
                    <a:cubicBezTo>
                      <a:pt x="3019" y="3111"/>
                      <a:pt x="3019" y="3111"/>
                      <a:pt x="3019" y="3111"/>
                    </a:cubicBezTo>
                    <a:cubicBezTo>
                      <a:pt x="3244" y="3111"/>
                      <a:pt x="3244" y="3111"/>
                      <a:pt x="3244" y="3111"/>
                    </a:cubicBezTo>
                    <a:cubicBezTo>
                      <a:pt x="3358" y="3111"/>
                      <a:pt x="3450" y="3019"/>
                      <a:pt x="3450" y="2905"/>
                    </a:cubicBezTo>
                    <a:cubicBezTo>
                      <a:pt x="3450" y="2791"/>
                      <a:pt x="3358" y="2698"/>
                      <a:pt x="3244" y="2698"/>
                    </a:cubicBezTo>
                    <a:cubicBezTo>
                      <a:pt x="2932" y="2698"/>
                      <a:pt x="2932" y="2698"/>
                      <a:pt x="2932" y="2698"/>
                    </a:cubicBezTo>
                    <a:cubicBezTo>
                      <a:pt x="2580" y="1046"/>
                      <a:pt x="2580" y="1046"/>
                      <a:pt x="2580" y="1046"/>
                    </a:cubicBezTo>
                    <a:cubicBezTo>
                      <a:pt x="2556" y="935"/>
                      <a:pt x="2447" y="863"/>
                      <a:pt x="2335" y="887"/>
                    </a:cubicBezTo>
                    <a:cubicBezTo>
                      <a:pt x="2224" y="911"/>
                      <a:pt x="2153" y="1021"/>
                      <a:pt x="2176" y="1132"/>
                    </a:cubicBezTo>
                    <a:cubicBezTo>
                      <a:pt x="2510" y="2698"/>
                      <a:pt x="2510" y="2698"/>
                      <a:pt x="2510" y="2698"/>
                    </a:cubicBezTo>
                    <a:cubicBezTo>
                      <a:pt x="1258" y="2698"/>
                      <a:pt x="1258" y="2698"/>
                      <a:pt x="1258" y="2698"/>
                    </a:cubicBezTo>
                    <a:cubicBezTo>
                      <a:pt x="502" y="412"/>
                      <a:pt x="502" y="412"/>
                      <a:pt x="502" y="412"/>
                    </a:cubicBezTo>
                    <a:cubicBezTo>
                      <a:pt x="580" y="412"/>
                      <a:pt x="580" y="412"/>
                      <a:pt x="580" y="412"/>
                    </a:cubicBezTo>
                    <a:cubicBezTo>
                      <a:pt x="694" y="412"/>
                      <a:pt x="787" y="320"/>
                      <a:pt x="787" y="206"/>
                    </a:cubicBezTo>
                    <a:cubicBezTo>
                      <a:pt x="787" y="92"/>
                      <a:pt x="694" y="0"/>
                      <a:pt x="580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151" y="0"/>
                      <a:pt x="88" y="31"/>
                      <a:pt x="50" y="85"/>
                    </a:cubicBezTo>
                    <a:cubicBezTo>
                      <a:pt x="11" y="139"/>
                      <a:pt x="0" y="208"/>
                      <a:pt x="21" y="271"/>
                    </a:cubicBezTo>
                    <a:cubicBezTo>
                      <a:pt x="2020" y="6317"/>
                      <a:pt x="2020" y="6317"/>
                      <a:pt x="2020" y="6317"/>
                    </a:cubicBezTo>
                    <a:cubicBezTo>
                      <a:pt x="2133" y="6659"/>
                      <a:pt x="2450" y="6888"/>
                      <a:pt x="2810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9" y="6888"/>
                      <a:pt x="3569" y="6888"/>
                      <a:pt x="3569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6" y="6888"/>
                      <a:pt x="9046" y="6888"/>
                      <a:pt x="9046" y="6888"/>
                    </a:cubicBezTo>
                    <a:cubicBezTo>
                      <a:pt x="9790" y="6888"/>
                      <a:pt x="9790" y="6888"/>
                      <a:pt x="9790" y="6888"/>
                    </a:cubicBezTo>
                    <a:cubicBezTo>
                      <a:pt x="10152" y="6888"/>
                      <a:pt x="10470" y="6657"/>
                      <a:pt x="10582" y="6313"/>
                    </a:cubicBezTo>
                    <a:cubicBezTo>
                      <a:pt x="11194" y="4431"/>
                      <a:pt x="11194" y="4431"/>
                      <a:pt x="11194" y="4431"/>
                    </a:cubicBezTo>
                    <a:cubicBezTo>
                      <a:pt x="11229" y="4322"/>
                      <a:pt x="11170" y="4206"/>
                      <a:pt x="11062" y="4171"/>
                    </a:cubicBezTo>
                    <a:cubicBezTo>
                      <a:pt x="10953" y="4135"/>
                      <a:pt x="10837" y="4195"/>
                      <a:pt x="10802" y="4303"/>
                    </a:cubicBezTo>
                    <a:cubicBezTo>
                      <a:pt x="10712" y="4579"/>
                      <a:pt x="10712" y="4579"/>
                      <a:pt x="10712" y="4579"/>
                    </a:cubicBezTo>
                    <a:cubicBezTo>
                      <a:pt x="9704" y="4579"/>
                      <a:pt x="9704" y="4579"/>
                      <a:pt x="9704" y="4579"/>
                    </a:cubicBezTo>
                    <a:cubicBezTo>
                      <a:pt x="10016" y="3111"/>
                      <a:pt x="10016" y="3111"/>
                      <a:pt x="10016" y="3111"/>
                    </a:cubicBezTo>
                    <a:cubicBezTo>
                      <a:pt x="11189" y="3111"/>
                      <a:pt x="11189" y="3111"/>
                      <a:pt x="11189" y="3111"/>
                    </a:cubicBezTo>
                    <a:cubicBezTo>
                      <a:pt x="11057" y="3518"/>
                      <a:pt x="11057" y="3518"/>
                      <a:pt x="11057" y="3518"/>
                    </a:cubicBezTo>
                    <a:cubicBezTo>
                      <a:pt x="11022" y="3627"/>
                      <a:pt x="11081" y="3743"/>
                      <a:pt x="11189" y="3778"/>
                    </a:cubicBezTo>
                    <a:cubicBezTo>
                      <a:pt x="11211" y="3785"/>
                      <a:pt x="11232" y="3788"/>
                      <a:pt x="11253" y="3788"/>
                    </a:cubicBezTo>
                    <a:cubicBezTo>
                      <a:pt x="11340" y="3788"/>
                      <a:pt x="11421" y="3733"/>
                      <a:pt x="11449" y="3646"/>
                    </a:cubicBezTo>
                    <a:cubicBezTo>
                      <a:pt x="12547" y="270"/>
                      <a:pt x="12547" y="270"/>
                      <a:pt x="12547" y="270"/>
                    </a:cubicBezTo>
                    <a:cubicBezTo>
                      <a:pt x="12568" y="207"/>
                      <a:pt x="12557" y="138"/>
                      <a:pt x="12518" y="85"/>
                    </a:cubicBezTo>
                    <a:close/>
                    <a:moveTo>
                      <a:pt x="7842" y="3111"/>
                    </a:moveTo>
                    <a:cubicBezTo>
                      <a:pt x="7712" y="4579"/>
                      <a:pt x="7712" y="4579"/>
                      <a:pt x="7712" y="4579"/>
                    </a:cubicBezTo>
                    <a:cubicBezTo>
                      <a:pt x="6490" y="4579"/>
                      <a:pt x="6490" y="4579"/>
                      <a:pt x="6490" y="4579"/>
                    </a:cubicBezTo>
                    <a:cubicBezTo>
                      <a:pt x="6490" y="3111"/>
                      <a:pt x="6490" y="3111"/>
                      <a:pt x="6490" y="3111"/>
                    </a:cubicBezTo>
                    <a:lnTo>
                      <a:pt x="7842" y="3111"/>
                    </a:lnTo>
                    <a:close/>
                    <a:moveTo>
                      <a:pt x="7958" y="6476"/>
                    </a:moveTo>
                    <a:cubicBezTo>
                      <a:pt x="8089" y="4991"/>
                      <a:pt x="8089" y="4991"/>
                      <a:pt x="8089" y="4991"/>
                    </a:cubicBezTo>
                    <a:cubicBezTo>
                      <a:pt x="9194" y="4991"/>
                      <a:pt x="9194" y="4991"/>
                      <a:pt x="9194" y="4991"/>
                    </a:cubicBezTo>
                    <a:cubicBezTo>
                      <a:pt x="8878" y="6476"/>
                      <a:pt x="8878" y="6476"/>
                      <a:pt x="8878" y="6476"/>
                    </a:cubicBezTo>
                    <a:lnTo>
                      <a:pt x="7958" y="6476"/>
                    </a:lnTo>
                    <a:close/>
                    <a:moveTo>
                      <a:pt x="7544" y="6476"/>
                    </a:moveTo>
                    <a:cubicBezTo>
                      <a:pt x="6490" y="6476"/>
                      <a:pt x="6490" y="6476"/>
                      <a:pt x="6490" y="6476"/>
                    </a:cubicBezTo>
                    <a:cubicBezTo>
                      <a:pt x="6490" y="4991"/>
                      <a:pt x="6490" y="4991"/>
                      <a:pt x="6490" y="4991"/>
                    </a:cubicBezTo>
                    <a:cubicBezTo>
                      <a:pt x="7675" y="4991"/>
                      <a:pt x="7675" y="4991"/>
                      <a:pt x="7675" y="4991"/>
                    </a:cubicBezTo>
                    <a:lnTo>
                      <a:pt x="7544" y="6476"/>
                    </a:lnTo>
                    <a:close/>
                    <a:moveTo>
                      <a:pt x="5070" y="6476"/>
                    </a:moveTo>
                    <a:cubicBezTo>
                      <a:pt x="4939" y="4991"/>
                      <a:pt x="4939" y="4991"/>
                      <a:pt x="4939" y="4991"/>
                    </a:cubicBezTo>
                    <a:cubicBezTo>
                      <a:pt x="6078" y="4991"/>
                      <a:pt x="6078" y="4991"/>
                      <a:pt x="6078" y="4991"/>
                    </a:cubicBezTo>
                    <a:cubicBezTo>
                      <a:pt x="6078" y="6476"/>
                      <a:pt x="6078" y="6476"/>
                      <a:pt x="6078" y="6476"/>
                    </a:cubicBezTo>
                    <a:lnTo>
                      <a:pt x="5070" y="6476"/>
                    </a:lnTo>
                    <a:close/>
                    <a:moveTo>
                      <a:pt x="4772" y="3111"/>
                    </a:moveTo>
                    <a:cubicBezTo>
                      <a:pt x="6078" y="3111"/>
                      <a:pt x="6078" y="3111"/>
                      <a:pt x="6078" y="3111"/>
                    </a:cubicBezTo>
                    <a:cubicBezTo>
                      <a:pt x="6078" y="4579"/>
                      <a:pt x="6078" y="4579"/>
                      <a:pt x="6078" y="4579"/>
                    </a:cubicBezTo>
                    <a:cubicBezTo>
                      <a:pt x="4902" y="4579"/>
                      <a:pt x="4902" y="4579"/>
                      <a:pt x="4902" y="4579"/>
                    </a:cubicBezTo>
                    <a:lnTo>
                      <a:pt x="4772" y="3111"/>
                    </a:lnTo>
                    <a:close/>
                    <a:moveTo>
                      <a:pt x="4524" y="4991"/>
                    </a:moveTo>
                    <a:cubicBezTo>
                      <a:pt x="4656" y="6476"/>
                      <a:pt x="4656" y="6476"/>
                      <a:pt x="4656" y="6476"/>
                    </a:cubicBezTo>
                    <a:cubicBezTo>
                      <a:pt x="3736" y="6476"/>
                      <a:pt x="3736" y="6476"/>
                      <a:pt x="3736" y="6476"/>
                    </a:cubicBezTo>
                    <a:cubicBezTo>
                      <a:pt x="3420" y="4991"/>
                      <a:pt x="3420" y="4991"/>
                      <a:pt x="3420" y="4991"/>
                    </a:cubicBezTo>
                    <a:lnTo>
                      <a:pt x="4524" y="4991"/>
                    </a:lnTo>
                    <a:close/>
                    <a:moveTo>
                      <a:pt x="2598" y="3111"/>
                    </a:moveTo>
                    <a:cubicBezTo>
                      <a:pt x="2910" y="4579"/>
                      <a:pt x="2910" y="4579"/>
                      <a:pt x="2910" y="4579"/>
                    </a:cubicBezTo>
                    <a:cubicBezTo>
                      <a:pt x="1879" y="4579"/>
                      <a:pt x="1879" y="4579"/>
                      <a:pt x="1879" y="4579"/>
                    </a:cubicBezTo>
                    <a:cubicBezTo>
                      <a:pt x="1394" y="3111"/>
                      <a:pt x="1394" y="3111"/>
                      <a:pt x="1394" y="3111"/>
                    </a:cubicBezTo>
                    <a:lnTo>
                      <a:pt x="2598" y="3111"/>
                    </a:lnTo>
                    <a:close/>
                    <a:moveTo>
                      <a:pt x="2411" y="6188"/>
                    </a:moveTo>
                    <a:cubicBezTo>
                      <a:pt x="2016" y="4991"/>
                      <a:pt x="2016" y="4991"/>
                      <a:pt x="2016" y="4991"/>
                    </a:cubicBezTo>
                    <a:cubicBezTo>
                      <a:pt x="2998" y="4991"/>
                      <a:pt x="2998" y="4991"/>
                      <a:pt x="2998" y="4991"/>
                    </a:cubicBezTo>
                    <a:cubicBezTo>
                      <a:pt x="3314" y="6476"/>
                      <a:pt x="3314" y="6476"/>
                      <a:pt x="3314" y="6476"/>
                    </a:cubicBezTo>
                    <a:cubicBezTo>
                      <a:pt x="2810" y="6476"/>
                      <a:pt x="2810" y="6476"/>
                      <a:pt x="2810" y="6476"/>
                    </a:cubicBezTo>
                    <a:cubicBezTo>
                      <a:pt x="2628" y="6476"/>
                      <a:pt x="2468" y="6360"/>
                      <a:pt x="2411" y="6188"/>
                    </a:cubicBezTo>
                    <a:close/>
                    <a:moveTo>
                      <a:pt x="10578" y="4991"/>
                    </a:moveTo>
                    <a:cubicBezTo>
                      <a:pt x="10189" y="6186"/>
                      <a:pt x="10189" y="6186"/>
                      <a:pt x="10189" y="6186"/>
                    </a:cubicBezTo>
                    <a:cubicBezTo>
                      <a:pt x="10133" y="6359"/>
                      <a:pt x="9973" y="6476"/>
                      <a:pt x="9790" y="6476"/>
                    </a:cubicBezTo>
                    <a:cubicBezTo>
                      <a:pt x="9300" y="6476"/>
                      <a:pt x="9300" y="6476"/>
                      <a:pt x="9300" y="6476"/>
                    </a:cubicBezTo>
                    <a:cubicBezTo>
                      <a:pt x="9616" y="4991"/>
                      <a:pt x="9616" y="4991"/>
                      <a:pt x="9616" y="4991"/>
                    </a:cubicBezTo>
                    <a:cubicBezTo>
                      <a:pt x="10578" y="4991"/>
                      <a:pt x="10578" y="4991"/>
                      <a:pt x="10578" y="4991"/>
                    </a:cubicBezTo>
                    <a:close/>
                    <a:moveTo>
                      <a:pt x="9282" y="4579"/>
                    </a:moveTo>
                    <a:cubicBezTo>
                      <a:pt x="8126" y="4579"/>
                      <a:pt x="8126" y="4579"/>
                      <a:pt x="8126" y="4579"/>
                    </a:cubicBezTo>
                    <a:cubicBezTo>
                      <a:pt x="8256" y="3111"/>
                      <a:pt x="8256" y="3111"/>
                      <a:pt x="8256" y="3111"/>
                    </a:cubicBezTo>
                    <a:cubicBezTo>
                      <a:pt x="9595" y="3111"/>
                      <a:pt x="9595" y="3111"/>
                      <a:pt x="9595" y="3111"/>
                    </a:cubicBezTo>
                    <a:lnTo>
                      <a:pt x="9282" y="4579"/>
                    </a:ln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6">
                <a:extLst>
                  <a:ext uri="{FF2B5EF4-FFF2-40B4-BE49-F238E27FC236}">
                    <a16:creationId xmlns:a16="http://schemas.microsoft.com/office/drawing/2014/main" id="{6762AC15-7CF7-4650-9B89-112B3529E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0575" y="3730625"/>
                <a:ext cx="2397125" cy="311150"/>
              </a:xfrm>
              <a:custGeom>
                <a:avLst/>
                <a:gdLst>
                  <a:gd name="T0" fmla="*/ 13606 w 13606"/>
                  <a:gd name="T1" fmla="*/ 883 h 1766"/>
                  <a:gd name="T2" fmla="*/ 13347 w 13606"/>
                  <a:gd name="T3" fmla="*/ 1507 h 1766"/>
                  <a:gd name="T4" fmla="*/ 12723 w 13606"/>
                  <a:gd name="T5" fmla="*/ 1766 h 1766"/>
                  <a:gd name="T6" fmla="*/ 883 w 13606"/>
                  <a:gd name="T7" fmla="*/ 1766 h 1766"/>
                  <a:gd name="T8" fmla="*/ 0 w 13606"/>
                  <a:gd name="T9" fmla="*/ 883 h 1766"/>
                  <a:gd name="T10" fmla="*/ 259 w 13606"/>
                  <a:gd name="T11" fmla="*/ 259 h 1766"/>
                  <a:gd name="T12" fmla="*/ 883 w 13606"/>
                  <a:gd name="T13" fmla="*/ 0 h 1766"/>
                  <a:gd name="T14" fmla="*/ 12723 w 13606"/>
                  <a:gd name="T15" fmla="*/ 0 h 1766"/>
                  <a:gd name="T16" fmla="*/ 13605 w 13606"/>
                  <a:gd name="T17" fmla="*/ 834 h 1766"/>
                  <a:gd name="T18" fmla="*/ 13606 w 13606"/>
                  <a:gd name="T19" fmla="*/ 883 h 1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06" h="1766">
                    <a:moveTo>
                      <a:pt x="13606" y="883"/>
                    </a:moveTo>
                    <a:cubicBezTo>
                      <a:pt x="13606" y="1126"/>
                      <a:pt x="13507" y="1347"/>
                      <a:pt x="13347" y="1507"/>
                    </a:cubicBezTo>
                    <a:cubicBezTo>
                      <a:pt x="13187" y="1667"/>
                      <a:pt x="12966" y="1766"/>
                      <a:pt x="12723" y="1766"/>
                    </a:cubicBezTo>
                    <a:cubicBezTo>
                      <a:pt x="883" y="1766"/>
                      <a:pt x="883" y="1766"/>
                      <a:pt x="883" y="1766"/>
                    </a:cubicBezTo>
                    <a:cubicBezTo>
                      <a:pt x="397" y="1766"/>
                      <a:pt x="0" y="1369"/>
                      <a:pt x="0" y="883"/>
                    </a:cubicBezTo>
                    <a:cubicBezTo>
                      <a:pt x="0" y="640"/>
                      <a:pt x="99" y="419"/>
                      <a:pt x="259" y="259"/>
                    </a:cubicBezTo>
                    <a:cubicBezTo>
                      <a:pt x="419" y="99"/>
                      <a:pt x="640" y="0"/>
                      <a:pt x="883" y="0"/>
                    </a:cubicBezTo>
                    <a:cubicBezTo>
                      <a:pt x="12723" y="0"/>
                      <a:pt x="12723" y="0"/>
                      <a:pt x="12723" y="0"/>
                    </a:cubicBezTo>
                    <a:cubicBezTo>
                      <a:pt x="13192" y="0"/>
                      <a:pt x="13579" y="371"/>
                      <a:pt x="13605" y="834"/>
                    </a:cubicBezTo>
                    <a:cubicBezTo>
                      <a:pt x="13606" y="850"/>
                      <a:pt x="13606" y="866"/>
                      <a:pt x="13606" y="883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7">
                <a:extLst>
                  <a:ext uri="{FF2B5EF4-FFF2-40B4-BE49-F238E27FC236}">
                    <a16:creationId xmlns:a16="http://schemas.microsoft.com/office/drawing/2014/main" id="{D96B78FF-DCD4-4D54-AD47-5C514FA52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15000" y="3730625"/>
                <a:ext cx="2241550" cy="146050"/>
              </a:xfrm>
              <a:custGeom>
                <a:avLst/>
                <a:gdLst>
                  <a:gd name="T0" fmla="*/ 12722 w 12722"/>
                  <a:gd name="T1" fmla="*/ 834 h 834"/>
                  <a:gd name="T2" fmla="*/ 882 w 12722"/>
                  <a:gd name="T3" fmla="*/ 834 h 834"/>
                  <a:gd name="T4" fmla="*/ 0 w 12722"/>
                  <a:gd name="T5" fmla="*/ 0 h 834"/>
                  <a:gd name="T6" fmla="*/ 11840 w 12722"/>
                  <a:gd name="T7" fmla="*/ 0 h 834"/>
                  <a:gd name="T8" fmla="*/ 12722 w 12722"/>
                  <a:gd name="T9" fmla="*/ 834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2" h="834">
                    <a:moveTo>
                      <a:pt x="12722" y="834"/>
                    </a:moveTo>
                    <a:cubicBezTo>
                      <a:pt x="882" y="834"/>
                      <a:pt x="882" y="834"/>
                      <a:pt x="882" y="834"/>
                    </a:cubicBezTo>
                    <a:cubicBezTo>
                      <a:pt x="413" y="834"/>
                      <a:pt x="26" y="463"/>
                      <a:pt x="0" y="0"/>
                    </a:cubicBezTo>
                    <a:cubicBezTo>
                      <a:pt x="11840" y="0"/>
                      <a:pt x="11840" y="0"/>
                      <a:pt x="11840" y="0"/>
                    </a:cubicBezTo>
                    <a:cubicBezTo>
                      <a:pt x="12309" y="0"/>
                      <a:pt x="12696" y="371"/>
                      <a:pt x="12722" y="834"/>
                    </a:cubicBez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48">
                <a:extLst>
                  <a:ext uri="{FF2B5EF4-FFF2-40B4-BE49-F238E27FC236}">
                    <a16:creationId xmlns:a16="http://schemas.microsoft.com/office/drawing/2014/main" id="{E3FDD2F3-9132-4D80-9F70-7C3EF54BB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78375" y="2987675"/>
                <a:ext cx="211138" cy="947737"/>
              </a:xfrm>
              <a:custGeom>
                <a:avLst/>
                <a:gdLst>
                  <a:gd name="T0" fmla="*/ 1198 w 1198"/>
                  <a:gd name="T1" fmla="*/ 599 h 5391"/>
                  <a:gd name="T2" fmla="*/ 1198 w 1198"/>
                  <a:gd name="T3" fmla="*/ 4792 h 5391"/>
                  <a:gd name="T4" fmla="*/ 1040 w 1198"/>
                  <a:gd name="T5" fmla="*/ 5196 h 5391"/>
                  <a:gd name="T6" fmla="*/ 599 w 1198"/>
                  <a:gd name="T7" fmla="*/ 5391 h 5391"/>
                  <a:gd name="T8" fmla="*/ 0 w 1198"/>
                  <a:gd name="T9" fmla="*/ 4792 h 5391"/>
                  <a:gd name="T10" fmla="*/ 0 w 1198"/>
                  <a:gd name="T11" fmla="*/ 599 h 5391"/>
                  <a:gd name="T12" fmla="*/ 599 w 1198"/>
                  <a:gd name="T13" fmla="*/ 0 h 5391"/>
                  <a:gd name="T14" fmla="*/ 1022 w 1198"/>
                  <a:gd name="T15" fmla="*/ 176 h 5391"/>
                  <a:gd name="T16" fmla="*/ 1040 w 1198"/>
                  <a:gd name="T17" fmla="*/ 195 h 5391"/>
                  <a:gd name="T18" fmla="*/ 1198 w 1198"/>
                  <a:gd name="T19" fmla="*/ 599 h 5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8" h="5391">
                    <a:moveTo>
                      <a:pt x="1198" y="599"/>
                    </a:moveTo>
                    <a:cubicBezTo>
                      <a:pt x="1198" y="4792"/>
                      <a:pt x="1198" y="4792"/>
                      <a:pt x="1198" y="4792"/>
                    </a:cubicBezTo>
                    <a:cubicBezTo>
                      <a:pt x="1198" y="4947"/>
                      <a:pt x="1138" y="5089"/>
                      <a:pt x="1040" y="5196"/>
                    </a:cubicBezTo>
                    <a:cubicBezTo>
                      <a:pt x="930" y="5316"/>
                      <a:pt x="773" y="5391"/>
                      <a:pt x="599" y="5391"/>
                    </a:cubicBezTo>
                    <a:cubicBezTo>
                      <a:pt x="269" y="5391"/>
                      <a:pt x="0" y="5121"/>
                      <a:pt x="0" y="4792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269"/>
                      <a:pt x="270" y="0"/>
                      <a:pt x="599" y="0"/>
                    </a:cubicBezTo>
                    <a:cubicBezTo>
                      <a:pt x="764" y="0"/>
                      <a:pt x="914" y="67"/>
                      <a:pt x="1022" y="176"/>
                    </a:cubicBezTo>
                    <a:cubicBezTo>
                      <a:pt x="1028" y="182"/>
                      <a:pt x="1034" y="188"/>
                      <a:pt x="1040" y="195"/>
                    </a:cubicBezTo>
                    <a:cubicBezTo>
                      <a:pt x="1138" y="301"/>
                      <a:pt x="1198" y="443"/>
                      <a:pt x="1198" y="599"/>
                    </a:cubicBezTo>
                    <a:close/>
                  </a:path>
                </a:pathLst>
              </a:custGeom>
              <a:solidFill>
                <a:srgbClr val="478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9">
                <a:extLst>
                  <a:ext uri="{FF2B5EF4-FFF2-40B4-BE49-F238E27FC236}">
                    <a16:creationId xmlns:a16="http://schemas.microsoft.com/office/drawing/2014/main" id="{F253D1FC-92E1-44FA-91D4-F9E1938F6B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2800" y="3021013"/>
                <a:ext cx="55563" cy="879475"/>
              </a:xfrm>
              <a:custGeom>
                <a:avLst/>
                <a:gdLst>
                  <a:gd name="T0" fmla="*/ 316 w 316"/>
                  <a:gd name="T1" fmla="*/ 404 h 5001"/>
                  <a:gd name="T2" fmla="*/ 316 w 316"/>
                  <a:gd name="T3" fmla="*/ 4597 h 5001"/>
                  <a:gd name="T4" fmla="*/ 158 w 316"/>
                  <a:gd name="T5" fmla="*/ 5001 h 5001"/>
                  <a:gd name="T6" fmla="*/ 0 w 316"/>
                  <a:gd name="T7" fmla="*/ 4597 h 5001"/>
                  <a:gd name="T8" fmla="*/ 0 w 316"/>
                  <a:gd name="T9" fmla="*/ 404 h 5001"/>
                  <a:gd name="T10" fmla="*/ 158 w 316"/>
                  <a:gd name="T11" fmla="*/ 0 h 5001"/>
                  <a:gd name="T12" fmla="*/ 316 w 316"/>
                  <a:gd name="T13" fmla="*/ 404 h 5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6" h="5001">
                    <a:moveTo>
                      <a:pt x="316" y="404"/>
                    </a:moveTo>
                    <a:cubicBezTo>
                      <a:pt x="316" y="4597"/>
                      <a:pt x="316" y="4597"/>
                      <a:pt x="316" y="4597"/>
                    </a:cubicBezTo>
                    <a:cubicBezTo>
                      <a:pt x="316" y="4752"/>
                      <a:pt x="256" y="4894"/>
                      <a:pt x="158" y="5001"/>
                    </a:cubicBezTo>
                    <a:cubicBezTo>
                      <a:pt x="60" y="4894"/>
                      <a:pt x="0" y="4752"/>
                      <a:pt x="0" y="4597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0" y="248"/>
                      <a:pt x="60" y="106"/>
                      <a:pt x="158" y="0"/>
                    </a:cubicBezTo>
                    <a:cubicBezTo>
                      <a:pt x="256" y="106"/>
                      <a:pt x="316" y="248"/>
                      <a:pt x="316" y="404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Oval 50">
                <a:extLst>
                  <a:ext uri="{FF2B5EF4-FFF2-40B4-BE49-F238E27FC236}">
                    <a16:creationId xmlns:a16="http://schemas.microsoft.com/office/drawing/2014/main" id="{A949B18D-46B9-4DB1-A15C-F5EFB1518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03763" y="3800475"/>
                <a:ext cx="63500" cy="63500"/>
              </a:xfrm>
              <a:prstGeom prst="ellipse">
                <a:avLst/>
              </a:pr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02534812-EFB7-4C0C-98C0-673AD32C8ACF}"/>
                </a:ext>
              </a:extLst>
            </p:cNvPr>
            <p:cNvGrpSpPr/>
            <p:nvPr/>
          </p:nvGrpSpPr>
          <p:grpSpPr>
            <a:xfrm>
              <a:off x="8251863" y="4420421"/>
              <a:ext cx="2769738" cy="1430045"/>
              <a:chOff x="4941702" y="4317664"/>
              <a:chExt cx="2769738" cy="1430045"/>
            </a:xfrm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71354C00-6C51-41F0-9B4D-A8232F43A19E}"/>
                  </a:ext>
                </a:extLst>
              </p:cNvPr>
              <p:cNvSpPr/>
              <p:nvPr/>
            </p:nvSpPr>
            <p:spPr>
              <a:xfrm>
                <a:off x="5216022" y="4317664"/>
                <a:ext cx="2221098" cy="748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2500"/>
                  </a:lnSpc>
                </a:pPr>
                <a:r>
                  <a:rPr lang="en-US" sz="17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Food And </a:t>
                </a:r>
                <a:r>
                  <a:rPr lang="en-US" sz="3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Restaurant</a:t>
                </a:r>
                <a:r>
                  <a:rPr lang="en-US" sz="17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124" name="TextBox 114">
                <a:extLst>
                  <a:ext uri="{FF2B5EF4-FFF2-40B4-BE49-F238E27FC236}">
                    <a16:creationId xmlns:a16="http://schemas.microsoft.com/office/drawing/2014/main" id="{FD499589-A5E8-4F7A-93E3-C88DE25B01EC}"/>
                  </a:ext>
                </a:extLst>
              </p:cNvPr>
              <p:cNvSpPr txBox="1"/>
              <p:nvPr/>
            </p:nvSpPr>
            <p:spPr>
              <a:xfrm>
                <a:off x="4941702" y="4985834"/>
                <a:ext cx="2769738" cy="761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46F8DC2-E89A-4AFE-8B3F-49486E4B7B02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4" r="23224"/>
          <a:stretch>
            <a:fillRect/>
          </a:stretch>
        </p:blipFill>
        <p:spPr/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55BD4B86-7FFF-4DE5-8D81-1E3E318B1F45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52F29331-5727-444A-B171-C3FCE1CB3137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" r="5587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F0AF3006-BEB9-475C-A63C-E9D774329DD7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0" r="548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7BC117A-D3F5-479B-B628-30CE30BDB74E}"/>
              </a:ext>
            </a:extLst>
          </p:cNvPr>
          <p:cNvPicPr>
            <a:picLocks noGrp="1" noChangeAspect="1"/>
          </p:cNvPicPr>
          <p:nvPr>
            <p:ph type="pic" sz="quarter" idx="20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7" r="5587"/>
          <a:stretch>
            <a:fillRect/>
          </a:stretch>
        </p:blipFill>
        <p:spPr/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918C39C6-914A-43A8-9893-E85E3D58C72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EAB95A2E-126E-45BB-8280-1E353521524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6B5927F-2EB4-4270-B23F-F38106D88C18}"/>
              </a:ext>
            </a:extLst>
          </p:cNvPr>
          <p:cNvGrpSpPr/>
          <p:nvPr/>
        </p:nvGrpSpPr>
        <p:grpSpPr>
          <a:xfrm>
            <a:off x="996631" y="3669753"/>
            <a:ext cx="2769738" cy="2205783"/>
            <a:chOff x="4941702" y="3541926"/>
            <a:chExt cx="2769738" cy="220578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DF9DC1D-7827-4A52-8300-3CDD999E9A03}"/>
                </a:ext>
              </a:extLst>
            </p:cNvPr>
            <p:cNvGrpSpPr/>
            <p:nvPr/>
          </p:nvGrpSpPr>
          <p:grpSpPr>
            <a:xfrm>
              <a:off x="5884599" y="3541926"/>
              <a:ext cx="883944" cy="678514"/>
              <a:chOff x="-5854700" y="3695700"/>
              <a:chExt cx="2841624" cy="2181226"/>
            </a:xfrm>
          </p:grpSpPr>
          <p:sp>
            <p:nvSpPr>
              <p:cNvPr id="39" name="Freeform 12">
                <a:extLst>
                  <a:ext uri="{FF2B5EF4-FFF2-40B4-BE49-F238E27FC236}">
                    <a16:creationId xmlns:a16="http://schemas.microsoft.com/office/drawing/2014/main" id="{56FA0493-468A-414B-BA3B-A90BBD1B1C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3695700"/>
                <a:ext cx="2481262" cy="942975"/>
              </a:xfrm>
              <a:custGeom>
                <a:avLst/>
                <a:gdLst>
                  <a:gd name="T0" fmla="*/ 5951 w 11902"/>
                  <a:gd name="T1" fmla="*/ 0 h 4534"/>
                  <a:gd name="T2" fmla="*/ 0 w 11902"/>
                  <a:gd name="T3" fmla="*/ 4250 h 4534"/>
                  <a:gd name="T4" fmla="*/ 284 w 11902"/>
                  <a:gd name="T5" fmla="*/ 4534 h 4534"/>
                  <a:gd name="T6" fmla="*/ 11619 w 11902"/>
                  <a:gd name="T7" fmla="*/ 4534 h 4534"/>
                  <a:gd name="T8" fmla="*/ 11902 w 11902"/>
                  <a:gd name="T9" fmla="*/ 4250 h 4534"/>
                  <a:gd name="T10" fmla="*/ 5951 w 11902"/>
                  <a:gd name="T11" fmla="*/ 0 h 4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2" h="4534">
                    <a:moveTo>
                      <a:pt x="5951" y="0"/>
                    </a:moveTo>
                    <a:cubicBezTo>
                      <a:pt x="2726" y="0"/>
                      <a:pt x="0" y="1946"/>
                      <a:pt x="0" y="4250"/>
                    </a:cubicBezTo>
                    <a:cubicBezTo>
                      <a:pt x="0" y="4407"/>
                      <a:pt x="127" y="4534"/>
                      <a:pt x="284" y="4534"/>
                    </a:cubicBezTo>
                    <a:cubicBezTo>
                      <a:pt x="11619" y="4534"/>
                      <a:pt x="11619" y="4534"/>
                      <a:pt x="11619" y="4534"/>
                    </a:cubicBezTo>
                    <a:cubicBezTo>
                      <a:pt x="11775" y="4534"/>
                      <a:pt x="11902" y="4407"/>
                      <a:pt x="11902" y="4250"/>
                    </a:cubicBezTo>
                    <a:cubicBezTo>
                      <a:pt x="11902" y="1946"/>
                      <a:pt x="9177" y="0"/>
                      <a:pt x="5951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3">
                <a:extLst>
                  <a:ext uri="{FF2B5EF4-FFF2-40B4-BE49-F238E27FC236}">
                    <a16:creationId xmlns:a16="http://schemas.microsoft.com/office/drawing/2014/main" id="{6AA5B05E-F707-4E14-AA61-2CEA04CBA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80088" y="4627563"/>
                <a:ext cx="2760662" cy="777875"/>
              </a:xfrm>
              <a:custGeom>
                <a:avLst/>
                <a:gdLst>
                  <a:gd name="T0" fmla="*/ 12903 w 13243"/>
                  <a:gd name="T1" fmla="*/ 1030 h 3739"/>
                  <a:gd name="T2" fmla="*/ 6725 w 13243"/>
                  <a:gd name="T3" fmla="*/ 0 h 3739"/>
                  <a:gd name="T4" fmla="*/ 596 w 13243"/>
                  <a:gd name="T5" fmla="*/ 963 h 3739"/>
                  <a:gd name="T6" fmla="*/ 821 w 13243"/>
                  <a:gd name="T7" fmla="*/ 3348 h 3739"/>
                  <a:gd name="T8" fmla="*/ 1908 w 13243"/>
                  <a:gd name="T9" fmla="*/ 3737 h 3739"/>
                  <a:gd name="T10" fmla="*/ 11543 w 13243"/>
                  <a:gd name="T11" fmla="*/ 3737 h 3739"/>
                  <a:gd name="T12" fmla="*/ 13243 w 13243"/>
                  <a:gd name="T13" fmla="*/ 2037 h 3739"/>
                  <a:gd name="T14" fmla="*/ 12903 w 13243"/>
                  <a:gd name="T15" fmla="*/ 1030 h 3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43" h="3739">
                    <a:moveTo>
                      <a:pt x="12903" y="1030"/>
                    </a:moveTo>
                    <a:cubicBezTo>
                      <a:pt x="12724" y="604"/>
                      <a:pt x="11607" y="0"/>
                      <a:pt x="6725" y="0"/>
                    </a:cubicBezTo>
                    <a:cubicBezTo>
                      <a:pt x="4074" y="0"/>
                      <a:pt x="929" y="170"/>
                      <a:pt x="596" y="963"/>
                    </a:cubicBezTo>
                    <a:cubicBezTo>
                      <a:pt x="0" y="1684"/>
                      <a:pt x="100" y="2752"/>
                      <a:pt x="821" y="3348"/>
                    </a:cubicBezTo>
                    <a:cubicBezTo>
                      <a:pt x="1127" y="3601"/>
                      <a:pt x="1511" y="3739"/>
                      <a:pt x="1908" y="3737"/>
                    </a:cubicBezTo>
                    <a:cubicBezTo>
                      <a:pt x="11543" y="3737"/>
                      <a:pt x="11543" y="3737"/>
                      <a:pt x="11543" y="3737"/>
                    </a:cubicBezTo>
                    <a:cubicBezTo>
                      <a:pt x="12482" y="3737"/>
                      <a:pt x="13243" y="2976"/>
                      <a:pt x="13243" y="2037"/>
                    </a:cubicBezTo>
                    <a:cubicBezTo>
                      <a:pt x="13242" y="1673"/>
                      <a:pt x="13123" y="1320"/>
                      <a:pt x="12903" y="1030"/>
                    </a:cubicBezTo>
                    <a:close/>
                  </a:path>
                </a:pathLst>
              </a:cu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4">
                <a:extLst>
                  <a:ext uri="{FF2B5EF4-FFF2-40B4-BE49-F238E27FC236}">
                    <a16:creationId xmlns:a16="http://schemas.microsoft.com/office/drawing/2014/main" id="{35E0EBD2-3044-488D-9154-5C740B4FB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54700" y="4521200"/>
                <a:ext cx="2841624" cy="442913"/>
              </a:xfrm>
              <a:custGeom>
                <a:avLst/>
                <a:gdLst>
                  <a:gd name="T0" fmla="*/ 12808 w 13628"/>
                  <a:gd name="T1" fmla="*/ 6 h 2130"/>
                  <a:gd name="T2" fmla="*/ 12752 w 13628"/>
                  <a:gd name="T3" fmla="*/ 0 h 2130"/>
                  <a:gd name="T4" fmla="*/ 1417 w 13628"/>
                  <a:gd name="T5" fmla="*/ 0 h 2130"/>
                  <a:gd name="T6" fmla="*/ 0 w 13628"/>
                  <a:gd name="T7" fmla="*/ 1417 h 2130"/>
                  <a:gd name="T8" fmla="*/ 313 w 13628"/>
                  <a:gd name="T9" fmla="*/ 1884 h 2130"/>
                  <a:gd name="T10" fmla="*/ 783 w 13628"/>
                  <a:gd name="T11" fmla="*/ 1977 h 2130"/>
                  <a:gd name="T12" fmla="*/ 1690 w 13628"/>
                  <a:gd name="T13" fmla="*/ 1510 h 2130"/>
                  <a:gd name="T14" fmla="*/ 2540 w 13628"/>
                  <a:gd name="T15" fmla="*/ 1358 h 2130"/>
                  <a:gd name="T16" fmla="*/ 2836 w 13628"/>
                  <a:gd name="T17" fmla="*/ 1414 h 2130"/>
                  <a:gd name="T18" fmla="*/ 3243 w 13628"/>
                  <a:gd name="T19" fmla="*/ 1977 h 2130"/>
                  <a:gd name="T20" fmla="*/ 3899 w 13628"/>
                  <a:gd name="T21" fmla="*/ 2097 h 2130"/>
                  <a:gd name="T22" fmla="*/ 5089 w 13628"/>
                  <a:gd name="T23" fmla="*/ 1458 h 2130"/>
                  <a:gd name="T24" fmla="*/ 5792 w 13628"/>
                  <a:gd name="T25" fmla="*/ 1308 h 2130"/>
                  <a:gd name="T26" fmla="*/ 6234 w 13628"/>
                  <a:gd name="T27" fmla="*/ 1417 h 2130"/>
                  <a:gd name="T28" fmla="*/ 7354 w 13628"/>
                  <a:gd name="T29" fmla="*/ 2116 h 2130"/>
                  <a:gd name="T30" fmla="*/ 8496 w 13628"/>
                  <a:gd name="T31" fmla="*/ 1436 h 2130"/>
                  <a:gd name="T32" fmla="*/ 9034 w 13628"/>
                  <a:gd name="T33" fmla="*/ 1303 h 2130"/>
                  <a:gd name="T34" fmla="*/ 9635 w 13628"/>
                  <a:gd name="T35" fmla="*/ 1416 h 2130"/>
                  <a:gd name="T36" fmla="*/ 10402 w 13628"/>
                  <a:gd name="T37" fmla="*/ 2054 h 2130"/>
                  <a:gd name="T38" fmla="*/ 11891 w 13628"/>
                  <a:gd name="T39" fmla="*/ 1494 h 2130"/>
                  <a:gd name="T40" fmla="*/ 11920 w 13628"/>
                  <a:gd name="T41" fmla="*/ 1415 h 2130"/>
                  <a:gd name="T42" fmla="*/ 12463 w 13628"/>
                  <a:gd name="T43" fmla="*/ 1690 h 2130"/>
                  <a:gd name="T44" fmla="*/ 13358 w 13628"/>
                  <a:gd name="T45" fmla="*/ 1943 h 2130"/>
                  <a:gd name="T46" fmla="*/ 13602 w 13628"/>
                  <a:gd name="T47" fmla="*/ 1417 h 2130"/>
                  <a:gd name="T48" fmla="*/ 12808 w 13628"/>
                  <a:gd name="T49" fmla="*/ 6 h 2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28" h="2130">
                    <a:moveTo>
                      <a:pt x="12808" y="6"/>
                    </a:moveTo>
                    <a:cubicBezTo>
                      <a:pt x="12790" y="2"/>
                      <a:pt x="12771" y="0"/>
                      <a:pt x="12752" y="0"/>
                    </a:cubicBezTo>
                    <a:cubicBezTo>
                      <a:pt x="1417" y="0"/>
                      <a:pt x="1417" y="0"/>
                      <a:pt x="1417" y="0"/>
                    </a:cubicBezTo>
                    <a:cubicBezTo>
                      <a:pt x="636" y="4"/>
                      <a:pt x="4" y="636"/>
                      <a:pt x="0" y="1417"/>
                    </a:cubicBezTo>
                    <a:cubicBezTo>
                      <a:pt x="1" y="1621"/>
                      <a:pt x="124" y="1805"/>
                      <a:pt x="313" y="1884"/>
                    </a:cubicBezTo>
                    <a:cubicBezTo>
                      <a:pt x="461" y="1948"/>
                      <a:pt x="621" y="1980"/>
                      <a:pt x="783" y="1977"/>
                    </a:cubicBezTo>
                    <a:cubicBezTo>
                      <a:pt x="1188" y="1977"/>
                      <a:pt x="1620" y="1830"/>
                      <a:pt x="1690" y="1510"/>
                    </a:cubicBezTo>
                    <a:cubicBezTo>
                      <a:pt x="1958" y="1395"/>
                      <a:pt x="2249" y="1343"/>
                      <a:pt x="2540" y="1358"/>
                    </a:cubicBezTo>
                    <a:cubicBezTo>
                      <a:pt x="2641" y="1358"/>
                      <a:pt x="2742" y="1378"/>
                      <a:pt x="2836" y="1414"/>
                    </a:cubicBezTo>
                    <a:cubicBezTo>
                      <a:pt x="2844" y="1668"/>
                      <a:pt x="3005" y="1890"/>
                      <a:pt x="3243" y="1977"/>
                    </a:cubicBezTo>
                    <a:cubicBezTo>
                      <a:pt x="3451" y="2061"/>
                      <a:pt x="3674" y="2102"/>
                      <a:pt x="3899" y="2097"/>
                    </a:cubicBezTo>
                    <a:cubicBezTo>
                      <a:pt x="4479" y="2097"/>
                      <a:pt x="5103" y="1884"/>
                      <a:pt x="5089" y="1458"/>
                    </a:cubicBezTo>
                    <a:cubicBezTo>
                      <a:pt x="5301" y="1332"/>
                      <a:pt x="5548" y="1280"/>
                      <a:pt x="5792" y="1308"/>
                    </a:cubicBezTo>
                    <a:cubicBezTo>
                      <a:pt x="5947" y="1302"/>
                      <a:pt x="6100" y="1340"/>
                      <a:pt x="6234" y="1417"/>
                    </a:cubicBezTo>
                    <a:cubicBezTo>
                      <a:pt x="6234" y="1842"/>
                      <a:pt x="6674" y="2116"/>
                      <a:pt x="7354" y="2116"/>
                    </a:cubicBezTo>
                    <a:cubicBezTo>
                      <a:pt x="8034" y="2116"/>
                      <a:pt x="8501" y="1833"/>
                      <a:pt x="8496" y="1436"/>
                    </a:cubicBezTo>
                    <a:cubicBezTo>
                      <a:pt x="8654" y="1331"/>
                      <a:pt x="8845" y="1283"/>
                      <a:pt x="9034" y="1303"/>
                    </a:cubicBezTo>
                    <a:cubicBezTo>
                      <a:pt x="9240" y="1292"/>
                      <a:pt x="9446" y="1331"/>
                      <a:pt x="9635" y="1416"/>
                    </a:cubicBezTo>
                    <a:cubicBezTo>
                      <a:pt x="9635" y="1541"/>
                      <a:pt x="9691" y="1954"/>
                      <a:pt x="10402" y="2054"/>
                    </a:cubicBezTo>
                    <a:cubicBezTo>
                      <a:pt x="10931" y="2130"/>
                      <a:pt x="11746" y="2003"/>
                      <a:pt x="11891" y="1494"/>
                    </a:cubicBezTo>
                    <a:cubicBezTo>
                      <a:pt x="11906" y="1441"/>
                      <a:pt x="11920" y="1419"/>
                      <a:pt x="11920" y="1415"/>
                    </a:cubicBezTo>
                    <a:cubicBezTo>
                      <a:pt x="12116" y="1474"/>
                      <a:pt x="12300" y="1567"/>
                      <a:pt x="12463" y="1690"/>
                    </a:cubicBezTo>
                    <a:cubicBezTo>
                      <a:pt x="12784" y="1897"/>
                      <a:pt x="13087" y="2092"/>
                      <a:pt x="13358" y="1943"/>
                    </a:cubicBezTo>
                    <a:cubicBezTo>
                      <a:pt x="13533" y="1829"/>
                      <a:pt x="13628" y="1624"/>
                      <a:pt x="13602" y="1417"/>
                    </a:cubicBezTo>
                    <a:cubicBezTo>
                      <a:pt x="13602" y="185"/>
                      <a:pt x="12842" y="12"/>
                      <a:pt x="12808" y="6"/>
                    </a:cubicBezTo>
                    <a:close/>
                  </a:path>
                </a:pathLst>
              </a:custGeom>
              <a:solidFill>
                <a:srgbClr val="4CA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15">
                <a:extLst>
                  <a:ext uri="{FF2B5EF4-FFF2-40B4-BE49-F238E27FC236}">
                    <a16:creationId xmlns:a16="http://schemas.microsoft.com/office/drawing/2014/main" id="{D1334565-93C2-4B09-8346-772D055CA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14863" y="3924300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16">
                <a:extLst>
                  <a:ext uri="{FF2B5EF4-FFF2-40B4-BE49-F238E27FC236}">
                    <a16:creationId xmlns:a16="http://schemas.microsoft.com/office/drawing/2014/main" id="{0D1D21F6-9468-4445-AC94-1EDB1C5C4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6550" y="3986213"/>
                <a:ext cx="188912" cy="180975"/>
              </a:xfrm>
              <a:custGeom>
                <a:avLst/>
                <a:gdLst>
                  <a:gd name="T0" fmla="*/ 593 w 904"/>
                  <a:gd name="T1" fmla="*/ 873 h 873"/>
                  <a:gd name="T2" fmla="*/ 392 w 904"/>
                  <a:gd name="T3" fmla="*/ 790 h 873"/>
                  <a:gd name="T4" fmla="*/ 109 w 904"/>
                  <a:gd name="T5" fmla="*/ 506 h 873"/>
                  <a:gd name="T6" fmla="*/ 115 w 904"/>
                  <a:gd name="T7" fmla="*/ 106 h 873"/>
                  <a:gd name="T8" fmla="*/ 509 w 904"/>
                  <a:gd name="T9" fmla="*/ 106 h 873"/>
                  <a:gd name="T10" fmla="*/ 793 w 904"/>
                  <a:gd name="T11" fmla="*/ 389 h 873"/>
                  <a:gd name="T12" fmla="*/ 793 w 904"/>
                  <a:gd name="T13" fmla="*/ 790 h 873"/>
                  <a:gd name="T14" fmla="*/ 592 w 904"/>
                  <a:gd name="T15" fmla="*/ 873 h 873"/>
                  <a:gd name="T16" fmla="*/ 593 w 904"/>
                  <a:gd name="T17" fmla="*/ 873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3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6"/>
                      <a:pt x="109" y="506"/>
                      <a:pt x="109" y="506"/>
                    </a:cubicBezTo>
                    <a:cubicBezTo>
                      <a:pt x="0" y="394"/>
                      <a:pt x="3" y="214"/>
                      <a:pt x="115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89"/>
                      <a:pt x="793" y="389"/>
                      <a:pt x="793" y="389"/>
                    </a:cubicBezTo>
                    <a:cubicBezTo>
                      <a:pt x="903" y="500"/>
                      <a:pt x="904" y="679"/>
                      <a:pt x="793" y="790"/>
                    </a:cubicBezTo>
                    <a:cubicBezTo>
                      <a:pt x="740" y="843"/>
                      <a:pt x="667" y="873"/>
                      <a:pt x="592" y="873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17">
                <a:extLst>
                  <a:ext uri="{FF2B5EF4-FFF2-40B4-BE49-F238E27FC236}">
                    <a16:creationId xmlns:a16="http://schemas.microsoft.com/office/drawing/2014/main" id="{2BB4ACF6-792C-4464-83A0-3ECCC6746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73475" y="4221163"/>
                <a:ext cx="187325" cy="182563"/>
              </a:xfrm>
              <a:custGeom>
                <a:avLst/>
                <a:gdLst>
                  <a:gd name="T0" fmla="*/ 593 w 904"/>
                  <a:gd name="T1" fmla="*/ 873 h 874"/>
                  <a:gd name="T2" fmla="*/ 392 w 904"/>
                  <a:gd name="T3" fmla="*/ 790 h 874"/>
                  <a:gd name="T4" fmla="*/ 109 w 904"/>
                  <a:gd name="T5" fmla="*/ 507 h 874"/>
                  <a:gd name="T6" fmla="*/ 116 w 904"/>
                  <a:gd name="T7" fmla="*/ 106 h 874"/>
                  <a:gd name="T8" fmla="*/ 509 w 904"/>
                  <a:gd name="T9" fmla="*/ 106 h 874"/>
                  <a:gd name="T10" fmla="*/ 793 w 904"/>
                  <a:gd name="T11" fmla="*/ 390 h 874"/>
                  <a:gd name="T12" fmla="*/ 793 w 904"/>
                  <a:gd name="T13" fmla="*/ 790 h 874"/>
                  <a:gd name="T14" fmla="*/ 592 w 904"/>
                  <a:gd name="T15" fmla="*/ 874 h 874"/>
                  <a:gd name="T16" fmla="*/ 593 w 904"/>
                  <a:gd name="T17" fmla="*/ 873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4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7"/>
                      <a:pt x="109" y="507"/>
                      <a:pt x="109" y="507"/>
                    </a:cubicBezTo>
                    <a:cubicBezTo>
                      <a:pt x="0" y="394"/>
                      <a:pt x="3" y="215"/>
                      <a:pt x="116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90"/>
                      <a:pt x="793" y="390"/>
                      <a:pt x="793" y="390"/>
                    </a:cubicBezTo>
                    <a:cubicBezTo>
                      <a:pt x="903" y="500"/>
                      <a:pt x="904" y="680"/>
                      <a:pt x="793" y="790"/>
                    </a:cubicBezTo>
                    <a:cubicBezTo>
                      <a:pt x="740" y="844"/>
                      <a:pt x="667" y="874"/>
                      <a:pt x="592" y="874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18">
                <a:extLst>
                  <a:ext uri="{FF2B5EF4-FFF2-40B4-BE49-F238E27FC236}">
                    <a16:creationId xmlns:a16="http://schemas.microsoft.com/office/drawing/2014/main" id="{CEC5FC26-2973-4867-AAD6-20C066254B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7063" y="4219575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19">
                <a:extLst>
                  <a:ext uri="{FF2B5EF4-FFF2-40B4-BE49-F238E27FC236}">
                    <a16:creationId xmlns:a16="http://schemas.microsoft.com/office/drawing/2014/main" id="{858499C8-A105-40AB-826E-B937FC3F2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45088" y="4103688"/>
                <a:ext cx="180975" cy="182563"/>
              </a:xfrm>
              <a:custGeom>
                <a:avLst/>
                <a:gdLst>
                  <a:gd name="T0" fmla="*/ 283 w 872"/>
                  <a:gd name="T1" fmla="*/ 874 h 875"/>
                  <a:gd name="T2" fmla="*/ 1 w 872"/>
                  <a:gd name="T3" fmla="*/ 589 h 875"/>
                  <a:gd name="T4" fmla="*/ 82 w 872"/>
                  <a:gd name="T5" fmla="*/ 393 h 875"/>
                  <a:gd name="T6" fmla="*/ 366 w 872"/>
                  <a:gd name="T7" fmla="*/ 109 h 875"/>
                  <a:gd name="T8" fmla="*/ 766 w 872"/>
                  <a:gd name="T9" fmla="*/ 116 h 875"/>
                  <a:gd name="T10" fmla="*/ 766 w 872"/>
                  <a:gd name="T11" fmla="*/ 510 h 875"/>
                  <a:gd name="T12" fmla="*/ 483 w 872"/>
                  <a:gd name="T13" fmla="*/ 793 h 875"/>
                  <a:gd name="T14" fmla="*/ 283 w 872"/>
                  <a:gd name="T15" fmla="*/ 874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2" h="875">
                    <a:moveTo>
                      <a:pt x="283" y="874"/>
                    </a:moveTo>
                    <a:cubicBezTo>
                      <a:pt x="126" y="873"/>
                      <a:pt x="0" y="746"/>
                      <a:pt x="1" y="589"/>
                    </a:cubicBezTo>
                    <a:cubicBezTo>
                      <a:pt x="2" y="516"/>
                      <a:pt x="31" y="445"/>
                      <a:pt x="82" y="393"/>
                    </a:cubicBezTo>
                    <a:cubicBezTo>
                      <a:pt x="366" y="109"/>
                      <a:pt x="366" y="109"/>
                      <a:pt x="366" y="109"/>
                    </a:cubicBezTo>
                    <a:cubicBezTo>
                      <a:pt x="478" y="0"/>
                      <a:pt x="657" y="4"/>
                      <a:pt x="766" y="116"/>
                    </a:cubicBezTo>
                    <a:cubicBezTo>
                      <a:pt x="872" y="226"/>
                      <a:pt x="872" y="400"/>
                      <a:pt x="766" y="510"/>
                    </a:cubicBezTo>
                    <a:cubicBezTo>
                      <a:pt x="483" y="793"/>
                      <a:pt x="483" y="793"/>
                      <a:pt x="483" y="793"/>
                    </a:cubicBezTo>
                    <a:cubicBezTo>
                      <a:pt x="429" y="846"/>
                      <a:pt x="358" y="875"/>
                      <a:pt x="283" y="874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20">
                <a:extLst>
                  <a:ext uri="{FF2B5EF4-FFF2-40B4-BE49-F238E27FC236}">
                    <a16:creationId xmlns:a16="http://schemas.microsoft.com/office/drawing/2014/main" id="{151EB15D-7981-4A13-8065-5551DBBB47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5287963"/>
                <a:ext cx="2481262" cy="588963"/>
              </a:xfrm>
              <a:custGeom>
                <a:avLst/>
                <a:gdLst>
                  <a:gd name="T0" fmla="*/ 11619 w 11902"/>
                  <a:gd name="T1" fmla="*/ 0 h 2833"/>
                  <a:gd name="T2" fmla="*/ 284 w 11902"/>
                  <a:gd name="T3" fmla="*/ 0 h 2833"/>
                  <a:gd name="T4" fmla="*/ 0 w 11902"/>
                  <a:gd name="T5" fmla="*/ 283 h 2833"/>
                  <a:gd name="T6" fmla="*/ 2551 w 11902"/>
                  <a:gd name="T7" fmla="*/ 2833 h 2833"/>
                  <a:gd name="T8" fmla="*/ 9352 w 11902"/>
                  <a:gd name="T9" fmla="*/ 2833 h 2833"/>
                  <a:gd name="T10" fmla="*/ 11902 w 11902"/>
                  <a:gd name="T11" fmla="*/ 283 h 2833"/>
                  <a:gd name="T12" fmla="*/ 11619 w 11902"/>
                  <a:gd name="T13" fmla="*/ 0 h 2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02" h="2833">
                    <a:moveTo>
                      <a:pt x="11619" y="0"/>
                    </a:moveTo>
                    <a:cubicBezTo>
                      <a:pt x="284" y="0"/>
                      <a:pt x="284" y="0"/>
                      <a:pt x="284" y="0"/>
                    </a:cubicBezTo>
                    <a:cubicBezTo>
                      <a:pt x="127" y="0"/>
                      <a:pt x="0" y="127"/>
                      <a:pt x="0" y="283"/>
                    </a:cubicBezTo>
                    <a:cubicBezTo>
                      <a:pt x="0" y="1692"/>
                      <a:pt x="1142" y="2833"/>
                      <a:pt x="2551" y="2833"/>
                    </a:cubicBezTo>
                    <a:cubicBezTo>
                      <a:pt x="9352" y="2833"/>
                      <a:pt x="9352" y="2833"/>
                      <a:pt x="9352" y="2833"/>
                    </a:cubicBezTo>
                    <a:cubicBezTo>
                      <a:pt x="10760" y="2833"/>
                      <a:pt x="11902" y="1692"/>
                      <a:pt x="11902" y="283"/>
                    </a:cubicBezTo>
                    <a:cubicBezTo>
                      <a:pt x="11902" y="127"/>
                      <a:pt x="11775" y="0"/>
                      <a:pt x="11619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21">
                <a:extLst>
                  <a:ext uri="{FF2B5EF4-FFF2-40B4-BE49-F238E27FC236}">
                    <a16:creationId xmlns:a16="http://schemas.microsoft.com/office/drawing/2014/main" id="{018CC867-1A28-4480-9450-14B485640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64150" y="5287963"/>
                <a:ext cx="952500" cy="354013"/>
              </a:xfrm>
              <a:custGeom>
                <a:avLst/>
                <a:gdLst>
                  <a:gd name="T0" fmla="*/ 4250 w 4568"/>
                  <a:gd name="T1" fmla="*/ 0 h 1700"/>
                  <a:gd name="T2" fmla="*/ 283 w 4568"/>
                  <a:gd name="T3" fmla="*/ 0 h 1700"/>
                  <a:gd name="T4" fmla="*/ 0 w 4568"/>
                  <a:gd name="T5" fmla="*/ 283 h 1700"/>
                  <a:gd name="T6" fmla="*/ 30 w 4568"/>
                  <a:gd name="T7" fmla="*/ 410 h 1700"/>
                  <a:gd name="T8" fmla="*/ 596 w 4568"/>
                  <a:gd name="T9" fmla="*/ 1544 h 1700"/>
                  <a:gd name="T10" fmla="*/ 850 w 4568"/>
                  <a:gd name="T11" fmla="*/ 1700 h 1700"/>
                  <a:gd name="T12" fmla="*/ 939 w 4568"/>
                  <a:gd name="T13" fmla="*/ 1685 h 1700"/>
                  <a:gd name="T14" fmla="*/ 4340 w 4568"/>
                  <a:gd name="T15" fmla="*/ 552 h 1700"/>
                  <a:gd name="T16" fmla="*/ 4518 w 4568"/>
                  <a:gd name="T17" fmla="*/ 193 h 1700"/>
                  <a:gd name="T18" fmla="*/ 4250 w 4568"/>
                  <a:gd name="T19" fmla="*/ 0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68" h="1700">
                    <a:moveTo>
                      <a:pt x="4250" y="0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126" y="0"/>
                      <a:pt x="0" y="127"/>
                      <a:pt x="0" y="283"/>
                    </a:cubicBezTo>
                    <a:cubicBezTo>
                      <a:pt x="0" y="327"/>
                      <a:pt x="10" y="371"/>
                      <a:pt x="30" y="410"/>
                    </a:cubicBezTo>
                    <a:cubicBezTo>
                      <a:pt x="596" y="1544"/>
                      <a:pt x="596" y="1544"/>
                      <a:pt x="596" y="1544"/>
                    </a:cubicBezTo>
                    <a:cubicBezTo>
                      <a:pt x="644" y="1639"/>
                      <a:pt x="742" y="1700"/>
                      <a:pt x="850" y="1700"/>
                    </a:cubicBezTo>
                    <a:cubicBezTo>
                      <a:pt x="880" y="1700"/>
                      <a:pt x="910" y="1695"/>
                      <a:pt x="939" y="1685"/>
                    </a:cubicBezTo>
                    <a:cubicBezTo>
                      <a:pt x="4340" y="552"/>
                      <a:pt x="4340" y="552"/>
                      <a:pt x="4340" y="552"/>
                    </a:cubicBezTo>
                    <a:cubicBezTo>
                      <a:pt x="4488" y="502"/>
                      <a:pt x="4568" y="341"/>
                      <a:pt x="4518" y="193"/>
                    </a:cubicBezTo>
                    <a:cubicBezTo>
                      <a:pt x="4480" y="78"/>
                      <a:pt x="4372" y="0"/>
                      <a:pt x="4250" y="0"/>
                    </a:cubicBezTo>
                    <a:close/>
                  </a:path>
                </a:pathLst>
              </a:custGeom>
              <a:solidFill>
                <a:srgbClr val="FFE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8E96D9BC-379B-4084-9BF1-AD5B283120EB}"/>
                </a:ext>
              </a:extLst>
            </p:cNvPr>
            <p:cNvGrpSpPr/>
            <p:nvPr/>
          </p:nvGrpSpPr>
          <p:grpSpPr>
            <a:xfrm>
              <a:off x="4941702" y="4317664"/>
              <a:ext cx="2769738" cy="1430045"/>
              <a:chOff x="4941702" y="4317664"/>
              <a:chExt cx="2769738" cy="1430045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6098D3B6-6B3B-437B-A20E-E9F84D63802B}"/>
                  </a:ext>
                </a:extLst>
              </p:cNvPr>
              <p:cNvSpPr/>
              <p:nvPr/>
            </p:nvSpPr>
            <p:spPr>
              <a:xfrm>
                <a:off x="5216022" y="4317664"/>
                <a:ext cx="2221098" cy="748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2500"/>
                  </a:lnSpc>
                </a:pP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Food And </a:t>
                </a:r>
                <a:r>
                  <a:rPr lang="en-US" sz="30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Restaurant</a:t>
                </a: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38" name="TextBox 114">
                <a:extLst>
                  <a:ext uri="{FF2B5EF4-FFF2-40B4-BE49-F238E27FC236}">
                    <a16:creationId xmlns:a16="http://schemas.microsoft.com/office/drawing/2014/main" id="{A8B10C97-A872-4EDA-ABB3-867135BDC9B1}"/>
                  </a:ext>
                </a:extLst>
              </p:cNvPr>
              <p:cNvSpPr txBox="1"/>
              <p:nvPr/>
            </p:nvSpPr>
            <p:spPr>
              <a:xfrm>
                <a:off x="4941702" y="4985834"/>
                <a:ext cx="2769738" cy="761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4D4FCE6-45E1-4751-8DC6-65DD0E7D4497}"/>
              </a:ext>
            </a:extLst>
          </p:cNvPr>
          <p:cNvGrpSpPr/>
          <p:nvPr/>
        </p:nvGrpSpPr>
        <p:grpSpPr>
          <a:xfrm>
            <a:off x="4596541" y="3508475"/>
            <a:ext cx="2769738" cy="2367061"/>
            <a:chOff x="8251863" y="3483405"/>
            <a:chExt cx="2769738" cy="2367061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40AEB54-7574-4D37-8E29-733922E53D5E}"/>
                </a:ext>
              </a:extLst>
            </p:cNvPr>
            <p:cNvGrpSpPr/>
            <p:nvPr/>
          </p:nvGrpSpPr>
          <p:grpSpPr>
            <a:xfrm>
              <a:off x="9163276" y="3483405"/>
              <a:ext cx="946913" cy="864355"/>
              <a:chOff x="-5876925" y="2867026"/>
              <a:chExt cx="2403475" cy="2193924"/>
            </a:xfrm>
          </p:grpSpPr>
          <p:sp>
            <p:nvSpPr>
              <p:cNvPr id="58" name="Freeform 25">
                <a:extLst>
                  <a:ext uri="{FF2B5EF4-FFF2-40B4-BE49-F238E27FC236}">
                    <a16:creationId xmlns:a16="http://schemas.microsoft.com/office/drawing/2014/main" id="{81D335BF-889B-492C-9A76-29CDDCEEC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097213"/>
                <a:ext cx="1225550" cy="817562"/>
              </a:xfrm>
              <a:custGeom>
                <a:avLst/>
                <a:gdLst>
                  <a:gd name="T0" fmla="*/ 6732 w 6958"/>
                  <a:gd name="T1" fmla="*/ 3020 h 4652"/>
                  <a:gd name="T2" fmla="*/ 6533 w 6958"/>
                  <a:gd name="T3" fmla="*/ 3613 h 4652"/>
                  <a:gd name="T4" fmla="*/ 4897 w 6958"/>
                  <a:gd name="T5" fmla="*/ 4426 h 4652"/>
                  <a:gd name="T6" fmla="*/ 4414 w 6958"/>
                  <a:gd name="T7" fmla="*/ 4264 h 4652"/>
                  <a:gd name="T8" fmla="*/ 1039 w 6958"/>
                  <a:gd name="T9" fmla="*/ 3131 h 4652"/>
                  <a:gd name="T10" fmla="*/ 225 w 6958"/>
                  <a:gd name="T11" fmla="*/ 1495 h 4652"/>
                  <a:gd name="T12" fmla="*/ 425 w 6958"/>
                  <a:gd name="T13" fmla="*/ 902 h 4652"/>
                  <a:gd name="T14" fmla="*/ 1270 w 6958"/>
                  <a:gd name="T15" fmla="*/ 80 h 4652"/>
                  <a:gd name="T16" fmla="*/ 2060 w 6958"/>
                  <a:gd name="T17" fmla="*/ 89 h 4652"/>
                  <a:gd name="T18" fmla="*/ 5919 w 6958"/>
                  <a:gd name="T19" fmla="*/ 1384 h 4652"/>
                  <a:gd name="T20" fmla="*/ 6732 w 6958"/>
                  <a:gd name="T21" fmla="*/ 3020 h 4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58" h="4652">
                    <a:moveTo>
                      <a:pt x="6732" y="3020"/>
                    </a:moveTo>
                    <a:cubicBezTo>
                      <a:pt x="6533" y="3613"/>
                      <a:pt x="6533" y="3613"/>
                      <a:pt x="6533" y="3613"/>
                    </a:cubicBezTo>
                    <a:cubicBezTo>
                      <a:pt x="6307" y="4286"/>
                      <a:pt x="5571" y="4652"/>
                      <a:pt x="4897" y="4426"/>
                    </a:cubicBezTo>
                    <a:cubicBezTo>
                      <a:pt x="4414" y="4264"/>
                      <a:pt x="4414" y="4264"/>
                      <a:pt x="4414" y="4264"/>
                    </a:cubicBezTo>
                    <a:cubicBezTo>
                      <a:pt x="1039" y="3131"/>
                      <a:pt x="1039" y="3131"/>
                      <a:pt x="1039" y="3131"/>
                    </a:cubicBezTo>
                    <a:cubicBezTo>
                      <a:pt x="365" y="2905"/>
                      <a:pt x="0" y="2169"/>
                      <a:pt x="225" y="1495"/>
                    </a:cubicBezTo>
                    <a:cubicBezTo>
                      <a:pt x="425" y="902"/>
                      <a:pt x="425" y="902"/>
                      <a:pt x="425" y="902"/>
                    </a:cubicBezTo>
                    <a:cubicBezTo>
                      <a:pt x="562" y="494"/>
                      <a:pt x="886" y="199"/>
                      <a:pt x="1270" y="80"/>
                    </a:cubicBezTo>
                    <a:cubicBezTo>
                      <a:pt x="1520" y="3"/>
                      <a:pt x="1795" y="0"/>
                      <a:pt x="2060" y="89"/>
                    </a:cubicBezTo>
                    <a:cubicBezTo>
                      <a:pt x="5919" y="1384"/>
                      <a:pt x="5919" y="1384"/>
                      <a:pt x="5919" y="1384"/>
                    </a:cubicBezTo>
                    <a:cubicBezTo>
                      <a:pt x="6592" y="1610"/>
                      <a:pt x="6958" y="2346"/>
                      <a:pt x="6732" y="3020"/>
                    </a:cubicBezTo>
                    <a:close/>
                  </a:path>
                </a:pathLst>
              </a:custGeom>
              <a:solidFill>
                <a:srgbClr val="78B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26">
                <a:extLst>
                  <a:ext uri="{FF2B5EF4-FFF2-40B4-BE49-F238E27FC236}">
                    <a16:creationId xmlns:a16="http://schemas.microsoft.com/office/drawing/2014/main" id="{34095EA7-10D7-416B-A7DA-98C51E32C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111500"/>
                <a:ext cx="823913" cy="735012"/>
              </a:xfrm>
              <a:custGeom>
                <a:avLst/>
                <a:gdLst>
                  <a:gd name="T0" fmla="*/ 4679 w 4679"/>
                  <a:gd name="T1" fmla="*/ 3956 h 4184"/>
                  <a:gd name="T2" fmla="*/ 4414 w 4679"/>
                  <a:gd name="T3" fmla="*/ 4184 h 4184"/>
                  <a:gd name="T4" fmla="*/ 1039 w 4679"/>
                  <a:gd name="T5" fmla="*/ 3051 h 4184"/>
                  <a:gd name="T6" fmla="*/ 225 w 4679"/>
                  <a:gd name="T7" fmla="*/ 1415 h 4184"/>
                  <a:gd name="T8" fmla="*/ 425 w 4679"/>
                  <a:gd name="T9" fmla="*/ 822 h 4184"/>
                  <a:gd name="T10" fmla="*/ 1270 w 4679"/>
                  <a:gd name="T11" fmla="*/ 0 h 4184"/>
                  <a:gd name="T12" fmla="*/ 4679 w 4679"/>
                  <a:gd name="T13" fmla="*/ 3956 h 4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79" h="4184">
                    <a:moveTo>
                      <a:pt x="4679" y="3956"/>
                    </a:moveTo>
                    <a:cubicBezTo>
                      <a:pt x="4414" y="4184"/>
                      <a:pt x="4414" y="4184"/>
                      <a:pt x="4414" y="4184"/>
                    </a:cubicBezTo>
                    <a:cubicBezTo>
                      <a:pt x="1039" y="3051"/>
                      <a:pt x="1039" y="3051"/>
                      <a:pt x="1039" y="3051"/>
                    </a:cubicBezTo>
                    <a:cubicBezTo>
                      <a:pt x="365" y="2825"/>
                      <a:pt x="0" y="2089"/>
                      <a:pt x="225" y="1415"/>
                    </a:cubicBezTo>
                    <a:cubicBezTo>
                      <a:pt x="425" y="822"/>
                      <a:pt x="425" y="822"/>
                      <a:pt x="425" y="822"/>
                    </a:cubicBezTo>
                    <a:cubicBezTo>
                      <a:pt x="562" y="414"/>
                      <a:pt x="886" y="119"/>
                      <a:pt x="1270" y="0"/>
                    </a:cubicBezTo>
                    <a:lnTo>
                      <a:pt x="4679" y="3956"/>
                    </a:lnTo>
                    <a:close/>
                  </a:path>
                </a:pathLst>
              </a:custGeom>
              <a:solidFill>
                <a:srgbClr val="5AAA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27">
                <a:extLst>
                  <a:ext uri="{FF2B5EF4-FFF2-40B4-BE49-F238E27FC236}">
                    <a16:creationId xmlns:a16="http://schemas.microsoft.com/office/drawing/2014/main" id="{76EC6B18-898A-4765-90D0-245FF8218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5013" y="3016250"/>
                <a:ext cx="1187450" cy="1238250"/>
              </a:xfrm>
              <a:custGeom>
                <a:avLst/>
                <a:gdLst>
                  <a:gd name="T0" fmla="*/ 748 w 748"/>
                  <a:gd name="T1" fmla="*/ 533 h 780"/>
                  <a:gd name="T2" fmla="*/ 498 w 748"/>
                  <a:gd name="T3" fmla="*/ 748 h 780"/>
                  <a:gd name="T4" fmla="*/ 461 w 748"/>
                  <a:gd name="T5" fmla="*/ 780 h 780"/>
                  <a:gd name="T6" fmla="*/ 0 w 748"/>
                  <a:gd name="T7" fmla="*/ 247 h 780"/>
                  <a:gd name="T8" fmla="*/ 38 w 748"/>
                  <a:gd name="T9" fmla="*/ 215 h 780"/>
                  <a:gd name="T10" fmla="*/ 288 w 748"/>
                  <a:gd name="T11" fmla="*/ 0 h 780"/>
                  <a:gd name="T12" fmla="*/ 748 w 748"/>
                  <a:gd name="T13" fmla="*/ 533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8" h="780">
                    <a:moveTo>
                      <a:pt x="748" y="533"/>
                    </a:moveTo>
                    <a:lnTo>
                      <a:pt x="498" y="748"/>
                    </a:lnTo>
                    <a:lnTo>
                      <a:pt x="461" y="780"/>
                    </a:lnTo>
                    <a:lnTo>
                      <a:pt x="0" y="247"/>
                    </a:lnTo>
                    <a:lnTo>
                      <a:pt x="38" y="215"/>
                    </a:lnTo>
                    <a:lnTo>
                      <a:pt x="288" y="0"/>
                    </a:lnTo>
                    <a:lnTo>
                      <a:pt x="748" y="533"/>
                    </a:ln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8">
                <a:extLst>
                  <a:ext uri="{FF2B5EF4-FFF2-40B4-BE49-F238E27FC236}">
                    <a16:creationId xmlns:a16="http://schemas.microsoft.com/office/drawing/2014/main" id="{8F20C800-86D8-45F8-9CB3-12B186C2B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54688" y="3016250"/>
                <a:ext cx="1127125" cy="1187450"/>
              </a:xfrm>
              <a:custGeom>
                <a:avLst/>
                <a:gdLst>
                  <a:gd name="T0" fmla="*/ 710 w 710"/>
                  <a:gd name="T1" fmla="*/ 533 h 748"/>
                  <a:gd name="T2" fmla="*/ 460 w 710"/>
                  <a:gd name="T3" fmla="*/ 748 h 748"/>
                  <a:gd name="T4" fmla="*/ 0 w 710"/>
                  <a:gd name="T5" fmla="*/ 215 h 748"/>
                  <a:gd name="T6" fmla="*/ 250 w 710"/>
                  <a:gd name="T7" fmla="*/ 0 h 748"/>
                  <a:gd name="T8" fmla="*/ 710 w 710"/>
                  <a:gd name="T9" fmla="*/ 533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0" h="748">
                    <a:moveTo>
                      <a:pt x="710" y="533"/>
                    </a:moveTo>
                    <a:lnTo>
                      <a:pt x="460" y="748"/>
                    </a:lnTo>
                    <a:lnTo>
                      <a:pt x="0" y="215"/>
                    </a:lnTo>
                    <a:lnTo>
                      <a:pt x="250" y="0"/>
                    </a:lnTo>
                    <a:lnTo>
                      <a:pt x="710" y="533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29">
                <a:extLst>
                  <a:ext uri="{FF2B5EF4-FFF2-40B4-BE49-F238E27FC236}">
                    <a16:creationId xmlns:a16="http://schemas.microsoft.com/office/drawing/2014/main" id="{C1BE7006-9AC9-4DFF-AFE1-D1A710F0B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6925" y="2952750"/>
                <a:ext cx="585788" cy="523875"/>
              </a:xfrm>
              <a:custGeom>
                <a:avLst/>
                <a:gdLst>
                  <a:gd name="T0" fmla="*/ 3184 w 3329"/>
                  <a:gd name="T1" fmla="*/ 652 h 2982"/>
                  <a:gd name="T2" fmla="*/ 611 w 3329"/>
                  <a:gd name="T3" fmla="*/ 2870 h 2982"/>
                  <a:gd name="T4" fmla="*/ 171 w 3329"/>
                  <a:gd name="T5" fmla="*/ 2837 h 2982"/>
                  <a:gd name="T6" fmla="*/ 112 w 3329"/>
                  <a:gd name="T7" fmla="*/ 2769 h 2982"/>
                  <a:gd name="T8" fmla="*/ 145 w 3329"/>
                  <a:gd name="T9" fmla="*/ 2329 h 2982"/>
                  <a:gd name="T10" fmla="*/ 349 w 3329"/>
                  <a:gd name="T11" fmla="*/ 2153 h 2982"/>
                  <a:gd name="T12" fmla="*/ 2717 w 3329"/>
                  <a:gd name="T13" fmla="*/ 111 h 2982"/>
                  <a:gd name="T14" fmla="*/ 3154 w 3329"/>
                  <a:gd name="T15" fmla="*/ 140 h 2982"/>
                  <a:gd name="T16" fmla="*/ 3158 w 3329"/>
                  <a:gd name="T17" fmla="*/ 144 h 2982"/>
                  <a:gd name="T18" fmla="*/ 3216 w 3329"/>
                  <a:gd name="T19" fmla="*/ 212 h 2982"/>
                  <a:gd name="T20" fmla="*/ 3184 w 3329"/>
                  <a:gd name="T21" fmla="*/ 652 h 2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29" h="2982">
                    <a:moveTo>
                      <a:pt x="3184" y="652"/>
                    </a:moveTo>
                    <a:cubicBezTo>
                      <a:pt x="611" y="2870"/>
                      <a:pt x="611" y="2870"/>
                      <a:pt x="611" y="2870"/>
                    </a:cubicBezTo>
                    <a:cubicBezTo>
                      <a:pt x="481" y="2982"/>
                      <a:pt x="283" y="2967"/>
                      <a:pt x="171" y="2837"/>
                    </a:cubicBezTo>
                    <a:cubicBezTo>
                      <a:pt x="112" y="2769"/>
                      <a:pt x="112" y="2769"/>
                      <a:pt x="112" y="2769"/>
                    </a:cubicBezTo>
                    <a:cubicBezTo>
                      <a:pt x="0" y="2639"/>
                      <a:pt x="15" y="2441"/>
                      <a:pt x="145" y="2329"/>
                    </a:cubicBezTo>
                    <a:cubicBezTo>
                      <a:pt x="349" y="2153"/>
                      <a:pt x="349" y="2153"/>
                      <a:pt x="349" y="2153"/>
                    </a:cubicBezTo>
                    <a:cubicBezTo>
                      <a:pt x="2717" y="111"/>
                      <a:pt x="2717" y="111"/>
                      <a:pt x="2717" y="111"/>
                    </a:cubicBezTo>
                    <a:cubicBezTo>
                      <a:pt x="2846" y="0"/>
                      <a:pt x="3042" y="13"/>
                      <a:pt x="3154" y="140"/>
                    </a:cubicBezTo>
                    <a:cubicBezTo>
                      <a:pt x="3156" y="141"/>
                      <a:pt x="3157" y="143"/>
                      <a:pt x="3158" y="144"/>
                    </a:cubicBezTo>
                    <a:cubicBezTo>
                      <a:pt x="3216" y="212"/>
                      <a:pt x="3216" y="212"/>
                      <a:pt x="3216" y="212"/>
                    </a:cubicBezTo>
                    <a:cubicBezTo>
                      <a:pt x="3329" y="342"/>
                      <a:pt x="3314" y="540"/>
                      <a:pt x="3184" y="652"/>
                    </a:cubicBezTo>
                    <a:close/>
                  </a:path>
                </a:pathLst>
              </a:cu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0">
                <a:extLst>
                  <a:ext uri="{FF2B5EF4-FFF2-40B4-BE49-F238E27FC236}">
                    <a16:creationId xmlns:a16="http://schemas.microsoft.com/office/drawing/2014/main" id="{587CFE23-3EF4-4015-A5BF-03013ACC1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6600" y="2952750"/>
                <a:ext cx="495300" cy="403225"/>
              </a:xfrm>
              <a:custGeom>
                <a:avLst/>
                <a:gdLst>
                  <a:gd name="T0" fmla="*/ 2806 w 2806"/>
                  <a:gd name="T1" fmla="*/ 140 h 2293"/>
                  <a:gd name="T2" fmla="*/ 437 w 2806"/>
                  <a:gd name="T3" fmla="*/ 2182 h 2293"/>
                  <a:gd name="T4" fmla="*/ 0 w 2806"/>
                  <a:gd name="T5" fmla="*/ 2153 h 2293"/>
                  <a:gd name="T6" fmla="*/ 2369 w 2806"/>
                  <a:gd name="T7" fmla="*/ 111 h 2293"/>
                  <a:gd name="T8" fmla="*/ 2806 w 2806"/>
                  <a:gd name="T9" fmla="*/ 140 h 2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6" h="2293">
                    <a:moveTo>
                      <a:pt x="2806" y="140"/>
                    </a:moveTo>
                    <a:cubicBezTo>
                      <a:pt x="437" y="2182"/>
                      <a:pt x="437" y="2182"/>
                      <a:pt x="437" y="2182"/>
                    </a:cubicBezTo>
                    <a:cubicBezTo>
                      <a:pt x="309" y="2293"/>
                      <a:pt x="113" y="2279"/>
                      <a:pt x="0" y="2153"/>
                    </a:cubicBezTo>
                    <a:cubicBezTo>
                      <a:pt x="2369" y="111"/>
                      <a:pt x="2369" y="111"/>
                      <a:pt x="2369" y="111"/>
                    </a:cubicBezTo>
                    <a:cubicBezTo>
                      <a:pt x="2498" y="0"/>
                      <a:pt x="2694" y="13"/>
                      <a:pt x="2806" y="140"/>
                    </a:cubicBez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Oval 31">
                <a:extLst>
                  <a:ext uri="{FF2B5EF4-FFF2-40B4-BE49-F238E27FC236}">
                    <a16:creationId xmlns:a16="http://schemas.microsoft.com/office/drawing/2014/main" id="{07EDA2DB-22F2-43C4-A914-27840DC1B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80050" y="3371850"/>
                <a:ext cx="427038" cy="425450"/>
              </a:xfrm>
              <a:prstGeom prst="ellipse">
                <a:avLst/>
              </a:pr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2">
                <a:extLst>
                  <a:ext uri="{FF2B5EF4-FFF2-40B4-BE49-F238E27FC236}">
                    <a16:creationId xmlns:a16="http://schemas.microsoft.com/office/drawing/2014/main" id="{B5A981C8-3727-4D79-9BE0-045C59AAE3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430838" y="3446463"/>
                <a:ext cx="333375" cy="238125"/>
              </a:xfrm>
              <a:custGeom>
                <a:avLst/>
                <a:gdLst>
                  <a:gd name="T0" fmla="*/ 1782 w 1887"/>
                  <a:gd name="T1" fmla="*/ 721 h 1356"/>
                  <a:gd name="T2" fmla="*/ 1574 w 1887"/>
                  <a:gd name="T3" fmla="*/ 557 h 1356"/>
                  <a:gd name="T4" fmla="*/ 1643 w 1887"/>
                  <a:gd name="T5" fmla="*/ 276 h 1356"/>
                  <a:gd name="T6" fmla="*/ 1491 w 1887"/>
                  <a:gd name="T7" fmla="*/ 27 h 1356"/>
                  <a:gd name="T8" fmla="*/ 1242 w 1887"/>
                  <a:gd name="T9" fmla="*/ 178 h 1356"/>
                  <a:gd name="T10" fmla="*/ 1196 w 1887"/>
                  <a:gd name="T11" fmla="*/ 368 h 1356"/>
                  <a:gd name="T12" fmla="*/ 924 w 1887"/>
                  <a:gd name="T13" fmla="*/ 335 h 1356"/>
                  <a:gd name="T14" fmla="*/ 46 w 1887"/>
                  <a:gd name="T15" fmla="*/ 908 h 1356"/>
                  <a:gd name="T16" fmla="*/ 107 w 1887"/>
                  <a:gd name="T17" fmla="*/ 1169 h 1356"/>
                  <a:gd name="T18" fmla="*/ 679 w 1887"/>
                  <a:gd name="T19" fmla="*/ 1356 h 1356"/>
                  <a:gd name="T20" fmla="*/ 1401 w 1887"/>
                  <a:gd name="T21" fmla="*/ 946 h 1356"/>
                  <a:gd name="T22" fmla="*/ 1527 w 1887"/>
                  <a:gd name="T23" fmla="*/ 1045 h 1356"/>
                  <a:gd name="T24" fmla="*/ 1654 w 1887"/>
                  <a:gd name="T25" fmla="*/ 1089 h 1356"/>
                  <a:gd name="T26" fmla="*/ 1816 w 1887"/>
                  <a:gd name="T27" fmla="*/ 1010 h 1356"/>
                  <a:gd name="T28" fmla="*/ 1782 w 1887"/>
                  <a:gd name="T29" fmla="*/ 721 h 1356"/>
                  <a:gd name="T30" fmla="*/ 679 w 1887"/>
                  <a:gd name="T31" fmla="*/ 943 h 1356"/>
                  <a:gd name="T32" fmla="*/ 533 w 1887"/>
                  <a:gd name="T33" fmla="*/ 921 h 1356"/>
                  <a:gd name="T34" fmla="*/ 924 w 1887"/>
                  <a:gd name="T35" fmla="*/ 747 h 1356"/>
                  <a:gd name="T36" fmla="*/ 1028 w 1887"/>
                  <a:gd name="T37" fmla="*/ 755 h 1356"/>
                  <a:gd name="T38" fmla="*/ 679 w 1887"/>
                  <a:gd name="T39" fmla="*/ 943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7" h="1356">
                    <a:moveTo>
                      <a:pt x="1782" y="721"/>
                    </a:moveTo>
                    <a:cubicBezTo>
                      <a:pt x="1574" y="557"/>
                      <a:pt x="1574" y="557"/>
                      <a:pt x="1574" y="557"/>
                    </a:cubicBezTo>
                    <a:cubicBezTo>
                      <a:pt x="1643" y="276"/>
                      <a:pt x="1643" y="276"/>
                      <a:pt x="1643" y="276"/>
                    </a:cubicBezTo>
                    <a:cubicBezTo>
                      <a:pt x="1670" y="165"/>
                      <a:pt x="1602" y="54"/>
                      <a:pt x="1491" y="27"/>
                    </a:cubicBezTo>
                    <a:cubicBezTo>
                      <a:pt x="1381" y="0"/>
                      <a:pt x="1269" y="68"/>
                      <a:pt x="1242" y="178"/>
                    </a:cubicBezTo>
                    <a:cubicBezTo>
                      <a:pt x="1196" y="368"/>
                      <a:pt x="1196" y="368"/>
                      <a:pt x="1196" y="368"/>
                    </a:cubicBezTo>
                    <a:cubicBezTo>
                      <a:pt x="1118" y="349"/>
                      <a:pt x="1025" y="335"/>
                      <a:pt x="924" y="335"/>
                    </a:cubicBezTo>
                    <a:cubicBezTo>
                      <a:pt x="659" y="335"/>
                      <a:pt x="292" y="434"/>
                      <a:pt x="46" y="908"/>
                    </a:cubicBezTo>
                    <a:cubicBezTo>
                      <a:pt x="0" y="999"/>
                      <a:pt x="26" y="1109"/>
                      <a:pt x="107" y="1169"/>
                    </a:cubicBezTo>
                    <a:cubicBezTo>
                      <a:pt x="133" y="1189"/>
                      <a:pt x="370" y="1356"/>
                      <a:pt x="679" y="1356"/>
                    </a:cubicBezTo>
                    <a:cubicBezTo>
                      <a:pt x="887" y="1356"/>
                      <a:pt x="1167" y="1279"/>
                      <a:pt x="1401" y="946"/>
                    </a:cubicBezTo>
                    <a:cubicBezTo>
                      <a:pt x="1527" y="1045"/>
                      <a:pt x="1527" y="1045"/>
                      <a:pt x="1527" y="1045"/>
                    </a:cubicBezTo>
                    <a:cubicBezTo>
                      <a:pt x="1565" y="1075"/>
                      <a:pt x="1610" y="1089"/>
                      <a:pt x="1654" y="1089"/>
                    </a:cubicBezTo>
                    <a:cubicBezTo>
                      <a:pt x="1715" y="1089"/>
                      <a:pt x="1776" y="1062"/>
                      <a:pt x="1816" y="1010"/>
                    </a:cubicBezTo>
                    <a:cubicBezTo>
                      <a:pt x="1887" y="921"/>
                      <a:pt x="1871" y="791"/>
                      <a:pt x="1782" y="721"/>
                    </a:cubicBezTo>
                    <a:close/>
                    <a:moveTo>
                      <a:pt x="679" y="943"/>
                    </a:moveTo>
                    <a:cubicBezTo>
                      <a:pt x="627" y="943"/>
                      <a:pt x="577" y="934"/>
                      <a:pt x="533" y="921"/>
                    </a:cubicBezTo>
                    <a:cubicBezTo>
                      <a:pt x="638" y="805"/>
                      <a:pt x="768" y="747"/>
                      <a:pt x="924" y="747"/>
                    </a:cubicBezTo>
                    <a:cubicBezTo>
                      <a:pt x="961" y="747"/>
                      <a:pt x="995" y="751"/>
                      <a:pt x="1028" y="755"/>
                    </a:cubicBezTo>
                    <a:cubicBezTo>
                      <a:pt x="926" y="880"/>
                      <a:pt x="809" y="943"/>
                      <a:pt x="679" y="943"/>
                    </a:cubicBezTo>
                    <a:close/>
                  </a:path>
                </a:pathLst>
              </a:custGeom>
              <a:solidFill>
                <a:srgbClr val="FFC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3">
                <a:extLst>
                  <a:ext uri="{FF2B5EF4-FFF2-40B4-BE49-F238E27FC236}">
                    <a16:creationId xmlns:a16="http://schemas.microsoft.com/office/drawing/2014/main" id="{35570D2F-F663-4E92-B968-46EDB5B8D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2867026"/>
                <a:ext cx="1193800" cy="1338262"/>
              </a:xfrm>
              <a:custGeom>
                <a:avLst/>
                <a:gdLst>
                  <a:gd name="T0" fmla="*/ 6420 w 6777"/>
                  <a:gd name="T1" fmla="*/ 1296 h 7614"/>
                  <a:gd name="T2" fmla="*/ 3586 w 6777"/>
                  <a:gd name="T3" fmla="*/ 102 h 7614"/>
                  <a:gd name="T4" fmla="*/ 2961 w 6777"/>
                  <a:gd name="T5" fmla="*/ 356 h 7614"/>
                  <a:gd name="T6" fmla="*/ 2567 w 6777"/>
                  <a:gd name="T7" fmla="*/ 1293 h 7614"/>
                  <a:gd name="T8" fmla="*/ 2567 w 6777"/>
                  <a:gd name="T9" fmla="*/ 1293 h 7614"/>
                  <a:gd name="T10" fmla="*/ 1408 w 6777"/>
                  <a:gd name="T11" fmla="*/ 2219 h 7614"/>
                  <a:gd name="T12" fmla="*/ 1297 w 6777"/>
                  <a:gd name="T13" fmla="*/ 2322 h 7614"/>
                  <a:gd name="T14" fmla="*/ 1098 w 6777"/>
                  <a:gd name="T15" fmla="*/ 2629 h 7614"/>
                  <a:gd name="T16" fmla="*/ 151 w 6777"/>
                  <a:gd name="T17" fmla="*/ 4879 h 7614"/>
                  <a:gd name="T18" fmla="*/ 526 w 6777"/>
                  <a:gd name="T19" fmla="*/ 5800 h 7614"/>
                  <a:gd name="T20" fmla="*/ 1194 w 6777"/>
                  <a:gd name="T21" fmla="*/ 6082 h 7614"/>
                  <a:gd name="T22" fmla="*/ 1194 w 6777"/>
                  <a:gd name="T23" fmla="*/ 6082 h 7614"/>
                  <a:gd name="T24" fmla="*/ 4476 w 6777"/>
                  <a:gd name="T25" fmla="*/ 7463 h 7614"/>
                  <a:gd name="T26" fmla="*/ 5398 w 6777"/>
                  <a:gd name="T27" fmla="*/ 7088 h 7614"/>
                  <a:gd name="T28" fmla="*/ 6346 w 6777"/>
                  <a:gd name="T29" fmla="*/ 4836 h 7614"/>
                  <a:gd name="T30" fmla="*/ 6423 w 6777"/>
                  <a:gd name="T31" fmla="*/ 4332 h 7614"/>
                  <a:gd name="T32" fmla="*/ 6281 w 6777"/>
                  <a:gd name="T33" fmla="*/ 2856 h 7614"/>
                  <a:gd name="T34" fmla="*/ 6675 w 6777"/>
                  <a:gd name="T35" fmla="*/ 1920 h 7614"/>
                  <a:gd name="T36" fmla="*/ 6420 w 6777"/>
                  <a:gd name="T37" fmla="*/ 1296 h 7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7" h="7614">
                    <a:moveTo>
                      <a:pt x="6420" y="1296"/>
                    </a:moveTo>
                    <a:cubicBezTo>
                      <a:pt x="3586" y="102"/>
                      <a:pt x="3586" y="102"/>
                      <a:pt x="3586" y="102"/>
                    </a:cubicBezTo>
                    <a:cubicBezTo>
                      <a:pt x="3343" y="0"/>
                      <a:pt x="3064" y="114"/>
                      <a:pt x="2961" y="356"/>
                    </a:cubicBezTo>
                    <a:cubicBezTo>
                      <a:pt x="2567" y="1293"/>
                      <a:pt x="2567" y="1293"/>
                      <a:pt x="2567" y="1293"/>
                    </a:cubicBezTo>
                    <a:cubicBezTo>
                      <a:pt x="2564" y="1294"/>
                      <a:pt x="2564" y="1294"/>
                      <a:pt x="2567" y="1293"/>
                    </a:cubicBezTo>
                    <a:cubicBezTo>
                      <a:pt x="1408" y="2219"/>
                      <a:pt x="1408" y="2219"/>
                      <a:pt x="1408" y="2219"/>
                    </a:cubicBezTo>
                    <a:cubicBezTo>
                      <a:pt x="1368" y="2250"/>
                      <a:pt x="1331" y="2285"/>
                      <a:pt x="1297" y="2322"/>
                    </a:cubicBezTo>
                    <a:cubicBezTo>
                      <a:pt x="1213" y="2411"/>
                      <a:pt x="1146" y="2515"/>
                      <a:pt x="1098" y="2629"/>
                    </a:cubicBezTo>
                    <a:cubicBezTo>
                      <a:pt x="151" y="4879"/>
                      <a:pt x="151" y="4879"/>
                      <a:pt x="151" y="4879"/>
                    </a:cubicBezTo>
                    <a:cubicBezTo>
                      <a:pt x="0" y="5237"/>
                      <a:pt x="168" y="5650"/>
                      <a:pt x="526" y="5800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4476" y="7463"/>
                      <a:pt x="4476" y="7463"/>
                      <a:pt x="4476" y="7463"/>
                    </a:cubicBezTo>
                    <a:cubicBezTo>
                      <a:pt x="4835" y="7614"/>
                      <a:pt x="5247" y="7446"/>
                      <a:pt x="5398" y="7088"/>
                    </a:cubicBezTo>
                    <a:cubicBezTo>
                      <a:pt x="6346" y="4836"/>
                      <a:pt x="6346" y="4836"/>
                      <a:pt x="6346" y="4836"/>
                    </a:cubicBezTo>
                    <a:cubicBezTo>
                      <a:pt x="6413" y="4677"/>
                      <a:pt x="6440" y="4504"/>
                      <a:pt x="6423" y="4332"/>
                    </a:cubicBezTo>
                    <a:cubicBezTo>
                      <a:pt x="6281" y="2856"/>
                      <a:pt x="6281" y="2856"/>
                      <a:pt x="6281" y="2856"/>
                    </a:cubicBezTo>
                    <a:cubicBezTo>
                      <a:pt x="6675" y="1920"/>
                      <a:pt x="6675" y="1920"/>
                      <a:pt x="6675" y="1920"/>
                    </a:cubicBezTo>
                    <a:cubicBezTo>
                      <a:pt x="6777" y="1677"/>
                      <a:pt x="6663" y="1398"/>
                      <a:pt x="6420" y="1296"/>
                    </a:cubicBez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4">
                <a:extLst>
                  <a:ext uri="{FF2B5EF4-FFF2-40B4-BE49-F238E27FC236}">
                    <a16:creationId xmlns:a16="http://schemas.microsoft.com/office/drawing/2014/main" id="{5ABF2987-4837-451A-B566-37D0FA59BC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3588" y="3190875"/>
                <a:ext cx="925513" cy="1014412"/>
              </a:xfrm>
              <a:custGeom>
                <a:avLst/>
                <a:gdLst>
                  <a:gd name="T0" fmla="*/ 3282 w 5245"/>
                  <a:gd name="T1" fmla="*/ 5616 h 5767"/>
                  <a:gd name="T2" fmla="*/ 0 w 5245"/>
                  <a:gd name="T3" fmla="*/ 4235 h 5767"/>
                  <a:gd name="T4" fmla="*/ 1220 w 5245"/>
                  <a:gd name="T5" fmla="*/ 1336 h 5767"/>
                  <a:gd name="T6" fmla="*/ 1531 w 5245"/>
                  <a:gd name="T7" fmla="*/ 926 h 5767"/>
                  <a:gd name="T8" fmla="*/ 2690 w 5245"/>
                  <a:gd name="T9" fmla="*/ 0 h 5767"/>
                  <a:gd name="T10" fmla="*/ 5087 w 5245"/>
                  <a:gd name="T11" fmla="*/ 1009 h 5767"/>
                  <a:gd name="T12" fmla="*/ 5229 w 5245"/>
                  <a:gd name="T13" fmla="*/ 2485 h 5767"/>
                  <a:gd name="T14" fmla="*/ 5152 w 5245"/>
                  <a:gd name="T15" fmla="*/ 2989 h 5767"/>
                  <a:gd name="T16" fmla="*/ 4204 w 5245"/>
                  <a:gd name="T17" fmla="*/ 5241 h 5767"/>
                  <a:gd name="T18" fmla="*/ 3282 w 5245"/>
                  <a:gd name="T19" fmla="*/ 5616 h 5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5" h="5767">
                    <a:moveTo>
                      <a:pt x="3282" y="5616"/>
                    </a:moveTo>
                    <a:cubicBezTo>
                      <a:pt x="0" y="4235"/>
                      <a:pt x="0" y="4235"/>
                      <a:pt x="0" y="4235"/>
                    </a:cubicBezTo>
                    <a:cubicBezTo>
                      <a:pt x="1220" y="1336"/>
                      <a:pt x="1220" y="1336"/>
                      <a:pt x="1220" y="1336"/>
                    </a:cubicBezTo>
                    <a:cubicBezTo>
                      <a:pt x="1288" y="1176"/>
                      <a:pt x="1395" y="1035"/>
                      <a:pt x="1531" y="926"/>
                    </a:cubicBezTo>
                    <a:cubicBezTo>
                      <a:pt x="2690" y="0"/>
                      <a:pt x="2690" y="0"/>
                      <a:pt x="2690" y="0"/>
                    </a:cubicBezTo>
                    <a:cubicBezTo>
                      <a:pt x="5087" y="1009"/>
                      <a:pt x="5087" y="1009"/>
                      <a:pt x="5087" y="1009"/>
                    </a:cubicBezTo>
                    <a:cubicBezTo>
                      <a:pt x="5229" y="2485"/>
                      <a:pt x="5229" y="2485"/>
                      <a:pt x="5229" y="2485"/>
                    </a:cubicBezTo>
                    <a:cubicBezTo>
                      <a:pt x="5245" y="2656"/>
                      <a:pt x="5219" y="2830"/>
                      <a:pt x="5152" y="2989"/>
                    </a:cubicBezTo>
                    <a:cubicBezTo>
                      <a:pt x="4204" y="5241"/>
                      <a:pt x="4204" y="5241"/>
                      <a:pt x="4204" y="5241"/>
                    </a:cubicBezTo>
                    <a:cubicBezTo>
                      <a:pt x="4053" y="5599"/>
                      <a:pt x="3641" y="5767"/>
                      <a:pt x="3282" y="5616"/>
                    </a:cubicBez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F1EFB641-182F-4A02-BD02-D5513424C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1106488" cy="1022350"/>
              </a:xfrm>
              <a:custGeom>
                <a:avLst/>
                <a:gdLst>
                  <a:gd name="T0" fmla="*/ 6281 w 6281"/>
                  <a:gd name="T1" fmla="*/ 1563 h 5811"/>
                  <a:gd name="T2" fmla="*/ 5142 w 6281"/>
                  <a:gd name="T3" fmla="*/ 2505 h 5811"/>
                  <a:gd name="T4" fmla="*/ 5039 w 6281"/>
                  <a:gd name="T5" fmla="*/ 2604 h 5811"/>
                  <a:gd name="T6" fmla="*/ 4846 w 6281"/>
                  <a:gd name="T7" fmla="*/ 2904 h 5811"/>
                  <a:gd name="T8" fmla="*/ 3622 w 6281"/>
                  <a:gd name="T9" fmla="*/ 5811 h 5811"/>
                  <a:gd name="T10" fmla="*/ 526 w 6281"/>
                  <a:gd name="T11" fmla="*/ 4507 h 5811"/>
                  <a:gd name="T12" fmla="*/ 151 w 6281"/>
                  <a:gd name="T13" fmla="*/ 3586 h 5811"/>
                  <a:gd name="T14" fmla="*/ 1098 w 6281"/>
                  <a:gd name="T15" fmla="*/ 1336 h 5811"/>
                  <a:gd name="T16" fmla="*/ 1297 w 6281"/>
                  <a:gd name="T17" fmla="*/ 1028 h 5811"/>
                  <a:gd name="T18" fmla="*/ 1408 w 6281"/>
                  <a:gd name="T19" fmla="*/ 926 h 5811"/>
                  <a:gd name="T20" fmla="*/ 2567 w 6281"/>
                  <a:gd name="T21" fmla="*/ 0 h 5811"/>
                  <a:gd name="T22" fmla="*/ 6281 w 6281"/>
                  <a:gd name="T23" fmla="*/ 1563 h 5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81" h="5811">
                    <a:moveTo>
                      <a:pt x="6281" y="1563"/>
                    </a:moveTo>
                    <a:cubicBezTo>
                      <a:pt x="5142" y="2505"/>
                      <a:pt x="5142" y="2505"/>
                      <a:pt x="5142" y="2505"/>
                    </a:cubicBezTo>
                    <a:cubicBezTo>
                      <a:pt x="5105" y="2535"/>
                      <a:pt x="5071" y="2568"/>
                      <a:pt x="5039" y="2604"/>
                    </a:cubicBezTo>
                    <a:cubicBezTo>
                      <a:pt x="4958" y="2691"/>
                      <a:pt x="4893" y="2793"/>
                      <a:pt x="4846" y="2904"/>
                    </a:cubicBezTo>
                    <a:cubicBezTo>
                      <a:pt x="3622" y="5811"/>
                      <a:pt x="3622" y="5811"/>
                      <a:pt x="3622" y="5811"/>
                    </a:cubicBezTo>
                    <a:cubicBezTo>
                      <a:pt x="526" y="4507"/>
                      <a:pt x="526" y="4507"/>
                      <a:pt x="526" y="4507"/>
                    </a:cubicBezTo>
                    <a:cubicBezTo>
                      <a:pt x="168" y="4357"/>
                      <a:pt x="0" y="3944"/>
                      <a:pt x="151" y="3586"/>
                    </a:cubicBezTo>
                    <a:cubicBezTo>
                      <a:pt x="1098" y="1336"/>
                      <a:pt x="1098" y="1336"/>
                      <a:pt x="1098" y="1336"/>
                    </a:cubicBezTo>
                    <a:cubicBezTo>
                      <a:pt x="1146" y="1222"/>
                      <a:pt x="1213" y="1118"/>
                      <a:pt x="1297" y="1028"/>
                    </a:cubicBezTo>
                    <a:cubicBezTo>
                      <a:pt x="1331" y="992"/>
                      <a:pt x="1368" y="957"/>
                      <a:pt x="1408" y="926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6281" y="1563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6">
                <a:extLst>
                  <a:ext uri="{FF2B5EF4-FFF2-40B4-BE49-F238E27FC236}">
                    <a16:creationId xmlns:a16="http://schemas.microsoft.com/office/drawing/2014/main" id="{2AEA0C09-F1DE-44DF-89C6-EC8373DC9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795338" cy="571500"/>
              </a:xfrm>
              <a:custGeom>
                <a:avLst/>
                <a:gdLst>
                  <a:gd name="T0" fmla="*/ 4518 w 4518"/>
                  <a:gd name="T1" fmla="*/ 1576 h 3255"/>
                  <a:gd name="T2" fmla="*/ 4325 w 4518"/>
                  <a:gd name="T3" fmla="*/ 1876 h 3255"/>
                  <a:gd name="T4" fmla="*/ 3744 w 4518"/>
                  <a:gd name="T5" fmla="*/ 3255 h 3255"/>
                  <a:gd name="T6" fmla="*/ 0 w 4518"/>
                  <a:gd name="T7" fmla="*/ 1679 h 3255"/>
                  <a:gd name="T8" fmla="*/ 577 w 4518"/>
                  <a:gd name="T9" fmla="*/ 308 h 3255"/>
                  <a:gd name="T10" fmla="*/ 776 w 4518"/>
                  <a:gd name="T11" fmla="*/ 0 h 3255"/>
                  <a:gd name="T12" fmla="*/ 4518 w 4518"/>
                  <a:gd name="T13" fmla="*/ 1576 h 3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18" h="3255">
                    <a:moveTo>
                      <a:pt x="4518" y="1576"/>
                    </a:moveTo>
                    <a:cubicBezTo>
                      <a:pt x="4437" y="1663"/>
                      <a:pt x="4372" y="1765"/>
                      <a:pt x="4325" y="1876"/>
                    </a:cubicBezTo>
                    <a:cubicBezTo>
                      <a:pt x="3744" y="3255"/>
                      <a:pt x="3744" y="3255"/>
                      <a:pt x="3744" y="3255"/>
                    </a:cubicBezTo>
                    <a:cubicBezTo>
                      <a:pt x="0" y="1679"/>
                      <a:pt x="0" y="1679"/>
                      <a:pt x="0" y="1679"/>
                    </a:cubicBezTo>
                    <a:cubicBezTo>
                      <a:pt x="577" y="308"/>
                      <a:pt x="577" y="308"/>
                      <a:pt x="577" y="308"/>
                    </a:cubicBezTo>
                    <a:cubicBezTo>
                      <a:pt x="625" y="194"/>
                      <a:pt x="692" y="90"/>
                      <a:pt x="776" y="0"/>
                    </a:cubicBezTo>
                    <a:lnTo>
                      <a:pt x="4518" y="1576"/>
                    </a:lnTo>
                    <a:close/>
                  </a:path>
                </a:pathLst>
              </a:custGeom>
              <a:solidFill>
                <a:srgbClr val="FFA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7">
                <a:extLst>
                  <a:ext uri="{FF2B5EF4-FFF2-40B4-BE49-F238E27FC236}">
                    <a16:creationId xmlns:a16="http://schemas.microsoft.com/office/drawing/2014/main" id="{7A9D26ED-9FAE-44A0-8CC2-E9A547F78F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4963" y="3368675"/>
                <a:ext cx="496888" cy="836612"/>
              </a:xfrm>
              <a:custGeom>
                <a:avLst/>
                <a:gdLst>
                  <a:gd name="T0" fmla="*/ 2801 w 2818"/>
                  <a:gd name="T1" fmla="*/ 1475 h 4758"/>
                  <a:gd name="T2" fmla="*/ 2659 w 2818"/>
                  <a:gd name="T3" fmla="*/ 0 h 4758"/>
                  <a:gd name="T4" fmla="*/ 1520 w 2818"/>
                  <a:gd name="T5" fmla="*/ 942 h 4758"/>
                  <a:gd name="T6" fmla="*/ 1417 w 2818"/>
                  <a:gd name="T7" fmla="*/ 1041 h 4758"/>
                  <a:gd name="T8" fmla="*/ 1224 w 2818"/>
                  <a:gd name="T9" fmla="*/ 1341 h 4758"/>
                  <a:gd name="T10" fmla="*/ 0 w 2818"/>
                  <a:gd name="T11" fmla="*/ 4248 h 4758"/>
                  <a:gd name="T12" fmla="*/ 854 w 2818"/>
                  <a:gd name="T13" fmla="*/ 4607 h 4758"/>
                  <a:gd name="T14" fmla="*/ 1776 w 2818"/>
                  <a:gd name="T15" fmla="*/ 4232 h 4758"/>
                  <a:gd name="T16" fmla="*/ 2724 w 2818"/>
                  <a:gd name="T17" fmla="*/ 1980 h 4758"/>
                  <a:gd name="T18" fmla="*/ 2801 w 2818"/>
                  <a:gd name="T19" fmla="*/ 1475 h 4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18" h="4758">
                    <a:moveTo>
                      <a:pt x="2801" y="1475"/>
                    </a:moveTo>
                    <a:cubicBezTo>
                      <a:pt x="2659" y="0"/>
                      <a:pt x="2659" y="0"/>
                      <a:pt x="2659" y="0"/>
                    </a:cubicBezTo>
                    <a:cubicBezTo>
                      <a:pt x="1520" y="942"/>
                      <a:pt x="1520" y="942"/>
                      <a:pt x="1520" y="942"/>
                    </a:cubicBezTo>
                    <a:cubicBezTo>
                      <a:pt x="1483" y="973"/>
                      <a:pt x="1449" y="1005"/>
                      <a:pt x="1417" y="1041"/>
                    </a:cubicBezTo>
                    <a:cubicBezTo>
                      <a:pt x="1336" y="1128"/>
                      <a:pt x="1271" y="1230"/>
                      <a:pt x="1224" y="1341"/>
                    </a:cubicBezTo>
                    <a:cubicBezTo>
                      <a:pt x="0" y="4248"/>
                      <a:pt x="0" y="4248"/>
                      <a:pt x="0" y="4248"/>
                    </a:cubicBezTo>
                    <a:cubicBezTo>
                      <a:pt x="854" y="4607"/>
                      <a:pt x="854" y="4607"/>
                      <a:pt x="854" y="4607"/>
                    </a:cubicBezTo>
                    <a:cubicBezTo>
                      <a:pt x="1213" y="4758"/>
                      <a:pt x="1625" y="4590"/>
                      <a:pt x="1776" y="4232"/>
                    </a:cubicBezTo>
                    <a:cubicBezTo>
                      <a:pt x="2724" y="1980"/>
                      <a:pt x="2724" y="1980"/>
                      <a:pt x="2724" y="1980"/>
                    </a:cubicBezTo>
                    <a:cubicBezTo>
                      <a:pt x="2791" y="1821"/>
                      <a:pt x="2818" y="1648"/>
                      <a:pt x="2801" y="1475"/>
                    </a:cubicBez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8">
                <a:extLst>
                  <a:ext uri="{FF2B5EF4-FFF2-40B4-BE49-F238E27FC236}">
                    <a16:creationId xmlns:a16="http://schemas.microsoft.com/office/drawing/2014/main" id="{4C4A1468-7CA7-4F92-9C43-A16CCAD03A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86263" y="3470275"/>
                <a:ext cx="130175" cy="184150"/>
              </a:xfrm>
              <a:custGeom>
                <a:avLst/>
                <a:gdLst>
                  <a:gd name="T0" fmla="*/ 734 w 743"/>
                  <a:gd name="T1" fmla="*/ 637 h 1055"/>
                  <a:gd name="T2" fmla="*/ 283 w 743"/>
                  <a:gd name="T3" fmla="*/ 972 h 1055"/>
                  <a:gd name="T4" fmla="*/ 268 w 743"/>
                  <a:gd name="T5" fmla="*/ 966 h 1055"/>
                  <a:gd name="T6" fmla="*/ 253 w 743"/>
                  <a:gd name="T7" fmla="*/ 959 h 1055"/>
                  <a:gd name="T8" fmla="*/ 178 w 743"/>
                  <a:gd name="T9" fmla="*/ 403 h 1055"/>
                  <a:gd name="T10" fmla="*/ 572 w 743"/>
                  <a:gd name="T11" fmla="*/ 48 h 1055"/>
                  <a:gd name="T12" fmla="*/ 712 w 743"/>
                  <a:gd name="T13" fmla="*/ 107 h 1055"/>
                  <a:gd name="T14" fmla="*/ 734 w 743"/>
                  <a:gd name="T15" fmla="*/ 637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3" h="1055">
                    <a:moveTo>
                      <a:pt x="734" y="637"/>
                    </a:moveTo>
                    <a:cubicBezTo>
                      <a:pt x="743" y="876"/>
                      <a:pt x="508" y="1055"/>
                      <a:pt x="283" y="972"/>
                    </a:cubicBezTo>
                    <a:cubicBezTo>
                      <a:pt x="278" y="970"/>
                      <a:pt x="273" y="968"/>
                      <a:pt x="268" y="966"/>
                    </a:cubicBezTo>
                    <a:cubicBezTo>
                      <a:pt x="263" y="964"/>
                      <a:pt x="258" y="962"/>
                      <a:pt x="253" y="959"/>
                    </a:cubicBezTo>
                    <a:cubicBezTo>
                      <a:pt x="37" y="857"/>
                      <a:pt x="0" y="563"/>
                      <a:pt x="178" y="403"/>
                    </a:cubicBezTo>
                    <a:cubicBezTo>
                      <a:pt x="572" y="48"/>
                      <a:pt x="572" y="48"/>
                      <a:pt x="572" y="48"/>
                    </a:cubicBezTo>
                    <a:cubicBezTo>
                      <a:pt x="625" y="0"/>
                      <a:pt x="710" y="35"/>
                      <a:pt x="712" y="107"/>
                    </a:cubicBezTo>
                    <a:lnTo>
                      <a:pt x="734" y="637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39">
                <a:extLst>
                  <a:ext uri="{FF2B5EF4-FFF2-40B4-BE49-F238E27FC236}">
                    <a16:creationId xmlns:a16="http://schemas.microsoft.com/office/drawing/2014/main" id="{45954204-4091-415F-9F34-C5E30799B7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585788" cy="801687"/>
              </a:xfrm>
              <a:custGeom>
                <a:avLst/>
                <a:gdLst>
                  <a:gd name="T0" fmla="*/ 3321 w 3321"/>
                  <a:gd name="T1" fmla="*/ 318 h 4557"/>
                  <a:gd name="T2" fmla="*/ 3309 w 3321"/>
                  <a:gd name="T3" fmla="*/ 347 h 4557"/>
                  <a:gd name="T4" fmla="*/ 2150 w 3321"/>
                  <a:gd name="T5" fmla="*/ 1273 h 4557"/>
                  <a:gd name="T6" fmla="*/ 2039 w 3321"/>
                  <a:gd name="T7" fmla="*/ 1376 h 4557"/>
                  <a:gd name="T8" fmla="*/ 1840 w 3321"/>
                  <a:gd name="T9" fmla="*/ 1684 h 4557"/>
                  <a:gd name="T10" fmla="*/ 641 w 3321"/>
                  <a:gd name="T11" fmla="*/ 4557 h 4557"/>
                  <a:gd name="T12" fmla="*/ 526 w 3321"/>
                  <a:gd name="T13" fmla="*/ 4508 h 4557"/>
                  <a:gd name="T14" fmla="*/ 151 w 3321"/>
                  <a:gd name="T15" fmla="*/ 3586 h 4557"/>
                  <a:gd name="T16" fmla="*/ 1098 w 3321"/>
                  <a:gd name="T17" fmla="*/ 1337 h 4557"/>
                  <a:gd name="T18" fmla="*/ 1297 w 3321"/>
                  <a:gd name="T19" fmla="*/ 1029 h 4557"/>
                  <a:gd name="T20" fmla="*/ 1408 w 3321"/>
                  <a:gd name="T21" fmla="*/ 927 h 4557"/>
                  <a:gd name="T22" fmla="*/ 2567 w 3321"/>
                  <a:gd name="T23" fmla="*/ 1 h 4557"/>
                  <a:gd name="T24" fmla="*/ 2567 w 3321"/>
                  <a:gd name="T25" fmla="*/ 0 h 4557"/>
                  <a:gd name="T26" fmla="*/ 3321 w 3321"/>
                  <a:gd name="T27" fmla="*/ 318 h 4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21" h="4557">
                    <a:moveTo>
                      <a:pt x="3321" y="318"/>
                    </a:moveTo>
                    <a:cubicBezTo>
                      <a:pt x="3309" y="347"/>
                      <a:pt x="3309" y="347"/>
                      <a:pt x="3309" y="347"/>
                    </a:cubicBezTo>
                    <a:cubicBezTo>
                      <a:pt x="2150" y="1273"/>
                      <a:pt x="2150" y="1273"/>
                      <a:pt x="2150" y="1273"/>
                    </a:cubicBezTo>
                    <a:cubicBezTo>
                      <a:pt x="2110" y="1305"/>
                      <a:pt x="2073" y="1340"/>
                      <a:pt x="2039" y="1376"/>
                    </a:cubicBezTo>
                    <a:cubicBezTo>
                      <a:pt x="1955" y="1466"/>
                      <a:pt x="1888" y="1570"/>
                      <a:pt x="1840" y="1684"/>
                    </a:cubicBezTo>
                    <a:cubicBezTo>
                      <a:pt x="641" y="4557"/>
                      <a:pt x="641" y="4557"/>
                      <a:pt x="641" y="4557"/>
                    </a:cubicBezTo>
                    <a:cubicBezTo>
                      <a:pt x="526" y="4508"/>
                      <a:pt x="526" y="4508"/>
                      <a:pt x="526" y="4508"/>
                    </a:cubicBezTo>
                    <a:cubicBezTo>
                      <a:pt x="168" y="4358"/>
                      <a:pt x="0" y="3945"/>
                      <a:pt x="151" y="3586"/>
                    </a:cubicBezTo>
                    <a:cubicBezTo>
                      <a:pt x="1098" y="1337"/>
                      <a:pt x="1098" y="1337"/>
                      <a:pt x="1098" y="1337"/>
                    </a:cubicBezTo>
                    <a:cubicBezTo>
                      <a:pt x="1146" y="1223"/>
                      <a:pt x="1213" y="1119"/>
                      <a:pt x="1297" y="1029"/>
                    </a:cubicBezTo>
                    <a:cubicBezTo>
                      <a:pt x="1331" y="993"/>
                      <a:pt x="1368" y="958"/>
                      <a:pt x="1408" y="927"/>
                    </a:cubicBezTo>
                    <a:cubicBezTo>
                      <a:pt x="2567" y="1"/>
                      <a:pt x="2567" y="1"/>
                      <a:pt x="2567" y="1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3321" y="318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0">
                <a:extLst>
                  <a:ext uri="{FF2B5EF4-FFF2-40B4-BE49-F238E27FC236}">
                    <a16:creationId xmlns:a16="http://schemas.microsoft.com/office/drawing/2014/main" id="{FFA71A8A-AFEA-463F-AC82-D2F88F067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271463" cy="350837"/>
              </a:xfrm>
              <a:custGeom>
                <a:avLst/>
                <a:gdLst>
                  <a:gd name="T0" fmla="*/ 1542 w 1542"/>
                  <a:gd name="T1" fmla="*/ 322 h 1997"/>
                  <a:gd name="T2" fmla="*/ 1518 w 1542"/>
                  <a:gd name="T3" fmla="*/ 346 h 1997"/>
                  <a:gd name="T4" fmla="*/ 1319 w 1542"/>
                  <a:gd name="T5" fmla="*/ 654 h 1997"/>
                  <a:gd name="T6" fmla="*/ 759 w 1542"/>
                  <a:gd name="T7" fmla="*/ 1997 h 1997"/>
                  <a:gd name="T8" fmla="*/ 0 w 1542"/>
                  <a:gd name="T9" fmla="*/ 1678 h 1997"/>
                  <a:gd name="T10" fmla="*/ 577 w 1542"/>
                  <a:gd name="T11" fmla="*/ 307 h 1997"/>
                  <a:gd name="T12" fmla="*/ 776 w 1542"/>
                  <a:gd name="T13" fmla="*/ 0 h 1997"/>
                  <a:gd name="T14" fmla="*/ 1542 w 1542"/>
                  <a:gd name="T15" fmla="*/ 322 h 1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2" h="1997">
                    <a:moveTo>
                      <a:pt x="1542" y="322"/>
                    </a:moveTo>
                    <a:cubicBezTo>
                      <a:pt x="1533" y="330"/>
                      <a:pt x="1526" y="338"/>
                      <a:pt x="1518" y="346"/>
                    </a:cubicBezTo>
                    <a:cubicBezTo>
                      <a:pt x="1434" y="436"/>
                      <a:pt x="1367" y="540"/>
                      <a:pt x="1319" y="654"/>
                    </a:cubicBezTo>
                    <a:cubicBezTo>
                      <a:pt x="759" y="1997"/>
                      <a:pt x="759" y="1997"/>
                      <a:pt x="759" y="1997"/>
                    </a:cubicBezTo>
                    <a:cubicBezTo>
                      <a:pt x="0" y="1678"/>
                      <a:pt x="0" y="1678"/>
                      <a:pt x="0" y="1678"/>
                    </a:cubicBezTo>
                    <a:cubicBezTo>
                      <a:pt x="577" y="307"/>
                      <a:pt x="577" y="307"/>
                      <a:pt x="577" y="307"/>
                    </a:cubicBezTo>
                    <a:cubicBezTo>
                      <a:pt x="625" y="193"/>
                      <a:pt x="692" y="89"/>
                      <a:pt x="776" y="0"/>
                    </a:cubicBezTo>
                    <a:lnTo>
                      <a:pt x="1542" y="322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41">
                <a:extLst>
                  <a:ext uri="{FF2B5EF4-FFF2-40B4-BE49-F238E27FC236}">
                    <a16:creationId xmlns:a16="http://schemas.microsoft.com/office/drawing/2014/main" id="{18FD9B1F-57B2-4374-9881-7DF49DDBF8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741363" cy="501650"/>
              </a:xfrm>
              <a:custGeom>
                <a:avLst/>
                <a:gdLst>
                  <a:gd name="T0" fmla="*/ 3714 w 4210"/>
                  <a:gd name="T1" fmla="*/ 2856 h 2856"/>
                  <a:gd name="T2" fmla="*/ 0 w 4210"/>
                  <a:gd name="T3" fmla="*/ 1293 h 2856"/>
                  <a:gd name="T4" fmla="*/ 394 w 4210"/>
                  <a:gd name="T5" fmla="*/ 356 h 2856"/>
                  <a:gd name="T6" fmla="*/ 1019 w 4210"/>
                  <a:gd name="T7" fmla="*/ 102 h 2856"/>
                  <a:gd name="T8" fmla="*/ 3853 w 4210"/>
                  <a:gd name="T9" fmla="*/ 1296 h 2856"/>
                  <a:gd name="T10" fmla="*/ 4108 w 4210"/>
                  <a:gd name="T11" fmla="*/ 1920 h 2856"/>
                  <a:gd name="T12" fmla="*/ 3714 w 4210"/>
                  <a:gd name="T13" fmla="*/ 2856 h 2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10" h="2856">
                    <a:moveTo>
                      <a:pt x="3714" y="2856"/>
                    </a:move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cubicBezTo>
                      <a:pt x="3853" y="1296"/>
                      <a:pt x="3853" y="1296"/>
                      <a:pt x="3853" y="1296"/>
                    </a:cubicBezTo>
                    <a:cubicBezTo>
                      <a:pt x="4096" y="1398"/>
                      <a:pt x="4210" y="1677"/>
                      <a:pt x="4108" y="1920"/>
                    </a:cubicBezTo>
                    <a:lnTo>
                      <a:pt x="3714" y="2856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42">
                <a:extLst>
                  <a:ext uri="{FF2B5EF4-FFF2-40B4-BE49-F238E27FC236}">
                    <a16:creationId xmlns:a16="http://schemas.microsoft.com/office/drawing/2014/main" id="{E428C5CA-0CF5-4CD2-A49D-044878B00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231775" cy="282575"/>
              </a:xfrm>
              <a:custGeom>
                <a:avLst/>
                <a:gdLst>
                  <a:gd name="T0" fmla="*/ 1320 w 1320"/>
                  <a:gd name="T1" fmla="*/ 229 h 1610"/>
                  <a:gd name="T2" fmla="*/ 754 w 1320"/>
                  <a:gd name="T3" fmla="*/ 1610 h 1610"/>
                  <a:gd name="T4" fmla="*/ 0 w 1320"/>
                  <a:gd name="T5" fmla="*/ 1293 h 1610"/>
                  <a:gd name="T6" fmla="*/ 394 w 1320"/>
                  <a:gd name="T7" fmla="*/ 356 h 1610"/>
                  <a:gd name="T8" fmla="*/ 1019 w 1320"/>
                  <a:gd name="T9" fmla="*/ 102 h 1610"/>
                  <a:gd name="T10" fmla="*/ 1320 w 1320"/>
                  <a:gd name="T11" fmla="*/ 229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0" h="1610">
                    <a:moveTo>
                      <a:pt x="1320" y="229"/>
                    </a:moveTo>
                    <a:cubicBezTo>
                      <a:pt x="754" y="1610"/>
                      <a:pt x="754" y="1610"/>
                      <a:pt x="754" y="1610"/>
                    </a:cubicBez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lnTo>
                      <a:pt x="1320" y="229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43">
                <a:extLst>
                  <a:ext uri="{FF2B5EF4-FFF2-40B4-BE49-F238E27FC236}">
                    <a16:creationId xmlns:a16="http://schemas.microsoft.com/office/drawing/2014/main" id="{EA1B9672-833A-45ED-8D06-A1D1DE386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40400" y="3886200"/>
                <a:ext cx="2136775" cy="1138237"/>
              </a:xfrm>
              <a:custGeom>
                <a:avLst/>
                <a:gdLst>
                  <a:gd name="T0" fmla="*/ 12134 w 12134"/>
                  <a:gd name="T1" fmla="*/ 0 h 6476"/>
                  <a:gd name="T2" fmla="*/ 10168 w 12134"/>
                  <a:gd name="T3" fmla="*/ 6044 h 6476"/>
                  <a:gd name="T4" fmla="*/ 9573 w 12134"/>
                  <a:gd name="T5" fmla="*/ 6476 h 6476"/>
                  <a:gd name="T6" fmla="*/ 2593 w 12134"/>
                  <a:gd name="T7" fmla="*/ 6476 h 6476"/>
                  <a:gd name="T8" fmla="*/ 1999 w 12134"/>
                  <a:gd name="T9" fmla="*/ 6046 h 6476"/>
                  <a:gd name="T10" fmla="*/ 0 w 12134"/>
                  <a:gd name="T11" fmla="*/ 0 h 6476"/>
                  <a:gd name="T12" fmla="*/ 12134 w 12134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34" h="6476">
                    <a:moveTo>
                      <a:pt x="12134" y="0"/>
                    </a:moveTo>
                    <a:cubicBezTo>
                      <a:pt x="10168" y="6044"/>
                      <a:pt x="10168" y="6044"/>
                      <a:pt x="10168" y="6044"/>
                    </a:cubicBezTo>
                    <a:cubicBezTo>
                      <a:pt x="10085" y="6301"/>
                      <a:pt x="9844" y="6476"/>
                      <a:pt x="9573" y="6476"/>
                    </a:cubicBezTo>
                    <a:cubicBezTo>
                      <a:pt x="2593" y="6476"/>
                      <a:pt x="2593" y="6476"/>
                      <a:pt x="2593" y="6476"/>
                    </a:cubicBezTo>
                    <a:cubicBezTo>
                      <a:pt x="2323" y="6476"/>
                      <a:pt x="2083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2134" y="0"/>
                    </a:lnTo>
                    <a:close/>
                  </a:path>
                </a:pathLst>
              </a:custGeom>
              <a:solidFill>
                <a:srgbClr val="7ED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44">
                <a:extLst>
                  <a:ext uri="{FF2B5EF4-FFF2-40B4-BE49-F238E27FC236}">
                    <a16:creationId xmlns:a16="http://schemas.microsoft.com/office/drawing/2014/main" id="{67034BE3-201C-4013-9CDE-62E558FA8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34025" y="3886200"/>
                <a:ext cx="1930400" cy="1138237"/>
              </a:xfrm>
              <a:custGeom>
                <a:avLst/>
                <a:gdLst>
                  <a:gd name="T0" fmla="*/ 10957 w 10957"/>
                  <a:gd name="T1" fmla="*/ 0 h 6476"/>
                  <a:gd name="T2" fmla="*/ 8991 w 10957"/>
                  <a:gd name="T3" fmla="*/ 6044 h 6476"/>
                  <a:gd name="T4" fmla="*/ 8396 w 10957"/>
                  <a:gd name="T5" fmla="*/ 6476 h 6476"/>
                  <a:gd name="T6" fmla="*/ 2594 w 10957"/>
                  <a:gd name="T7" fmla="*/ 6476 h 6476"/>
                  <a:gd name="T8" fmla="*/ 1999 w 10957"/>
                  <a:gd name="T9" fmla="*/ 6046 h 6476"/>
                  <a:gd name="T10" fmla="*/ 0 w 10957"/>
                  <a:gd name="T11" fmla="*/ 0 h 6476"/>
                  <a:gd name="T12" fmla="*/ 10957 w 10957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57" h="6476">
                    <a:moveTo>
                      <a:pt x="10957" y="0"/>
                    </a:moveTo>
                    <a:cubicBezTo>
                      <a:pt x="8991" y="6044"/>
                      <a:pt x="8991" y="6044"/>
                      <a:pt x="8991" y="6044"/>
                    </a:cubicBezTo>
                    <a:cubicBezTo>
                      <a:pt x="8908" y="6301"/>
                      <a:pt x="8667" y="6476"/>
                      <a:pt x="8396" y="6476"/>
                    </a:cubicBezTo>
                    <a:cubicBezTo>
                      <a:pt x="2594" y="6476"/>
                      <a:pt x="2594" y="6476"/>
                      <a:pt x="2594" y="6476"/>
                    </a:cubicBezTo>
                    <a:cubicBezTo>
                      <a:pt x="2323" y="6476"/>
                      <a:pt x="2084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957" y="0"/>
                    </a:lnTo>
                    <a:close/>
                  </a:path>
                </a:pathLst>
              </a:cu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45">
                <a:extLst>
                  <a:ext uri="{FF2B5EF4-FFF2-40B4-BE49-F238E27FC236}">
                    <a16:creationId xmlns:a16="http://schemas.microsoft.com/office/drawing/2014/main" id="{3408F328-CD03-4601-BEC7-0677E7C429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780088" y="3849688"/>
                <a:ext cx="2214563" cy="1211262"/>
              </a:xfrm>
              <a:custGeom>
                <a:avLst/>
                <a:gdLst>
                  <a:gd name="T0" fmla="*/ 1405 w 12568"/>
                  <a:gd name="T1" fmla="*/ 0 h 6888"/>
                  <a:gd name="T2" fmla="*/ 12067 w 12568"/>
                  <a:gd name="T3" fmla="*/ 412 h 6888"/>
                  <a:gd name="T4" fmla="*/ 10438 w 12568"/>
                  <a:gd name="T5" fmla="*/ 1132 h 6888"/>
                  <a:gd name="T6" fmla="*/ 9682 w 12568"/>
                  <a:gd name="T7" fmla="*/ 2698 h 6888"/>
                  <a:gd name="T8" fmla="*/ 8246 w 12568"/>
                  <a:gd name="T9" fmla="*/ 884 h 6888"/>
                  <a:gd name="T10" fmla="*/ 6490 w 12568"/>
                  <a:gd name="T11" fmla="*/ 2698 h 6888"/>
                  <a:gd name="T12" fmla="*/ 6078 w 12568"/>
                  <a:gd name="T13" fmla="*/ 1089 h 6888"/>
                  <a:gd name="T14" fmla="*/ 4592 w 12568"/>
                  <a:gd name="T15" fmla="*/ 1071 h 6888"/>
                  <a:gd name="T16" fmla="*/ 4321 w 12568"/>
                  <a:gd name="T17" fmla="*/ 2698 h 6888"/>
                  <a:gd name="T18" fmla="*/ 4069 w 12568"/>
                  <a:gd name="T19" fmla="*/ 3111 h 6888"/>
                  <a:gd name="T20" fmla="*/ 3332 w 12568"/>
                  <a:gd name="T21" fmla="*/ 4579 h 6888"/>
                  <a:gd name="T22" fmla="*/ 3450 w 12568"/>
                  <a:gd name="T23" fmla="*/ 2905 h 6888"/>
                  <a:gd name="T24" fmla="*/ 2580 w 12568"/>
                  <a:gd name="T25" fmla="*/ 1046 h 6888"/>
                  <a:gd name="T26" fmla="*/ 2510 w 12568"/>
                  <a:gd name="T27" fmla="*/ 2698 h 6888"/>
                  <a:gd name="T28" fmla="*/ 580 w 12568"/>
                  <a:gd name="T29" fmla="*/ 412 h 6888"/>
                  <a:gd name="T30" fmla="*/ 217 w 12568"/>
                  <a:gd name="T31" fmla="*/ 0 h 6888"/>
                  <a:gd name="T32" fmla="*/ 2020 w 12568"/>
                  <a:gd name="T33" fmla="*/ 6317 h 6888"/>
                  <a:gd name="T34" fmla="*/ 3568 w 12568"/>
                  <a:gd name="T35" fmla="*/ 6888 h 6888"/>
                  <a:gd name="T36" fmla="*/ 4881 w 12568"/>
                  <a:gd name="T37" fmla="*/ 6888 h 6888"/>
                  <a:gd name="T38" fmla="*/ 7733 w 12568"/>
                  <a:gd name="T39" fmla="*/ 6888 h 6888"/>
                  <a:gd name="T40" fmla="*/ 9045 w 12568"/>
                  <a:gd name="T41" fmla="*/ 6888 h 6888"/>
                  <a:gd name="T42" fmla="*/ 10582 w 12568"/>
                  <a:gd name="T43" fmla="*/ 6313 h 6888"/>
                  <a:gd name="T44" fmla="*/ 10802 w 12568"/>
                  <a:gd name="T45" fmla="*/ 4303 h 6888"/>
                  <a:gd name="T46" fmla="*/ 10016 w 12568"/>
                  <a:gd name="T47" fmla="*/ 3111 h 6888"/>
                  <a:gd name="T48" fmla="*/ 11189 w 12568"/>
                  <a:gd name="T49" fmla="*/ 3778 h 6888"/>
                  <a:gd name="T50" fmla="*/ 12547 w 12568"/>
                  <a:gd name="T51" fmla="*/ 270 h 6888"/>
                  <a:gd name="T52" fmla="*/ 7712 w 12568"/>
                  <a:gd name="T53" fmla="*/ 4579 h 6888"/>
                  <a:gd name="T54" fmla="*/ 7842 w 12568"/>
                  <a:gd name="T55" fmla="*/ 3111 h 6888"/>
                  <a:gd name="T56" fmla="*/ 9194 w 12568"/>
                  <a:gd name="T57" fmla="*/ 4991 h 6888"/>
                  <a:gd name="T58" fmla="*/ 7544 w 12568"/>
                  <a:gd name="T59" fmla="*/ 6476 h 6888"/>
                  <a:gd name="T60" fmla="*/ 7675 w 12568"/>
                  <a:gd name="T61" fmla="*/ 4991 h 6888"/>
                  <a:gd name="T62" fmla="*/ 4939 w 12568"/>
                  <a:gd name="T63" fmla="*/ 4991 h 6888"/>
                  <a:gd name="T64" fmla="*/ 5070 w 12568"/>
                  <a:gd name="T65" fmla="*/ 6476 h 6888"/>
                  <a:gd name="T66" fmla="*/ 6078 w 12568"/>
                  <a:gd name="T67" fmla="*/ 4579 h 6888"/>
                  <a:gd name="T68" fmla="*/ 4524 w 12568"/>
                  <a:gd name="T69" fmla="*/ 4991 h 6888"/>
                  <a:gd name="T70" fmla="*/ 3420 w 12568"/>
                  <a:gd name="T71" fmla="*/ 4991 h 6888"/>
                  <a:gd name="T72" fmla="*/ 2910 w 12568"/>
                  <a:gd name="T73" fmla="*/ 4579 h 6888"/>
                  <a:gd name="T74" fmla="*/ 2598 w 12568"/>
                  <a:gd name="T75" fmla="*/ 3111 h 6888"/>
                  <a:gd name="T76" fmla="*/ 2998 w 12568"/>
                  <a:gd name="T77" fmla="*/ 4991 h 6888"/>
                  <a:gd name="T78" fmla="*/ 2411 w 12568"/>
                  <a:gd name="T79" fmla="*/ 6188 h 6888"/>
                  <a:gd name="T80" fmla="*/ 9790 w 12568"/>
                  <a:gd name="T81" fmla="*/ 6476 h 6888"/>
                  <a:gd name="T82" fmla="*/ 10578 w 12568"/>
                  <a:gd name="T83" fmla="*/ 4991 h 6888"/>
                  <a:gd name="T84" fmla="*/ 8256 w 12568"/>
                  <a:gd name="T85" fmla="*/ 3111 h 6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568" h="6888">
                    <a:moveTo>
                      <a:pt x="12518" y="85"/>
                    </a:moveTo>
                    <a:cubicBezTo>
                      <a:pt x="12479" y="31"/>
                      <a:pt x="12417" y="0"/>
                      <a:pt x="12351" y="0"/>
                    </a:cubicBezTo>
                    <a:cubicBezTo>
                      <a:pt x="1405" y="0"/>
                      <a:pt x="1405" y="0"/>
                      <a:pt x="1405" y="0"/>
                    </a:cubicBezTo>
                    <a:cubicBezTo>
                      <a:pt x="1292" y="0"/>
                      <a:pt x="1199" y="92"/>
                      <a:pt x="1199" y="206"/>
                    </a:cubicBezTo>
                    <a:cubicBezTo>
                      <a:pt x="1199" y="320"/>
                      <a:pt x="1292" y="412"/>
                      <a:pt x="1405" y="412"/>
                    </a:cubicBezTo>
                    <a:cubicBezTo>
                      <a:pt x="12067" y="412"/>
                      <a:pt x="12067" y="412"/>
                      <a:pt x="12067" y="412"/>
                    </a:cubicBezTo>
                    <a:cubicBezTo>
                      <a:pt x="11324" y="2698"/>
                      <a:pt x="11324" y="2698"/>
                      <a:pt x="11324" y="2698"/>
                    </a:cubicBezTo>
                    <a:cubicBezTo>
                      <a:pt x="10104" y="2698"/>
                      <a:pt x="10104" y="2698"/>
                      <a:pt x="10104" y="2698"/>
                    </a:cubicBezTo>
                    <a:cubicBezTo>
                      <a:pt x="10438" y="1132"/>
                      <a:pt x="10438" y="1132"/>
                      <a:pt x="10438" y="1132"/>
                    </a:cubicBezTo>
                    <a:cubicBezTo>
                      <a:pt x="10461" y="1021"/>
                      <a:pt x="10390" y="911"/>
                      <a:pt x="10279" y="887"/>
                    </a:cubicBezTo>
                    <a:cubicBezTo>
                      <a:pt x="10167" y="864"/>
                      <a:pt x="10058" y="935"/>
                      <a:pt x="10034" y="1046"/>
                    </a:cubicBezTo>
                    <a:cubicBezTo>
                      <a:pt x="9682" y="2698"/>
                      <a:pt x="9682" y="2698"/>
                      <a:pt x="9682" y="2698"/>
                    </a:cubicBezTo>
                    <a:cubicBezTo>
                      <a:pt x="8292" y="2698"/>
                      <a:pt x="8292" y="2698"/>
                      <a:pt x="8292" y="2698"/>
                    </a:cubicBezTo>
                    <a:cubicBezTo>
                      <a:pt x="8433" y="1107"/>
                      <a:pt x="8433" y="1107"/>
                      <a:pt x="8433" y="1107"/>
                    </a:cubicBezTo>
                    <a:cubicBezTo>
                      <a:pt x="8443" y="994"/>
                      <a:pt x="8360" y="894"/>
                      <a:pt x="8246" y="884"/>
                    </a:cubicBezTo>
                    <a:cubicBezTo>
                      <a:pt x="8133" y="873"/>
                      <a:pt x="8032" y="957"/>
                      <a:pt x="8022" y="1071"/>
                    </a:cubicBezTo>
                    <a:cubicBezTo>
                      <a:pt x="7878" y="2698"/>
                      <a:pt x="7878" y="2698"/>
                      <a:pt x="7878" y="2698"/>
                    </a:cubicBezTo>
                    <a:cubicBezTo>
                      <a:pt x="6490" y="2698"/>
                      <a:pt x="6490" y="2698"/>
                      <a:pt x="6490" y="2698"/>
                    </a:cubicBezTo>
                    <a:cubicBezTo>
                      <a:pt x="6490" y="1089"/>
                      <a:pt x="6490" y="1089"/>
                      <a:pt x="6490" y="1089"/>
                    </a:cubicBezTo>
                    <a:cubicBezTo>
                      <a:pt x="6490" y="975"/>
                      <a:pt x="6398" y="883"/>
                      <a:pt x="6284" y="883"/>
                    </a:cubicBezTo>
                    <a:cubicBezTo>
                      <a:pt x="6170" y="883"/>
                      <a:pt x="6078" y="975"/>
                      <a:pt x="6078" y="1089"/>
                    </a:cubicBezTo>
                    <a:cubicBezTo>
                      <a:pt x="6078" y="2698"/>
                      <a:pt x="6078" y="2698"/>
                      <a:pt x="6078" y="2698"/>
                    </a:cubicBezTo>
                    <a:cubicBezTo>
                      <a:pt x="4736" y="2698"/>
                      <a:pt x="4736" y="2698"/>
                      <a:pt x="4736" y="2698"/>
                    </a:cubicBezTo>
                    <a:cubicBezTo>
                      <a:pt x="4592" y="1071"/>
                      <a:pt x="4592" y="1071"/>
                      <a:pt x="4592" y="1071"/>
                    </a:cubicBezTo>
                    <a:cubicBezTo>
                      <a:pt x="4582" y="957"/>
                      <a:pt x="4481" y="874"/>
                      <a:pt x="4368" y="884"/>
                    </a:cubicBezTo>
                    <a:cubicBezTo>
                      <a:pt x="4254" y="894"/>
                      <a:pt x="4171" y="994"/>
                      <a:pt x="4181" y="1107"/>
                    </a:cubicBezTo>
                    <a:cubicBezTo>
                      <a:pt x="4321" y="2698"/>
                      <a:pt x="4321" y="2698"/>
                      <a:pt x="4321" y="2698"/>
                    </a:cubicBezTo>
                    <a:cubicBezTo>
                      <a:pt x="4069" y="2698"/>
                      <a:pt x="4069" y="2698"/>
                      <a:pt x="4069" y="2698"/>
                    </a:cubicBezTo>
                    <a:cubicBezTo>
                      <a:pt x="3955" y="2698"/>
                      <a:pt x="3863" y="2791"/>
                      <a:pt x="3863" y="2905"/>
                    </a:cubicBezTo>
                    <a:cubicBezTo>
                      <a:pt x="3863" y="3019"/>
                      <a:pt x="3955" y="3111"/>
                      <a:pt x="4069" y="3111"/>
                    </a:cubicBezTo>
                    <a:cubicBezTo>
                      <a:pt x="4358" y="3111"/>
                      <a:pt x="4358" y="3111"/>
                      <a:pt x="4358" y="3111"/>
                    </a:cubicBezTo>
                    <a:cubicBezTo>
                      <a:pt x="4488" y="4579"/>
                      <a:pt x="4488" y="4579"/>
                      <a:pt x="4488" y="4579"/>
                    </a:cubicBezTo>
                    <a:cubicBezTo>
                      <a:pt x="3332" y="4579"/>
                      <a:pt x="3332" y="4579"/>
                      <a:pt x="3332" y="4579"/>
                    </a:cubicBezTo>
                    <a:cubicBezTo>
                      <a:pt x="3019" y="3111"/>
                      <a:pt x="3019" y="3111"/>
                      <a:pt x="3019" y="3111"/>
                    </a:cubicBezTo>
                    <a:cubicBezTo>
                      <a:pt x="3244" y="3111"/>
                      <a:pt x="3244" y="3111"/>
                      <a:pt x="3244" y="3111"/>
                    </a:cubicBezTo>
                    <a:cubicBezTo>
                      <a:pt x="3358" y="3111"/>
                      <a:pt x="3450" y="3019"/>
                      <a:pt x="3450" y="2905"/>
                    </a:cubicBezTo>
                    <a:cubicBezTo>
                      <a:pt x="3450" y="2791"/>
                      <a:pt x="3358" y="2698"/>
                      <a:pt x="3244" y="2698"/>
                    </a:cubicBezTo>
                    <a:cubicBezTo>
                      <a:pt x="2932" y="2698"/>
                      <a:pt x="2932" y="2698"/>
                      <a:pt x="2932" y="2698"/>
                    </a:cubicBezTo>
                    <a:cubicBezTo>
                      <a:pt x="2580" y="1046"/>
                      <a:pt x="2580" y="1046"/>
                      <a:pt x="2580" y="1046"/>
                    </a:cubicBezTo>
                    <a:cubicBezTo>
                      <a:pt x="2556" y="935"/>
                      <a:pt x="2447" y="863"/>
                      <a:pt x="2335" y="887"/>
                    </a:cubicBezTo>
                    <a:cubicBezTo>
                      <a:pt x="2224" y="911"/>
                      <a:pt x="2153" y="1021"/>
                      <a:pt x="2176" y="1132"/>
                    </a:cubicBezTo>
                    <a:cubicBezTo>
                      <a:pt x="2510" y="2698"/>
                      <a:pt x="2510" y="2698"/>
                      <a:pt x="2510" y="2698"/>
                    </a:cubicBezTo>
                    <a:cubicBezTo>
                      <a:pt x="1258" y="2698"/>
                      <a:pt x="1258" y="2698"/>
                      <a:pt x="1258" y="2698"/>
                    </a:cubicBezTo>
                    <a:cubicBezTo>
                      <a:pt x="502" y="412"/>
                      <a:pt x="502" y="412"/>
                      <a:pt x="502" y="412"/>
                    </a:cubicBezTo>
                    <a:cubicBezTo>
                      <a:pt x="580" y="412"/>
                      <a:pt x="580" y="412"/>
                      <a:pt x="580" y="412"/>
                    </a:cubicBezTo>
                    <a:cubicBezTo>
                      <a:pt x="694" y="412"/>
                      <a:pt x="787" y="320"/>
                      <a:pt x="787" y="206"/>
                    </a:cubicBezTo>
                    <a:cubicBezTo>
                      <a:pt x="787" y="92"/>
                      <a:pt x="694" y="0"/>
                      <a:pt x="580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151" y="0"/>
                      <a:pt x="88" y="31"/>
                      <a:pt x="50" y="85"/>
                    </a:cubicBezTo>
                    <a:cubicBezTo>
                      <a:pt x="11" y="139"/>
                      <a:pt x="0" y="208"/>
                      <a:pt x="21" y="271"/>
                    </a:cubicBezTo>
                    <a:cubicBezTo>
                      <a:pt x="2020" y="6317"/>
                      <a:pt x="2020" y="6317"/>
                      <a:pt x="2020" y="6317"/>
                    </a:cubicBezTo>
                    <a:cubicBezTo>
                      <a:pt x="2133" y="6659"/>
                      <a:pt x="2450" y="6888"/>
                      <a:pt x="2810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9" y="6888"/>
                      <a:pt x="3569" y="6888"/>
                      <a:pt x="3569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6" y="6888"/>
                      <a:pt x="9046" y="6888"/>
                      <a:pt x="9046" y="6888"/>
                    </a:cubicBezTo>
                    <a:cubicBezTo>
                      <a:pt x="9790" y="6888"/>
                      <a:pt x="9790" y="6888"/>
                      <a:pt x="9790" y="6888"/>
                    </a:cubicBezTo>
                    <a:cubicBezTo>
                      <a:pt x="10152" y="6888"/>
                      <a:pt x="10470" y="6657"/>
                      <a:pt x="10582" y="6313"/>
                    </a:cubicBezTo>
                    <a:cubicBezTo>
                      <a:pt x="11194" y="4431"/>
                      <a:pt x="11194" y="4431"/>
                      <a:pt x="11194" y="4431"/>
                    </a:cubicBezTo>
                    <a:cubicBezTo>
                      <a:pt x="11229" y="4322"/>
                      <a:pt x="11170" y="4206"/>
                      <a:pt x="11062" y="4171"/>
                    </a:cubicBezTo>
                    <a:cubicBezTo>
                      <a:pt x="10953" y="4135"/>
                      <a:pt x="10837" y="4195"/>
                      <a:pt x="10802" y="4303"/>
                    </a:cubicBezTo>
                    <a:cubicBezTo>
                      <a:pt x="10712" y="4579"/>
                      <a:pt x="10712" y="4579"/>
                      <a:pt x="10712" y="4579"/>
                    </a:cubicBezTo>
                    <a:cubicBezTo>
                      <a:pt x="9704" y="4579"/>
                      <a:pt x="9704" y="4579"/>
                      <a:pt x="9704" y="4579"/>
                    </a:cubicBezTo>
                    <a:cubicBezTo>
                      <a:pt x="10016" y="3111"/>
                      <a:pt x="10016" y="3111"/>
                      <a:pt x="10016" y="3111"/>
                    </a:cubicBezTo>
                    <a:cubicBezTo>
                      <a:pt x="11189" y="3111"/>
                      <a:pt x="11189" y="3111"/>
                      <a:pt x="11189" y="3111"/>
                    </a:cubicBezTo>
                    <a:cubicBezTo>
                      <a:pt x="11057" y="3518"/>
                      <a:pt x="11057" y="3518"/>
                      <a:pt x="11057" y="3518"/>
                    </a:cubicBezTo>
                    <a:cubicBezTo>
                      <a:pt x="11022" y="3627"/>
                      <a:pt x="11081" y="3743"/>
                      <a:pt x="11189" y="3778"/>
                    </a:cubicBezTo>
                    <a:cubicBezTo>
                      <a:pt x="11211" y="3785"/>
                      <a:pt x="11232" y="3788"/>
                      <a:pt x="11253" y="3788"/>
                    </a:cubicBezTo>
                    <a:cubicBezTo>
                      <a:pt x="11340" y="3788"/>
                      <a:pt x="11421" y="3733"/>
                      <a:pt x="11449" y="3646"/>
                    </a:cubicBezTo>
                    <a:cubicBezTo>
                      <a:pt x="12547" y="270"/>
                      <a:pt x="12547" y="270"/>
                      <a:pt x="12547" y="270"/>
                    </a:cubicBezTo>
                    <a:cubicBezTo>
                      <a:pt x="12568" y="207"/>
                      <a:pt x="12557" y="138"/>
                      <a:pt x="12518" y="85"/>
                    </a:cubicBezTo>
                    <a:close/>
                    <a:moveTo>
                      <a:pt x="7842" y="3111"/>
                    </a:moveTo>
                    <a:cubicBezTo>
                      <a:pt x="7712" y="4579"/>
                      <a:pt x="7712" y="4579"/>
                      <a:pt x="7712" y="4579"/>
                    </a:cubicBezTo>
                    <a:cubicBezTo>
                      <a:pt x="6490" y="4579"/>
                      <a:pt x="6490" y="4579"/>
                      <a:pt x="6490" y="4579"/>
                    </a:cubicBezTo>
                    <a:cubicBezTo>
                      <a:pt x="6490" y="3111"/>
                      <a:pt x="6490" y="3111"/>
                      <a:pt x="6490" y="3111"/>
                    </a:cubicBezTo>
                    <a:lnTo>
                      <a:pt x="7842" y="3111"/>
                    </a:lnTo>
                    <a:close/>
                    <a:moveTo>
                      <a:pt x="7958" y="6476"/>
                    </a:moveTo>
                    <a:cubicBezTo>
                      <a:pt x="8089" y="4991"/>
                      <a:pt x="8089" y="4991"/>
                      <a:pt x="8089" y="4991"/>
                    </a:cubicBezTo>
                    <a:cubicBezTo>
                      <a:pt x="9194" y="4991"/>
                      <a:pt x="9194" y="4991"/>
                      <a:pt x="9194" y="4991"/>
                    </a:cubicBezTo>
                    <a:cubicBezTo>
                      <a:pt x="8878" y="6476"/>
                      <a:pt x="8878" y="6476"/>
                      <a:pt x="8878" y="6476"/>
                    </a:cubicBezTo>
                    <a:lnTo>
                      <a:pt x="7958" y="6476"/>
                    </a:lnTo>
                    <a:close/>
                    <a:moveTo>
                      <a:pt x="7544" y="6476"/>
                    </a:moveTo>
                    <a:cubicBezTo>
                      <a:pt x="6490" y="6476"/>
                      <a:pt x="6490" y="6476"/>
                      <a:pt x="6490" y="6476"/>
                    </a:cubicBezTo>
                    <a:cubicBezTo>
                      <a:pt x="6490" y="4991"/>
                      <a:pt x="6490" y="4991"/>
                      <a:pt x="6490" y="4991"/>
                    </a:cubicBezTo>
                    <a:cubicBezTo>
                      <a:pt x="7675" y="4991"/>
                      <a:pt x="7675" y="4991"/>
                      <a:pt x="7675" y="4991"/>
                    </a:cubicBezTo>
                    <a:lnTo>
                      <a:pt x="7544" y="6476"/>
                    </a:lnTo>
                    <a:close/>
                    <a:moveTo>
                      <a:pt x="5070" y="6476"/>
                    </a:moveTo>
                    <a:cubicBezTo>
                      <a:pt x="4939" y="4991"/>
                      <a:pt x="4939" y="4991"/>
                      <a:pt x="4939" y="4991"/>
                    </a:cubicBezTo>
                    <a:cubicBezTo>
                      <a:pt x="6078" y="4991"/>
                      <a:pt x="6078" y="4991"/>
                      <a:pt x="6078" y="4991"/>
                    </a:cubicBezTo>
                    <a:cubicBezTo>
                      <a:pt x="6078" y="6476"/>
                      <a:pt x="6078" y="6476"/>
                      <a:pt x="6078" y="6476"/>
                    </a:cubicBezTo>
                    <a:lnTo>
                      <a:pt x="5070" y="6476"/>
                    </a:lnTo>
                    <a:close/>
                    <a:moveTo>
                      <a:pt x="4772" y="3111"/>
                    </a:moveTo>
                    <a:cubicBezTo>
                      <a:pt x="6078" y="3111"/>
                      <a:pt x="6078" y="3111"/>
                      <a:pt x="6078" y="3111"/>
                    </a:cubicBezTo>
                    <a:cubicBezTo>
                      <a:pt x="6078" y="4579"/>
                      <a:pt x="6078" y="4579"/>
                      <a:pt x="6078" y="4579"/>
                    </a:cubicBezTo>
                    <a:cubicBezTo>
                      <a:pt x="4902" y="4579"/>
                      <a:pt x="4902" y="4579"/>
                      <a:pt x="4902" y="4579"/>
                    </a:cubicBezTo>
                    <a:lnTo>
                      <a:pt x="4772" y="3111"/>
                    </a:lnTo>
                    <a:close/>
                    <a:moveTo>
                      <a:pt x="4524" y="4991"/>
                    </a:moveTo>
                    <a:cubicBezTo>
                      <a:pt x="4656" y="6476"/>
                      <a:pt x="4656" y="6476"/>
                      <a:pt x="4656" y="6476"/>
                    </a:cubicBezTo>
                    <a:cubicBezTo>
                      <a:pt x="3736" y="6476"/>
                      <a:pt x="3736" y="6476"/>
                      <a:pt x="3736" y="6476"/>
                    </a:cubicBezTo>
                    <a:cubicBezTo>
                      <a:pt x="3420" y="4991"/>
                      <a:pt x="3420" y="4991"/>
                      <a:pt x="3420" y="4991"/>
                    </a:cubicBezTo>
                    <a:lnTo>
                      <a:pt x="4524" y="4991"/>
                    </a:lnTo>
                    <a:close/>
                    <a:moveTo>
                      <a:pt x="2598" y="3111"/>
                    </a:moveTo>
                    <a:cubicBezTo>
                      <a:pt x="2910" y="4579"/>
                      <a:pt x="2910" y="4579"/>
                      <a:pt x="2910" y="4579"/>
                    </a:cubicBezTo>
                    <a:cubicBezTo>
                      <a:pt x="1879" y="4579"/>
                      <a:pt x="1879" y="4579"/>
                      <a:pt x="1879" y="4579"/>
                    </a:cubicBezTo>
                    <a:cubicBezTo>
                      <a:pt x="1394" y="3111"/>
                      <a:pt x="1394" y="3111"/>
                      <a:pt x="1394" y="3111"/>
                    </a:cubicBezTo>
                    <a:lnTo>
                      <a:pt x="2598" y="3111"/>
                    </a:lnTo>
                    <a:close/>
                    <a:moveTo>
                      <a:pt x="2411" y="6188"/>
                    </a:moveTo>
                    <a:cubicBezTo>
                      <a:pt x="2016" y="4991"/>
                      <a:pt x="2016" y="4991"/>
                      <a:pt x="2016" y="4991"/>
                    </a:cubicBezTo>
                    <a:cubicBezTo>
                      <a:pt x="2998" y="4991"/>
                      <a:pt x="2998" y="4991"/>
                      <a:pt x="2998" y="4991"/>
                    </a:cubicBezTo>
                    <a:cubicBezTo>
                      <a:pt x="3314" y="6476"/>
                      <a:pt x="3314" y="6476"/>
                      <a:pt x="3314" y="6476"/>
                    </a:cubicBezTo>
                    <a:cubicBezTo>
                      <a:pt x="2810" y="6476"/>
                      <a:pt x="2810" y="6476"/>
                      <a:pt x="2810" y="6476"/>
                    </a:cubicBezTo>
                    <a:cubicBezTo>
                      <a:pt x="2628" y="6476"/>
                      <a:pt x="2468" y="6360"/>
                      <a:pt x="2411" y="6188"/>
                    </a:cubicBezTo>
                    <a:close/>
                    <a:moveTo>
                      <a:pt x="10578" y="4991"/>
                    </a:moveTo>
                    <a:cubicBezTo>
                      <a:pt x="10189" y="6186"/>
                      <a:pt x="10189" y="6186"/>
                      <a:pt x="10189" y="6186"/>
                    </a:cubicBezTo>
                    <a:cubicBezTo>
                      <a:pt x="10133" y="6359"/>
                      <a:pt x="9973" y="6476"/>
                      <a:pt x="9790" y="6476"/>
                    </a:cubicBezTo>
                    <a:cubicBezTo>
                      <a:pt x="9300" y="6476"/>
                      <a:pt x="9300" y="6476"/>
                      <a:pt x="9300" y="6476"/>
                    </a:cubicBezTo>
                    <a:cubicBezTo>
                      <a:pt x="9616" y="4991"/>
                      <a:pt x="9616" y="4991"/>
                      <a:pt x="9616" y="4991"/>
                    </a:cubicBezTo>
                    <a:cubicBezTo>
                      <a:pt x="10578" y="4991"/>
                      <a:pt x="10578" y="4991"/>
                      <a:pt x="10578" y="4991"/>
                    </a:cubicBezTo>
                    <a:close/>
                    <a:moveTo>
                      <a:pt x="9282" y="4579"/>
                    </a:moveTo>
                    <a:cubicBezTo>
                      <a:pt x="8126" y="4579"/>
                      <a:pt x="8126" y="4579"/>
                      <a:pt x="8126" y="4579"/>
                    </a:cubicBezTo>
                    <a:cubicBezTo>
                      <a:pt x="8256" y="3111"/>
                      <a:pt x="8256" y="3111"/>
                      <a:pt x="8256" y="3111"/>
                    </a:cubicBezTo>
                    <a:cubicBezTo>
                      <a:pt x="9595" y="3111"/>
                      <a:pt x="9595" y="3111"/>
                      <a:pt x="9595" y="3111"/>
                    </a:cubicBezTo>
                    <a:lnTo>
                      <a:pt x="9282" y="4579"/>
                    </a:ln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6">
                <a:extLst>
                  <a:ext uri="{FF2B5EF4-FFF2-40B4-BE49-F238E27FC236}">
                    <a16:creationId xmlns:a16="http://schemas.microsoft.com/office/drawing/2014/main" id="{01A5E5A2-EF99-41EF-B0C6-91B526344C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0575" y="3730625"/>
                <a:ext cx="2397125" cy="311150"/>
              </a:xfrm>
              <a:custGeom>
                <a:avLst/>
                <a:gdLst>
                  <a:gd name="T0" fmla="*/ 13606 w 13606"/>
                  <a:gd name="T1" fmla="*/ 883 h 1766"/>
                  <a:gd name="T2" fmla="*/ 13347 w 13606"/>
                  <a:gd name="T3" fmla="*/ 1507 h 1766"/>
                  <a:gd name="T4" fmla="*/ 12723 w 13606"/>
                  <a:gd name="T5" fmla="*/ 1766 h 1766"/>
                  <a:gd name="T6" fmla="*/ 883 w 13606"/>
                  <a:gd name="T7" fmla="*/ 1766 h 1766"/>
                  <a:gd name="T8" fmla="*/ 0 w 13606"/>
                  <a:gd name="T9" fmla="*/ 883 h 1766"/>
                  <a:gd name="T10" fmla="*/ 259 w 13606"/>
                  <a:gd name="T11" fmla="*/ 259 h 1766"/>
                  <a:gd name="T12" fmla="*/ 883 w 13606"/>
                  <a:gd name="T13" fmla="*/ 0 h 1766"/>
                  <a:gd name="T14" fmla="*/ 12723 w 13606"/>
                  <a:gd name="T15" fmla="*/ 0 h 1766"/>
                  <a:gd name="T16" fmla="*/ 13605 w 13606"/>
                  <a:gd name="T17" fmla="*/ 834 h 1766"/>
                  <a:gd name="T18" fmla="*/ 13606 w 13606"/>
                  <a:gd name="T19" fmla="*/ 883 h 1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06" h="1766">
                    <a:moveTo>
                      <a:pt x="13606" y="883"/>
                    </a:moveTo>
                    <a:cubicBezTo>
                      <a:pt x="13606" y="1126"/>
                      <a:pt x="13507" y="1347"/>
                      <a:pt x="13347" y="1507"/>
                    </a:cubicBezTo>
                    <a:cubicBezTo>
                      <a:pt x="13187" y="1667"/>
                      <a:pt x="12966" y="1766"/>
                      <a:pt x="12723" y="1766"/>
                    </a:cubicBezTo>
                    <a:cubicBezTo>
                      <a:pt x="883" y="1766"/>
                      <a:pt x="883" y="1766"/>
                      <a:pt x="883" y="1766"/>
                    </a:cubicBezTo>
                    <a:cubicBezTo>
                      <a:pt x="397" y="1766"/>
                      <a:pt x="0" y="1369"/>
                      <a:pt x="0" y="883"/>
                    </a:cubicBezTo>
                    <a:cubicBezTo>
                      <a:pt x="0" y="640"/>
                      <a:pt x="99" y="419"/>
                      <a:pt x="259" y="259"/>
                    </a:cubicBezTo>
                    <a:cubicBezTo>
                      <a:pt x="419" y="99"/>
                      <a:pt x="640" y="0"/>
                      <a:pt x="883" y="0"/>
                    </a:cubicBezTo>
                    <a:cubicBezTo>
                      <a:pt x="12723" y="0"/>
                      <a:pt x="12723" y="0"/>
                      <a:pt x="12723" y="0"/>
                    </a:cubicBezTo>
                    <a:cubicBezTo>
                      <a:pt x="13192" y="0"/>
                      <a:pt x="13579" y="371"/>
                      <a:pt x="13605" y="834"/>
                    </a:cubicBezTo>
                    <a:cubicBezTo>
                      <a:pt x="13606" y="850"/>
                      <a:pt x="13606" y="866"/>
                      <a:pt x="13606" y="883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47">
                <a:extLst>
                  <a:ext uri="{FF2B5EF4-FFF2-40B4-BE49-F238E27FC236}">
                    <a16:creationId xmlns:a16="http://schemas.microsoft.com/office/drawing/2014/main" id="{36CBAA7E-792C-4987-9F84-7DF695C19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15000" y="3730625"/>
                <a:ext cx="2241550" cy="146050"/>
              </a:xfrm>
              <a:custGeom>
                <a:avLst/>
                <a:gdLst>
                  <a:gd name="T0" fmla="*/ 12722 w 12722"/>
                  <a:gd name="T1" fmla="*/ 834 h 834"/>
                  <a:gd name="T2" fmla="*/ 882 w 12722"/>
                  <a:gd name="T3" fmla="*/ 834 h 834"/>
                  <a:gd name="T4" fmla="*/ 0 w 12722"/>
                  <a:gd name="T5" fmla="*/ 0 h 834"/>
                  <a:gd name="T6" fmla="*/ 11840 w 12722"/>
                  <a:gd name="T7" fmla="*/ 0 h 834"/>
                  <a:gd name="T8" fmla="*/ 12722 w 12722"/>
                  <a:gd name="T9" fmla="*/ 834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2" h="834">
                    <a:moveTo>
                      <a:pt x="12722" y="834"/>
                    </a:moveTo>
                    <a:cubicBezTo>
                      <a:pt x="882" y="834"/>
                      <a:pt x="882" y="834"/>
                      <a:pt x="882" y="834"/>
                    </a:cubicBezTo>
                    <a:cubicBezTo>
                      <a:pt x="413" y="834"/>
                      <a:pt x="26" y="463"/>
                      <a:pt x="0" y="0"/>
                    </a:cubicBezTo>
                    <a:cubicBezTo>
                      <a:pt x="11840" y="0"/>
                      <a:pt x="11840" y="0"/>
                      <a:pt x="11840" y="0"/>
                    </a:cubicBezTo>
                    <a:cubicBezTo>
                      <a:pt x="12309" y="0"/>
                      <a:pt x="12696" y="371"/>
                      <a:pt x="12722" y="834"/>
                    </a:cubicBez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48">
                <a:extLst>
                  <a:ext uri="{FF2B5EF4-FFF2-40B4-BE49-F238E27FC236}">
                    <a16:creationId xmlns:a16="http://schemas.microsoft.com/office/drawing/2014/main" id="{E7A03BAF-5429-4D93-AAA7-5D20BAD56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78375" y="2987675"/>
                <a:ext cx="211138" cy="947737"/>
              </a:xfrm>
              <a:custGeom>
                <a:avLst/>
                <a:gdLst>
                  <a:gd name="T0" fmla="*/ 1198 w 1198"/>
                  <a:gd name="T1" fmla="*/ 599 h 5391"/>
                  <a:gd name="T2" fmla="*/ 1198 w 1198"/>
                  <a:gd name="T3" fmla="*/ 4792 h 5391"/>
                  <a:gd name="T4" fmla="*/ 1040 w 1198"/>
                  <a:gd name="T5" fmla="*/ 5196 h 5391"/>
                  <a:gd name="T6" fmla="*/ 599 w 1198"/>
                  <a:gd name="T7" fmla="*/ 5391 h 5391"/>
                  <a:gd name="T8" fmla="*/ 0 w 1198"/>
                  <a:gd name="T9" fmla="*/ 4792 h 5391"/>
                  <a:gd name="T10" fmla="*/ 0 w 1198"/>
                  <a:gd name="T11" fmla="*/ 599 h 5391"/>
                  <a:gd name="T12" fmla="*/ 599 w 1198"/>
                  <a:gd name="T13" fmla="*/ 0 h 5391"/>
                  <a:gd name="T14" fmla="*/ 1022 w 1198"/>
                  <a:gd name="T15" fmla="*/ 176 h 5391"/>
                  <a:gd name="T16" fmla="*/ 1040 w 1198"/>
                  <a:gd name="T17" fmla="*/ 195 h 5391"/>
                  <a:gd name="T18" fmla="*/ 1198 w 1198"/>
                  <a:gd name="T19" fmla="*/ 599 h 5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8" h="5391">
                    <a:moveTo>
                      <a:pt x="1198" y="599"/>
                    </a:moveTo>
                    <a:cubicBezTo>
                      <a:pt x="1198" y="4792"/>
                      <a:pt x="1198" y="4792"/>
                      <a:pt x="1198" y="4792"/>
                    </a:cubicBezTo>
                    <a:cubicBezTo>
                      <a:pt x="1198" y="4947"/>
                      <a:pt x="1138" y="5089"/>
                      <a:pt x="1040" y="5196"/>
                    </a:cubicBezTo>
                    <a:cubicBezTo>
                      <a:pt x="930" y="5316"/>
                      <a:pt x="773" y="5391"/>
                      <a:pt x="599" y="5391"/>
                    </a:cubicBezTo>
                    <a:cubicBezTo>
                      <a:pt x="269" y="5391"/>
                      <a:pt x="0" y="5121"/>
                      <a:pt x="0" y="4792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269"/>
                      <a:pt x="270" y="0"/>
                      <a:pt x="599" y="0"/>
                    </a:cubicBezTo>
                    <a:cubicBezTo>
                      <a:pt x="764" y="0"/>
                      <a:pt x="914" y="67"/>
                      <a:pt x="1022" y="176"/>
                    </a:cubicBezTo>
                    <a:cubicBezTo>
                      <a:pt x="1028" y="182"/>
                      <a:pt x="1034" y="188"/>
                      <a:pt x="1040" y="195"/>
                    </a:cubicBezTo>
                    <a:cubicBezTo>
                      <a:pt x="1138" y="301"/>
                      <a:pt x="1198" y="443"/>
                      <a:pt x="1198" y="599"/>
                    </a:cubicBezTo>
                    <a:close/>
                  </a:path>
                </a:pathLst>
              </a:custGeom>
              <a:solidFill>
                <a:srgbClr val="478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49">
                <a:extLst>
                  <a:ext uri="{FF2B5EF4-FFF2-40B4-BE49-F238E27FC236}">
                    <a16:creationId xmlns:a16="http://schemas.microsoft.com/office/drawing/2014/main" id="{BD5F68E0-7C8F-42B9-88C3-8F97D4E7C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2800" y="3021013"/>
                <a:ext cx="55563" cy="879475"/>
              </a:xfrm>
              <a:custGeom>
                <a:avLst/>
                <a:gdLst>
                  <a:gd name="T0" fmla="*/ 316 w 316"/>
                  <a:gd name="T1" fmla="*/ 404 h 5001"/>
                  <a:gd name="T2" fmla="*/ 316 w 316"/>
                  <a:gd name="T3" fmla="*/ 4597 h 5001"/>
                  <a:gd name="T4" fmla="*/ 158 w 316"/>
                  <a:gd name="T5" fmla="*/ 5001 h 5001"/>
                  <a:gd name="T6" fmla="*/ 0 w 316"/>
                  <a:gd name="T7" fmla="*/ 4597 h 5001"/>
                  <a:gd name="T8" fmla="*/ 0 w 316"/>
                  <a:gd name="T9" fmla="*/ 404 h 5001"/>
                  <a:gd name="T10" fmla="*/ 158 w 316"/>
                  <a:gd name="T11" fmla="*/ 0 h 5001"/>
                  <a:gd name="T12" fmla="*/ 316 w 316"/>
                  <a:gd name="T13" fmla="*/ 404 h 5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6" h="5001">
                    <a:moveTo>
                      <a:pt x="316" y="404"/>
                    </a:moveTo>
                    <a:cubicBezTo>
                      <a:pt x="316" y="4597"/>
                      <a:pt x="316" y="4597"/>
                      <a:pt x="316" y="4597"/>
                    </a:cubicBezTo>
                    <a:cubicBezTo>
                      <a:pt x="316" y="4752"/>
                      <a:pt x="256" y="4894"/>
                      <a:pt x="158" y="5001"/>
                    </a:cubicBezTo>
                    <a:cubicBezTo>
                      <a:pt x="60" y="4894"/>
                      <a:pt x="0" y="4752"/>
                      <a:pt x="0" y="4597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0" y="248"/>
                      <a:pt x="60" y="106"/>
                      <a:pt x="158" y="0"/>
                    </a:cubicBezTo>
                    <a:cubicBezTo>
                      <a:pt x="256" y="106"/>
                      <a:pt x="316" y="248"/>
                      <a:pt x="316" y="404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Oval 50">
                <a:extLst>
                  <a:ext uri="{FF2B5EF4-FFF2-40B4-BE49-F238E27FC236}">
                    <a16:creationId xmlns:a16="http://schemas.microsoft.com/office/drawing/2014/main" id="{91AAA699-990F-4CC6-8208-BC47D6E1D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03763" y="3800475"/>
                <a:ext cx="63500" cy="63500"/>
              </a:xfrm>
              <a:prstGeom prst="ellipse">
                <a:avLst/>
              </a:pr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CFF3BBE-4628-4C1C-B543-895C4EB0F315}"/>
                </a:ext>
              </a:extLst>
            </p:cNvPr>
            <p:cNvGrpSpPr/>
            <p:nvPr/>
          </p:nvGrpSpPr>
          <p:grpSpPr>
            <a:xfrm>
              <a:off x="8251863" y="4420421"/>
              <a:ext cx="2769738" cy="1430045"/>
              <a:chOff x="4941702" y="4317664"/>
              <a:chExt cx="2769738" cy="1430045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52F145C2-0336-4358-BC3E-B77398199CCF}"/>
                  </a:ext>
                </a:extLst>
              </p:cNvPr>
              <p:cNvSpPr/>
              <p:nvPr/>
            </p:nvSpPr>
            <p:spPr>
              <a:xfrm>
                <a:off x="5216022" y="4317664"/>
                <a:ext cx="2221098" cy="748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2500"/>
                  </a:lnSpc>
                </a:pP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Food And </a:t>
                </a:r>
                <a:r>
                  <a:rPr lang="en-US" sz="30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Restaurant</a:t>
                </a: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57" name="TextBox 114">
                <a:extLst>
                  <a:ext uri="{FF2B5EF4-FFF2-40B4-BE49-F238E27FC236}">
                    <a16:creationId xmlns:a16="http://schemas.microsoft.com/office/drawing/2014/main" id="{C848D32D-147B-40BC-8A27-5FB4BD01AEA0}"/>
                  </a:ext>
                </a:extLst>
              </p:cNvPr>
              <p:cNvSpPr txBox="1"/>
              <p:nvPr/>
            </p:nvSpPr>
            <p:spPr>
              <a:xfrm>
                <a:off x="4941702" y="4985834"/>
                <a:ext cx="2769738" cy="761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72B2FB0-5243-4921-B1AF-D5327E773E5A}"/>
              </a:ext>
            </a:extLst>
          </p:cNvPr>
          <p:cNvGrpSpPr/>
          <p:nvPr/>
        </p:nvGrpSpPr>
        <p:grpSpPr>
          <a:xfrm>
            <a:off x="8196452" y="3716708"/>
            <a:ext cx="2769738" cy="2205783"/>
            <a:chOff x="4941702" y="3541926"/>
            <a:chExt cx="2769738" cy="2205783"/>
          </a:xfrm>
        </p:grpSpPr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id="{6E46C571-AB83-4EAA-8728-30E84C0FFC8B}"/>
                </a:ext>
              </a:extLst>
            </p:cNvPr>
            <p:cNvGrpSpPr/>
            <p:nvPr/>
          </p:nvGrpSpPr>
          <p:grpSpPr>
            <a:xfrm>
              <a:off x="5884599" y="3541926"/>
              <a:ext cx="883944" cy="678514"/>
              <a:chOff x="-5854700" y="3695700"/>
              <a:chExt cx="2841624" cy="2181226"/>
            </a:xfrm>
          </p:grpSpPr>
          <p:sp>
            <p:nvSpPr>
              <p:cNvPr id="100" name="Freeform 12">
                <a:extLst>
                  <a:ext uri="{FF2B5EF4-FFF2-40B4-BE49-F238E27FC236}">
                    <a16:creationId xmlns:a16="http://schemas.microsoft.com/office/drawing/2014/main" id="{45FAC231-C794-4A52-8E1D-4EFDE97140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3695700"/>
                <a:ext cx="2481262" cy="942975"/>
              </a:xfrm>
              <a:custGeom>
                <a:avLst/>
                <a:gdLst>
                  <a:gd name="T0" fmla="*/ 5951 w 11902"/>
                  <a:gd name="T1" fmla="*/ 0 h 4534"/>
                  <a:gd name="T2" fmla="*/ 0 w 11902"/>
                  <a:gd name="T3" fmla="*/ 4250 h 4534"/>
                  <a:gd name="T4" fmla="*/ 284 w 11902"/>
                  <a:gd name="T5" fmla="*/ 4534 h 4534"/>
                  <a:gd name="T6" fmla="*/ 11619 w 11902"/>
                  <a:gd name="T7" fmla="*/ 4534 h 4534"/>
                  <a:gd name="T8" fmla="*/ 11902 w 11902"/>
                  <a:gd name="T9" fmla="*/ 4250 h 4534"/>
                  <a:gd name="T10" fmla="*/ 5951 w 11902"/>
                  <a:gd name="T11" fmla="*/ 0 h 4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2" h="4534">
                    <a:moveTo>
                      <a:pt x="5951" y="0"/>
                    </a:moveTo>
                    <a:cubicBezTo>
                      <a:pt x="2726" y="0"/>
                      <a:pt x="0" y="1946"/>
                      <a:pt x="0" y="4250"/>
                    </a:cubicBezTo>
                    <a:cubicBezTo>
                      <a:pt x="0" y="4407"/>
                      <a:pt x="127" y="4534"/>
                      <a:pt x="284" y="4534"/>
                    </a:cubicBezTo>
                    <a:cubicBezTo>
                      <a:pt x="11619" y="4534"/>
                      <a:pt x="11619" y="4534"/>
                      <a:pt x="11619" y="4534"/>
                    </a:cubicBezTo>
                    <a:cubicBezTo>
                      <a:pt x="11775" y="4534"/>
                      <a:pt x="11902" y="4407"/>
                      <a:pt x="11902" y="4250"/>
                    </a:cubicBezTo>
                    <a:cubicBezTo>
                      <a:pt x="11902" y="1946"/>
                      <a:pt x="9177" y="0"/>
                      <a:pt x="5951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13">
                <a:extLst>
                  <a:ext uri="{FF2B5EF4-FFF2-40B4-BE49-F238E27FC236}">
                    <a16:creationId xmlns:a16="http://schemas.microsoft.com/office/drawing/2014/main" id="{99F1DF5C-2127-4937-94B3-9B33CBFF6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80088" y="4627563"/>
                <a:ext cx="2760662" cy="777875"/>
              </a:xfrm>
              <a:custGeom>
                <a:avLst/>
                <a:gdLst>
                  <a:gd name="T0" fmla="*/ 12903 w 13243"/>
                  <a:gd name="T1" fmla="*/ 1030 h 3739"/>
                  <a:gd name="T2" fmla="*/ 6725 w 13243"/>
                  <a:gd name="T3" fmla="*/ 0 h 3739"/>
                  <a:gd name="T4" fmla="*/ 596 w 13243"/>
                  <a:gd name="T5" fmla="*/ 963 h 3739"/>
                  <a:gd name="T6" fmla="*/ 821 w 13243"/>
                  <a:gd name="T7" fmla="*/ 3348 h 3739"/>
                  <a:gd name="T8" fmla="*/ 1908 w 13243"/>
                  <a:gd name="T9" fmla="*/ 3737 h 3739"/>
                  <a:gd name="T10" fmla="*/ 11543 w 13243"/>
                  <a:gd name="T11" fmla="*/ 3737 h 3739"/>
                  <a:gd name="T12" fmla="*/ 13243 w 13243"/>
                  <a:gd name="T13" fmla="*/ 2037 h 3739"/>
                  <a:gd name="T14" fmla="*/ 12903 w 13243"/>
                  <a:gd name="T15" fmla="*/ 1030 h 3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43" h="3739">
                    <a:moveTo>
                      <a:pt x="12903" y="1030"/>
                    </a:moveTo>
                    <a:cubicBezTo>
                      <a:pt x="12724" y="604"/>
                      <a:pt x="11607" y="0"/>
                      <a:pt x="6725" y="0"/>
                    </a:cubicBezTo>
                    <a:cubicBezTo>
                      <a:pt x="4074" y="0"/>
                      <a:pt x="929" y="170"/>
                      <a:pt x="596" y="963"/>
                    </a:cubicBezTo>
                    <a:cubicBezTo>
                      <a:pt x="0" y="1684"/>
                      <a:pt x="100" y="2752"/>
                      <a:pt x="821" y="3348"/>
                    </a:cubicBezTo>
                    <a:cubicBezTo>
                      <a:pt x="1127" y="3601"/>
                      <a:pt x="1511" y="3739"/>
                      <a:pt x="1908" y="3737"/>
                    </a:cubicBezTo>
                    <a:cubicBezTo>
                      <a:pt x="11543" y="3737"/>
                      <a:pt x="11543" y="3737"/>
                      <a:pt x="11543" y="3737"/>
                    </a:cubicBezTo>
                    <a:cubicBezTo>
                      <a:pt x="12482" y="3737"/>
                      <a:pt x="13243" y="2976"/>
                      <a:pt x="13243" y="2037"/>
                    </a:cubicBezTo>
                    <a:cubicBezTo>
                      <a:pt x="13242" y="1673"/>
                      <a:pt x="13123" y="1320"/>
                      <a:pt x="12903" y="1030"/>
                    </a:cubicBezTo>
                    <a:close/>
                  </a:path>
                </a:pathLst>
              </a:cu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4">
                <a:extLst>
                  <a:ext uri="{FF2B5EF4-FFF2-40B4-BE49-F238E27FC236}">
                    <a16:creationId xmlns:a16="http://schemas.microsoft.com/office/drawing/2014/main" id="{29FD289E-9ED7-4AB4-BF76-FD276D5831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54700" y="4521200"/>
                <a:ext cx="2841624" cy="442913"/>
              </a:xfrm>
              <a:custGeom>
                <a:avLst/>
                <a:gdLst>
                  <a:gd name="T0" fmla="*/ 12808 w 13628"/>
                  <a:gd name="T1" fmla="*/ 6 h 2130"/>
                  <a:gd name="T2" fmla="*/ 12752 w 13628"/>
                  <a:gd name="T3" fmla="*/ 0 h 2130"/>
                  <a:gd name="T4" fmla="*/ 1417 w 13628"/>
                  <a:gd name="T5" fmla="*/ 0 h 2130"/>
                  <a:gd name="T6" fmla="*/ 0 w 13628"/>
                  <a:gd name="T7" fmla="*/ 1417 h 2130"/>
                  <a:gd name="T8" fmla="*/ 313 w 13628"/>
                  <a:gd name="T9" fmla="*/ 1884 h 2130"/>
                  <a:gd name="T10" fmla="*/ 783 w 13628"/>
                  <a:gd name="T11" fmla="*/ 1977 h 2130"/>
                  <a:gd name="T12" fmla="*/ 1690 w 13628"/>
                  <a:gd name="T13" fmla="*/ 1510 h 2130"/>
                  <a:gd name="T14" fmla="*/ 2540 w 13628"/>
                  <a:gd name="T15" fmla="*/ 1358 h 2130"/>
                  <a:gd name="T16" fmla="*/ 2836 w 13628"/>
                  <a:gd name="T17" fmla="*/ 1414 h 2130"/>
                  <a:gd name="T18" fmla="*/ 3243 w 13628"/>
                  <a:gd name="T19" fmla="*/ 1977 h 2130"/>
                  <a:gd name="T20" fmla="*/ 3899 w 13628"/>
                  <a:gd name="T21" fmla="*/ 2097 h 2130"/>
                  <a:gd name="T22" fmla="*/ 5089 w 13628"/>
                  <a:gd name="T23" fmla="*/ 1458 h 2130"/>
                  <a:gd name="T24" fmla="*/ 5792 w 13628"/>
                  <a:gd name="T25" fmla="*/ 1308 h 2130"/>
                  <a:gd name="T26" fmla="*/ 6234 w 13628"/>
                  <a:gd name="T27" fmla="*/ 1417 h 2130"/>
                  <a:gd name="T28" fmla="*/ 7354 w 13628"/>
                  <a:gd name="T29" fmla="*/ 2116 h 2130"/>
                  <a:gd name="T30" fmla="*/ 8496 w 13628"/>
                  <a:gd name="T31" fmla="*/ 1436 h 2130"/>
                  <a:gd name="T32" fmla="*/ 9034 w 13628"/>
                  <a:gd name="T33" fmla="*/ 1303 h 2130"/>
                  <a:gd name="T34" fmla="*/ 9635 w 13628"/>
                  <a:gd name="T35" fmla="*/ 1416 h 2130"/>
                  <a:gd name="T36" fmla="*/ 10402 w 13628"/>
                  <a:gd name="T37" fmla="*/ 2054 h 2130"/>
                  <a:gd name="T38" fmla="*/ 11891 w 13628"/>
                  <a:gd name="T39" fmla="*/ 1494 h 2130"/>
                  <a:gd name="T40" fmla="*/ 11920 w 13628"/>
                  <a:gd name="T41" fmla="*/ 1415 h 2130"/>
                  <a:gd name="T42" fmla="*/ 12463 w 13628"/>
                  <a:gd name="T43" fmla="*/ 1690 h 2130"/>
                  <a:gd name="T44" fmla="*/ 13358 w 13628"/>
                  <a:gd name="T45" fmla="*/ 1943 h 2130"/>
                  <a:gd name="T46" fmla="*/ 13602 w 13628"/>
                  <a:gd name="T47" fmla="*/ 1417 h 2130"/>
                  <a:gd name="T48" fmla="*/ 12808 w 13628"/>
                  <a:gd name="T49" fmla="*/ 6 h 2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28" h="2130">
                    <a:moveTo>
                      <a:pt x="12808" y="6"/>
                    </a:moveTo>
                    <a:cubicBezTo>
                      <a:pt x="12790" y="2"/>
                      <a:pt x="12771" y="0"/>
                      <a:pt x="12752" y="0"/>
                    </a:cubicBezTo>
                    <a:cubicBezTo>
                      <a:pt x="1417" y="0"/>
                      <a:pt x="1417" y="0"/>
                      <a:pt x="1417" y="0"/>
                    </a:cubicBezTo>
                    <a:cubicBezTo>
                      <a:pt x="636" y="4"/>
                      <a:pt x="4" y="636"/>
                      <a:pt x="0" y="1417"/>
                    </a:cubicBezTo>
                    <a:cubicBezTo>
                      <a:pt x="1" y="1621"/>
                      <a:pt x="124" y="1805"/>
                      <a:pt x="313" y="1884"/>
                    </a:cubicBezTo>
                    <a:cubicBezTo>
                      <a:pt x="461" y="1948"/>
                      <a:pt x="621" y="1980"/>
                      <a:pt x="783" y="1977"/>
                    </a:cubicBezTo>
                    <a:cubicBezTo>
                      <a:pt x="1188" y="1977"/>
                      <a:pt x="1620" y="1830"/>
                      <a:pt x="1690" y="1510"/>
                    </a:cubicBezTo>
                    <a:cubicBezTo>
                      <a:pt x="1958" y="1395"/>
                      <a:pt x="2249" y="1343"/>
                      <a:pt x="2540" y="1358"/>
                    </a:cubicBezTo>
                    <a:cubicBezTo>
                      <a:pt x="2641" y="1358"/>
                      <a:pt x="2742" y="1378"/>
                      <a:pt x="2836" y="1414"/>
                    </a:cubicBezTo>
                    <a:cubicBezTo>
                      <a:pt x="2844" y="1668"/>
                      <a:pt x="3005" y="1890"/>
                      <a:pt x="3243" y="1977"/>
                    </a:cubicBezTo>
                    <a:cubicBezTo>
                      <a:pt x="3451" y="2061"/>
                      <a:pt x="3674" y="2102"/>
                      <a:pt x="3899" y="2097"/>
                    </a:cubicBezTo>
                    <a:cubicBezTo>
                      <a:pt x="4479" y="2097"/>
                      <a:pt x="5103" y="1884"/>
                      <a:pt x="5089" y="1458"/>
                    </a:cubicBezTo>
                    <a:cubicBezTo>
                      <a:pt x="5301" y="1332"/>
                      <a:pt x="5548" y="1280"/>
                      <a:pt x="5792" y="1308"/>
                    </a:cubicBezTo>
                    <a:cubicBezTo>
                      <a:pt x="5947" y="1302"/>
                      <a:pt x="6100" y="1340"/>
                      <a:pt x="6234" y="1417"/>
                    </a:cubicBezTo>
                    <a:cubicBezTo>
                      <a:pt x="6234" y="1842"/>
                      <a:pt x="6674" y="2116"/>
                      <a:pt x="7354" y="2116"/>
                    </a:cubicBezTo>
                    <a:cubicBezTo>
                      <a:pt x="8034" y="2116"/>
                      <a:pt x="8501" y="1833"/>
                      <a:pt x="8496" y="1436"/>
                    </a:cubicBezTo>
                    <a:cubicBezTo>
                      <a:pt x="8654" y="1331"/>
                      <a:pt x="8845" y="1283"/>
                      <a:pt x="9034" y="1303"/>
                    </a:cubicBezTo>
                    <a:cubicBezTo>
                      <a:pt x="9240" y="1292"/>
                      <a:pt x="9446" y="1331"/>
                      <a:pt x="9635" y="1416"/>
                    </a:cubicBezTo>
                    <a:cubicBezTo>
                      <a:pt x="9635" y="1541"/>
                      <a:pt x="9691" y="1954"/>
                      <a:pt x="10402" y="2054"/>
                    </a:cubicBezTo>
                    <a:cubicBezTo>
                      <a:pt x="10931" y="2130"/>
                      <a:pt x="11746" y="2003"/>
                      <a:pt x="11891" y="1494"/>
                    </a:cubicBezTo>
                    <a:cubicBezTo>
                      <a:pt x="11906" y="1441"/>
                      <a:pt x="11920" y="1419"/>
                      <a:pt x="11920" y="1415"/>
                    </a:cubicBezTo>
                    <a:cubicBezTo>
                      <a:pt x="12116" y="1474"/>
                      <a:pt x="12300" y="1567"/>
                      <a:pt x="12463" y="1690"/>
                    </a:cubicBezTo>
                    <a:cubicBezTo>
                      <a:pt x="12784" y="1897"/>
                      <a:pt x="13087" y="2092"/>
                      <a:pt x="13358" y="1943"/>
                    </a:cubicBezTo>
                    <a:cubicBezTo>
                      <a:pt x="13533" y="1829"/>
                      <a:pt x="13628" y="1624"/>
                      <a:pt x="13602" y="1417"/>
                    </a:cubicBezTo>
                    <a:cubicBezTo>
                      <a:pt x="13602" y="185"/>
                      <a:pt x="12842" y="12"/>
                      <a:pt x="12808" y="6"/>
                    </a:cubicBezTo>
                    <a:close/>
                  </a:path>
                </a:pathLst>
              </a:custGeom>
              <a:solidFill>
                <a:srgbClr val="4CA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5">
                <a:extLst>
                  <a:ext uri="{FF2B5EF4-FFF2-40B4-BE49-F238E27FC236}">
                    <a16:creationId xmlns:a16="http://schemas.microsoft.com/office/drawing/2014/main" id="{2C86B66D-6430-4622-ADC5-4E01BC89C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14863" y="3924300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6">
                <a:extLst>
                  <a:ext uri="{FF2B5EF4-FFF2-40B4-BE49-F238E27FC236}">
                    <a16:creationId xmlns:a16="http://schemas.microsoft.com/office/drawing/2014/main" id="{454659FF-9FE1-408A-91C8-D142DD7F1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6550" y="3986213"/>
                <a:ext cx="188912" cy="180975"/>
              </a:xfrm>
              <a:custGeom>
                <a:avLst/>
                <a:gdLst>
                  <a:gd name="T0" fmla="*/ 593 w 904"/>
                  <a:gd name="T1" fmla="*/ 873 h 873"/>
                  <a:gd name="T2" fmla="*/ 392 w 904"/>
                  <a:gd name="T3" fmla="*/ 790 h 873"/>
                  <a:gd name="T4" fmla="*/ 109 w 904"/>
                  <a:gd name="T5" fmla="*/ 506 h 873"/>
                  <a:gd name="T6" fmla="*/ 115 w 904"/>
                  <a:gd name="T7" fmla="*/ 106 h 873"/>
                  <a:gd name="T8" fmla="*/ 509 w 904"/>
                  <a:gd name="T9" fmla="*/ 106 h 873"/>
                  <a:gd name="T10" fmla="*/ 793 w 904"/>
                  <a:gd name="T11" fmla="*/ 389 h 873"/>
                  <a:gd name="T12" fmla="*/ 793 w 904"/>
                  <a:gd name="T13" fmla="*/ 790 h 873"/>
                  <a:gd name="T14" fmla="*/ 592 w 904"/>
                  <a:gd name="T15" fmla="*/ 873 h 873"/>
                  <a:gd name="T16" fmla="*/ 593 w 904"/>
                  <a:gd name="T17" fmla="*/ 873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3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6"/>
                      <a:pt x="109" y="506"/>
                      <a:pt x="109" y="506"/>
                    </a:cubicBezTo>
                    <a:cubicBezTo>
                      <a:pt x="0" y="394"/>
                      <a:pt x="3" y="214"/>
                      <a:pt x="115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89"/>
                      <a:pt x="793" y="389"/>
                      <a:pt x="793" y="389"/>
                    </a:cubicBezTo>
                    <a:cubicBezTo>
                      <a:pt x="903" y="500"/>
                      <a:pt x="904" y="679"/>
                      <a:pt x="793" y="790"/>
                    </a:cubicBezTo>
                    <a:cubicBezTo>
                      <a:pt x="740" y="843"/>
                      <a:pt x="667" y="873"/>
                      <a:pt x="592" y="873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7">
                <a:extLst>
                  <a:ext uri="{FF2B5EF4-FFF2-40B4-BE49-F238E27FC236}">
                    <a16:creationId xmlns:a16="http://schemas.microsoft.com/office/drawing/2014/main" id="{E0A9C3EF-0744-4736-9312-95AB8A4EC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73475" y="4221163"/>
                <a:ext cx="187325" cy="182563"/>
              </a:xfrm>
              <a:custGeom>
                <a:avLst/>
                <a:gdLst>
                  <a:gd name="T0" fmla="*/ 593 w 904"/>
                  <a:gd name="T1" fmla="*/ 873 h 874"/>
                  <a:gd name="T2" fmla="*/ 392 w 904"/>
                  <a:gd name="T3" fmla="*/ 790 h 874"/>
                  <a:gd name="T4" fmla="*/ 109 w 904"/>
                  <a:gd name="T5" fmla="*/ 507 h 874"/>
                  <a:gd name="T6" fmla="*/ 116 w 904"/>
                  <a:gd name="T7" fmla="*/ 106 h 874"/>
                  <a:gd name="T8" fmla="*/ 509 w 904"/>
                  <a:gd name="T9" fmla="*/ 106 h 874"/>
                  <a:gd name="T10" fmla="*/ 793 w 904"/>
                  <a:gd name="T11" fmla="*/ 390 h 874"/>
                  <a:gd name="T12" fmla="*/ 793 w 904"/>
                  <a:gd name="T13" fmla="*/ 790 h 874"/>
                  <a:gd name="T14" fmla="*/ 592 w 904"/>
                  <a:gd name="T15" fmla="*/ 874 h 874"/>
                  <a:gd name="T16" fmla="*/ 593 w 904"/>
                  <a:gd name="T17" fmla="*/ 873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4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7"/>
                      <a:pt x="109" y="507"/>
                      <a:pt x="109" y="507"/>
                    </a:cubicBezTo>
                    <a:cubicBezTo>
                      <a:pt x="0" y="394"/>
                      <a:pt x="3" y="215"/>
                      <a:pt x="116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90"/>
                      <a:pt x="793" y="390"/>
                      <a:pt x="793" y="390"/>
                    </a:cubicBezTo>
                    <a:cubicBezTo>
                      <a:pt x="903" y="500"/>
                      <a:pt x="904" y="680"/>
                      <a:pt x="793" y="790"/>
                    </a:cubicBezTo>
                    <a:cubicBezTo>
                      <a:pt x="740" y="844"/>
                      <a:pt x="667" y="874"/>
                      <a:pt x="592" y="874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18">
                <a:extLst>
                  <a:ext uri="{FF2B5EF4-FFF2-40B4-BE49-F238E27FC236}">
                    <a16:creationId xmlns:a16="http://schemas.microsoft.com/office/drawing/2014/main" id="{3EFA4B48-7B00-4679-A87C-F2C45A716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7063" y="4219575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19">
                <a:extLst>
                  <a:ext uri="{FF2B5EF4-FFF2-40B4-BE49-F238E27FC236}">
                    <a16:creationId xmlns:a16="http://schemas.microsoft.com/office/drawing/2014/main" id="{2FFB31E7-7112-4174-B7DC-25587B46D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45088" y="4103688"/>
                <a:ext cx="180975" cy="182563"/>
              </a:xfrm>
              <a:custGeom>
                <a:avLst/>
                <a:gdLst>
                  <a:gd name="T0" fmla="*/ 283 w 872"/>
                  <a:gd name="T1" fmla="*/ 874 h 875"/>
                  <a:gd name="T2" fmla="*/ 1 w 872"/>
                  <a:gd name="T3" fmla="*/ 589 h 875"/>
                  <a:gd name="T4" fmla="*/ 82 w 872"/>
                  <a:gd name="T5" fmla="*/ 393 h 875"/>
                  <a:gd name="T6" fmla="*/ 366 w 872"/>
                  <a:gd name="T7" fmla="*/ 109 h 875"/>
                  <a:gd name="T8" fmla="*/ 766 w 872"/>
                  <a:gd name="T9" fmla="*/ 116 h 875"/>
                  <a:gd name="T10" fmla="*/ 766 w 872"/>
                  <a:gd name="T11" fmla="*/ 510 h 875"/>
                  <a:gd name="T12" fmla="*/ 483 w 872"/>
                  <a:gd name="T13" fmla="*/ 793 h 875"/>
                  <a:gd name="T14" fmla="*/ 283 w 872"/>
                  <a:gd name="T15" fmla="*/ 874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2" h="875">
                    <a:moveTo>
                      <a:pt x="283" y="874"/>
                    </a:moveTo>
                    <a:cubicBezTo>
                      <a:pt x="126" y="873"/>
                      <a:pt x="0" y="746"/>
                      <a:pt x="1" y="589"/>
                    </a:cubicBezTo>
                    <a:cubicBezTo>
                      <a:pt x="2" y="516"/>
                      <a:pt x="31" y="445"/>
                      <a:pt x="82" y="393"/>
                    </a:cubicBezTo>
                    <a:cubicBezTo>
                      <a:pt x="366" y="109"/>
                      <a:pt x="366" y="109"/>
                      <a:pt x="366" y="109"/>
                    </a:cubicBezTo>
                    <a:cubicBezTo>
                      <a:pt x="478" y="0"/>
                      <a:pt x="657" y="4"/>
                      <a:pt x="766" y="116"/>
                    </a:cubicBezTo>
                    <a:cubicBezTo>
                      <a:pt x="872" y="226"/>
                      <a:pt x="872" y="400"/>
                      <a:pt x="766" y="510"/>
                    </a:cubicBezTo>
                    <a:cubicBezTo>
                      <a:pt x="483" y="793"/>
                      <a:pt x="483" y="793"/>
                      <a:pt x="483" y="793"/>
                    </a:cubicBezTo>
                    <a:cubicBezTo>
                      <a:pt x="429" y="846"/>
                      <a:pt x="358" y="875"/>
                      <a:pt x="283" y="874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0">
                <a:extLst>
                  <a:ext uri="{FF2B5EF4-FFF2-40B4-BE49-F238E27FC236}">
                    <a16:creationId xmlns:a16="http://schemas.microsoft.com/office/drawing/2014/main" id="{3D302877-DD87-4B38-B9A2-93A755E3D9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5287963"/>
                <a:ext cx="2481262" cy="588963"/>
              </a:xfrm>
              <a:custGeom>
                <a:avLst/>
                <a:gdLst>
                  <a:gd name="T0" fmla="*/ 11619 w 11902"/>
                  <a:gd name="T1" fmla="*/ 0 h 2833"/>
                  <a:gd name="T2" fmla="*/ 284 w 11902"/>
                  <a:gd name="T3" fmla="*/ 0 h 2833"/>
                  <a:gd name="T4" fmla="*/ 0 w 11902"/>
                  <a:gd name="T5" fmla="*/ 283 h 2833"/>
                  <a:gd name="T6" fmla="*/ 2551 w 11902"/>
                  <a:gd name="T7" fmla="*/ 2833 h 2833"/>
                  <a:gd name="T8" fmla="*/ 9352 w 11902"/>
                  <a:gd name="T9" fmla="*/ 2833 h 2833"/>
                  <a:gd name="T10" fmla="*/ 11902 w 11902"/>
                  <a:gd name="T11" fmla="*/ 283 h 2833"/>
                  <a:gd name="T12" fmla="*/ 11619 w 11902"/>
                  <a:gd name="T13" fmla="*/ 0 h 2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02" h="2833">
                    <a:moveTo>
                      <a:pt x="11619" y="0"/>
                    </a:moveTo>
                    <a:cubicBezTo>
                      <a:pt x="284" y="0"/>
                      <a:pt x="284" y="0"/>
                      <a:pt x="284" y="0"/>
                    </a:cubicBezTo>
                    <a:cubicBezTo>
                      <a:pt x="127" y="0"/>
                      <a:pt x="0" y="127"/>
                      <a:pt x="0" y="283"/>
                    </a:cubicBezTo>
                    <a:cubicBezTo>
                      <a:pt x="0" y="1692"/>
                      <a:pt x="1142" y="2833"/>
                      <a:pt x="2551" y="2833"/>
                    </a:cubicBezTo>
                    <a:cubicBezTo>
                      <a:pt x="9352" y="2833"/>
                      <a:pt x="9352" y="2833"/>
                      <a:pt x="9352" y="2833"/>
                    </a:cubicBezTo>
                    <a:cubicBezTo>
                      <a:pt x="10760" y="2833"/>
                      <a:pt x="11902" y="1692"/>
                      <a:pt x="11902" y="283"/>
                    </a:cubicBezTo>
                    <a:cubicBezTo>
                      <a:pt x="11902" y="127"/>
                      <a:pt x="11775" y="0"/>
                      <a:pt x="11619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21">
                <a:extLst>
                  <a:ext uri="{FF2B5EF4-FFF2-40B4-BE49-F238E27FC236}">
                    <a16:creationId xmlns:a16="http://schemas.microsoft.com/office/drawing/2014/main" id="{58A8DE81-7133-4601-B277-2F72F14B1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64150" y="5287963"/>
                <a:ext cx="952500" cy="354013"/>
              </a:xfrm>
              <a:custGeom>
                <a:avLst/>
                <a:gdLst>
                  <a:gd name="T0" fmla="*/ 4250 w 4568"/>
                  <a:gd name="T1" fmla="*/ 0 h 1700"/>
                  <a:gd name="T2" fmla="*/ 283 w 4568"/>
                  <a:gd name="T3" fmla="*/ 0 h 1700"/>
                  <a:gd name="T4" fmla="*/ 0 w 4568"/>
                  <a:gd name="T5" fmla="*/ 283 h 1700"/>
                  <a:gd name="T6" fmla="*/ 30 w 4568"/>
                  <a:gd name="T7" fmla="*/ 410 h 1700"/>
                  <a:gd name="T8" fmla="*/ 596 w 4568"/>
                  <a:gd name="T9" fmla="*/ 1544 h 1700"/>
                  <a:gd name="T10" fmla="*/ 850 w 4568"/>
                  <a:gd name="T11" fmla="*/ 1700 h 1700"/>
                  <a:gd name="T12" fmla="*/ 939 w 4568"/>
                  <a:gd name="T13" fmla="*/ 1685 h 1700"/>
                  <a:gd name="T14" fmla="*/ 4340 w 4568"/>
                  <a:gd name="T15" fmla="*/ 552 h 1700"/>
                  <a:gd name="T16" fmla="*/ 4518 w 4568"/>
                  <a:gd name="T17" fmla="*/ 193 h 1700"/>
                  <a:gd name="T18" fmla="*/ 4250 w 4568"/>
                  <a:gd name="T19" fmla="*/ 0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68" h="1700">
                    <a:moveTo>
                      <a:pt x="4250" y="0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126" y="0"/>
                      <a:pt x="0" y="127"/>
                      <a:pt x="0" y="283"/>
                    </a:cubicBezTo>
                    <a:cubicBezTo>
                      <a:pt x="0" y="327"/>
                      <a:pt x="10" y="371"/>
                      <a:pt x="30" y="410"/>
                    </a:cubicBezTo>
                    <a:cubicBezTo>
                      <a:pt x="596" y="1544"/>
                      <a:pt x="596" y="1544"/>
                      <a:pt x="596" y="1544"/>
                    </a:cubicBezTo>
                    <a:cubicBezTo>
                      <a:pt x="644" y="1639"/>
                      <a:pt x="742" y="1700"/>
                      <a:pt x="850" y="1700"/>
                    </a:cubicBezTo>
                    <a:cubicBezTo>
                      <a:pt x="880" y="1700"/>
                      <a:pt x="910" y="1695"/>
                      <a:pt x="939" y="1685"/>
                    </a:cubicBezTo>
                    <a:cubicBezTo>
                      <a:pt x="4340" y="552"/>
                      <a:pt x="4340" y="552"/>
                      <a:pt x="4340" y="552"/>
                    </a:cubicBezTo>
                    <a:cubicBezTo>
                      <a:pt x="4488" y="502"/>
                      <a:pt x="4568" y="341"/>
                      <a:pt x="4518" y="193"/>
                    </a:cubicBezTo>
                    <a:cubicBezTo>
                      <a:pt x="4480" y="78"/>
                      <a:pt x="4372" y="0"/>
                      <a:pt x="4250" y="0"/>
                    </a:cubicBezTo>
                    <a:close/>
                  </a:path>
                </a:pathLst>
              </a:custGeom>
              <a:solidFill>
                <a:srgbClr val="FFE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021E06D3-F434-4664-9F40-568CE82DC6C0}"/>
                </a:ext>
              </a:extLst>
            </p:cNvPr>
            <p:cNvGrpSpPr/>
            <p:nvPr/>
          </p:nvGrpSpPr>
          <p:grpSpPr>
            <a:xfrm>
              <a:off x="4941702" y="4317664"/>
              <a:ext cx="2769738" cy="1430045"/>
              <a:chOff x="4941702" y="4317664"/>
              <a:chExt cx="2769738" cy="1430045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752A6BE6-B66E-4B25-AB0C-AC7D8BF93E2F}"/>
                  </a:ext>
                </a:extLst>
              </p:cNvPr>
              <p:cNvSpPr/>
              <p:nvPr/>
            </p:nvSpPr>
            <p:spPr>
              <a:xfrm>
                <a:off x="5216022" y="4317664"/>
                <a:ext cx="2221098" cy="748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2500"/>
                  </a:lnSpc>
                </a:pP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Food And </a:t>
                </a:r>
                <a:r>
                  <a:rPr lang="en-US" sz="30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Restaurant</a:t>
                </a: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99" name="TextBox 114">
                <a:extLst>
                  <a:ext uri="{FF2B5EF4-FFF2-40B4-BE49-F238E27FC236}">
                    <a16:creationId xmlns:a16="http://schemas.microsoft.com/office/drawing/2014/main" id="{BE779064-674B-454F-BEDA-E80CFB3AE1C9}"/>
                  </a:ext>
                </a:extLst>
              </p:cNvPr>
              <p:cNvSpPr txBox="1"/>
              <p:nvPr/>
            </p:nvSpPr>
            <p:spPr>
              <a:xfrm>
                <a:off x="4941702" y="4985834"/>
                <a:ext cx="2769738" cy="761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816DF8C2-B138-454C-93BF-1D77F759F4D1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67BF81A0-245B-4FE4-9C53-CF99B3EE481A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4" r="16644"/>
          <a:stretch>
            <a:fillRect/>
          </a:stretch>
        </p:blipFill>
        <p:spPr/>
      </p:pic>
      <p:pic>
        <p:nvPicPr>
          <p:cNvPr id="122" name="Picture Placeholder 121">
            <a:extLst>
              <a:ext uri="{FF2B5EF4-FFF2-40B4-BE49-F238E27FC236}">
                <a16:creationId xmlns:a16="http://schemas.microsoft.com/office/drawing/2014/main" id="{5378F00C-81DB-4184-956D-3D775502F9E9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5" r="1662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4" name="Picture Placeholder 123">
            <a:extLst>
              <a:ext uri="{FF2B5EF4-FFF2-40B4-BE49-F238E27FC236}">
                <a16:creationId xmlns:a16="http://schemas.microsoft.com/office/drawing/2014/main" id="{13CDE541-63DB-4D95-84F8-1DA33655564B}"/>
              </a:ext>
            </a:extLst>
          </p:cNvPr>
          <p:cNvPicPr>
            <a:picLocks noGrp="1" noChangeAspect="1"/>
          </p:cNvPicPr>
          <p:nvPr>
            <p:ph type="pic" sz="quarter" idx="20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9" r="16789"/>
          <a:stretch>
            <a:fillRect/>
          </a:stretch>
        </p:blipFill>
        <p:spPr/>
      </p:pic>
      <p:pic>
        <p:nvPicPr>
          <p:cNvPr id="132" name="Picture Placeholder 131">
            <a:extLst>
              <a:ext uri="{FF2B5EF4-FFF2-40B4-BE49-F238E27FC236}">
                <a16:creationId xmlns:a16="http://schemas.microsoft.com/office/drawing/2014/main" id="{0203D160-4005-4C23-A92E-0DD309CAA036}"/>
              </a:ext>
            </a:extLst>
          </p:cNvPr>
          <p:cNvPicPr>
            <a:picLocks noGrp="1" noChangeAspect="1"/>
          </p:cNvPicPr>
          <p:nvPr>
            <p:ph type="pic" sz="quarter" idx="20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8" b="12218"/>
          <a:stretch>
            <a:fillRect/>
          </a:stretch>
        </p:blipFill>
        <p:spPr/>
      </p:pic>
      <p:pic>
        <p:nvPicPr>
          <p:cNvPr id="142" name="Picture Placeholder 141">
            <a:extLst>
              <a:ext uri="{FF2B5EF4-FFF2-40B4-BE49-F238E27FC236}">
                <a16:creationId xmlns:a16="http://schemas.microsoft.com/office/drawing/2014/main" id="{8B96453B-90A8-4B1B-A727-00A94D116D83}"/>
              </a:ext>
            </a:extLst>
          </p:cNvPr>
          <p:cNvPicPr>
            <a:picLocks noGrp="1" noChangeAspect="1"/>
          </p:cNvPicPr>
          <p:nvPr>
            <p:ph type="pic" sz="quarter" idx="20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6" r="22016"/>
          <a:stretch>
            <a:fillRect/>
          </a:stretch>
        </p:blipFill>
        <p:spPr/>
      </p:pic>
      <p:pic>
        <p:nvPicPr>
          <p:cNvPr id="134" name="Picture Placeholder 133">
            <a:extLst>
              <a:ext uri="{FF2B5EF4-FFF2-40B4-BE49-F238E27FC236}">
                <a16:creationId xmlns:a16="http://schemas.microsoft.com/office/drawing/2014/main" id="{B7AD3D7B-381C-4E82-B930-C2B3D535221F}"/>
              </a:ext>
            </a:extLst>
          </p:cNvPr>
          <p:cNvPicPr>
            <a:picLocks noGrp="1" noChangeAspect="1"/>
          </p:cNvPicPr>
          <p:nvPr>
            <p:ph type="pic" sz="quarter" idx="206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9" r="16789"/>
          <a:stretch>
            <a:fillRect/>
          </a:stretch>
        </p:blipFill>
        <p:spPr/>
      </p:pic>
      <p:pic>
        <p:nvPicPr>
          <p:cNvPr id="128" name="Picture Placeholder 127">
            <a:extLst>
              <a:ext uri="{FF2B5EF4-FFF2-40B4-BE49-F238E27FC236}">
                <a16:creationId xmlns:a16="http://schemas.microsoft.com/office/drawing/2014/main" id="{60015689-A655-43DC-A02B-E2BD7706E095}"/>
              </a:ext>
            </a:extLst>
          </p:cNvPr>
          <p:cNvPicPr>
            <a:picLocks noGrp="1" noChangeAspect="1"/>
          </p:cNvPicPr>
          <p:nvPr>
            <p:ph type="pic" sz="quarter" idx="20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5" r="16845"/>
          <a:stretch>
            <a:fillRect/>
          </a:stretch>
        </p:blipFill>
        <p:spPr/>
      </p:pic>
      <p:pic>
        <p:nvPicPr>
          <p:cNvPr id="126" name="Picture Placeholder 125">
            <a:extLst>
              <a:ext uri="{FF2B5EF4-FFF2-40B4-BE49-F238E27FC236}">
                <a16:creationId xmlns:a16="http://schemas.microsoft.com/office/drawing/2014/main" id="{4CD61B08-294D-4B8B-99FA-E451493B1D8B}"/>
              </a:ext>
            </a:extLst>
          </p:cNvPr>
          <p:cNvPicPr>
            <a:picLocks noGrp="1" noChangeAspect="1"/>
          </p:cNvPicPr>
          <p:nvPr>
            <p:ph type="pic" sz="quarter" idx="20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4" r="17424"/>
          <a:stretch>
            <a:fillRect/>
          </a:stretch>
        </p:blipFill>
        <p:spPr/>
      </p:pic>
      <p:pic>
        <p:nvPicPr>
          <p:cNvPr id="130" name="Picture Placeholder 129">
            <a:extLst>
              <a:ext uri="{FF2B5EF4-FFF2-40B4-BE49-F238E27FC236}">
                <a16:creationId xmlns:a16="http://schemas.microsoft.com/office/drawing/2014/main" id="{AD44C29A-802A-4CC8-9272-2802460B801A}"/>
              </a:ext>
            </a:extLst>
          </p:cNvPr>
          <p:cNvPicPr>
            <a:picLocks noGrp="1" noChangeAspect="1"/>
          </p:cNvPicPr>
          <p:nvPr>
            <p:ph type="pic" sz="quarter" idx="204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45" r="16845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38B6BE7-5018-458C-90C6-F1D3FB11B1D7}"/>
              </a:ext>
            </a:extLst>
          </p:cNvPr>
          <p:cNvSpPr/>
          <p:nvPr/>
        </p:nvSpPr>
        <p:spPr>
          <a:xfrm>
            <a:off x="5980112" y="841328"/>
            <a:ext cx="32736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 Slab" pitchFamily="2" charset="0"/>
                <a:ea typeface="Roboto Slab" pitchFamily="2" charset="0"/>
              </a:rPr>
              <a:t>Our Services</a:t>
            </a:r>
            <a:endParaRPr lang="en-US" sz="40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953583D-FFDF-4004-A4BC-E4337B1576B9}"/>
              </a:ext>
            </a:extLst>
          </p:cNvPr>
          <p:cNvSpPr/>
          <p:nvPr/>
        </p:nvSpPr>
        <p:spPr>
          <a:xfrm>
            <a:off x="5980112" y="1583781"/>
            <a:ext cx="4930089" cy="1092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printer took a galley of type and scrambled it to make a type specimen book. It has survived not only five centuries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6F21F26-C4EF-446D-A665-5552BA4EF15A}"/>
              </a:ext>
            </a:extLst>
          </p:cNvPr>
          <p:cNvGrpSpPr/>
          <p:nvPr/>
        </p:nvGrpSpPr>
        <p:grpSpPr>
          <a:xfrm>
            <a:off x="5750096" y="3429000"/>
            <a:ext cx="2769738" cy="2205783"/>
            <a:chOff x="4941702" y="3541926"/>
            <a:chExt cx="2769738" cy="2205783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16918011-B687-4C88-861A-AC84A55E6958}"/>
                </a:ext>
              </a:extLst>
            </p:cNvPr>
            <p:cNvGrpSpPr/>
            <p:nvPr/>
          </p:nvGrpSpPr>
          <p:grpSpPr>
            <a:xfrm>
              <a:off x="5884599" y="3541926"/>
              <a:ext cx="883944" cy="678514"/>
              <a:chOff x="-5854700" y="3695700"/>
              <a:chExt cx="2841624" cy="2181226"/>
            </a:xfrm>
          </p:grpSpPr>
          <p:sp>
            <p:nvSpPr>
              <p:cNvPr id="80" name="Freeform 12">
                <a:extLst>
                  <a:ext uri="{FF2B5EF4-FFF2-40B4-BE49-F238E27FC236}">
                    <a16:creationId xmlns:a16="http://schemas.microsoft.com/office/drawing/2014/main" id="{E165CEE0-622F-4CBE-8C6C-D75B6810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3695700"/>
                <a:ext cx="2481262" cy="942975"/>
              </a:xfrm>
              <a:custGeom>
                <a:avLst/>
                <a:gdLst>
                  <a:gd name="T0" fmla="*/ 5951 w 11902"/>
                  <a:gd name="T1" fmla="*/ 0 h 4534"/>
                  <a:gd name="T2" fmla="*/ 0 w 11902"/>
                  <a:gd name="T3" fmla="*/ 4250 h 4534"/>
                  <a:gd name="T4" fmla="*/ 284 w 11902"/>
                  <a:gd name="T5" fmla="*/ 4534 h 4534"/>
                  <a:gd name="T6" fmla="*/ 11619 w 11902"/>
                  <a:gd name="T7" fmla="*/ 4534 h 4534"/>
                  <a:gd name="T8" fmla="*/ 11902 w 11902"/>
                  <a:gd name="T9" fmla="*/ 4250 h 4534"/>
                  <a:gd name="T10" fmla="*/ 5951 w 11902"/>
                  <a:gd name="T11" fmla="*/ 0 h 4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2" h="4534">
                    <a:moveTo>
                      <a:pt x="5951" y="0"/>
                    </a:moveTo>
                    <a:cubicBezTo>
                      <a:pt x="2726" y="0"/>
                      <a:pt x="0" y="1946"/>
                      <a:pt x="0" y="4250"/>
                    </a:cubicBezTo>
                    <a:cubicBezTo>
                      <a:pt x="0" y="4407"/>
                      <a:pt x="127" y="4534"/>
                      <a:pt x="284" y="4534"/>
                    </a:cubicBezTo>
                    <a:cubicBezTo>
                      <a:pt x="11619" y="4534"/>
                      <a:pt x="11619" y="4534"/>
                      <a:pt x="11619" y="4534"/>
                    </a:cubicBezTo>
                    <a:cubicBezTo>
                      <a:pt x="11775" y="4534"/>
                      <a:pt x="11902" y="4407"/>
                      <a:pt x="11902" y="4250"/>
                    </a:cubicBezTo>
                    <a:cubicBezTo>
                      <a:pt x="11902" y="1946"/>
                      <a:pt x="9177" y="0"/>
                      <a:pt x="5951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3">
                <a:extLst>
                  <a:ext uri="{FF2B5EF4-FFF2-40B4-BE49-F238E27FC236}">
                    <a16:creationId xmlns:a16="http://schemas.microsoft.com/office/drawing/2014/main" id="{4B2C1286-4F31-4D4C-8CB9-44F04E73F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80088" y="4627563"/>
                <a:ext cx="2760662" cy="777875"/>
              </a:xfrm>
              <a:custGeom>
                <a:avLst/>
                <a:gdLst>
                  <a:gd name="T0" fmla="*/ 12903 w 13243"/>
                  <a:gd name="T1" fmla="*/ 1030 h 3739"/>
                  <a:gd name="T2" fmla="*/ 6725 w 13243"/>
                  <a:gd name="T3" fmla="*/ 0 h 3739"/>
                  <a:gd name="T4" fmla="*/ 596 w 13243"/>
                  <a:gd name="T5" fmla="*/ 963 h 3739"/>
                  <a:gd name="T6" fmla="*/ 821 w 13243"/>
                  <a:gd name="T7" fmla="*/ 3348 h 3739"/>
                  <a:gd name="T8" fmla="*/ 1908 w 13243"/>
                  <a:gd name="T9" fmla="*/ 3737 h 3739"/>
                  <a:gd name="T10" fmla="*/ 11543 w 13243"/>
                  <a:gd name="T11" fmla="*/ 3737 h 3739"/>
                  <a:gd name="T12" fmla="*/ 13243 w 13243"/>
                  <a:gd name="T13" fmla="*/ 2037 h 3739"/>
                  <a:gd name="T14" fmla="*/ 12903 w 13243"/>
                  <a:gd name="T15" fmla="*/ 1030 h 3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43" h="3739">
                    <a:moveTo>
                      <a:pt x="12903" y="1030"/>
                    </a:moveTo>
                    <a:cubicBezTo>
                      <a:pt x="12724" y="604"/>
                      <a:pt x="11607" y="0"/>
                      <a:pt x="6725" y="0"/>
                    </a:cubicBezTo>
                    <a:cubicBezTo>
                      <a:pt x="4074" y="0"/>
                      <a:pt x="929" y="170"/>
                      <a:pt x="596" y="963"/>
                    </a:cubicBezTo>
                    <a:cubicBezTo>
                      <a:pt x="0" y="1684"/>
                      <a:pt x="100" y="2752"/>
                      <a:pt x="821" y="3348"/>
                    </a:cubicBezTo>
                    <a:cubicBezTo>
                      <a:pt x="1127" y="3601"/>
                      <a:pt x="1511" y="3739"/>
                      <a:pt x="1908" y="3737"/>
                    </a:cubicBezTo>
                    <a:cubicBezTo>
                      <a:pt x="11543" y="3737"/>
                      <a:pt x="11543" y="3737"/>
                      <a:pt x="11543" y="3737"/>
                    </a:cubicBezTo>
                    <a:cubicBezTo>
                      <a:pt x="12482" y="3737"/>
                      <a:pt x="13243" y="2976"/>
                      <a:pt x="13243" y="2037"/>
                    </a:cubicBezTo>
                    <a:cubicBezTo>
                      <a:pt x="13242" y="1673"/>
                      <a:pt x="13123" y="1320"/>
                      <a:pt x="12903" y="1030"/>
                    </a:cubicBezTo>
                    <a:close/>
                  </a:path>
                </a:pathLst>
              </a:cu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4">
                <a:extLst>
                  <a:ext uri="{FF2B5EF4-FFF2-40B4-BE49-F238E27FC236}">
                    <a16:creationId xmlns:a16="http://schemas.microsoft.com/office/drawing/2014/main" id="{51639552-1990-47B7-A306-0998BB67BE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54700" y="4521200"/>
                <a:ext cx="2841624" cy="442913"/>
              </a:xfrm>
              <a:custGeom>
                <a:avLst/>
                <a:gdLst>
                  <a:gd name="T0" fmla="*/ 12808 w 13628"/>
                  <a:gd name="T1" fmla="*/ 6 h 2130"/>
                  <a:gd name="T2" fmla="*/ 12752 w 13628"/>
                  <a:gd name="T3" fmla="*/ 0 h 2130"/>
                  <a:gd name="T4" fmla="*/ 1417 w 13628"/>
                  <a:gd name="T5" fmla="*/ 0 h 2130"/>
                  <a:gd name="T6" fmla="*/ 0 w 13628"/>
                  <a:gd name="T7" fmla="*/ 1417 h 2130"/>
                  <a:gd name="T8" fmla="*/ 313 w 13628"/>
                  <a:gd name="T9" fmla="*/ 1884 h 2130"/>
                  <a:gd name="T10" fmla="*/ 783 w 13628"/>
                  <a:gd name="T11" fmla="*/ 1977 h 2130"/>
                  <a:gd name="T12" fmla="*/ 1690 w 13628"/>
                  <a:gd name="T13" fmla="*/ 1510 h 2130"/>
                  <a:gd name="T14" fmla="*/ 2540 w 13628"/>
                  <a:gd name="T15" fmla="*/ 1358 h 2130"/>
                  <a:gd name="T16" fmla="*/ 2836 w 13628"/>
                  <a:gd name="T17" fmla="*/ 1414 h 2130"/>
                  <a:gd name="T18" fmla="*/ 3243 w 13628"/>
                  <a:gd name="T19" fmla="*/ 1977 h 2130"/>
                  <a:gd name="T20" fmla="*/ 3899 w 13628"/>
                  <a:gd name="T21" fmla="*/ 2097 h 2130"/>
                  <a:gd name="T22" fmla="*/ 5089 w 13628"/>
                  <a:gd name="T23" fmla="*/ 1458 h 2130"/>
                  <a:gd name="T24" fmla="*/ 5792 w 13628"/>
                  <a:gd name="T25" fmla="*/ 1308 h 2130"/>
                  <a:gd name="T26" fmla="*/ 6234 w 13628"/>
                  <a:gd name="T27" fmla="*/ 1417 h 2130"/>
                  <a:gd name="T28" fmla="*/ 7354 w 13628"/>
                  <a:gd name="T29" fmla="*/ 2116 h 2130"/>
                  <a:gd name="T30" fmla="*/ 8496 w 13628"/>
                  <a:gd name="T31" fmla="*/ 1436 h 2130"/>
                  <a:gd name="T32" fmla="*/ 9034 w 13628"/>
                  <a:gd name="T33" fmla="*/ 1303 h 2130"/>
                  <a:gd name="T34" fmla="*/ 9635 w 13628"/>
                  <a:gd name="T35" fmla="*/ 1416 h 2130"/>
                  <a:gd name="T36" fmla="*/ 10402 w 13628"/>
                  <a:gd name="T37" fmla="*/ 2054 h 2130"/>
                  <a:gd name="T38" fmla="*/ 11891 w 13628"/>
                  <a:gd name="T39" fmla="*/ 1494 h 2130"/>
                  <a:gd name="T40" fmla="*/ 11920 w 13628"/>
                  <a:gd name="T41" fmla="*/ 1415 h 2130"/>
                  <a:gd name="T42" fmla="*/ 12463 w 13628"/>
                  <a:gd name="T43" fmla="*/ 1690 h 2130"/>
                  <a:gd name="T44" fmla="*/ 13358 w 13628"/>
                  <a:gd name="T45" fmla="*/ 1943 h 2130"/>
                  <a:gd name="T46" fmla="*/ 13602 w 13628"/>
                  <a:gd name="T47" fmla="*/ 1417 h 2130"/>
                  <a:gd name="T48" fmla="*/ 12808 w 13628"/>
                  <a:gd name="T49" fmla="*/ 6 h 2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28" h="2130">
                    <a:moveTo>
                      <a:pt x="12808" y="6"/>
                    </a:moveTo>
                    <a:cubicBezTo>
                      <a:pt x="12790" y="2"/>
                      <a:pt x="12771" y="0"/>
                      <a:pt x="12752" y="0"/>
                    </a:cubicBezTo>
                    <a:cubicBezTo>
                      <a:pt x="1417" y="0"/>
                      <a:pt x="1417" y="0"/>
                      <a:pt x="1417" y="0"/>
                    </a:cubicBezTo>
                    <a:cubicBezTo>
                      <a:pt x="636" y="4"/>
                      <a:pt x="4" y="636"/>
                      <a:pt x="0" y="1417"/>
                    </a:cubicBezTo>
                    <a:cubicBezTo>
                      <a:pt x="1" y="1621"/>
                      <a:pt x="124" y="1805"/>
                      <a:pt x="313" y="1884"/>
                    </a:cubicBezTo>
                    <a:cubicBezTo>
                      <a:pt x="461" y="1948"/>
                      <a:pt x="621" y="1980"/>
                      <a:pt x="783" y="1977"/>
                    </a:cubicBezTo>
                    <a:cubicBezTo>
                      <a:pt x="1188" y="1977"/>
                      <a:pt x="1620" y="1830"/>
                      <a:pt x="1690" y="1510"/>
                    </a:cubicBezTo>
                    <a:cubicBezTo>
                      <a:pt x="1958" y="1395"/>
                      <a:pt x="2249" y="1343"/>
                      <a:pt x="2540" y="1358"/>
                    </a:cubicBezTo>
                    <a:cubicBezTo>
                      <a:pt x="2641" y="1358"/>
                      <a:pt x="2742" y="1378"/>
                      <a:pt x="2836" y="1414"/>
                    </a:cubicBezTo>
                    <a:cubicBezTo>
                      <a:pt x="2844" y="1668"/>
                      <a:pt x="3005" y="1890"/>
                      <a:pt x="3243" y="1977"/>
                    </a:cubicBezTo>
                    <a:cubicBezTo>
                      <a:pt x="3451" y="2061"/>
                      <a:pt x="3674" y="2102"/>
                      <a:pt x="3899" y="2097"/>
                    </a:cubicBezTo>
                    <a:cubicBezTo>
                      <a:pt x="4479" y="2097"/>
                      <a:pt x="5103" y="1884"/>
                      <a:pt x="5089" y="1458"/>
                    </a:cubicBezTo>
                    <a:cubicBezTo>
                      <a:pt x="5301" y="1332"/>
                      <a:pt x="5548" y="1280"/>
                      <a:pt x="5792" y="1308"/>
                    </a:cubicBezTo>
                    <a:cubicBezTo>
                      <a:pt x="5947" y="1302"/>
                      <a:pt x="6100" y="1340"/>
                      <a:pt x="6234" y="1417"/>
                    </a:cubicBezTo>
                    <a:cubicBezTo>
                      <a:pt x="6234" y="1842"/>
                      <a:pt x="6674" y="2116"/>
                      <a:pt x="7354" y="2116"/>
                    </a:cubicBezTo>
                    <a:cubicBezTo>
                      <a:pt x="8034" y="2116"/>
                      <a:pt x="8501" y="1833"/>
                      <a:pt x="8496" y="1436"/>
                    </a:cubicBezTo>
                    <a:cubicBezTo>
                      <a:pt x="8654" y="1331"/>
                      <a:pt x="8845" y="1283"/>
                      <a:pt x="9034" y="1303"/>
                    </a:cubicBezTo>
                    <a:cubicBezTo>
                      <a:pt x="9240" y="1292"/>
                      <a:pt x="9446" y="1331"/>
                      <a:pt x="9635" y="1416"/>
                    </a:cubicBezTo>
                    <a:cubicBezTo>
                      <a:pt x="9635" y="1541"/>
                      <a:pt x="9691" y="1954"/>
                      <a:pt x="10402" y="2054"/>
                    </a:cubicBezTo>
                    <a:cubicBezTo>
                      <a:pt x="10931" y="2130"/>
                      <a:pt x="11746" y="2003"/>
                      <a:pt x="11891" y="1494"/>
                    </a:cubicBezTo>
                    <a:cubicBezTo>
                      <a:pt x="11906" y="1441"/>
                      <a:pt x="11920" y="1419"/>
                      <a:pt x="11920" y="1415"/>
                    </a:cubicBezTo>
                    <a:cubicBezTo>
                      <a:pt x="12116" y="1474"/>
                      <a:pt x="12300" y="1567"/>
                      <a:pt x="12463" y="1690"/>
                    </a:cubicBezTo>
                    <a:cubicBezTo>
                      <a:pt x="12784" y="1897"/>
                      <a:pt x="13087" y="2092"/>
                      <a:pt x="13358" y="1943"/>
                    </a:cubicBezTo>
                    <a:cubicBezTo>
                      <a:pt x="13533" y="1829"/>
                      <a:pt x="13628" y="1624"/>
                      <a:pt x="13602" y="1417"/>
                    </a:cubicBezTo>
                    <a:cubicBezTo>
                      <a:pt x="13602" y="185"/>
                      <a:pt x="12842" y="12"/>
                      <a:pt x="12808" y="6"/>
                    </a:cubicBezTo>
                    <a:close/>
                  </a:path>
                </a:pathLst>
              </a:custGeom>
              <a:solidFill>
                <a:srgbClr val="4CA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5">
                <a:extLst>
                  <a:ext uri="{FF2B5EF4-FFF2-40B4-BE49-F238E27FC236}">
                    <a16:creationId xmlns:a16="http://schemas.microsoft.com/office/drawing/2014/main" id="{08FDE5B4-3C64-4664-8358-AC68D1389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14863" y="3924300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6">
                <a:extLst>
                  <a:ext uri="{FF2B5EF4-FFF2-40B4-BE49-F238E27FC236}">
                    <a16:creationId xmlns:a16="http://schemas.microsoft.com/office/drawing/2014/main" id="{9E1DA085-8B18-47EB-AA53-BB8C01C054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6550" y="3986213"/>
                <a:ext cx="188912" cy="180975"/>
              </a:xfrm>
              <a:custGeom>
                <a:avLst/>
                <a:gdLst>
                  <a:gd name="T0" fmla="*/ 593 w 904"/>
                  <a:gd name="T1" fmla="*/ 873 h 873"/>
                  <a:gd name="T2" fmla="*/ 392 w 904"/>
                  <a:gd name="T3" fmla="*/ 790 h 873"/>
                  <a:gd name="T4" fmla="*/ 109 w 904"/>
                  <a:gd name="T5" fmla="*/ 506 h 873"/>
                  <a:gd name="T6" fmla="*/ 115 w 904"/>
                  <a:gd name="T7" fmla="*/ 106 h 873"/>
                  <a:gd name="T8" fmla="*/ 509 w 904"/>
                  <a:gd name="T9" fmla="*/ 106 h 873"/>
                  <a:gd name="T10" fmla="*/ 793 w 904"/>
                  <a:gd name="T11" fmla="*/ 389 h 873"/>
                  <a:gd name="T12" fmla="*/ 793 w 904"/>
                  <a:gd name="T13" fmla="*/ 790 h 873"/>
                  <a:gd name="T14" fmla="*/ 592 w 904"/>
                  <a:gd name="T15" fmla="*/ 873 h 873"/>
                  <a:gd name="T16" fmla="*/ 593 w 904"/>
                  <a:gd name="T17" fmla="*/ 873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3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6"/>
                      <a:pt x="109" y="506"/>
                      <a:pt x="109" y="506"/>
                    </a:cubicBezTo>
                    <a:cubicBezTo>
                      <a:pt x="0" y="394"/>
                      <a:pt x="3" y="214"/>
                      <a:pt x="115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89"/>
                      <a:pt x="793" y="389"/>
                      <a:pt x="793" y="389"/>
                    </a:cubicBezTo>
                    <a:cubicBezTo>
                      <a:pt x="903" y="500"/>
                      <a:pt x="904" y="679"/>
                      <a:pt x="793" y="790"/>
                    </a:cubicBezTo>
                    <a:cubicBezTo>
                      <a:pt x="740" y="843"/>
                      <a:pt x="667" y="873"/>
                      <a:pt x="592" y="873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7">
                <a:extLst>
                  <a:ext uri="{FF2B5EF4-FFF2-40B4-BE49-F238E27FC236}">
                    <a16:creationId xmlns:a16="http://schemas.microsoft.com/office/drawing/2014/main" id="{8FE1D83F-E9D1-490E-B56C-2BC32D724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73475" y="4221163"/>
                <a:ext cx="187325" cy="182563"/>
              </a:xfrm>
              <a:custGeom>
                <a:avLst/>
                <a:gdLst>
                  <a:gd name="T0" fmla="*/ 593 w 904"/>
                  <a:gd name="T1" fmla="*/ 873 h 874"/>
                  <a:gd name="T2" fmla="*/ 392 w 904"/>
                  <a:gd name="T3" fmla="*/ 790 h 874"/>
                  <a:gd name="T4" fmla="*/ 109 w 904"/>
                  <a:gd name="T5" fmla="*/ 507 h 874"/>
                  <a:gd name="T6" fmla="*/ 116 w 904"/>
                  <a:gd name="T7" fmla="*/ 106 h 874"/>
                  <a:gd name="T8" fmla="*/ 509 w 904"/>
                  <a:gd name="T9" fmla="*/ 106 h 874"/>
                  <a:gd name="T10" fmla="*/ 793 w 904"/>
                  <a:gd name="T11" fmla="*/ 390 h 874"/>
                  <a:gd name="T12" fmla="*/ 793 w 904"/>
                  <a:gd name="T13" fmla="*/ 790 h 874"/>
                  <a:gd name="T14" fmla="*/ 592 w 904"/>
                  <a:gd name="T15" fmla="*/ 874 h 874"/>
                  <a:gd name="T16" fmla="*/ 593 w 904"/>
                  <a:gd name="T17" fmla="*/ 873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4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7"/>
                      <a:pt x="109" y="507"/>
                      <a:pt x="109" y="507"/>
                    </a:cubicBezTo>
                    <a:cubicBezTo>
                      <a:pt x="0" y="394"/>
                      <a:pt x="3" y="215"/>
                      <a:pt x="116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90"/>
                      <a:pt x="793" y="390"/>
                      <a:pt x="793" y="390"/>
                    </a:cubicBezTo>
                    <a:cubicBezTo>
                      <a:pt x="903" y="500"/>
                      <a:pt x="904" y="680"/>
                      <a:pt x="793" y="790"/>
                    </a:cubicBezTo>
                    <a:cubicBezTo>
                      <a:pt x="740" y="844"/>
                      <a:pt x="667" y="874"/>
                      <a:pt x="592" y="874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8">
                <a:extLst>
                  <a:ext uri="{FF2B5EF4-FFF2-40B4-BE49-F238E27FC236}">
                    <a16:creationId xmlns:a16="http://schemas.microsoft.com/office/drawing/2014/main" id="{B29DF9D9-7AFD-4E71-862B-D2EC82308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7063" y="4219575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19">
                <a:extLst>
                  <a:ext uri="{FF2B5EF4-FFF2-40B4-BE49-F238E27FC236}">
                    <a16:creationId xmlns:a16="http://schemas.microsoft.com/office/drawing/2014/main" id="{EC29722E-A85E-44AB-B04C-9CD6FCB2D6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45088" y="4103688"/>
                <a:ext cx="180975" cy="182563"/>
              </a:xfrm>
              <a:custGeom>
                <a:avLst/>
                <a:gdLst>
                  <a:gd name="T0" fmla="*/ 283 w 872"/>
                  <a:gd name="T1" fmla="*/ 874 h 875"/>
                  <a:gd name="T2" fmla="*/ 1 w 872"/>
                  <a:gd name="T3" fmla="*/ 589 h 875"/>
                  <a:gd name="T4" fmla="*/ 82 w 872"/>
                  <a:gd name="T5" fmla="*/ 393 h 875"/>
                  <a:gd name="T6" fmla="*/ 366 w 872"/>
                  <a:gd name="T7" fmla="*/ 109 h 875"/>
                  <a:gd name="T8" fmla="*/ 766 w 872"/>
                  <a:gd name="T9" fmla="*/ 116 h 875"/>
                  <a:gd name="T10" fmla="*/ 766 w 872"/>
                  <a:gd name="T11" fmla="*/ 510 h 875"/>
                  <a:gd name="T12" fmla="*/ 483 w 872"/>
                  <a:gd name="T13" fmla="*/ 793 h 875"/>
                  <a:gd name="T14" fmla="*/ 283 w 872"/>
                  <a:gd name="T15" fmla="*/ 874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2" h="875">
                    <a:moveTo>
                      <a:pt x="283" y="874"/>
                    </a:moveTo>
                    <a:cubicBezTo>
                      <a:pt x="126" y="873"/>
                      <a:pt x="0" y="746"/>
                      <a:pt x="1" y="589"/>
                    </a:cubicBezTo>
                    <a:cubicBezTo>
                      <a:pt x="2" y="516"/>
                      <a:pt x="31" y="445"/>
                      <a:pt x="82" y="393"/>
                    </a:cubicBezTo>
                    <a:cubicBezTo>
                      <a:pt x="366" y="109"/>
                      <a:pt x="366" y="109"/>
                      <a:pt x="366" y="109"/>
                    </a:cubicBezTo>
                    <a:cubicBezTo>
                      <a:pt x="478" y="0"/>
                      <a:pt x="657" y="4"/>
                      <a:pt x="766" y="116"/>
                    </a:cubicBezTo>
                    <a:cubicBezTo>
                      <a:pt x="872" y="226"/>
                      <a:pt x="872" y="400"/>
                      <a:pt x="766" y="510"/>
                    </a:cubicBezTo>
                    <a:cubicBezTo>
                      <a:pt x="483" y="793"/>
                      <a:pt x="483" y="793"/>
                      <a:pt x="483" y="793"/>
                    </a:cubicBezTo>
                    <a:cubicBezTo>
                      <a:pt x="429" y="846"/>
                      <a:pt x="358" y="875"/>
                      <a:pt x="283" y="874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0">
                <a:extLst>
                  <a:ext uri="{FF2B5EF4-FFF2-40B4-BE49-F238E27FC236}">
                    <a16:creationId xmlns:a16="http://schemas.microsoft.com/office/drawing/2014/main" id="{A51003F0-AC8C-4E20-B66A-A946370F9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5287963"/>
                <a:ext cx="2481262" cy="588963"/>
              </a:xfrm>
              <a:custGeom>
                <a:avLst/>
                <a:gdLst>
                  <a:gd name="T0" fmla="*/ 11619 w 11902"/>
                  <a:gd name="T1" fmla="*/ 0 h 2833"/>
                  <a:gd name="T2" fmla="*/ 284 w 11902"/>
                  <a:gd name="T3" fmla="*/ 0 h 2833"/>
                  <a:gd name="T4" fmla="*/ 0 w 11902"/>
                  <a:gd name="T5" fmla="*/ 283 h 2833"/>
                  <a:gd name="T6" fmla="*/ 2551 w 11902"/>
                  <a:gd name="T7" fmla="*/ 2833 h 2833"/>
                  <a:gd name="T8" fmla="*/ 9352 w 11902"/>
                  <a:gd name="T9" fmla="*/ 2833 h 2833"/>
                  <a:gd name="T10" fmla="*/ 11902 w 11902"/>
                  <a:gd name="T11" fmla="*/ 283 h 2833"/>
                  <a:gd name="T12" fmla="*/ 11619 w 11902"/>
                  <a:gd name="T13" fmla="*/ 0 h 2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02" h="2833">
                    <a:moveTo>
                      <a:pt x="11619" y="0"/>
                    </a:moveTo>
                    <a:cubicBezTo>
                      <a:pt x="284" y="0"/>
                      <a:pt x="284" y="0"/>
                      <a:pt x="284" y="0"/>
                    </a:cubicBezTo>
                    <a:cubicBezTo>
                      <a:pt x="127" y="0"/>
                      <a:pt x="0" y="127"/>
                      <a:pt x="0" y="283"/>
                    </a:cubicBezTo>
                    <a:cubicBezTo>
                      <a:pt x="0" y="1692"/>
                      <a:pt x="1142" y="2833"/>
                      <a:pt x="2551" y="2833"/>
                    </a:cubicBezTo>
                    <a:cubicBezTo>
                      <a:pt x="9352" y="2833"/>
                      <a:pt x="9352" y="2833"/>
                      <a:pt x="9352" y="2833"/>
                    </a:cubicBezTo>
                    <a:cubicBezTo>
                      <a:pt x="10760" y="2833"/>
                      <a:pt x="11902" y="1692"/>
                      <a:pt x="11902" y="283"/>
                    </a:cubicBezTo>
                    <a:cubicBezTo>
                      <a:pt x="11902" y="127"/>
                      <a:pt x="11775" y="0"/>
                      <a:pt x="11619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1">
                <a:extLst>
                  <a:ext uri="{FF2B5EF4-FFF2-40B4-BE49-F238E27FC236}">
                    <a16:creationId xmlns:a16="http://schemas.microsoft.com/office/drawing/2014/main" id="{7C3EE99D-3D51-4A88-96A3-8DCAD5CC0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64150" y="5287963"/>
                <a:ext cx="952500" cy="354013"/>
              </a:xfrm>
              <a:custGeom>
                <a:avLst/>
                <a:gdLst>
                  <a:gd name="T0" fmla="*/ 4250 w 4568"/>
                  <a:gd name="T1" fmla="*/ 0 h 1700"/>
                  <a:gd name="T2" fmla="*/ 283 w 4568"/>
                  <a:gd name="T3" fmla="*/ 0 h 1700"/>
                  <a:gd name="T4" fmla="*/ 0 w 4568"/>
                  <a:gd name="T5" fmla="*/ 283 h 1700"/>
                  <a:gd name="T6" fmla="*/ 30 w 4568"/>
                  <a:gd name="T7" fmla="*/ 410 h 1700"/>
                  <a:gd name="T8" fmla="*/ 596 w 4568"/>
                  <a:gd name="T9" fmla="*/ 1544 h 1700"/>
                  <a:gd name="T10" fmla="*/ 850 w 4568"/>
                  <a:gd name="T11" fmla="*/ 1700 h 1700"/>
                  <a:gd name="T12" fmla="*/ 939 w 4568"/>
                  <a:gd name="T13" fmla="*/ 1685 h 1700"/>
                  <a:gd name="T14" fmla="*/ 4340 w 4568"/>
                  <a:gd name="T15" fmla="*/ 552 h 1700"/>
                  <a:gd name="T16" fmla="*/ 4518 w 4568"/>
                  <a:gd name="T17" fmla="*/ 193 h 1700"/>
                  <a:gd name="T18" fmla="*/ 4250 w 4568"/>
                  <a:gd name="T19" fmla="*/ 0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68" h="1700">
                    <a:moveTo>
                      <a:pt x="4250" y="0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126" y="0"/>
                      <a:pt x="0" y="127"/>
                      <a:pt x="0" y="283"/>
                    </a:cubicBezTo>
                    <a:cubicBezTo>
                      <a:pt x="0" y="327"/>
                      <a:pt x="10" y="371"/>
                      <a:pt x="30" y="410"/>
                    </a:cubicBezTo>
                    <a:cubicBezTo>
                      <a:pt x="596" y="1544"/>
                      <a:pt x="596" y="1544"/>
                      <a:pt x="596" y="1544"/>
                    </a:cubicBezTo>
                    <a:cubicBezTo>
                      <a:pt x="644" y="1639"/>
                      <a:pt x="742" y="1700"/>
                      <a:pt x="850" y="1700"/>
                    </a:cubicBezTo>
                    <a:cubicBezTo>
                      <a:pt x="880" y="1700"/>
                      <a:pt x="910" y="1695"/>
                      <a:pt x="939" y="1685"/>
                    </a:cubicBezTo>
                    <a:cubicBezTo>
                      <a:pt x="4340" y="552"/>
                      <a:pt x="4340" y="552"/>
                      <a:pt x="4340" y="552"/>
                    </a:cubicBezTo>
                    <a:cubicBezTo>
                      <a:pt x="4488" y="502"/>
                      <a:pt x="4568" y="341"/>
                      <a:pt x="4518" y="193"/>
                    </a:cubicBezTo>
                    <a:cubicBezTo>
                      <a:pt x="4480" y="78"/>
                      <a:pt x="4372" y="0"/>
                      <a:pt x="4250" y="0"/>
                    </a:cubicBezTo>
                    <a:close/>
                  </a:path>
                </a:pathLst>
              </a:custGeom>
              <a:solidFill>
                <a:srgbClr val="FFE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D244AF37-F9C1-40FF-9315-6BB1FE49D113}"/>
                </a:ext>
              </a:extLst>
            </p:cNvPr>
            <p:cNvGrpSpPr/>
            <p:nvPr/>
          </p:nvGrpSpPr>
          <p:grpSpPr>
            <a:xfrm>
              <a:off x="4941702" y="4317664"/>
              <a:ext cx="2769738" cy="1430045"/>
              <a:chOff x="4941702" y="4317664"/>
              <a:chExt cx="2769738" cy="1430045"/>
            </a:xfrm>
          </p:grpSpPr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BC2061DA-6154-41B4-B645-FC2E0A6198AD}"/>
                  </a:ext>
                </a:extLst>
              </p:cNvPr>
              <p:cNvSpPr/>
              <p:nvPr/>
            </p:nvSpPr>
            <p:spPr>
              <a:xfrm>
                <a:off x="5216022" y="4317664"/>
                <a:ext cx="2221098" cy="748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2500"/>
                  </a:lnSpc>
                </a:pP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Food And </a:t>
                </a:r>
                <a:r>
                  <a:rPr lang="en-US" sz="30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Restaurant</a:t>
                </a: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79" name="TextBox 114">
                <a:extLst>
                  <a:ext uri="{FF2B5EF4-FFF2-40B4-BE49-F238E27FC236}">
                    <a16:creationId xmlns:a16="http://schemas.microsoft.com/office/drawing/2014/main" id="{1E84BFEE-550B-4971-9514-CAFD23C93AEA}"/>
                  </a:ext>
                </a:extLst>
              </p:cNvPr>
              <p:cNvSpPr txBox="1"/>
              <p:nvPr/>
            </p:nvSpPr>
            <p:spPr>
              <a:xfrm>
                <a:off x="4941702" y="4985834"/>
                <a:ext cx="2769738" cy="761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77B726D-9045-478A-81EE-5E9F656F4878}"/>
              </a:ext>
            </a:extLst>
          </p:cNvPr>
          <p:cNvGrpSpPr/>
          <p:nvPr/>
        </p:nvGrpSpPr>
        <p:grpSpPr>
          <a:xfrm>
            <a:off x="8812560" y="3429000"/>
            <a:ext cx="2769738" cy="2367061"/>
            <a:chOff x="8251863" y="3483405"/>
            <a:chExt cx="2769738" cy="2367061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51377185-0CA8-4827-A2E3-D73F5B22E694}"/>
                </a:ext>
              </a:extLst>
            </p:cNvPr>
            <p:cNvGrpSpPr/>
            <p:nvPr/>
          </p:nvGrpSpPr>
          <p:grpSpPr>
            <a:xfrm>
              <a:off x="9163276" y="3483405"/>
              <a:ext cx="946913" cy="864355"/>
              <a:chOff x="-5876925" y="2867026"/>
              <a:chExt cx="2403475" cy="2193924"/>
            </a:xfrm>
          </p:grpSpPr>
          <p:sp>
            <p:nvSpPr>
              <p:cNvPr id="95" name="Freeform 25">
                <a:extLst>
                  <a:ext uri="{FF2B5EF4-FFF2-40B4-BE49-F238E27FC236}">
                    <a16:creationId xmlns:a16="http://schemas.microsoft.com/office/drawing/2014/main" id="{74053A67-8E34-4867-B628-CA0322E86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097213"/>
                <a:ext cx="1225550" cy="817562"/>
              </a:xfrm>
              <a:custGeom>
                <a:avLst/>
                <a:gdLst>
                  <a:gd name="T0" fmla="*/ 6732 w 6958"/>
                  <a:gd name="T1" fmla="*/ 3020 h 4652"/>
                  <a:gd name="T2" fmla="*/ 6533 w 6958"/>
                  <a:gd name="T3" fmla="*/ 3613 h 4652"/>
                  <a:gd name="T4" fmla="*/ 4897 w 6958"/>
                  <a:gd name="T5" fmla="*/ 4426 h 4652"/>
                  <a:gd name="T6" fmla="*/ 4414 w 6958"/>
                  <a:gd name="T7" fmla="*/ 4264 h 4652"/>
                  <a:gd name="T8" fmla="*/ 1039 w 6958"/>
                  <a:gd name="T9" fmla="*/ 3131 h 4652"/>
                  <a:gd name="T10" fmla="*/ 225 w 6958"/>
                  <a:gd name="T11" fmla="*/ 1495 h 4652"/>
                  <a:gd name="T12" fmla="*/ 425 w 6958"/>
                  <a:gd name="T13" fmla="*/ 902 h 4652"/>
                  <a:gd name="T14" fmla="*/ 1270 w 6958"/>
                  <a:gd name="T15" fmla="*/ 80 h 4652"/>
                  <a:gd name="T16" fmla="*/ 2060 w 6958"/>
                  <a:gd name="T17" fmla="*/ 89 h 4652"/>
                  <a:gd name="T18" fmla="*/ 5919 w 6958"/>
                  <a:gd name="T19" fmla="*/ 1384 h 4652"/>
                  <a:gd name="T20" fmla="*/ 6732 w 6958"/>
                  <a:gd name="T21" fmla="*/ 3020 h 4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58" h="4652">
                    <a:moveTo>
                      <a:pt x="6732" y="3020"/>
                    </a:moveTo>
                    <a:cubicBezTo>
                      <a:pt x="6533" y="3613"/>
                      <a:pt x="6533" y="3613"/>
                      <a:pt x="6533" y="3613"/>
                    </a:cubicBezTo>
                    <a:cubicBezTo>
                      <a:pt x="6307" y="4286"/>
                      <a:pt x="5571" y="4652"/>
                      <a:pt x="4897" y="4426"/>
                    </a:cubicBezTo>
                    <a:cubicBezTo>
                      <a:pt x="4414" y="4264"/>
                      <a:pt x="4414" y="4264"/>
                      <a:pt x="4414" y="4264"/>
                    </a:cubicBezTo>
                    <a:cubicBezTo>
                      <a:pt x="1039" y="3131"/>
                      <a:pt x="1039" y="3131"/>
                      <a:pt x="1039" y="3131"/>
                    </a:cubicBezTo>
                    <a:cubicBezTo>
                      <a:pt x="365" y="2905"/>
                      <a:pt x="0" y="2169"/>
                      <a:pt x="225" y="1495"/>
                    </a:cubicBezTo>
                    <a:cubicBezTo>
                      <a:pt x="425" y="902"/>
                      <a:pt x="425" y="902"/>
                      <a:pt x="425" y="902"/>
                    </a:cubicBezTo>
                    <a:cubicBezTo>
                      <a:pt x="562" y="494"/>
                      <a:pt x="886" y="199"/>
                      <a:pt x="1270" y="80"/>
                    </a:cubicBezTo>
                    <a:cubicBezTo>
                      <a:pt x="1520" y="3"/>
                      <a:pt x="1795" y="0"/>
                      <a:pt x="2060" y="89"/>
                    </a:cubicBezTo>
                    <a:cubicBezTo>
                      <a:pt x="5919" y="1384"/>
                      <a:pt x="5919" y="1384"/>
                      <a:pt x="5919" y="1384"/>
                    </a:cubicBezTo>
                    <a:cubicBezTo>
                      <a:pt x="6592" y="1610"/>
                      <a:pt x="6958" y="2346"/>
                      <a:pt x="6732" y="3020"/>
                    </a:cubicBezTo>
                    <a:close/>
                  </a:path>
                </a:pathLst>
              </a:custGeom>
              <a:solidFill>
                <a:srgbClr val="78B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6">
                <a:extLst>
                  <a:ext uri="{FF2B5EF4-FFF2-40B4-BE49-F238E27FC236}">
                    <a16:creationId xmlns:a16="http://schemas.microsoft.com/office/drawing/2014/main" id="{BEE019A3-7B66-40DD-B55C-E5BE13FC2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111500"/>
                <a:ext cx="823913" cy="735012"/>
              </a:xfrm>
              <a:custGeom>
                <a:avLst/>
                <a:gdLst>
                  <a:gd name="T0" fmla="*/ 4679 w 4679"/>
                  <a:gd name="T1" fmla="*/ 3956 h 4184"/>
                  <a:gd name="T2" fmla="*/ 4414 w 4679"/>
                  <a:gd name="T3" fmla="*/ 4184 h 4184"/>
                  <a:gd name="T4" fmla="*/ 1039 w 4679"/>
                  <a:gd name="T5" fmla="*/ 3051 h 4184"/>
                  <a:gd name="T6" fmla="*/ 225 w 4679"/>
                  <a:gd name="T7" fmla="*/ 1415 h 4184"/>
                  <a:gd name="T8" fmla="*/ 425 w 4679"/>
                  <a:gd name="T9" fmla="*/ 822 h 4184"/>
                  <a:gd name="T10" fmla="*/ 1270 w 4679"/>
                  <a:gd name="T11" fmla="*/ 0 h 4184"/>
                  <a:gd name="T12" fmla="*/ 4679 w 4679"/>
                  <a:gd name="T13" fmla="*/ 3956 h 4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79" h="4184">
                    <a:moveTo>
                      <a:pt x="4679" y="3956"/>
                    </a:moveTo>
                    <a:cubicBezTo>
                      <a:pt x="4414" y="4184"/>
                      <a:pt x="4414" y="4184"/>
                      <a:pt x="4414" y="4184"/>
                    </a:cubicBezTo>
                    <a:cubicBezTo>
                      <a:pt x="1039" y="3051"/>
                      <a:pt x="1039" y="3051"/>
                      <a:pt x="1039" y="3051"/>
                    </a:cubicBezTo>
                    <a:cubicBezTo>
                      <a:pt x="365" y="2825"/>
                      <a:pt x="0" y="2089"/>
                      <a:pt x="225" y="1415"/>
                    </a:cubicBezTo>
                    <a:cubicBezTo>
                      <a:pt x="425" y="822"/>
                      <a:pt x="425" y="822"/>
                      <a:pt x="425" y="822"/>
                    </a:cubicBezTo>
                    <a:cubicBezTo>
                      <a:pt x="562" y="414"/>
                      <a:pt x="886" y="119"/>
                      <a:pt x="1270" y="0"/>
                    </a:cubicBezTo>
                    <a:lnTo>
                      <a:pt x="4679" y="3956"/>
                    </a:lnTo>
                    <a:close/>
                  </a:path>
                </a:pathLst>
              </a:custGeom>
              <a:solidFill>
                <a:srgbClr val="5AAA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7">
                <a:extLst>
                  <a:ext uri="{FF2B5EF4-FFF2-40B4-BE49-F238E27FC236}">
                    <a16:creationId xmlns:a16="http://schemas.microsoft.com/office/drawing/2014/main" id="{B54F0CFE-28AA-40DE-BEC3-738D8CFA7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5013" y="3016250"/>
                <a:ext cx="1187450" cy="1238250"/>
              </a:xfrm>
              <a:custGeom>
                <a:avLst/>
                <a:gdLst>
                  <a:gd name="T0" fmla="*/ 748 w 748"/>
                  <a:gd name="T1" fmla="*/ 533 h 780"/>
                  <a:gd name="T2" fmla="*/ 498 w 748"/>
                  <a:gd name="T3" fmla="*/ 748 h 780"/>
                  <a:gd name="T4" fmla="*/ 461 w 748"/>
                  <a:gd name="T5" fmla="*/ 780 h 780"/>
                  <a:gd name="T6" fmla="*/ 0 w 748"/>
                  <a:gd name="T7" fmla="*/ 247 h 780"/>
                  <a:gd name="T8" fmla="*/ 38 w 748"/>
                  <a:gd name="T9" fmla="*/ 215 h 780"/>
                  <a:gd name="T10" fmla="*/ 288 w 748"/>
                  <a:gd name="T11" fmla="*/ 0 h 780"/>
                  <a:gd name="T12" fmla="*/ 748 w 748"/>
                  <a:gd name="T13" fmla="*/ 533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8" h="780">
                    <a:moveTo>
                      <a:pt x="748" y="533"/>
                    </a:moveTo>
                    <a:lnTo>
                      <a:pt x="498" y="748"/>
                    </a:lnTo>
                    <a:lnTo>
                      <a:pt x="461" y="780"/>
                    </a:lnTo>
                    <a:lnTo>
                      <a:pt x="0" y="247"/>
                    </a:lnTo>
                    <a:lnTo>
                      <a:pt x="38" y="215"/>
                    </a:lnTo>
                    <a:lnTo>
                      <a:pt x="288" y="0"/>
                    </a:lnTo>
                    <a:lnTo>
                      <a:pt x="748" y="533"/>
                    </a:ln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8">
                <a:extLst>
                  <a:ext uri="{FF2B5EF4-FFF2-40B4-BE49-F238E27FC236}">
                    <a16:creationId xmlns:a16="http://schemas.microsoft.com/office/drawing/2014/main" id="{DA467DDE-8A4A-4A51-B71A-7998A2630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54688" y="3016250"/>
                <a:ext cx="1127125" cy="1187450"/>
              </a:xfrm>
              <a:custGeom>
                <a:avLst/>
                <a:gdLst>
                  <a:gd name="T0" fmla="*/ 710 w 710"/>
                  <a:gd name="T1" fmla="*/ 533 h 748"/>
                  <a:gd name="T2" fmla="*/ 460 w 710"/>
                  <a:gd name="T3" fmla="*/ 748 h 748"/>
                  <a:gd name="T4" fmla="*/ 0 w 710"/>
                  <a:gd name="T5" fmla="*/ 215 h 748"/>
                  <a:gd name="T6" fmla="*/ 250 w 710"/>
                  <a:gd name="T7" fmla="*/ 0 h 748"/>
                  <a:gd name="T8" fmla="*/ 710 w 710"/>
                  <a:gd name="T9" fmla="*/ 533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0" h="748">
                    <a:moveTo>
                      <a:pt x="710" y="533"/>
                    </a:moveTo>
                    <a:lnTo>
                      <a:pt x="460" y="748"/>
                    </a:lnTo>
                    <a:lnTo>
                      <a:pt x="0" y="215"/>
                    </a:lnTo>
                    <a:lnTo>
                      <a:pt x="250" y="0"/>
                    </a:lnTo>
                    <a:lnTo>
                      <a:pt x="710" y="533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29">
                <a:extLst>
                  <a:ext uri="{FF2B5EF4-FFF2-40B4-BE49-F238E27FC236}">
                    <a16:creationId xmlns:a16="http://schemas.microsoft.com/office/drawing/2014/main" id="{AA6FBF28-227F-484A-AEF2-108E25D97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6925" y="2952750"/>
                <a:ext cx="585788" cy="523875"/>
              </a:xfrm>
              <a:custGeom>
                <a:avLst/>
                <a:gdLst>
                  <a:gd name="T0" fmla="*/ 3184 w 3329"/>
                  <a:gd name="T1" fmla="*/ 652 h 2982"/>
                  <a:gd name="T2" fmla="*/ 611 w 3329"/>
                  <a:gd name="T3" fmla="*/ 2870 h 2982"/>
                  <a:gd name="T4" fmla="*/ 171 w 3329"/>
                  <a:gd name="T5" fmla="*/ 2837 h 2982"/>
                  <a:gd name="T6" fmla="*/ 112 w 3329"/>
                  <a:gd name="T7" fmla="*/ 2769 h 2982"/>
                  <a:gd name="T8" fmla="*/ 145 w 3329"/>
                  <a:gd name="T9" fmla="*/ 2329 h 2982"/>
                  <a:gd name="T10" fmla="*/ 349 w 3329"/>
                  <a:gd name="T11" fmla="*/ 2153 h 2982"/>
                  <a:gd name="T12" fmla="*/ 2717 w 3329"/>
                  <a:gd name="T13" fmla="*/ 111 h 2982"/>
                  <a:gd name="T14" fmla="*/ 3154 w 3329"/>
                  <a:gd name="T15" fmla="*/ 140 h 2982"/>
                  <a:gd name="T16" fmla="*/ 3158 w 3329"/>
                  <a:gd name="T17" fmla="*/ 144 h 2982"/>
                  <a:gd name="T18" fmla="*/ 3216 w 3329"/>
                  <a:gd name="T19" fmla="*/ 212 h 2982"/>
                  <a:gd name="T20" fmla="*/ 3184 w 3329"/>
                  <a:gd name="T21" fmla="*/ 652 h 2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29" h="2982">
                    <a:moveTo>
                      <a:pt x="3184" y="652"/>
                    </a:moveTo>
                    <a:cubicBezTo>
                      <a:pt x="611" y="2870"/>
                      <a:pt x="611" y="2870"/>
                      <a:pt x="611" y="2870"/>
                    </a:cubicBezTo>
                    <a:cubicBezTo>
                      <a:pt x="481" y="2982"/>
                      <a:pt x="283" y="2967"/>
                      <a:pt x="171" y="2837"/>
                    </a:cubicBezTo>
                    <a:cubicBezTo>
                      <a:pt x="112" y="2769"/>
                      <a:pt x="112" y="2769"/>
                      <a:pt x="112" y="2769"/>
                    </a:cubicBezTo>
                    <a:cubicBezTo>
                      <a:pt x="0" y="2639"/>
                      <a:pt x="15" y="2441"/>
                      <a:pt x="145" y="2329"/>
                    </a:cubicBezTo>
                    <a:cubicBezTo>
                      <a:pt x="349" y="2153"/>
                      <a:pt x="349" y="2153"/>
                      <a:pt x="349" y="2153"/>
                    </a:cubicBezTo>
                    <a:cubicBezTo>
                      <a:pt x="2717" y="111"/>
                      <a:pt x="2717" y="111"/>
                      <a:pt x="2717" y="111"/>
                    </a:cubicBezTo>
                    <a:cubicBezTo>
                      <a:pt x="2846" y="0"/>
                      <a:pt x="3042" y="13"/>
                      <a:pt x="3154" y="140"/>
                    </a:cubicBezTo>
                    <a:cubicBezTo>
                      <a:pt x="3156" y="141"/>
                      <a:pt x="3157" y="143"/>
                      <a:pt x="3158" y="144"/>
                    </a:cubicBezTo>
                    <a:cubicBezTo>
                      <a:pt x="3216" y="212"/>
                      <a:pt x="3216" y="212"/>
                      <a:pt x="3216" y="212"/>
                    </a:cubicBezTo>
                    <a:cubicBezTo>
                      <a:pt x="3329" y="342"/>
                      <a:pt x="3314" y="540"/>
                      <a:pt x="3184" y="652"/>
                    </a:cubicBezTo>
                    <a:close/>
                  </a:path>
                </a:pathLst>
              </a:cu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0">
                <a:extLst>
                  <a:ext uri="{FF2B5EF4-FFF2-40B4-BE49-F238E27FC236}">
                    <a16:creationId xmlns:a16="http://schemas.microsoft.com/office/drawing/2014/main" id="{E177AA03-FB28-4EF8-98E8-DECB998A2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6600" y="2952750"/>
                <a:ext cx="495300" cy="403225"/>
              </a:xfrm>
              <a:custGeom>
                <a:avLst/>
                <a:gdLst>
                  <a:gd name="T0" fmla="*/ 2806 w 2806"/>
                  <a:gd name="T1" fmla="*/ 140 h 2293"/>
                  <a:gd name="T2" fmla="*/ 437 w 2806"/>
                  <a:gd name="T3" fmla="*/ 2182 h 2293"/>
                  <a:gd name="T4" fmla="*/ 0 w 2806"/>
                  <a:gd name="T5" fmla="*/ 2153 h 2293"/>
                  <a:gd name="T6" fmla="*/ 2369 w 2806"/>
                  <a:gd name="T7" fmla="*/ 111 h 2293"/>
                  <a:gd name="T8" fmla="*/ 2806 w 2806"/>
                  <a:gd name="T9" fmla="*/ 140 h 2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6" h="2293">
                    <a:moveTo>
                      <a:pt x="2806" y="140"/>
                    </a:moveTo>
                    <a:cubicBezTo>
                      <a:pt x="437" y="2182"/>
                      <a:pt x="437" y="2182"/>
                      <a:pt x="437" y="2182"/>
                    </a:cubicBezTo>
                    <a:cubicBezTo>
                      <a:pt x="309" y="2293"/>
                      <a:pt x="113" y="2279"/>
                      <a:pt x="0" y="2153"/>
                    </a:cubicBezTo>
                    <a:cubicBezTo>
                      <a:pt x="2369" y="111"/>
                      <a:pt x="2369" y="111"/>
                      <a:pt x="2369" y="111"/>
                    </a:cubicBezTo>
                    <a:cubicBezTo>
                      <a:pt x="2498" y="0"/>
                      <a:pt x="2694" y="13"/>
                      <a:pt x="2806" y="140"/>
                    </a:cubicBez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Oval 31">
                <a:extLst>
                  <a:ext uri="{FF2B5EF4-FFF2-40B4-BE49-F238E27FC236}">
                    <a16:creationId xmlns:a16="http://schemas.microsoft.com/office/drawing/2014/main" id="{24E9B04E-8A2C-44B3-BC27-B15B34A43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80050" y="3371850"/>
                <a:ext cx="427038" cy="425450"/>
              </a:xfrm>
              <a:prstGeom prst="ellipse">
                <a:avLst/>
              </a:pr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2">
                <a:extLst>
                  <a:ext uri="{FF2B5EF4-FFF2-40B4-BE49-F238E27FC236}">
                    <a16:creationId xmlns:a16="http://schemas.microsoft.com/office/drawing/2014/main" id="{5BD35639-A60D-4675-AF28-153CFC41D9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430838" y="3446463"/>
                <a:ext cx="333375" cy="238125"/>
              </a:xfrm>
              <a:custGeom>
                <a:avLst/>
                <a:gdLst>
                  <a:gd name="T0" fmla="*/ 1782 w 1887"/>
                  <a:gd name="T1" fmla="*/ 721 h 1356"/>
                  <a:gd name="T2" fmla="*/ 1574 w 1887"/>
                  <a:gd name="T3" fmla="*/ 557 h 1356"/>
                  <a:gd name="T4" fmla="*/ 1643 w 1887"/>
                  <a:gd name="T5" fmla="*/ 276 h 1356"/>
                  <a:gd name="T6" fmla="*/ 1491 w 1887"/>
                  <a:gd name="T7" fmla="*/ 27 h 1356"/>
                  <a:gd name="T8" fmla="*/ 1242 w 1887"/>
                  <a:gd name="T9" fmla="*/ 178 h 1356"/>
                  <a:gd name="T10" fmla="*/ 1196 w 1887"/>
                  <a:gd name="T11" fmla="*/ 368 h 1356"/>
                  <a:gd name="T12" fmla="*/ 924 w 1887"/>
                  <a:gd name="T13" fmla="*/ 335 h 1356"/>
                  <a:gd name="T14" fmla="*/ 46 w 1887"/>
                  <a:gd name="T15" fmla="*/ 908 h 1356"/>
                  <a:gd name="T16" fmla="*/ 107 w 1887"/>
                  <a:gd name="T17" fmla="*/ 1169 h 1356"/>
                  <a:gd name="T18" fmla="*/ 679 w 1887"/>
                  <a:gd name="T19" fmla="*/ 1356 h 1356"/>
                  <a:gd name="T20" fmla="*/ 1401 w 1887"/>
                  <a:gd name="T21" fmla="*/ 946 h 1356"/>
                  <a:gd name="T22" fmla="*/ 1527 w 1887"/>
                  <a:gd name="T23" fmla="*/ 1045 h 1356"/>
                  <a:gd name="T24" fmla="*/ 1654 w 1887"/>
                  <a:gd name="T25" fmla="*/ 1089 h 1356"/>
                  <a:gd name="T26" fmla="*/ 1816 w 1887"/>
                  <a:gd name="T27" fmla="*/ 1010 h 1356"/>
                  <a:gd name="T28" fmla="*/ 1782 w 1887"/>
                  <a:gd name="T29" fmla="*/ 721 h 1356"/>
                  <a:gd name="T30" fmla="*/ 679 w 1887"/>
                  <a:gd name="T31" fmla="*/ 943 h 1356"/>
                  <a:gd name="T32" fmla="*/ 533 w 1887"/>
                  <a:gd name="T33" fmla="*/ 921 h 1356"/>
                  <a:gd name="T34" fmla="*/ 924 w 1887"/>
                  <a:gd name="T35" fmla="*/ 747 h 1356"/>
                  <a:gd name="T36" fmla="*/ 1028 w 1887"/>
                  <a:gd name="T37" fmla="*/ 755 h 1356"/>
                  <a:gd name="T38" fmla="*/ 679 w 1887"/>
                  <a:gd name="T39" fmla="*/ 943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7" h="1356">
                    <a:moveTo>
                      <a:pt x="1782" y="721"/>
                    </a:moveTo>
                    <a:cubicBezTo>
                      <a:pt x="1574" y="557"/>
                      <a:pt x="1574" y="557"/>
                      <a:pt x="1574" y="557"/>
                    </a:cubicBezTo>
                    <a:cubicBezTo>
                      <a:pt x="1643" y="276"/>
                      <a:pt x="1643" y="276"/>
                      <a:pt x="1643" y="276"/>
                    </a:cubicBezTo>
                    <a:cubicBezTo>
                      <a:pt x="1670" y="165"/>
                      <a:pt x="1602" y="54"/>
                      <a:pt x="1491" y="27"/>
                    </a:cubicBezTo>
                    <a:cubicBezTo>
                      <a:pt x="1381" y="0"/>
                      <a:pt x="1269" y="68"/>
                      <a:pt x="1242" y="178"/>
                    </a:cubicBezTo>
                    <a:cubicBezTo>
                      <a:pt x="1196" y="368"/>
                      <a:pt x="1196" y="368"/>
                      <a:pt x="1196" y="368"/>
                    </a:cubicBezTo>
                    <a:cubicBezTo>
                      <a:pt x="1118" y="349"/>
                      <a:pt x="1025" y="335"/>
                      <a:pt x="924" y="335"/>
                    </a:cubicBezTo>
                    <a:cubicBezTo>
                      <a:pt x="659" y="335"/>
                      <a:pt x="292" y="434"/>
                      <a:pt x="46" y="908"/>
                    </a:cubicBezTo>
                    <a:cubicBezTo>
                      <a:pt x="0" y="999"/>
                      <a:pt x="26" y="1109"/>
                      <a:pt x="107" y="1169"/>
                    </a:cubicBezTo>
                    <a:cubicBezTo>
                      <a:pt x="133" y="1189"/>
                      <a:pt x="370" y="1356"/>
                      <a:pt x="679" y="1356"/>
                    </a:cubicBezTo>
                    <a:cubicBezTo>
                      <a:pt x="887" y="1356"/>
                      <a:pt x="1167" y="1279"/>
                      <a:pt x="1401" y="946"/>
                    </a:cubicBezTo>
                    <a:cubicBezTo>
                      <a:pt x="1527" y="1045"/>
                      <a:pt x="1527" y="1045"/>
                      <a:pt x="1527" y="1045"/>
                    </a:cubicBezTo>
                    <a:cubicBezTo>
                      <a:pt x="1565" y="1075"/>
                      <a:pt x="1610" y="1089"/>
                      <a:pt x="1654" y="1089"/>
                    </a:cubicBezTo>
                    <a:cubicBezTo>
                      <a:pt x="1715" y="1089"/>
                      <a:pt x="1776" y="1062"/>
                      <a:pt x="1816" y="1010"/>
                    </a:cubicBezTo>
                    <a:cubicBezTo>
                      <a:pt x="1887" y="921"/>
                      <a:pt x="1871" y="791"/>
                      <a:pt x="1782" y="721"/>
                    </a:cubicBezTo>
                    <a:close/>
                    <a:moveTo>
                      <a:pt x="679" y="943"/>
                    </a:moveTo>
                    <a:cubicBezTo>
                      <a:pt x="627" y="943"/>
                      <a:pt x="577" y="934"/>
                      <a:pt x="533" y="921"/>
                    </a:cubicBezTo>
                    <a:cubicBezTo>
                      <a:pt x="638" y="805"/>
                      <a:pt x="768" y="747"/>
                      <a:pt x="924" y="747"/>
                    </a:cubicBezTo>
                    <a:cubicBezTo>
                      <a:pt x="961" y="747"/>
                      <a:pt x="995" y="751"/>
                      <a:pt x="1028" y="755"/>
                    </a:cubicBezTo>
                    <a:cubicBezTo>
                      <a:pt x="926" y="880"/>
                      <a:pt x="809" y="943"/>
                      <a:pt x="679" y="943"/>
                    </a:cubicBezTo>
                    <a:close/>
                  </a:path>
                </a:pathLst>
              </a:custGeom>
              <a:solidFill>
                <a:srgbClr val="FFC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3">
                <a:extLst>
                  <a:ext uri="{FF2B5EF4-FFF2-40B4-BE49-F238E27FC236}">
                    <a16:creationId xmlns:a16="http://schemas.microsoft.com/office/drawing/2014/main" id="{1BB47C16-4D0D-4BC5-A498-B86D8EC78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2867026"/>
                <a:ext cx="1193800" cy="1338262"/>
              </a:xfrm>
              <a:custGeom>
                <a:avLst/>
                <a:gdLst>
                  <a:gd name="T0" fmla="*/ 6420 w 6777"/>
                  <a:gd name="T1" fmla="*/ 1296 h 7614"/>
                  <a:gd name="T2" fmla="*/ 3586 w 6777"/>
                  <a:gd name="T3" fmla="*/ 102 h 7614"/>
                  <a:gd name="T4" fmla="*/ 2961 w 6777"/>
                  <a:gd name="T5" fmla="*/ 356 h 7614"/>
                  <a:gd name="T6" fmla="*/ 2567 w 6777"/>
                  <a:gd name="T7" fmla="*/ 1293 h 7614"/>
                  <a:gd name="T8" fmla="*/ 2567 w 6777"/>
                  <a:gd name="T9" fmla="*/ 1293 h 7614"/>
                  <a:gd name="T10" fmla="*/ 1408 w 6777"/>
                  <a:gd name="T11" fmla="*/ 2219 h 7614"/>
                  <a:gd name="T12" fmla="*/ 1297 w 6777"/>
                  <a:gd name="T13" fmla="*/ 2322 h 7614"/>
                  <a:gd name="T14" fmla="*/ 1098 w 6777"/>
                  <a:gd name="T15" fmla="*/ 2629 h 7614"/>
                  <a:gd name="T16" fmla="*/ 151 w 6777"/>
                  <a:gd name="T17" fmla="*/ 4879 h 7614"/>
                  <a:gd name="T18" fmla="*/ 526 w 6777"/>
                  <a:gd name="T19" fmla="*/ 5800 h 7614"/>
                  <a:gd name="T20" fmla="*/ 1194 w 6777"/>
                  <a:gd name="T21" fmla="*/ 6082 h 7614"/>
                  <a:gd name="T22" fmla="*/ 1194 w 6777"/>
                  <a:gd name="T23" fmla="*/ 6082 h 7614"/>
                  <a:gd name="T24" fmla="*/ 4476 w 6777"/>
                  <a:gd name="T25" fmla="*/ 7463 h 7614"/>
                  <a:gd name="T26" fmla="*/ 5398 w 6777"/>
                  <a:gd name="T27" fmla="*/ 7088 h 7614"/>
                  <a:gd name="T28" fmla="*/ 6346 w 6777"/>
                  <a:gd name="T29" fmla="*/ 4836 h 7614"/>
                  <a:gd name="T30" fmla="*/ 6423 w 6777"/>
                  <a:gd name="T31" fmla="*/ 4332 h 7614"/>
                  <a:gd name="T32" fmla="*/ 6281 w 6777"/>
                  <a:gd name="T33" fmla="*/ 2856 h 7614"/>
                  <a:gd name="T34" fmla="*/ 6675 w 6777"/>
                  <a:gd name="T35" fmla="*/ 1920 h 7614"/>
                  <a:gd name="T36" fmla="*/ 6420 w 6777"/>
                  <a:gd name="T37" fmla="*/ 1296 h 7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7" h="7614">
                    <a:moveTo>
                      <a:pt x="6420" y="1296"/>
                    </a:moveTo>
                    <a:cubicBezTo>
                      <a:pt x="3586" y="102"/>
                      <a:pt x="3586" y="102"/>
                      <a:pt x="3586" y="102"/>
                    </a:cubicBezTo>
                    <a:cubicBezTo>
                      <a:pt x="3343" y="0"/>
                      <a:pt x="3064" y="114"/>
                      <a:pt x="2961" y="356"/>
                    </a:cubicBezTo>
                    <a:cubicBezTo>
                      <a:pt x="2567" y="1293"/>
                      <a:pt x="2567" y="1293"/>
                      <a:pt x="2567" y="1293"/>
                    </a:cubicBezTo>
                    <a:cubicBezTo>
                      <a:pt x="2564" y="1294"/>
                      <a:pt x="2564" y="1294"/>
                      <a:pt x="2567" y="1293"/>
                    </a:cubicBezTo>
                    <a:cubicBezTo>
                      <a:pt x="1408" y="2219"/>
                      <a:pt x="1408" y="2219"/>
                      <a:pt x="1408" y="2219"/>
                    </a:cubicBezTo>
                    <a:cubicBezTo>
                      <a:pt x="1368" y="2250"/>
                      <a:pt x="1331" y="2285"/>
                      <a:pt x="1297" y="2322"/>
                    </a:cubicBezTo>
                    <a:cubicBezTo>
                      <a:pt x="1213" y="2411"/>
                      <a:pt x="1146" y="2515"/>
                      <a:pt x="1098" y="2629"/>
                    </a:cubicBezTo>
                    <a:cubicBezTo>
                      <a:pt x="151" y="4879"/>
                      <a:pt x="151" y="4879"/>
                      <a:pt x="151" y="4879"/>
                    </a:cubicBezTo>
                    <a:cubicBezTo>
                      <a:pt x="0" y="5237"/>
                      <a:pt x="168" y="5650"/>
                      <a:pt x="526" y="5800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4476" y="7463"/>
                      <a:pt x="4476" y="7463"/>
                      <a:pt x="4476" y="7463"/>
                    </a:cubicBezTo>
                    <a:cubicBezTo>
                      <a:pt x="4835" y="7614"/>
                      <a:pt x="5247" y="7446"/>
                      <a:pt x="5398" y="7088"/>
                    </a:cubicBezTo>
                    <a:cubicBezTo>
                      <a:pt x="6346" y="4836"/>
                      <a:pt x="6346" y="4836"/>
                      <a:pt x="6346" y="4836"/>
                    </a:cubicBezTo>
                    <a:cubicBezTo>
                      <a:pt x="6413" y="4677"/>
                      <a:pt x="6440" y="4504"/>
                      <a:pt x="6423" y="4332"/>
                    </a:cubicBezTo>
                    <a:cubicBezTo>
                      <a:pt x="6281" y="2856"/>
                      <a:pt x="6281" y="2856"/>
                      <a:pt x="6281" y="2856"/>
                    </a:cubicBezTo>
                    <a:cubicBezTo>
                      <a:pt x="6675" y="1920"/>
                      <a:pt x="6675" y="1920"/>
                      <a:pt x="6675" y="1920"/>
                    </a:cubicBezTo>
                    <a:cubicBezTo>
                      <a:pt x="6777" y="1677"/>
                      <a:pt x="6663" y="1398"/>
                      <a:pt x="6420" y="1296"/>
                    </a:cubicBez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4">
                <a:extLst>
                  <a:ext uri="{FF2B5EF4-FFF2-40B4-BE49-F238E27FC236}">
                    <a16:creationId xmlns:a16="http://schemas.microsoft.com/office/drawing/2014/main" id="{C8CC28E9-0C30-4506-BF23-BFE606F72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3588" y="3190875"/>
                <a:ext cx="925513" cy="1014412"/>
              </a:xfrm>
              <a:custGeom>
                <a:avLst/>
                <a:gdLst>
                  <a:gd name="T0" fmla="*/ 3282 w 5245"/>
                  <a:gd name="T1" fmla="*/ 5616 h 5767"/>
                  <a:gd name="T2" fmla="*/ 0 w 5245"/>
                  <a:gd name="T3" fmla="*/ 4235 h 5767"/>
                  <a:gd name="T4" fmla="*/ 1220 w 5245"/>
                  <a:gd name="T5" fmla="*/ 1336 h 5767"/>
                  <a:gd name="T6" fmla="*/ 1531 w 5245"/>
                  <a:gd name="T7" fmla="*/ 926 h 5767"/>
                  <a:gd name="T8" fmla="*/ 2690 w 5245"/>
                  <a:gd name="T9" fmla="*/ 0 h 5767"/>
                  <a:gd name="T10" fmla="*/ 5087 w 5245"/>
                  <a:gd name="T11" fmla="*/ 1009 h 5767"/>
                  <a:gd name="T12" fmla="*/ 5229 w 5245"/>
                  <a:gd name="T13" fmla="*/ 2485 h 5767"/>
                  <a:gd name="T14" fmla="*/ 5152 w 5245"/>
                  <a:gd name="T15" fmla="*/ 2989 h 5767"/>
                  <a:gd name="T16" fmla="*/ 4204 w 5245"/>
                  <a:gd name="T17" fmla="*/ 5241 h 5767"/>
                  <a:gd name="T18" fmla="*/ 3282 w 5245"/>
                  <a:gd name="T19" fmla="*/ 5616 h 5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5" h="5767">
                    <a:moveTo>
                      <a:pt x="3282" y="5616"/>
                    </a:moveTo>
                    <a:cubicBezTo>
                      <a:pt x="0" y="4235"/>
                      <a:pt x="0" y="4235"/>
                      <a:pt x="0" y="4235"/>
                    </a:cubicBezTo>
                    <a:cubicBezTo>
                      <a:pt x="1220" y="1336"/>
                      <a:pt x="1220" y="1336"/>
                      <a:pt x="1220" y="1336"/>
                    </a:cubicBezTo>
                    <a:cubicBezTo>
                      <a:pt x="1288" y="1176"/>
                      <a:pt x="1395" y="1035"/>
                      <a:pt x="1531" y="926"/>
                    </a:cubicBezTo>
                    <a:cubicBezTo>
                      <a:pt x="2690" y="0"/>
                      <a:pt x="2690" y="0"/>
                      <a:pt x="2690" y="0"/>
                    </a:cubicBezTo>
                    <a:cubicBezTo>
                      <a:pt x="5087" y="1009"/>
                      <a:pt x="5087" y="1009"/>
                      <a:pt x="5087" y="1009"/>
                    </a:cubicBezTo>
                    <a:cubicBezTo>
                      <a:pt x="5229" y="2485"/>
                      <a:pt x="5229" y="2485"/>
                      <a:pt x="5229" y="2485"/>
                    </a:cubicBezTo>
                    <a:cubicBezTo>
                      <a:pt x="5245" y="2656"/>
                      <a:pt x="5219" y="2830"/>
                      <a:pt x="5152" y="2989"/>
                    </a:cubicBezTo>
                    <a:cubicBezTo>
                      <a:pt x="4204" y="5241"/>
                      <a:pt x="4204" y="5241"/>
                      <a:pt x="4204" y="5241"/>
                    </a:cubicBezTo>
                    <a:cubicBezTo>
                      <a:pt x="4053" y="5599"/>
                      <a:pt x="3641" y="5767"/>
                      <a:pt x="3282" y="5616"/>
                    </a:cubicBez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5">
                <a:extLst>
                  <a:ext uri="{FF2B5EF4-FFF2-40B4-BE49-F238E27FC236}">
                    <a16:creationId xmlns:a16="http://schemas.microsoft.com/office/drawing/2014/main" id="{3E1850A9-DE64-47F6-A85A-501D45584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1106488" cy="1022350"/>
              </a:xfrm>
              <a:custGeom>
                <a:avLst/>
                <a:gdLst>
                  <a:gd name="T0" fmla="*/ 6281 w 6281"/>
                  <a:gd name="T1" fmla="*/ 1563 h 5811"/>
                  <a:gd name="T2" fmla="*/ 5142 w 6281"/>
                  <a:gd name="T3" fmla="*/ 2505 h 5811"/>
                  <a:gd name="T4" fmla="*/ 5039 w 6281"/>
                  <a:gd name="T5" fmla="*/ 2604 h 5811"/>
                  <a:gd name="T6" fmla="*/ 4846 w 6281"/>
                  <a:gd name="T7" fmla="*/ 2904 h 5811"/>
                  <a:gd name="T8" fmla="*/ 3622 w 6281"/>
                  <a:gd name="T9" fmla="*/ 5811 h 5811"/>
                  <a:gd name="T10" fmla="*/ 526 w 6281"/>
                  <a:gd name="T11" fmla="*/ 4507 h 5811"/>
                  <a:gd name="T12" fmla="*/ 151 w 6281"/>
                  <a:gd name="T13" fmla="*/ 3586 h 5811"/>
                  <a:gd name="T14" fmla="*/ 1098 w 6281"/>
                  <a:gd name="T15" fmla="*/ 1336 h 5811"/>
                  <a:gd name="T16" fmla="*/ 1297 w 6281"/>
                  <a:gd name="T17" fmla="*/ 1028 h 5811"/>
                  <a:gd name="T18" fmla="*/ 1408 w 6281"/>
                  <a:gd name="T19" fmla="*/ 926 h 5811"/>
                  <a:gd name="T20" fmla="*/ 2567 w 6281"/>
                  <a:gd name="T21" fmla="*/ 0 h 5811"/>
                  <a:gd name="T22" fmla="*/ 6281 w 6281"/>
                  <a:gd name="T23" fmla="*/ 1563 h 5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81" h="5811">
                    <a:moveTo>
                      <a:pt x="6281" y="1563"/>
                    </a:moveTo>
                    <a:cubicBezTo>
                      <a:pt x="5142" y="2505"/>
                      <a:pt x="5142" y="2505"/>
                      <a:pt x="5142" y="2505"/>
                    </a:cubicBezTo>
                    <a:cubicBezTo>
                      <a:pt x="5105" y="2535"/>
                      <a:pt x="5071" y="2568"/>
                      <a:pt x="5039" y="2604"/>
                    </a:cubicBezTo>
                    <a:cubicBezTo>
                      <a:pt x="4958" y="2691"/>
                      <a:pt x="4893" y="2793"/>
                      <a:pt x="4846" y="2904"/>
                    </a:cubicBezTo>
                    <a:cubicBezTo>
                      <a:pt x="3622" y="5811"/>
                      <a:pt x="3622" y="5811"/>
                      <a:pt x="3622" y="5811"/>
                    </a:cubicBezTo>
                    <a:cubicBezTo>
                      <a:pt x="526" y="4507"/>
                      <a:pt x="526" y="4507"/>
                      <a:pt x="526" y="4507"/>
                    </a:cubicBezTo>
                    <a:cubicBezTo>
                      <a:pt x="168" y="4357"/>
                      <a:pt x="0" y="3944"/>
                      <a:pt x="151" y="3586"/>
                    </a:cubicBezTo>
                    <a:cubicBezTo>
                      <a:pt x="1098" y="1336"/>
                      <a:pt x="1098" y="1336"/>
                      <a:pt x="1098" y="1336"/>
                    </a:cubicBezTo>
                    <a:cubicBezTo>
                      <a:pt x="1146" y="1222"/>
                      <a:pt x="1213" y="1118"/>
                      <a:pt x="1297" y="1028"/>
                    </a:cubicBezTo>
                    <a:cubicBezTo>
                      <a:pt x="1331" y="992"/>
                      <a:pt x="1368" y="957"/>
                      <a:pt x="1408" y="926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6281" y="1563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36">
                <a:extLst>
                  <a:ext uri="{FF2B5EF4-FFF2-40B4-BE49-F238E27FC236}">
                    <a16:creationId xmlns:a16="http://schemas.microsoft.com/office/drawing/2014/main" id="{5D167189-F7BD-4281-BC18-E2E1808AD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795338" cy="571500"/>
              </a:xfrm>
              <a:custGeom>
                <a:avLst/>
                <a:gdLst>
                  <a:gd name="T0" fmla="*/ 4518 w 4518"/>
                  <a:gd name="T1" fmla="*/ 1576 h 3255"/>
                  <a:gd name="T2" fmla="*/ 4325 w 4518"/>
                  <a:gd name="T3" fmla="*/ 1876 h 3255"/>
                  <a:gd name="T4" fmla="*/ 3744 w 4518"/>
                  <a:gd name="T5" fmla="*/ 3255 h 3255"/>
                  <a:gd name="T6" fmla="*/ 0 w 4518"/>
                  <a:gd name="T7" fmla="*/ 1679 h 3255"/>
                  <a:gd name="T8" fmla="*/ 577 w 4518"/>
                  <a:gd name="T9" fmla="*/ 308 h 3255"/>
                  <a:gd name="T10" fmla="*/ 776 w 4518"/>
                  <a:gd name="T11" fmla="*/ 0 h 3255"/>
                  <a:gd name="T12" fmla="*/ 4518 w 4518"/>
                  <a:gd name="T13" fmla="*/ 1576 h 3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18" h="3255">
                    <a:moveTo>
                      <a:pt x="4518" y="1576"/>
                    </a:moveTo>
                    <a:cubicBezTo>
                      <a:pt x="4437" y="1663"/>
                      <a:pt x="4372" y="1765"/>
                      <a:pt x="4325" y="1876"/>
                    </a:cubicBezTo>
                    <a:cubicBezTo>
                      <a:pt x="3744" y="3255"/>
                      <a:pt x="3744" y="3255"/>
                      <a:pt x="3744" y="3255"/>
                    </a:cubicBezTo>
                    <a:cubicBezTo>
                      <a:pt x="0" y="1679"/>
                      <a:pt x="0" y="1679"/>
                      <a:pt x="0" y="1679"/>
                    </a:cubicBezTo>
                    <a:cubicBezTo>
                      <a:pt x="577" y="308"/>
                      <a:pt x="577" y="308"/>
                      <a:pt x="577" y="308"/>
                    </a:cubicBezTo>
                    <a:cubicBezTo>
                      <a:pt x="625" y="194"/>
                      <a:pt x="692" y="90"/>
                      <a:pt x="776" y="0"/>
                    </a:cubicBezTo>
                    <a:lnTo>
                      <a:pt x="4518" y="1576"/>
                    </a:lnTo>
                    <a:close/>
                  </a:path>
                </a:pathLst>
              </a:custGeom>
              <a:solidFill>
                <a:srgbClr val="FFA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37">
                <a:extLst>
                  <a:ext uri="{FF2B5EF4-FFF2-40B4-BE49-F238E27FC236}">
                    <a16:creationId xmlns:a16="http://schemas.microsoft.com/office/drawing/2014/main" id="{9BF0804A-2EAB-4C5D-97AB-66EA9217B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4963" y="3368675"/>
                <a:ext cx="496888" cy="836612"/>
              </a:xfrm>
              <a:custGeom>
                <a:avLst/>
                <a:gdLst>
                  <a:gd name="T0" fmla="*/ 2801 w 2818"/>
                  <a:gd name="T1" fmla="*/ 1475 h 4758"/>
                  <a:gd name="T2" fmla="*/ 2659 w 2818"/>
                  <a:gd name="T3" fmla="*/ 0 h 4758"/>
                  <a:gd name="T4" fmla="*/ 1520 w 2818"/>
                  <a:gd name="T5" fmla="*/ 942 h 4758"/>
                  <a:gd name="T6" fmla="*/ 1417 w 2818"/>
                  <a:gd name="T7" fmla="*/ 1041 h 4758"/>
                  <a:gd name="T8" fmla="*/ 1224 w 2818"/>
                  <a:gd name="T9" fmla="*/ 1341 h 4758"/>
                  <a:gd name="T10" fmla="*/ 0 w 2818"/>
                  <a:gd name="T11" fmla="*/ 4248 h 4758"/>
                  <a:gd name="T12" fmla="*/ 854 w 2818"/>
                  <a:gd name="T13" fmla="*/ 4607 h 4758"/>
                  <a:gd name="T14" fmla="*/ 1776 w 2818"/>
                  <a:gd name="T15" fmla="*/ 4232 h 4758"/>
                  <a:gd name="T16" fmla="*/ 2724 w 2818"/>
                  <a:gd name="T17" fmla="*/ 1980 h 4758"/>
                  <a:gd name="T18" fmla="*/ 2801 w 2818"/>
                  <a:gd name="T19" fmla="*/ 1475 h 4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18" h="4758">
                    <a:moveTo>
                      <a:pt x="2801" y="1475"/>
                    </a:moveTo>
                    <a:cubicBezTo>
                      <a:pt x="2659" y="0"/>
                      <a:pt x="2659" y="0"/>
                      <a:pt x="2659" y="0"/>
                    </a:cubicBezTo>
                    <a:cubicBezTo>
                      <a:pt x="1520" y="942"/>
                      <a:pt x="1520" y="942"/>
                      <a:pt x="1520" y="942"/>
                    </a:cubicBezTo>
                    <a:cubicBezTo>
                      <a:pt x="1483" y="973"/>
                      <a:pt x="1449" y="1005"/>
                      <a:pt x="1417" y="1041"/>
                    </a:cubicBezTo>
                    <a:cubicBezTo>
                      <a:pt x="1336" y="1128"/>
                      <a:pt x="1271" y="1230"/>
                      <a:pt x="1224" y="1341"/>
                    </a:cubicBezTo>
                    <a:cubicBezTo>
                      <a:pt x="0" y="4248"/>
                      <a:pt x="0" y="4248"/>
                      <a:pt x="0" y="4248"/>
                    </a:cubicBezTo>
                    <a:cubicBezTo>
                      <a:pt x="854" y="4607"/>
                      <a:pt x="854" y="4607"/>
                      <a:pt x="854" y="4607"/>
                    </a:cubicBezTo>
                    <a:cubicBezTo>
                      <a:pt x="1213" y="4758"/>
                      <a:pt x="1625" y="4590"/>
                      <a:pt x="1776" y="4232"/>
                    </a:cubicBezTo>
                    <a:cubicBezTo>
                      <a:pt x="2724" y="1980"/>
                      <a:pt x="2724" y="1980"/>
                      <a:pt x="2724" y="1980"/>
                    </a:cubicBezTo>
                    <a:cubicBezTo>
                      <a:pt x="2791" y="1821"/>
                      <a:pt x="2818" y="1648"/>
                      <a:pt x="2801" y="1475"/>
                    </a:cubicBez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38">
                <a:extLst>
                  <a:ext uri="{FF2B5EF4-FFF2-40B4-BE49-F238E27FC236}">
                    <a16:creationId xmlns:a16="http://schemas.microsoft.com/office/drawing/2014/main" id="{D0AACED8-F223-4525-9BC9-DFBBB12A0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86263" y="3470275"/>
                <a:ext cx="130175" cy="184150"/>
              </a:xfrm>
              <a:custGeom>
                <a:avLst/>
                <a:gdLst>
                  <a:gd name="T0" fmla="*/ 734 w 743"/>
                  <a:gd name="T1" fmla="*/ 637 h 1055"/>
                  <a:gd name="T2" fmla="*/ 283 w 743"/>
                  <a:gd name="T3" fmla="*/ 972 h 1055"/>
                  <a:gd name="T4" fmla="*/ 268 w 743"/>
                  <a:gd name="T5" fmla="*/ 966 h 1055"/>
                  <a:gd name="T6" fmla="*/ 253 w 743"/>
                  <a:gd name="T7" fmla="*/ 959 h 1055"/>
                  <a:gd name="T8" fmla="*/ 178 w 743"/>
                  <a:gd name="T9" fmla="*/ 403 h 1055"/>
                  <a:gd name="T10" fmla="*/ 572 w 743"/>
                  <a:gd name="T11" fmla="*/ 48 h 1055"/>
                  <a:gd name="T12" fmla="*/ 712 w 743"/>
                  <a:gd name="T13" fmla="*/ 107 h 1055"/>
                  <a:gd name="T14" fmla="*/ 734 w 743"/>
                  <a:gd name="T15" fmla="*/ 637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3" h="1055">
                    <a:moveTo>
                      <a:pt x="734" y="637"/>
                    </a:moveTo>
                    <a:cubicBezTo>
                      <a:pt x="743" y="876"/>
                      <a:pt x="508" y="1055"/>
                      <a:pt x="283" y="972"/>
                    </a:cubicBezTo>
                    <a:cubicBezTo>
                      <a:pt x="278" y="970"/>
                      <a:pt x="273" y="968"/>
                      <a:pt x="268" y="966"/>
                    </a:cubicBezTo>
                    <a:cubicBezTo>
                      <a:pt x="263" y="964"/>
                      <a:pt x="258" y="962"/>
                      <a:pt x="253" y="959"/>
                    </a:cubicBezTo>
                    <a:cubicBezTo>
                      <a:pt x="37" y="857"/>
                      <a:pt x="0" y="563"/>
                      <a:pt x="178" y="403"/>
                    </a:cubicBezTo>
                    <a:cubicBezTo>
                      <a:pt x="572" y="48"/>
                      <a:pt x="572" y="48"/>
                      <a:pt x="572" y="48"/>
                    </a:cubicBezTo>
                    <a:cubicBezTo>
                      <a:pt x="625" y="0"/>
                      <a:pt x="710" y="35"/>
                      <a:pt x="712" y="107"/>
                    </a:cubicBezTo>
                    <a:lnTo>
                      <a:pt x="734" y="637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39">
                <a:extLst>
                  <a:ext uri="{FF2B5EF4-FFF2-40B4-BE49-F238E27FC236}">
                    <a16:creationId xmlns:a16="http://schemas.microsoft.com/office/drawing/2014/main" id="{09FA5C5A-1085-428D-BAC9-EFFB9656A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585788" cy="801687"/>
              </a:xfrm>
              <a:custGeom>
                <a:avLst/>
                <a:gdLst>
                  <a:gd name="T0" fmla="*/ 3321 w 3321"/>
                  <a:gd name="T1" fmla="*/ 318 h 4557"/>
                  <a:gd name="T2" fmla="*/ 3309 w 3321"/>
                  <a:gd name="T3" fmla="*/ 347 h 4557"/>
                  <a:gd name="T4" fmla="*/ 2150 w 3321"/>
                  <a:gd name="T5" fmla="*/ 1273 h 4557"/>
                  <a:gd name="T6" fmla="*/ 2039 w 3321"/>
                  <a:gd name="T7" fmla="*/ 1376 h 4557"/>
                  <a:gd name="T8" fmla="*/ 1840 w 3321"/>
                  <a:gd name="T9" fmla="*/ 1684 h 4557"/>
                  <a:gd name="T10" fmla="*/ 641 w 3321"/>
                  <a:gd name="T11" fmla="*/ 4557 h 4557"/>
                  <a:gd name="T12" fmla="*/ 526 w 3321"/>
                  <a:gd name="T13" fmla="*/ 4508 h 4557"/>
                  <a:gd name="T14" fmla="*/ 151 w 3321"/>
                  <a:gd name="T15" fmla="*/ 3586 h 4557"/>
                  <a:gd name="T16" fmla="*/ 1098 w 3321"/>
                  <a:gd name="T17" fmla="*/ 1337 h 4557"/>
                  <a:gd name="T18" fmla="*/ 1297 w 3321"/>
                  <a:gd name="T19" fmla="*/ 1029 h 4557"/>
                  <a:gd name="T20" fmla="*/ 1408 w 3321"/>
                  <a:gd name="T21" fmla="*/ 927 h 4557"/>
                  <a:gd name="T22" fmla="*/ 2567 w 3321"/>
                  <a:gd name="T23" fmla="*/ 1 h 4557"/>
                  <a:gd name="T24" fmla="*/ 2567 w 3321"/>
                  <a:gd name="T25" fmla="*/ 0 h 4557"/>
                  <a:gd name="T26" fmla="*/ 3321 w 3321"/>
                  <a:gd name="T27" fmla="*/ 318 h 4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21" h="4557">
                    <a:moveTo>
                      <a:pt x="3321" y="318"/>
                    </a:moveTo>
                    <a:cubicBezTo>
                      <a:pt x="3309" y="347"/>
                      <a:pt x="3309" y="347"/>
                      <a:pt x="3309" y="347"/>
                    </a:cubicBezTo>
                    <a:cubicBezTo>
                      <a:pt x="2150" y="1273"/>
                      <a:pt x="2150" y="1273"/>
                      <a:pt x="2150" y="1273"/>
                    </a:cubicBezTo>
                    <a:cubicBezTo>
                      <a:pt x="2110" y="1305"/>
                      <a:pt x="2073" y="1340"/>
                      <a:pt x="2039" y="1376"/>
                    </a:cubicBezTo>
                    <a:cubicBezTo>
                      <a:pt x="1955" y="1466"/>
                      <a:pt x="1888" y="1570"/>
                      <a:pt x="1840" y="1684"/>
                    </a:cubicBezTo>
                    <a:cubicBezTo>
                      <a:pt x="641" y="4557"/>
                      <a:pt x="641" y="4557"/>
                      <a:pt x="641" y="4557"/>
                    </a:cubicBezTo>
                    <a:cubicBezTo>
                      <a:pt x="526" y="4508"/>
                      <a:pt x="526" y="4508"/>
                      <a:pt x="526" y="4508"/>
                    </a:cubicBezTo>
                    <a:cubicBezTo>
                      <a:pt x="168" y="4358"/>
                      <a:pt x="0" y="3945"/>
                      <a:pt x="151" y="3586"/>
                    </a:cubicBezTo>
                    <a:cubicBezTo>
                      <a:pt x="1098" y="1337"/>
                      <a:pt x="1098" y="1337"/>
                      <a:pt x="1098" y="1337"/>
                    </a:cubicBezTo>
                    <a:cubicBezTo>
                      <a:pt x="1146" y="1223"/>
                      <a:pt x="1213" y="1119"/>
                      <a:pt x="1297" y="1029"/>
                    </a:cubicBezTo>
                    <a:cubicBezTo>
                      <a:pt x="1331" y="993"/>
                      <a:pt x="1368" y="958"/>
                      <a:pt x="1408" y="927"/>
                    </a:cubicBezTo>
                    <a:cubicBezTo>
                      <a:pt x="2567" y="1"/>
                      <a:pt x="2567" y="1"/>
                      <a:pt x="2567" y="1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3321" y="318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0">
                <a:extLst>
                  <a:ext uri="{FF2B5EF4-FFF2-40B4-BE49-F238E27FC236}">
                    <a16:creationId xmlns:a16="http://schemas.microsoft.com/office/drawing/2014/main" id="{B485E30F-B407-4563-ABA1-81C3FEA7E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271463" cy="350837"/>
              </a:xfrm>
              <a:custGeom>
                <a:avLst/>
                <a:gdLst>
                  <a:gd name="T0" fmla="*/ 1542 w 1542"/>
                  <a:gd name="T1" fmla="*/ 322 h 1997"/>
                  <a:gd name="T2" fmla="*/ 1518 w 1542"/>
                  <a:gd name="T3" fmla="*/ 346 h 1997"/>
                  <a:gd name="T4" fmla="*/ 1319 w 1542"/>
                  <a:gd name="T5" fmla="*/ 654 h 1997"/>
                  <a:gd name="T6" fmla="*/ 759 w 1542"/>
                  <a:gd name="T7" fmla="*/ 1997 h 1997"/>
                  <a:gd name="T8" fmla="*/ 0 w 1542"/>
                  <a:gd name="T9" fmla="*/ 1678 h 1997"/>
                  <a:gd name="T10" fmla="*/ 577 w 1542"/>
                  <a:gd name="T11" fmla="*/ 307 h 1997"/>
                  <a:gd name="T12" fmla="*/ 776 w 1542"/>
                  <a:gd name="T13" fmla="*/ 0 h 1997"/>
                  <a:gd name="T14" fmla="*/ 1542 w 1542"/>
                  <a:gd name="T15" fmla="*/ 322 h 1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2" h="1997">
                    <a:moveTo>
                      <a:pt x="1542" y="322"/>
                    </a:moveTo>
                    <a:cubicBezTo>
                      <a:pt x="1533" y="330"/>
                      <a:pt x="1526" y="338"/>
                      <a:pt x="1518" y="346"/>
                    </a:cubicBezTo>
                    <a:cubicBezTo>
                      <a:pt x="1434" y="436"/>
                      <a:pt x="1367" y="540"/>
                      <a:pt x="1319" y="654"/>
                    </a:cubicBezTo>
                    <a:cubicBezTo>
                      <a:pt x="759" y="1997"/>
                      <a:pt x="759" y="1997"/>
                      <a:pt x="759" y="1997"/>
                    </a:cubicBezTo>
                    <a:cubicBezTo>
                      <a:pt x="0" y="1678"/>
                      <a:pt x="0" y="1678"/>
                      <a:pt x="0" y="1678"/>
                    </a:cubicBezTo>
                    <a:cubicBezTo>
                      <a:pt x="577" y="307"/>
                      <a:pt x="577" y="307"/>
                      <a:pt x="577" y="307"/>
                    </a:cubicBezTo>
                    <a:cubicBezTo>
                      <a:pt x="625" y="193"/>
                      <a:pt x="692" y="89"/>
                      <a:pt x="776" y="0"/>
                    </a:cubicBezTo>
                    <a:lnTo>
                      <a:pt x="1542" y="322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1">
                <a:extLst>
                  <a:ext uri="{FF2B5EF4-FFF2-40B4-BE49-F238E27FC236}">
                    <a16:creationId xmlns:a16="http://schemas.microsoft.com/office/drawing/2014/main" id="{357A7465-0AA2-4E11-9A5E-27F1BE965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741363" cy="501650"/>
              </a:xfrm>
              <a:custGeom>
                <a:avLst/>
                <a:gdLst>
                  <a:gd name="T0" fmla="*/ 3714 w 4210"/>
                  <a:gd name="T1" fmla="*/ 2856 h 2856"/>
                  <a:gd name="T2" fmla="*/ 0 w 4210"/>
                  <a:gd name="T3" fmla="*/ 1293 h 2856"/>
                  <a:gd name="T4" fmla="*/ 394 w 4210"/>
                  <a:gd name="T5" fmla="*/ 356 h 2856"/>
                  <a:gd name="T6" fmla="*/ 1019 w 4210"/>
                  <a:gd name="T7" fmla="*/ 102 h 2856"/>
                  <a:gd name="T8" fmla="*/ 3853 w 4210"/>
                  <a:gd name="T9" fmla="*/ 1296 h 2856"/>
                  <a:gd name="T10" fmla="*/ 4108 w 4210"/>
                  <a:gd name="T11" fmla="*/ 1920 h 2856"/>
                  <a:gd name="T12" fmla="*/ 3714 w 4210"/>
                  <a:gd name="T13" fmla="*/ 2856 h 2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10" h="2856">
                    <a:moveTo>
                      <a:pt x="3714" y="2856"/>
                    </a:move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cubicBezTo>
                      <a:pt x="3853" y="1296"/>
                      <a:pt x="3853" y="1296"/>
                      <a:pt x="3853" y="1296"/>
                    </a:cubicBezTo>
                    <a:cubicBezTo>
                      <a:pt x="4096" y="1398"/>
                      <a:pt x="4210" y="1677"/>
                      <a:pt x="4108" y="1920"/>
                    </a:cubicBezTo>
                    <a:lnTo>
                      <a:pt x="3714" y="2856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2">
                <a:extLst>
                  <a:ext uri="{FF2B5EF4-FFF2-40B4-BE49-F238E27FC236}">
                    <a16:creationId xmlns:a16="http://schemas.microsoft.com/office/drawing/2014/main" id="{962F1BB8-2776-4BB4-9964-C8E11D01E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231775" cy="282575"/>
              </a:xfrm>
              <a:custGeom>
                <a:avLst/>
                <a:gdLst>
                  <a:gd name="T0" fmla="*/ 1320 w 1320"/>
                  <a:gd name="T1" fmla="*/ 229 h 1610"/>
                  <a:gd name="T2" fmla="*/ 754 w 1320"/>
                  <a:gd name="T3" fmla="*/ 1610 h 1610"/>
                  <a:gd name="T4" fmla="*/ 0 w 1320"/>
                  <a:gd name="T5" fmla="*/ 1293 h 1610"/>
                  <a:gd name="T6" fmla="*/ 394 w 1320"/>
                  <a:gd name="T7" fmla="*/ 356 h 1610"/>
                  <a:gd name="T8" fmla="*/ 1019 w 1320"/>
                  <a:gd name="T9" fmla="*/ 102 h 1610"/>
                  <a:gd name="T10" fmla="*/ 1320 w 1320"/>
                  <a:gd name="T11" fmla="*/ 229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0" h="1610">
                    <a:moveTo>
                      <a:pt x="1320" y="229"/>
                    </a:moveTo>
                    <a:cubicBezTo>
                      <a:pt x="754" y="1610"/>
                      <a:pt x="754" y="1610"/>
                      <a:pt x="754" y="1610"/>
                    </a:cubicBez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lnTo>
                      <a:pt x="1320" y="229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3">
                <a:extLst>
                  <a:ext uri="{FF2B5EF4-FFF2-40B4-BE49-F238E27FC236}">
                    <a16:creationId xmlns:a16="http://schemas.microsoft.com/office/drawing/2014/main" id="{0E0A8583-EBF4-4D03-8470-FE1BAB935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40400" y="3886200"/>
                <a:ext cx="2136775" cy="1138237"/>
              </a:xfrm>
              <a:custGeom>
                <a:avLst/>
                <a:gdLst>
                  <a:gd name="T0" fmla="*/ 12134 w 12134"/>
                  <a:gd name="T1" fmla="*/ 0 h 6476"/>
                  <a:gd name="T2" fmla="*/ 10168 w 12134"/>
                  <a:gd name="T3" fmla="*/ 6044 h 6476"/>
                  <a:gd name="T4" fmla="*/ 9573 w 12134"/>
                  <a:gd name="T5" fmla="*/ 6476 h 6476"/>
                  <a:gd name="T6" fmla="*/ 2593 w 12134"/>
                  <a:gd name="T7" fmla="*/ 6476 h 6476"/>
                  <a:gd name="T8" fmla="*/ 1999 w 12134"/>
                  <a:gd name="T9" fmla="*/ 6046 h 6476"/>
                  <a:gd name="T10" fmla="*/ 0 w 12134"/>
                  <a:gd name="T11" fmla="*/ 0 h 6476"/>
                  <a:gd name="T12" fmla="*/ 12134 w 12134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34" h="6476">
                    <a:moveTo>
                      <a:pt x="12134" y="0"/>
                    </a:moveTo>
                    <a:cubicBezTo>
                      <a:pt x="10168" y="6044"/>
                      <a:pt x="10168" y="6044"/>
                      <a:pt x="10168" y="6044"/>
                    </a:cubicBezTo>
                    <a:cubicBezTo>
                      <a:pt x="10085" y="6301"/>
                      <a:pt x="9844" y="6476"/>
                      <a:pt x="9573" y="6476"/>
                    </a:cubicBezTo>
                    <a:cubicBezTo>
                      <a:pt x="2593" y="6476"/>
                      <a:pt x="2593" y="6476"/>
                      <a:pt x="2593" y="6476"/>
                    </a:cubicBezTo>
                    <a:cubicBezTo>
                      <a:pt x="2323" y="6476"/>
                      <a:pt x="2083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2134" y="0"/>
                    </a:lnTo>
                    <a:close/>
                  </a:path>
                </a:pathLst>
              </a:custGeom>
              <a:solidFill>
                <a:srgbClr val="7ED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4">
                <a:extLst>
                  <a:ext uri="{FF2B5EF4-FFF2-40B4-BE49-F238E27FC236}">
                    <a16:creationId xmlns:a16="http://schemas.microsoft.com/office/drawing/2014/main" id="{558CA912-B2AB-4E1E-943F-C39D1AF44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34025" y="3886200"/>
                <a:ext cx="1930400" cy="1138237"/>
              </a:xfrm>
              <a:custGeom>
                <a:avLst/>
                <a:gdLst>
                  <a:gd name="T0" fmla="*/ 10957 w 10957"/>
                  <a:gd name="T1" fmla="*/ 0 h 6476"/>
                  <a:gd name="T2" fmla="*/ 8991 w 10957"/>
                  <a:gd name="T3" fmla="*/ 6044 h 6476"/>
                  <a:gd name="T4" fmla="*/ 8396 w 10957"/>
                  <a:gd name="T5" fmla="*/ 6476 h 6476"/>
                  <a:gd name="T6" fmla="*/ 2594 w 10957"/>
                  <a:gd name="T7" fmla="*/ 6476 h 6476"/>
                  <a:gd name="T8" fmla="*/ 1999 w 10957"/>
                  <a:gd name="T9" fmla="*/ 6046 h 6476"/>
                  <a:gd name="T10" fmla="*/ 0 w 10957"/>
                  <a:gd name="T11" fmla="*/ 0 h 6476"/>
                  <a:gd name="T12" fmla="*/ 10957 w 10957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57" h="6476">
                    <a:moveTo>
                      <a:pt x="10957" y="0"/>
                    </a:moveTo>
                    <a:cubicBezTo>
                      <a:pt x="8991" y="6044"/>
                      <a:pt x="8991" y="6044"/>
                      <a:pt x="8991" y="6044"/>
                    </a:cubicBezTo>
                    <a:cubicBezTo>
                      <a:pt x="8908" y="6301"/>
                      <a:pt x="8667" y="6476"/>
                      <a:pt x="8396" y="6476"/>
                    </a:cubicBezTo>
                    <a:cubicBezTo>
                      <a:pt x="2594" y="6476"/>
                      <a:pt x="2594" y="6476"/>
                      <a:pt x="2594" y="6476"/>
                    </a:cubicBezTo>
                    <a:cubicBezTo>
                      <a:pt x="2323" y="6476"/>
                      <a:pt x="2084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957" y="0"/>
                    </a:lnTo>
                    <a:close/>
                  </a:path>
                </a:pathLst>
              </a:cu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5">
                <a:extLst>
                  <a:ext uri="{FF2B5EF4-FFF2-40B4-BE49-F238E27FC236}">
                    <a16:creationId xmlns:a16="http://schemas.microsoft.com/office/drawing/2014/main" id="{9408FF13-1534-4645-B310-1EDF32682C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780088" y="3849688"/>
                <a:ext cx="2214563" cy="1211262"/>
              </a:xfrm>
              <a:custGeom>
                <a:avLst/>
                <a:gdLst>
                  <a:gd name="T0" fmla="*/ 1405 w 12568"/>
                  <a:gd name="T1" fmla="*/ 0 h 6888"/>
                  <a:gd name="T2" fmla="*/ 12067 w 12568"/>
                  <a:gd name="T3" fmla="*/ 412 h 6888"/>
                  <a:gd name="T4" fmla="*/ 10438 w 12568"/>
                  <a:gd name="T5" fmla="*/ 1132 h 6888"/>
                  <a:gd name="T6" fmla="*/ 9682 w 12568"/>
                  <a:gd name="T7" fmla="*/ 2698 h 6888"/>
                  <a:gd name="T8" fmla="*/ 8246 w 12568"/>
                  <a:gd name="T9" fmla="*/ 884 h 6888"/>
                  <a:gd name="T10" fmla="*/ 6490 w 12568"/>
                  <a:gd name="T11" fmla="*/ 2698 h 6888"/>
                  <a:gd name="T12" fmla="*/ 6078 w 12568"/>
                  <a:gd name="T13" fmla="*/ 1089 h 6888"/>
                  <a:gd name="T14" fmla="*/ 4592 w 12568"/>
                  <a:gd name="T15" fmla="*/ 1071 h 6888"/>
                  <a:gd name="T16" fmla="*/ 4321 w 12568"/>
                  <a:gd name="T17" fmla="*/ 2698 h 6888"/>
                  <a:gd name="T18" fmla="*/ 4069 w 12568"/>
                  <a:gd name="T19" fmla="*/ 3111 h 6888"/>
                  <a:gd name="T20" fmla="*/ 3332 w 12568"/>
                  <a:gd name="T21" fmla="*/ 4579 h 6888"/>
                  <a:gd name="T22" fmla="*/ 3450 w 12568"/>
                  <a:gd name="T23" fmla="*/ 2905 h 6888"/>
                  <a:gd name="T24" fmla="*/ 2580 w 12568"/>
                  <a:gd name="T25" fmla="*/ 1046 h 6888"/>
                  <a:gd name="T26" fmla="*/ 2510 w 12568"/>
                  <a:gd name="T27" fmla="*/ 2698 h 6888"/>
                  <a:gd name="T28" fmla="*/ 580 w 12568"/>
                  <a:gd name="T29" fmla="*/ 412 h 6888"/>
                  <a:gd name="T30" fmla="*/ 217 w 12568"/>
                  <a:gd name="T31" fmla="*/ 0 h 6888"/>
                  <a:gd name="T32" fmla="*/ 2020 w 12568"/>
                  <a:gd name="T33" fmla="*/ 6317 h 6888"/>
                  <a:gd name="T34" fmla="*/ 3568 w 12568"/>
                  <a:gd name="T35" fmla="*/ 6888 h 6888"/>
                  <a:gd name="T36" fmla="*/ 4881 w 12568"/>
                  <a:gd name="T37" fmla="*/ 6888 h 6888"/>
                  <a:gd name="T38" fmla="*/ 7733 w 12568"/>
                  <a:gd name="T39" fmla="*/ 6888 h 6888"/>
                  <a:gd name="T40" fmla="*/ 9045 w 12568"/>
                  <a:gd name="T41" fmla="*/ 6888 h 6888"/>
                  <a:gd name="T42" fmla="*/ 10582 w 12568"/>
                  <a:gd name="T43" fmla="*/ 6313 h 6888"/>
                  <a:gd name="T44" fmla="*/ 10802 w 12568"/>
                  <a:gd name="T45" fmla="*/ 4303 h 6888"/>
                  <a:gd name="T46" fmla="*/ 10016 w 12568"/>
                  <a:gd name="T47" fmla="*/ 3111 h 6888"/>
                  <a:gd name="T48" fmla="*/ 11189 w 12568"/>
                  <a:gd name="T49" fmla="*/ 3778 h 6888"/>
                  <a:gd name="T50" fmla="*/ 12547 w 12568"/>
                  <a:gd name="T51" fmla="*/ 270 h 6888"/>
                  <a:gd name="T52" fmla="*/ 7712 w 12568"/>
                  <a:gd name="T53" fmla="*/ 4579 h 6888"/>
                  <a:gd name="T54" fmla="*/ 7842 w 12568"/>
                  <a:gd name="T55" fmla="*/ 3111 h 6888"/>
                  <a:gd name="T56" fmla="*/ 9194 w 12568"/>
                  <a:gd name="T57" fmla="*/ 4991 h 6888"/>
                  <a:gd name="T58" fmla="*/ 7544 w 12568"/>
                  <a:gd name="T59" fmla="*/ 6476 h 6888"/>
                  <a:gd name="T60" fmla="*/ 7675 w 12568"/>
                  <a:gd name="T61" fmla="*/ 4991 h 6888"/>
                  <a:gd name="T62" fmla="*/ 4939 w 12568"/>
                  <a:gd name="T63" fmla="*/ 4991 h 6888"/>
                  <a:gd name="T64" fmla="*/ 5070 w 12568"/>
                  <a:gd name="T65" fmla="*/ 6476 h 6888"/>
                  <a:gd name="T66" fmla="*/ 6078 w 12568"/>
                  <a:gd name="T67" fmla="*/ 4579 h 6888"/>
                  <a:gd name="T68" fmla="*/ 4524 w 12568"/>
                  <a:gd name="T69" fmla="*/ 4991 h 6888"/>
                  <a:gd name="T70" fmla="*/ 3420 w 12568"/>
                  <a:gd name="T71" fmla="*/ 4991 h 6888"/>
                  <a:gd name="T72" fmla="*/ 2910 w 12568"/>
                  <a:gd name="T73" fmla="*/ 4579 h 6888"/>
                  <a:gd name="T74" fmla="*/ 2598 w 12568"/>
                  <a:gd name="T75" fmla="*/ 3111 h 6888"/>
                  <a:gd name="T76" fmla="*/ 2998 w 12568"/>
                  <a:gd name="T77" fmla="*/ 4991 h 6888"/>
                  <a:gd name="T78" fmla="*/ 2411 w 12568"/>
                  <a:gd name="T79" fmla="*/ 6188 h 6888"/>
                  <a:gd name="T80" fmla="*/ 9790 w 12568"/>
                  <a:gd name="T81" fmla="*/ 6476 h 6888"/>
                  <a:gd name="T82" fmla="*/ 10578 w 12568"/>
                  <a:gd name="T83" fmla="*/ 4991 h 6888"/>
                  <a:gd name="T84" fmla="*/ 8256 w 12568"/>
                  <a:gd name="T85" fmla="*/ 3111 h 6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568" h="6888">
                    <a:moveTo>
                      <a:pt x="12518" y="85"/>
                    </a:moveTo>
                    <a:cubicBezTo>
                      <a:pt x="12479" y="31"/>
                      <a:pt x="12417" y="0"/>
                      <a:pt x="12351" y="0"/>
                    </a:cubicBezTo>
                    <a:cubicBezTo>
                      <a:pt x="1405" y="0"/>
                      <a:pt x="1405" y="0"/>
                      <a:pt x="1405" y="0"/>
                    </a:cubicBezTo>
                    <a:cubicBezTo>
                      <a:pt x="1292" y="0"/>
                      <a:pt x="1199" y="92"/>
                      <a:pt x="1199" y="206"/>
                    </a:cubicBezTo>
                    <a:cubicBezTo>
                      <a:pt x="1199" y="320"/>
                      <a:pt x="1292" y="412"/>
                      <a:pt x="1405" y="412"/>
                    </a:cubicBezTo>
                    <a:cubicBezTo>
                      <a:pt x="12067" y="412"/>
                      <a:pt x="12067" y="412"/>
                      <a:pt x="12067" y="412"/>
                    </a:cubicBezTo>
                    <a:cubicBezTo>
                      <a:pt x="11324" y="2698"/>
                      <a:pt x="11324" y="2698"/>
                      <a:pt x="11324" y="2698"/>
                    </a:cubicBezTo>
                    <a:cubicBezTo>
                      <a:pt x="10104" y="2698"/>
                      <a:pt x="10104" y="2698"/>
                      <a:pt x="10104" y="2698"/>
                    </a:cubicBezTo>
                    <a:cubicBezTo>
                      <a:pt x="10438" y="1132"/>
                      <a:pt x="10438" y="1132"/>
                      <a:pt x="10438" y="1132"/>
                    </a:cubicBezTo>
                    <a:cubicBezTo>
                      <a:pt x="10461" y="1021"/>
                      <a:pt x="10390" y="911"/>
                      <a:pt x="10279" y="887"/>
                    </a:cubicBezTo>
                    <a:cubicBezTo>
                      <a:pt x="10167" y="864"/>
                      <a:pt x="10058" y="935"/>
                      <a:pt x="10034" y="1046"/>
                    </a:cubicBezTo>
                    <a:cubicBezTo>
                      <a:pt x="9682" y="2698"/>
                      <a:pt x="9682" y="2698"/>
                      <a:pt x="9682" y="2698"/>
                    </a:cubicBezTo>
                    <a:cubicBezTo>
                      <a:pt x="8292" y="2698"/>
                      <a:pt x="8292" y="2698"/>
                      <a:pt x="8292" y="2698"/>
                    </a:cubicBezTo>
                    <a:cubicBezTo>
                      <a:pt x="8433" y="1107"/>
                      <a:pt x="8433" y="1107"/>
                      <a:pt x="8433" y="1107"/>
                    </a:cubicBezTo>
                    <a:cubicBezTo>
                      <a:pt x="8443" y="994"/>
                      <a:pt x="8360" y="894"/>
                      <a:pt x="8246" y="884"/>
                    </a:cubicBezTo>
                    <a:cubicBezTo>
                      <a:pt x="8133" y="873"/>
                      <a:pt x="8032" y="957"/>
                      <a:pt x="8022" y="1071"/>
                    </a:cubicBezTo>
                    <a:cubicBezTo>
                      <a:pt x="7878" y="2698"/>
                      <a:pt x="7878" y="2698"/>
                      <a:pt x="7878" y="2698"/>
                    </a:cubicBezTo>
                    <a:cubicBezTo>
                      <a:pt x="6490" y="2698"/>
                      <a:pt x="6490" y="2698"/>
                      <a:pt x="6490" y="2698"/>
                    </a:cubicBezTo>
                    <a:cubicBezTo>
                      <a:pt x="6490" y="1089"/>
                      <a:pt x="6490" y="1089"/>
                      <a:pt x="6490" y="1089"/>
                    </a:cubicBezTo>
                    <a:cubicBezTo>
                      <a:pt x="6490" y="975"/>
                      <a:pt x="6398" y="883"/>
                      <a:pt x="6284" y="883"/>
                    </a:cubicBezTo>
                    <a:cubicBezTo>
                      <a:pt x="6170" y="883"/>
                      <a:pt x="6078" y="975"/>
                      <a:pt x="6078" y="1089"/>
                    </a:cubicBezTo>
                    <a:cubicBezTo>
                      <a:pt x="6078" y="2698"/>
                      <a:pt x="6078" y="2698"/>
                      <a:pt x="6078" y="2698"/>
                    </a:cubicBezTo>
                    <a:cubicBezTo>
                      <a:pt x="4736" y="2698"/>
                      <a:pt x="4736" y="2698"/>
                      <a:pt x="4736" y="2698"/>
                    </a:cubicBezTo>
                    <a:cubicBezTo>
                      <a:pt x="4592" y="1071"/>
                      <a:pt x="4592" y="1071"/>
                      <a:pt x="4592" y="1071"/>
                    </a:cubicBezTo>
                    <a:cubicBezTo>
                      <a:pt x="4582" y="957"/>
                      <a:pt x="4481" y="874"/>
                      <a:pt x="4368" y="884"/>
                    </a:cubicBezTo>
                    <a:cubicBezTo>
                      <a:pt x="4254" y="894"/>
                      <a:pt x="4171" y="994"/>
                      <a:pt x="4181" y="1107"/>
                    </a:cubicBezTo>
                    <a:cubicBezTo>
                      <a:pt x="4321" y="2698"/>
                      <a:pt x="4321" y="2698"/>
                      <a:pt x="4321" y="2698"/>
                    </a:cubicBezTo>
                    <a:cubicBezTo>
                      <a:pt x="4069" y="2698"/>
                      <a:pt x="4069" y="2698"/>
                      <a:pt x="4069" y="2698"/>
                    </a:cubicBezTo>
                    <a:cubicBezTo>
                      <a:pt x="3955" y="2698"/>
                      <a:pt x="3863" y="2791"/>
                      <a:pt x="3863" y="2905"/>
                    </a:cubicBezTo>
                    <a:cubicBezTo>
                      <a:pt x="3863" y="3019"/>
                      <a:pt x="3955" y="3111"/>
                      <a:pt x="4069" y="3111"/>
                    </a:cubicBezTo>
                    <a:cubicBezTo>
                      <a:pt x="4358" y="3111"/>
                      <a:pt x="4358" y="3111"/>
                      <a:pt x="4358" y="3111"/>
                    </a:cubicBezTo>
                    <a:cubicBezTo>
                      <a:pt x="4488" y="4579"/>
                      <a:pt x="4488" y="4579"/>
                      <a:pt x="4488" y="4579"/>
                    </a:cubicBezTo>
                    <a:cubicBezTo>
                      <a:pt x="3332" y="4579"/>
                      <a:pt x="3332" y="4579"/>
                      <a:pt x="3332" y="4579"/>
                    </a:cubicBezTo>
                    <a:cubicBezTo>
                      <a:pt x="3019" y="3111"/>
                      <a:pt x="3019" y="3111"/>
                      <a:pt x="3019" y="3111"/>
                    </a:cubicBezTo>
                    <a:cubicBezTo>
                      <a:pt x="3244" y="3111"/>
                      <a:pt x="3244" y="3111"/>
                      <a:pt x="3244" y="3111"/>
                    </a:cubicBezTo>
                    <a:cubicBezTo>
                      <a:pt x="3358" y="3111"/>
                      <a:pt x="3450" y="3019"/>
                      <a:pt x="3450" y="2905"/>
                    </a:cubicBezTo>
                    <a:cubicBezTo>
                      <a:pt x="3450" y="2791"/>
                      <a:pt x="3358" y="2698"/>
                      <a:pt x="3244" y="2698"/>
                    </a:cubicBezTo>
                    <a:cubicBezTo>
                      <a:pt x="2932" y="2698"/>
                      <a:pt x="2932" y="2698"/>
                      <a:pt x="2932" y="2698"/>
                    </a:cubicBezTo>
                    <a:cubicBezTo>
                      <a:pt x="2580" y="1046"/>
                      <a:pt x="2580" y="1046"/>
                      <a:pt x="2580" y="1046"/>
                    </a:cubicBezTo>
                    <a:cubicBezTo>
                      <a:pt x="2556" y="935"/>
                      <a:pt x="2447" y="863"/>
                      <a:pt x="2335" y="887"/>
                    </a:cubicBezTo>
                    <a:cubicBezTo>
                      <a:pt x="2224" y="911"/>
                      <a:pt x="2153" y="1021"/>
                      <a:pt x="2176" y="1132"/>
                    </a:cubicBezTo>
                    <a:cubicBezTo>
                      <a:pt x="2510" y="2698"/>
                      <a:pt x="2510" y="2698"/>
                      <a:pt x="2510" y="2698"/>
                    </a:cubicBezTo>
                    <a:cubicBezTo>
                      <a:pt x="1258" y="2698"/>
                      <a:pt x="1258" y="2698"/>
                      <a:pt x="1258" y="2698"/>
                    </a:cubicBezTo>
                    <a:cubicBezTo>
                      <a:pt x="502" y="412"/>
                      <a:pt x="502" y="412"/>
                      <a:pt x="502" y="412"/>
                    </a:cubicBezTo>
                    <a:cubicBezTo>
                      <a:pt x="580" y="412"/>
                      <a:pt x="580" y="412"/>
                      <a:pt x="580" y="412"/>
                    </a:cubicBezTo>
                    <a:cubicBezTo>
                      <a:pt x="694" y="412"/>
                      <a:pt x="787" y="320"/>
                      <a:pt x="787" y="206"/>
                    </a:cubicBezTo>
                    <a:cubicBezTo>
                      <a:pt x="787" y="92"/>
                      <a:pt x="694" y="0"/>
                      <a:pt x="580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151" y="0"/>
                      <a:pt x="88" y="31"/>
                      <a:pt x="50" y="85"/>
                    </a:cubicBezTo>
                    <a:cubicBezTo>
                      <a:pt x="11" y="139"/>
                      <a:pt x="0" y="208"/>
                      <a:pt x="21" y="271"/>
                    </a:cubicBezTo>
                    <a:cubicBezTo>
                      <a:pt x="2020" y="6317"/>
                      <a:pt x="2020" y="6317"/>
                      <a:pt x="2020" y="6317"/>
                    </a:cubicBezTo>
                    <a:cubicBezTo>
                      <a:pt x="2133" y="6659"/>
                      <a:pt x="2450" y="6888"/>
                      <a:pt x="2810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9" y="6888"/>
                      <a:pt x="3569" y="6888"/>
                      <a:pt x="3569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6" y="6888"/>
                      <a:pt x="9046" y="6888"/>
                      <a:pt x="9046" y="6888"/>
                    </a:cubicBezTo>
                    <a:cubicBezTo>
                      <a:pt x="9790" y="6888"/>
                      <a:pt x="9790" y="6888"/>
                      <a:pt x="9790" y="6888"/>
                    </a:cubicBezTo>
                    <a:cubicBezTo>
                      <a:pt x="10152" y="6888"/>
                      <a:pt x="10470" y="6657"/>
                      <a:pt x="10582" y="6313"/>
                    </a:cubicBezTo>
                    <a:cubicBezTo>
                      <a:pt x="11194" y="4431"/>
                      <a:pt x="11194" y="4431"/>
                      <a:pt x="11194" y="4431"/>
                    </a:cubicBezTo>
                    <a:cubicBezTo>
                      <a:pt x="11229" y="4322"/>
                      <a:pt x="11170" y="4206"/>
                      <a:pt x="11062" y="4171"/>
                    </a:cubicBezTo>
                    <a:cubicBezTo>
                      <a:pt x="10953" y="4135"/>
                      <a:pt x="10837" y="4195"/>
                      <a:pt x="10802" y="4303"/>
                    </a:cubicBezTo>
                    <a:cubicBezTo>
                      <a:pt x="10712" y="4579"/>
                      <a:pt x="10712" y="4579"/>
                      <a:pt x="10712" y="4579"/>
                    </a:cubicBezTo>
                    <a:cubicBezTo>
                      <a:pt x="9704" y="4579"/>
                      <a:pt x="9704" y="4579"/>
                      <a:pt x="9704" y="4579"/>
                    </a:cubicBezTo>
                    <a:cubicBezTo>
                      <a:pt x="10016" y="3111"/>
                      <a:pt x="10016" y="3111"/>
                      <a:pt x="10016" y="3111"/>
                    </a:cubicBezTo>
                    <a:cubicBezTo>
                      <a:pt x="11189" y="3111"/>
                      <a:pt x="11189" y="3111"/>
                      <a:pt x="11189" y="3111"/>
                    </a:cubicBezTo>
                    <a:cubicBezTo>
                      <a:pt x="11057" y="3518"/>
                      <a:pt x="11057" y="3518"/>
                      <a:pt x="11057" y="3518"/>
                    </a:cubicBezTo>
                    <a:cubicBezTo>
                      <a:pt x="11022" y="3627"/>
                      <a:pt x="11081" y="3743"/>
                      <a:pt x="11189" y="3778"/>
                    </a:cubicBezTo>
                    <a:cubicBezTo>
                      <a:pt x="11211" y="3785"/>
                      <a:pt x="11232" y="3788"/>
                      <a:pt x="11253" y="3788"/>
                    </a:cubicBezTo>
                    <a:cubicBezTo>
                      <a:pt x="11340" y="3788"/>
                      <a:pt x="11421" y="3733"/>
                      <a:pt x="11449" y="3646"/>
                    </a:cubicBezTo>
                    <a:cubicBezTo>
                      <a:pt x="12547" y="270"/>
                      <a:pt x="12547" y="270"/>
                      <a:pt x="12547" y="270"/>
                    </a:cubicBezTo>
                    <a:cubicBezTo>
                      <a:pt x="12568" y="207"/>
                      <a:pt x="12557" y="138"/>
                      <a:pt x="12518" y="85"/>
                    </a:cubicBezTo>
                    <a:close/>
                    <a:moveTo>
                      <a:pt x="7842" y="3111"/>
                    </a:moveTo>
                    <a:cubicBezTo>
                      <a:pt x="7712" y="4579"/>
                      <a:pt x="7712" y="4579"/>
                      <a:pt x="7712" y="4579"/>
                    </a:cubicBezTo>
                    <a:cubicBezTo>
                      <a:pt x="6490" y="4579"/>
                      <a:pt x="6490" y="4579"/>
                      <a:pt x="6490" y="4579"/>
                    </a:cubicBezTo>
                    <a:cubicBezTo>
                      <a:pt x="6490" y="3111"/>
                      <a:pt x="6490" y="3111"/>
                      <a:pt x="6490" y="3111"/>
                    </a:cubicBezTo>
                    <a:lnTo>
                      <a:pt x="7842" y="3111"/>
                    </a:lnTo>
                    <a:close/>
                    <a:moveTo>
                      <a:pt x="7958" y="6476"/>
                    </a:moveTo>
                    <a:cubicBezTo>
                      <a:pt x="8089" y="4991"/>
                      <a:pt x="8089" y="4991"/>
                      <a:pt x="8089" y="4991"/>
                    </a:cubicBezTo>
                    <a:cubicBezTo>
                      <a:pt x="9194" y="4991"/>
                      <a:pt x="9194" y="4991"/>
                      <a:pt x="9194" y="4991"/>
                    </a:cubicBezTo>
                    <a:cubicBezTo>
                      <a:pt x="8878" y="6476"/>
                      <a:pt x="8878" y="6476"/>
                      <a:pt x="8878" y="6476"/>
                    </a:cubicBezTo>
                    <a:lnTo>
                      <a:pt x="7958" y="6476"/>
                    </a:lnTo>
                    <a:close/>
                    <a:moveTo>
                      <a:pt x="7544" y="6476"/>
                    </a:moveTo>
                    <a:cubicBezTo>
                      <a:pt x="6490" y="6476"/>
                      <a:pt x="6490" y="6476"/>
                      <a:pt x="6490" y="6476"/>
                    </a:cubicBezTo>
                    <a:cubicBezTo>
                      <a:pt x="6490" y="4991"/>
                      <a:pt x="6490" y="4991"/>
                      <a:pt x="6490" y="4991"/>
                    </a:cubicBezTo>
                    <a:cubicBezTo>
                      <a:pt x="7675" y="4991"/>
                      <a:pt x="7675" y="4991"/>
                      <a:pt x="7675" y="4991"/>
                    </a:cubicBezTo>
                    <a:lnTo>
                      <a:pt x="7544" y="6476"/>
                    </a:lnTo>
                    <a:close/>
                    <a:moveTo>
                      <a:pt x="5070" y="6476"/>
                    </a:moveTo>
                    <a:cubicBezTo>
                      <a:pt x="4939" y="4991"/>
                      <a:pt x="4939" y="4991"/>
                      <a:pt x="4939" y="4991"/>
                    </a:cubicBezTo>
                    <a:cubicBezTo>
                      <a:pt x="6078" y="4991"/>
                      <a:pt x="6078" y="4991"/>
                      <a:pt x="6078" y="4991"/>
                    </a:cubicBezTo>
                    <a:cubicBezTo>
                      <a:pt x="6078" y="6476"/>
                      <a:pt x="6078" y="6476"/>
                      <a:pt x="6078" y="6476"/>
                    </a:cubicBezTo>
                    <a:lnTo>
                      <a:pt x="5070" y="6476"/>
                    </a:lnTo>
                    <a:close/>
                    <a:moveTo>
                      <a:pt x="4772" y="3111"/>
                    </a:moveTo>
                    <a:cubicBezTo>
                      <a:pt x="6078" y="3111"/>
                      <a:pt x="6078" y="3111"/>
                      <a:pt x="6078" y="3111"/>
                    </a:cubicBezTo>
                    <a:cubicBezTo>
                      <a:pt x="6078" y="4579"/>
                      <a:pt x="6078" y="4579"/>
                      <a:pt x="6078" y="4579"/>
                    </a:cubicBezTo>
                    <a:cubicBezTo>
                      <a:pt x="4902" y="4579"/>
                      <a:pt x="4902" y="4579"/>
                      <a:pt x="4902" y="4579"/>
                    </a:cubicBezTo>
                    <a:lnTo>
                      <a:pt x="4772" y="3111"/>
                    </a:lnTo>
                    <a:close/>
                    <a:moveTo>
                      <a:pt x="4524" y="4991"/>
                    </a:moveTo>
                    <a:cubicBezTo>
                      <a:pt x="4656" y="6476"/>
                      <a:pt x="4656" y="6476"/>
                      <a:pt x="4656" y="6476"/>
                    </a:cubicBezTo>
                    <a:cubicBezTo>
                      <a:pt x="3736" y="6476"/>
                      <a:pt x="3736" y="6476"/>
                      <a:pt x="3736" y="6476"/>
                    </a:cubicBezTo>
                    <a:cubicBezTo>
                      <a:pt x="3420" y="4991"/>
                      <a:pt x="3420" y="4991"/>
                      <a:pt x="3420" y="4991"/>
                    </a:cubicBezTo>
                    <a:lnTo>
                      <a:pt x="4524" y="4991"/>
                    </a:lnTo>
                    <a:close/>
                    <a:moveTo>
                      <a:pt x="2598" y="3111"/>
                    </a:moveTo>
                    <a:cubicBezTo>
                      <a:pt x="2910" y="4579"/>
                      <a:pt x="2910" y="4579"/>
                      <a:pt x="2910" y="4579"/>
                    </a:cubicBezTo>
                    <a:cubicBezTo>
                      <a:pt x="1879" y="4579"/>
                      <a:pt x="1879" y="4579"/>
                      <a:pt x="1879" y="4579"/>
                    </a:cubicBezTo>
                    <a:cubicBezTo>
                      <a:pt x="1394" y="3111"/>
                      <a:pt x="1394" y="3111"/>
                      <a:pt x="1394" y="3111"/>
                    </a:cubicBezTo>
                    <a:lnTo>
                      <a:pt x="2598" y="3111"/>
                    </a:lnTo>
                    <a:close/>
                    <a:moveTo>
                      <a:pt x="2411" y="6188"/>
                    </a:moveTo>
                    <a:cubicBezTo>
                      <a:pt x="2016" y="4991"/>
                      <a:pt x="2016" y="4991"/>
                      <a:pt x="2016" y="4991"/>
                    </a:cubicBezTo>
                    <a:cubicBezTo>
                      <a:pt x="2998" y="4991"/>
                      <a:pt x="2998" y="4991"/>
                      <a:pt x="2998" y="4991"/>
                    </a:cubicBezTo>
                    <a:cubicBezTo>
                      <a:pt x="3314" y="6476"/>
                      <a:pt x="3314" y="6476"/>
                      <a:pt x="3314" y="6476"/>
                    </a:cubicBezTo>
                    <a:cubicBezTo>
                      <a:pt x="2810" y="6476"/>
                      <a:pt x="2810" y="6476"/>
                      <a:pt x="2810" y="6476"/>
                    </a:cubicBezTo>
                    <a:cubicBezTo>
                      <a:pt x="2628" y="6476"/>
                      <a:pt x="2468" y="6360"/>
                      <a:pt x="2411" y="6188"/>
                    </a:cubicBezTo>
                    <a:close/>
                    <a:moveTo>
                      <a:pt x="10578" y="4991"/>
                    </a:moveTo>
                    <a:cubicBezTo>
                      <a:pt x="10189" y="6186"/>
                      <a:pt x="10189" y="6186"/>
                      <a:pt x="10189" y="6186"/>
                    </a:cubicBezTo>
                    <a:cubicBezTo>
                      <a:pt x="10133" y="6359"/>
                      <a:pt x="9973" y="6476"/>
                      <a:pt x="9790" y="6476"/>
                    </a:cubicBezTo>
                    <a:cubicBezTo>
                      <a:pt x="9300" y="6476"/>
                      <a:pt x="9300" y="6476"/>
                      <a:pt x="9300" y="6476"/>
                    </a:cubicBezTo>
                    <a:cubicBezTo>
                      <a:pt x="9616" y="4991"/>
                      <a:pt x="9616" y="4991"/>
                      <a:pt x="9616" y="4991"/>
                    </a:cubicBezTo>
                    <a:cubicBezTo>
                      <a:pt x="10578" y="4991"/>
                      <a:pt x="10578" y="4991"/>
                      <a:pt x="10578" y="4991"/>
                    </a:cubicBezTo>
                    <a:close/>
                    <a:moveTo>
                      <a:pt x="9282" y="4579"/>
                    </a:moveTo>
                    <a:cubicBezTo>
                      <a:pt x="8126" y="4579"/>
                      <a:pt x="8126" y="4579"/>
                      <a:pt x="8126" y="4579"/>
                    </a:cubicBezTo>
                    <a:cubicBezTo>
                      <a:pt x="8256" y="3111"/>
                      <a:pt x="8256" y="3111"/>
                      <a:pt x="8256" y="3111"/>
                    </a:cubicBezTo>
                    <a:cubicBezTo>
                      <a:pt x="9595" y="3111"/>
                      <a:pt x="9595" y="3111"/>
                      <a:pt x="9595" y="3111"/>
                    </a:cubicBezTo>
                    <a:lnTo>
                      <a:pt x="9282" y="4579"/>
                    </a:ln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6">
                <a:extLst>
                  <a:ext uri="{FF2B5EF4-FFF2-40B4-BE49-F238E27FC236}">
                    <a16:creationId xmlns:a16="http://schemas.microsoft.com/office/drawing/2014/main" id="{7D30E6D3-DC9D-4759-81AF-23B6A2BD6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0575" y="3730625"/>
                <a:ext cx="2397125" cy="311150"/>
              </a:xfrm>
              <a:custGeom>
                <a:avLst/>
                <a:gdLst>
                  <a:gd name="T0" fmla="*/ 13606 w 13606"/>
                  <a:gd name="T1" fmla="*/ 883 h 1766"/>
                  <a:gd name="T2" fmla="*/ 13347 w 13606"/>
                  <a:gd name="T3" fmla="*/ 1507 h 1766"/>
                  <a:gd name="T4" fmla="*/ 12723 w 13606"/>
                  <a:gd name="T5" fmla="*/ 1766 h 1766"/>
                  <a:gd name="T6" fmla="*/ 883 w 13606"/>
                  <a:gd name="T7" fmla="*/ 1766 h 1766"/>
                  <a:gd name="T8" fmla="*/ 0 w 13606"/>
                  <a:gd name="T9" fmla="*/ 883 h 1766"/>
                  <a:gd name="T10" fmla="*/ 259 w 13606"/>
                  <a:gd name="T11" fmla="*/ 259 h 1766"/>
                  <a:gd name="T12" fmla="*/ 883 w 13606"/>
                  <a:gd name="T13" fmla="*/ 0 h 1766"/>
                  <a:gd name="T14" fmla="*/ 12723 w 13606"/>
                  <a:gd name="T15" fmla="*/ 0 h 1766"/>
                  <a:gd name="T16" fmla="*/ 13605 w 13606"/>
                  <a:gd name="T17" fmla="*/ 834 h 1766"/>
                  <a:gd name="T18" fmla="*/ 13606 w 13606"/>
                  <a:gd name="T19" fmla="*/ 883 h 1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06" h="1766">
                    <a:moveTo>
                      <a:pt x="13606" y="883"/>
                    </a:moveTo>
                    <a:cubicBezTo>
                      <a:pt x="13606" y="1126"/>
                      <a:pt x="13507" y="1347"/>
                      <a:pt x="13347" y="1507"/>
                    </a:cubicBezTo>
                    <a:cubicBezTo>
                      <a:pt x="13187" y="1667"/>
                      <a:pt x="12966" y="1766"/>
                      <a:pt x="12723" y="1766"/>
                    </a:cubicBezTo>
                    <a:cubicBezTo>
                      <a:pt x="883" y="1766"/>
                      <a:pt x="883" y="1766"/>
                      <a:pt x="883" y="1766"/>
                    </a:cubicBezTo>
                    <a:cubicBezTo>
                      <a:pt x="397" y="1766"/>
                      <a:pt x="0" y="1369"/>
                      <a:pt x="0" y="883"/>
                    </a:cubicBezTo>
                    <a:cubicBezTo>
                      <a:pt x="0" y="640"/>
                      <a:pt x="99" y="419"/>
                      <a:pt x="259" y="259"/>
                    </a:cubicBezTo>
                    <a:cubicBezTo>
                      <a:pt x="419" y="99"/>
                      <a:pt x="640" y="0"/>
                      <a:pt x="883" y="0"/>
                    </a:cubicBezTo>
                    <a:cubicBezTo>
                      <a:pt x="12723" y="0"/>
                      <a:pt x="12723" y="0"/>
                      <a:pt x="12723" y="0"/>
                    </a:cubicBezTo>
                    <a:cubicBezTo>
                      <a:pt x="13192" y="0"/>
                      <a:pt x="13579" y="371"/>
                      <a:pt x="13605" y="834"/>
                    </a:cubicBezTo>
                    <a:cubicBezTo>
                      <a:pt x="13606" y="850"/>
                      <a:pt x="13606" y="866"/>
                      <a:pt x="13606" y="883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47">
                <a:extLst>
                  <a:ext uri="{FF2B5EF4-FFF2-40B4-BE49-F238E27FC236}">
                    <a16:creationId xmlns:a16="http://schemas.microsoft.com/office/drawing/2014/main" id="{B8DCBC21-8196-411E-87F9-EEAE4B399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15000" y="3730625"/>
                <a:ext cx="2241550" cy="146050"/>
              </a:xfrm>
              <a:custGeom>
                <a:avLst/>
                <a:gdLst>
                  <a:gd name="T0" fmla="*/ 12722 w 12722"/>
                  <a:gd name="T1" fmla="*/ 834 h 834"/>
                  <a:gd name="T2" fmla="*/ 882 w 12722"/>
                  <a:gd name="T3" fmla="*/ 834 h 834"/>
                  <a:gd name="T4" fmla="*/ 0 w 12722"/>
                  <a:gd name="T5" fmla="*/ 0 h 834"/>
                  <a:gd name="T6" fmla="*/ 11840 w 12722"/>
                  <a:gd name="T7" fmla="*/ 0 h 834"/>
                  <a:gd name="T8" fmla="*/ 12722 w 12722"/>
                  <a:gd name="T9" fmla="*/ 834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2" h="834">
                    <a:moveTo>
                      <a:pt x="12722" y="834"/>
                    </a:moveTo>
                    <a:cubicBezTo>
                      <a:pt x="882" y="834"/>
                      <a:pt x="882" y="834"/>
                      <a:pt x="882" y="834"/>
                    </a:cubicBezTo>
                    <a:cubicBezTo>
                      <a:pt x="413" y="834"/>
                      <a:pt x="26" y="463"/>
                      <a:pt x="0" y="0"/>
                    </a:cubicBezTo>
                    <a:cubicBezTo>
                      <a:pt x="11840" y="0"/>
                      <a:pt x="11840" y="0"/>
                      <a:pt x="11840" y="0"/>
                    </a:cubicBezTo>
                    <a:cubicBezTo>
                      <a:pt x="12309" y="0"/>
                      <a:pt x="12696" y="371"/>
                      <a:pt x="12722" y="834"/>
                    </a:cubicBez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8">
                <a:extLst>
                  <a:ext uri="{FF2B5EF4-FFF2-40B4-BE49-F238E27FC236}">
                    <a16:creationId xmlns:a16="http://schemas.microsoft.com/office/drawing/2014/main" id="{4C091226-8F9D-46D5-8C03-BEB3060C5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78375" y="2987675"/>
                <a:ext cx="211138" cy="947737"/>
              </a:xfrm>
              <a:custGeom>
                <a:avLst/>
                <a:gdLst>
                  <a:gd name="T0" fmla="*/ 1198 w 1198"/>
                  <a:gd name="T1" fmla="*/ 599 h 5391"/>
                  <a:gd name="T2" fmla="*/ 1198 w 1198"/>
                  <a:gd name="T3" fmla="*/ 4792 h 5391"/>
                  <a:gd name="T4" fmla="*/ 1040 w 1198"/>
                  <a:gd name="T5" fmla="*/ 5196 h 5391"/>
                  <a:gd name="T6" fmla="*/ 599 w 1198"/>
                  <a:gd name="T7" fmla="*/ 5391 h 5391"/>
                  <a:gd name="T8" fmla="*/ 0 w 1198"/>
                  <a:gd name="T9" fmla="*/ 4792 h 5391"/>
                  <a:gd name="T10" fmla="*/ 0 w 1198"/>
                  <a:gd name="T11" fmla="*/ 599 h 5391"/>
                  <a:gd name="T12" fmla="*/ 599 w 1198"/>
                  <a:gd name="T13" fmla="*/ 0 h 5391"/>
                  <a:gd name="T14" fmla="*/ 1022 w 1198"/>
                  <a:gd name="T15" fmla="*/ 176 h 5391"/>
                  <a:gd name="T16" fmla="*/ 1040 w 1198"/>
                  <a:gd name="T17" fmla="*/ 195 h 5391"/>
                  <a:gd name="T18" fmla="*/ 1198 w 1198"/>
                  <a:gd name="T19" fmla="*/ 599 h 5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8" h="5391">
                    <a:moveTo>
                      <a:pt x="1198" y="599"/>
                    </a:moveTo>
                    <a:cubicBezTo>
                      <a:pt x="1198" y="4792"/>
                      <a:pt x="1198" y="4792"/>
                      <a:pt x="1198" y="4792"/>
                    </a:cubicBezTo>
                    <a:cubicBezTo>
                      <a:pt x="1198" y="4947"/>
                      <a:pt x="1138" y="5089"/>
                      <a:pt x="1040" y="5196"/>
                    </a:cubicBezTo>
                    <a:cubicBezTo>
                      <a:pt x="930" y="5316"/>
                      <a:pt x="773" y="5391"/>
                      <a:pt x="599" y="5391"/>
                    </a:cubicBezTo>
                    <a:cubicBezTo>
                      <a:pt x="269" y="5391"/>
                      <a:pt x="0" y="5121"/>
                      <a:pt x="0" y="4792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269"/>
                      <a:pt x="270" y="0"/>
                      <a:pt x="599" y="0"/>
                    </a:cubicBezTo>
                    <a:cubicBezTo>
                      <a:pt x="764" y="0"/>
                      <a:pt x="914" y="67"/>
                      <a:pt x="1022" y="176"/>
                    </a:cubicBezTo>
                    <a:cubicBezTo>
                      <a:pt x="1028" y="182"/>
                      <a:pt x="1034" y="188"/>
                      <a:pt x="1040" y="195"/>
                    </a:cubicBezTo>
                    <a:cubicBezTo>
                      <a:pt x="1138" y="301"/>
                      <a:pt x="1198" y="443"/>
                      <a:pt x="1198" y="599"/>
                    </a:cubicBezTo>
                    <a:close/>
                  </a:path>
                </a:pathLst>
              </a:custGeom>
              <a:solidFill>
                <a:srgbClr val="478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49">
                <a:extLst>
                  <a:ext uri="{FF2B5EF4-FFF2-40B4-BE49-F238E27FC236}">
                    <a16:creationId xmlns:a16="http://schemas.microsoft.com/office/drawing/2014/main" id="{76B70ADC-D904-4D69-921B-2AC8CF3EC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2800" y="3021013"/>
                <a:ext cx="55563" cy="879475"/>
              </a:xfrm>
              <a:custGeom>
                <a:avLst/>
                <a:gdLst>
                  <a:gd name="T0" fmla="*/ 316 w 316"/>
                  <a:gd name="T1" fmla="*/ 404 h 5001"/>
                  <a:gd name="T2" fmla="*/ 316 w 316"/>
                  <a:gd name="T3" fmla="*/ 4597 h 5001"/>
                  <a:gd name="T4" fmla="*/ 158 w 316"/>
                  <a:gd name="T5" fmla="*/ 5001 h 5001"/>
                  <a:gd name="T6" fmla="*/ 0 w 316"/>
                  <a:gd name="T7" fmla="*/ 4597 h 5001"/>
                  <a:gd name="T8" fmla="*/ 0 w 316"/>
                  <a:gd name="T9" fmla="*/ 404 h 5001"/>
                  <a:gd name="T10" fmla="*/ 158 w 316"/>
                  <a:gd name="T11" fmla="*/ 0 h 5001"/>
                  <a:gd name="T12" fmla="*/ 316 w 316"/>
                  <a:gd name="T13" fmla="*/ 404 h 5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6" h="5001">
                    <a:moveTo>
                      <a:pt x="316" y="404"/>
                    </a:moveTo>
                    <a:cubicBezTo>
                      <a:pt x="316" y="4597"/>
                      <a:pt x="316" y="4597"/>
                      <a:pt x="316" y="4597"/>
                    </a:cubicBezTo>
                    <a:cubicBezTo>
                      <a:pt x="316" y="4752"/>
                      <a:pt x="256" y="4894"/>
                      <a:pt x="158" y="5001"/>
                    </a:cubicBezTo>
                    <a:cubicBezTo>
                      <a:pt x="60" y="4894"/>
                      <a:pt x="0" y="4752"/>
                      <a:pt x="0" y="4597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0" y="248"/>
                      <a:pt x="60" y="106"/>
                      <a:pt x="158" y="0"/>
                    </a:cubicBezTo>
                    <a:cubicBezTo>
                      <a:pt x="256" y="106"/>
                      <a:pt x="316" y="248"/>
                      <a:pt x="316" y="404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Oval 50">
                <a:extLst>
                  <a:ext uri="{FF2B5EF4-FFF2-40B4-BE49-F238E27FC236}">
                    <a16:creationId xmlns:a16="http://schemas.microsoft.com/office/drawing/2014/main" id="{BF2F8446-DCE7-4AEE-B8E0-98E79AAB6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03763" y="3800475"/>
                <a:ext cx="63500" cy="63500"/>
              </a:xfrm>
              <a:prstGeom prst="ellipse">
                <a:avLst/>
              </a:pr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DB65F458-8638-45FB-BCBD-0EA11574151C}"/>
                </a:ext>
              </a:extLst>
            </p:cNvPr>
            <p:cNvGrpSpPr/>
            <p:nvPr/>
          </p:nvGrpSpPr>
          <p:grpSpPr>
            <a:xfrm>
              <a:off x="8251863" y="4420421"/>
              <a:ext cx="2769738" cy="1430045"/>
              <a:chOff x="4941702" y="4317664"/>
              <a:chExt cx="2769738" cy="1430045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4E0ADE64-79EB-4654-A08F-3D9B35AF45AE}"/>
                  </a:ext>
                </a:extLst>
              </p:cNvPr>
              <p:cNvSpPr/>
              <p:nvPr/>
            </p:nvSpPr>
            <p:spPr>
              <a:xfrm>
                <a:off x="5216022" y="4317664"/>
                <a:ext cx="2221098" cy="748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2500"/>
                  </a:lnSpc>
                </a:pP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Food And </a:t>
                </a:r>
                <a:r>
                  <a:rPr lang="en-US" sz="30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Restaurant</a:t>
                </a:r>
                <a:r>
                  <a:rPr lang="en-US" sz="1700" b="1" dirty="0"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94" name="TextBox 114">
                <a:extLst>
                  <a:ext uri="{FF2B5EF4-FFF2-40B4-BE49-F238E27FC236}">
                    <a16:creationId xmlns:a16="http://schemas.microsoft.com/office/drawing/2014/main" id="{17ACA5F7-E7F5-43FC-B4C0-EE54F68C4E5F}"/>
                  </a:ext>
                </a:extLst>
              </p:cNvPr>
              <p:cNvSpPr txBox="1"/>
              <p:nvPr/>
            </p:nvSpPr>
            <p:spPr>
              <a:xfrm>
                <a:off x="4941702" y="4985834"/>
                <a:ext cx="2769738" cy="761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pic>
        <p:nvPicPr>
          <p:cNvPr id="140" name="Picture Placeholder 139">
            <a:extLst>
              <a:ext uri="{FF2B5EF4-FFF2-40B4-BE49-F238E27FC236}">
                <a16:creationId xmlns:a16="http://schemas.microsoft.com/office/drawing/2014/main" id="{4401D645-1DC0-4BE7-93C9-4311C5F816FC}"/>
              </a:ext>
            </a:extLst>
          </p:cNvPr>
          <p:cNvPicPr>
            <a:picLocks noGrp="1" noChangeAspect="1"/>
          </p:cNvPicPr>
          <p:nvPr>
            <p:ph type="pic" sz="quarter" idx="208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2" r="16852"/>
          <a:stretch>
            <a:fillRect/>
          </a:stretch>
        </p:blipFill>
        <p:spPr/>
      </p:pic>
      <p:sp>
        <p:nvSpPr>
          <p:cNvPr id="61" name="Oval 60">
            <a:extLst>
              <a:ext uri="{FF2B5EF4-FFF2-40B4-BE49-F238E27FC236}">
                <a16:creationId xmlns:a16="http://schemas.microsoft.com/office/drawing/2014/main" id="{FB1BD1A8-F435-4892-86E2-5C772A0F4586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Placeholder 92">
            <a:extLst>
              <a:ext uri="{FF2B5EF4-FFF2-40B4-BE49-F238E27FC236}">
                <a16:creationId xmlns:a16="http://schemas.microsoft.com/office/drawing/2014/main" id="{B57094BB-4CFC-4EC1-9244-702EC86165D3}"/>
              </a:ext>
            </a:extLst>
          </p:cNvPr>
          <p:cNvPicPr>
            <a:picLocks noGrp="1" noChangeAspect="1"/>
          </p:cNvPicPr>
          <p:nvPr>
            <p:ph type="pic" sz="quarter" idx="19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7" r="31387"/>
          <a:stretch>
            <a:fillRect/>
          </a:stretch>
        </p:blipFill>
        <p:spPr/>
      </p:pic>
      <p:pic>
        <p:nvPicPr>
          <p:cNvPr id="95" name="Picture Placeholder 94">
            <a:extLst>
              <a:ext uri="{FF2B5EF4-FFF2-40B4-BE49-F238E27FC236}">
                <a16:creationId xmlns:a16="http://schemas.microsoft.com/office/drawing/2014/main" id="{D41EABE3-3ECF-424F-8702-38EC47A01508}"/>
              </a:ext>
            </a:extLst>
          </p:cNvPr>
          <p:cNvPicPr>
            <a:picLocks noGrp="1" noChangeAspect="1"/>
          </p:cNvPicPr>
          <p:nvPr>
            <p:ph type="pic" sz="quarter" idx="20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9" r="1449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AB26558-A57F-4AB0-AFF4-351A5A2698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E5681-EB0B-4768-8582-9C5012C37D0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EB7804A-D268-47AC-9424-F4F3849D83E2}"/>
              </a:ext>
            </a:extLst>
          </p:cNvPr>
          <p:cNvSpPr/>
          <p:nvPr/>
        </p:nvSpPr>
        <p:spPr>
          <a:xfrm>
            <a:off x="3851413" y="1693638"/>
            <a:ext cx="2670471" cy="212918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37FC98C-8ECC-4D48-8AC2-5C03894713AC}"/>
              </a:ext>
            </a:extLst>
          </p:cNvPr>
          <p:cNvSpPr/>
          <p:nvPr/>
        </p:nvSpPr>
        <p:spPr>
          <a:xfrm>
            <a:off x="3851413" y="3886147"/>
            <a:ext cx="2670471" cy="224966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38AAD84-29A2-42D9-ABC2-DA0764BEF533}"/>
              </a:ext>
            </a:extLst>
          </p:cNvPr>
          <p:cNvGrpSpPr/>
          <p:nvPr/>
        </p:nvGrpSpPr>
        <p:grpSpPr>
          <a:xfrm>
            <a:off x="4076099" y="4069528"/>
            <a:ext cx="2221098" cy="1882899"/>
            <a:chOff x="4049756" y="4106567"/>
            <a:chExt cx="2221098" cy="188289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63625DB-1204-44C6-BAF3-200444C9CC3C}"/>
                </a:ext>
              </a:extLst>
            </p:cNvPr>
            <p:cNvGrpSpPr/>
            <p:nvPr/>
          </p:nvGrpSpPr>
          <p:grpSpPr>
            <a:xfrm>
              <a:off x="4718333" y="4106567"/>
              <a:ext cx="883944" cy="678514"/>
              <a:chOff x="-5854700" y="3695700"/>
              <a:chExt cx="2841624" cy="2181226"/>
            </a:xfrm>
          </p:grpSpPr>
          <p:sp>
            <p:nvSpPr>
              <p:cNvPr id="15" name="Freeform 12">
                <a:extLst>
                  <a:ext uri="{FF2B5EF4-FFF2-40B4-BE49-F238E27FC236}">
                    <a16:creationId xmlns:a16="http://schemas.microsoft.com/office/drawing/2014/main" id="{A6E264C4-EC28-47DD-8327-1E462C19E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3695700"/>
                <a:ext cx="2481262" cy="942975"/>
              </a:xfrm>
              <a:custGeom>
                <a:avLst/>
                <a:gdLst>
                  <a:gd name="T0" fmla="*/ 5951 w 11902"/>
                  <a:gd name="T1" fmla="*/ 0 h 4534"/>
                  <a:gd name="T2" fmla="*/ 0 w 11902"/>
                  <a:gd name="T3" fmla="*/ 4250 h 4534"/>
                  <a:gd name="T4" fmla="*/ 284 w 11902"/>
                  <a:gd name="T5" fmla="*/ 4534 h 4534"/>
                  <a:gd name="T6" fmla="*/ 11619 w 11902"/>
                  <a:gd name="T7" fmla="*/ 4534 h 4534"/>
                  <a:gd name="T8" fmla="*/ 11902 w 11902"/>
                  <a:gd name="T9" fmla="*/ 4250 h 4534"/>
                  <a:gd name="T10" fmla="*/ 5951 w 11902"/>
                  <a:gd name="T11" fmla="*/ 0 h 4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2" h="4534">
                    <a:moveTo>
                      <a:pt x="5951" y="0"/>
                    </a:moveTo>
                    <a:cubicBezTo>
                      <a:pt x="2726" y="0"/>
                      <a:pt x="0" y="1946"/>
                      <a:pt x="0" y="4250"/>
                    </a:cubicBezTo>
                    <a:cubicBezTo>
                      <a:pt x="0" y="4407"/>
                      <a:pt x="127" y="4534"/>
                      <a:pt x="284" y="4534"/>
                    </a:cubicBezTo>
                    <a:cubicBezTo>
                      <a:pt x="11619" y="4534"/>
                      <a:pt x="11619" y="4534"/>
                      <a:pt x="11619" y="4534"/>
                    </a:cubicBezTo>
                    <a:cubicBezTo>
                      <a:pt x="11775" y="4534"/>
                      <a:pt x="11902" y="4407"/>
                      <a:pt x="11902" y="4250"/>
                    </a:cubicBezTo>
                    <a:cubicBezTo>
                      <a:pt x="11902" y="1946"/>
                      <a:pt x="9177" y="0"/>
                      <a:pt x="5951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3">
                <a:extLst>
                  <a:ext uri="{FF2B5EF4-FFF2-40B4-BE49-F238E27FC236}">
                    <a16:creationId xmlns:a16="http://schemas.microsoft.com/office/drawing/2014/main" id="{B5B8AA16-6378-4EA2-9196-E585BC627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80088" y="4627563"/>
                <a:ext cx="2760662" cy="777875"/>
              </a:xfrm>
              <a:custGeom>
                <a:avLst/>
                <a:gdLst>
                  <a:gd name="T0" fmla="*/ 12903 w 13243"/>
                  <a:gd name="T1" fmla="*/ 1030 h 3739"/>
                  <a:gd name="T2" fmla="*/ 6725 w 13243"/>
                  <a:gd name="T3" fmla="*/ 0 h 3739"/>
                  <a:gd name="T4" fmla="*/ 596 w 13243"/>
                  <a:gd name="T5" fmla="*/ 963 h 3739"/>
                  <a:gd name="T6" fmla="*/ 821 w 13243"/>
                  <a:gd name="T7" fmla="*/ 3348 h 3739"/>
                  <a:gd name="T8" fmla="*/ 1908 w 13243"/>
                  <a:gd name="T9" fmla="*/ 3737 h 3739"/>
                  <a:gd name="T10" fmla="*/ 11543 w 13243"/>
                  <a:gd name="T11" fmla="*/ 3737 h 3739"/>
                  <a:gd name="T12" fmla="*/ 13243 w 13243"/>
                  <a:gd name="T13" fmla="*/ 2037 h 3739"/>
                  <a:gd name="T14" fmla="*/ 12903 w 13243"/>
                  <a:gd name="T15" fmla="*/ 1030 h 3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43" h="3739">
                    <a:moveTo>
                      <a:pt x="12903" y="1030"/>
                    </a:moveTo>
                    <a:cubicBezTo>
                      <a:pt x="12724" y="604"/>
                      <a:pt x="11607" y="0"/>
                      <a:pt x="6725" y="0"/>
                    </a:cubicBezTo>
                    <a:cubicBezTo>
                      <a:pt x="4074" y="0"/>
                      <a:pt x="929" y="170"/>
                      <a:pt x="596" y="963"/>
                    </a:cubicBezTo>
                    <a:cubicBezTo>
                      <a:pt x="0" y="1684"/>
                      <a:pt x="100" y="2752"/>
                      <a:pt x="821" y="3348"/>
                    </a:cubicBezTo>
                    <a:cubicBezTo>
                      <a:pt x="1127" y="3601"/>
                      <a:pt x="1511" y="3739"/>
                      <a:pt x="1908" y="3737"/>
                    </a:cubicBezTo>
                    <a:cubicBezTo>
                      <a:pt x="11543" y="3737"/>
                      <a:pt x="11543" y="3737"/>
                      <a:pt x="11543" y="3737"/>
                    </a:cubicBezTo>
                    <a:cubicBezTo>
                      <a:pt x="12482" y="3737"/>
                      <a:pt x="13243" y="2976"/>
                      <a:pt x="13243" y="2037"/>
                    </a:cubicBezTo>
                    <a:cubicBezTo>
                      <a:pt x="13242" y="1673"/>
                      <a:pt x="13123" y="1320"/>
                      <a:pt x="12903" y="1030"/>
                    </a:cubicBezTo>
                    <a:close/>
                  </a:path>
                </a:pathLst>
              </a:custGeom>
              <a:solidFill>
                <a:srgbClr val="E539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4">
                <a:extLst>
                  <a:ext uri="{FF2B5EF4-FFF2-40B4-BE49-F238E27FC236}">
                    <a16:creationId xmlns:a16="http://schemas.microsoft.com/office/drawing/2014/main" id="{DAF9442B-D926-4DBD-89F5-F7069E419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54700" y="4521200"/>
                <a:ext cx="2841624" cy="442913"/>
              </a:xfrm>
              <a:custGeom>
                <a:avLst/>
                <a:gdLst>
                  <a:gd name="T0" fmla="*/ 12808 w 13628"/>
                  <a:gd name="T1" fmla="*/ 6 h 2130"/>
                  <a:gd name="T2" fmla="*/ 12752 w 13628"/>
                  <a:gd name="T3" fmla="*/ 0 h 2130"/>
                  <a:gd name="T4" fmla="*/ 1417 w 13628"/>
                  <a:gd name="T5" fmla="*/ 0 h 2130"/>
                  <a:gd name="T6" fmla="*/ 0 w 13628"/>
                  <a:gd name="T7" fmla="*/ 1417 h 2130"/>
                  <a:gd name="T8" fmla="*/ 313 w 13628"/>
                  <a:gd name="T9" fmla="*/ 1884 h 2130"/>
                  <a:gd name="T10" fmla="*/ 783 w 13628"/>
                  <a:gd name="T11" fmla="*/ 1977 h 2130"/>
                  <a:gd name="T12" fmla="*/ 1690 w 13628"/>
                  <a:gd name="T13" fmla="*/ 1510 h 2130"/>
                  <a:gd name="T14" fmla="*/ 2540 w 13628"/>
                  <a:gd name="T15" fmla="*/ 1358 h 2130"/>
                  <a:gd name="T16" fmla="*/ 2836 w 13628"/>
                  <a:gd name="T17" fmla="*/ 1414 h 2130"/>
                  <a:gd name="T18" fmla="*/ 3243 w 13628"/>
                  <a:gd name="T19" fmla="*/ 1977 h 2130"/>
                  <a:gd name="T20" fmla="*/ 3899 w 13628"/>
                  <a:gd name="T21" fmla="*/ 2097 h 2130"/>
                  <a:gd name="T22" fmla="*/ 5089 w 13628"/>
                  <a:gd name="T23" fmla="*/ 1458 h 2130"/>
                  <a:gd name="T24" fmla="*/ 5792 w 13628"/>
                  <a:gd name="T25" fmla="*/ 1308 h 2130"/>
                  <a:gd name="T26" fmla="*/ 6234 w 13628"/>
                  <a:gd name="T27" fmla="*/ 1417 h 2130"/>
                  <a:gd name="T28" fmla="*/ 7354 w 13628"/>
                  <a:gd name="T29" fmla="*/ 2116 h 2130"/>
                  <a:gd name="T30" fmla="*/ 8496 w 13628"/>
                  <a:gd name="T31" fmla="*/ 1436 h 2130"/>
                  <a:gd name="T32" fmla="*/ 9034 w 13628"/>
                  <a:gd name="T33" fmla="*/ 1303 h 2130"/>
                  <a:gd name="T34" fmla="*/ 9635 w 13628"/>
                  <a:gd name="T35" fmla="*/ 1416 h 2130"/>
                  <a:gd name="T36" fmla="*/ 10402 w 13628"/>
                  <a:gd name="T37" fmla="*/ 2054 h 2130"/>
                  <a:gd name="T38" fmla="*/ 11891 w 13628"/>
                  <a:gd name="T39" fmla="*/ 1494 h 2130"/>
                  <a:gd name="T40" fmla="*/ 11920 w 13628"/>
                  <a:gd name="T41" fmla="*/ 1415 h 2130"/>
                  <a:gd name="T42" fmla="*/ 12463 w 13628"/>
                  <a:gd name="T43" fmla="*/ 1690 h 2130"/>
                  <a:gd name="T44" fmla="*/ 13358 w 13628"/>
                  <a:gd name="T45" fmla="*/ 1943 h 2130"/>
                  <a:gd name="T46" fmla="*/ 13602 w 13628"/>
                  <a:gd name="T47" fmla="*/ 1417 h 2130"/>
                  <a:gd name="T48" fmla="*/ 12808 w 13628"/>
                  <a:gd name="T49" fmla="*/ 6 h 2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28" h="2130">
                    <a:moveTo>
                      <a:pt x="12808" y="6"/>
                    </a:moveTo>
                    <a:cubicBezTo>
                      <a:pt x="12790" y="2"/>
                      <a:pt x="12771" y="0"/>
                      <a:pt x="12752" y="0"/>
                    </a:cubicBezTo>
                    <a:cubicBezTo>
                      <a:pt x="1417" y="0"/>
                      <a:pt x="1417" y="0"/>
                      <a:pt x="1417" y="0"/>
                    </a:cubicBezTo>
                    <a:cubicBezTo>
                      <a:pt x="636" y="4"/>
                      <a:pt x="4" y="636"/>
                      <a:pt x="0" y="1417"/>
                    </a:cubicBezTo>
                    <a:cubicBezTo>
                      <a:pt x="1" y="1621"/>
                      <a:pt x="124" y="1805"/>
                      <a:pt x="313" y="1884"/>
                    </a:cubicBezTo>
                    <a:cubicBezTo>
                      <a:pt x="461" y="1948"/>
                      <a:pt x="621" y="1980"/>
                      <a:pt x="783" y="1977"/>
                    </a:cubicBezTo>
                    <a:cubicBezTo>
                      <a:pt x="1188" y="1977"/>
                      <a:pt x="1620" y="1830"/>
                      <a:pt x="1690" y="1510"/>
                    </a:cubicBezTo>
                    <a:cubicBezTo>
                      <a:pt x="1958" y="1395"/>
                      <a:pt x="2249" y="1343"/>
                      <a:pt x="2540" y="1358"/>
                    </a:cubicBezTo>
                    <a:cubicBezTo>
                      <a:pt x="2641" y="1358"/>
                      <a:pt x="2742" y="1378"/>
                      <a:pt x="2836" y="1414"/>
                    </a:cubicBezTo>
                    <a:cubicBezTo>
                      <a:pt x="2844" y="1668"/>
                      <a:pt x="3005" y="1890"/>
                      <a:pt x="3243" y="1977"/>
                    </a:cubicBezTo>
                    <a:cubicBezTo>
                      <a:pt x="3451" y="2061"/>
                      <a:pt x="3674" y="2102"/>
                      <a:pt x="3899" y="2097"/>
                    </a:cubicBezTo>
                    <a:cubicBezTo>
                      <a:pt x="4479" y="2097"/>
                      <a:pt x="5103" y="1884"/>
                      <a:pt x="5089" y="1458"/>
                    </a:cubicBezTo>
                    <a:cubicBezTo>
                      <a:pt x="5301" y="1332"/>
                      <a:pt x="5548" y="1280"/>
                      <a:pt x="5792" y="1308"/>
                    </a:cubicBezTo>
                    <a:cubicBezTo>
                      <a:pt x="5947" y="1302"/>
                      <a:pt x="6100" y="1340"/>
                      <a:pt x="6234" y="1417"/>
                    </a:cubicBezTo>
                    <a:cubicBezTo>
                      <a:pt x="6234" y="1842"/>
                      <a:pt x="6674" y="2116"/>
                      <a:pt x="7354" y="2116"/>
                    </a:cubicBezTo>
                    <a:cubicBezTo>
                      <a:pt x="8034" y="2116"/>
                      <a:pt x="8501" y="1833"/>
                      <a:pt x="8496" y="1436"/>
                    </a:cubicBezTo>
                    <a:cubicBezTo>
                      <a:pt x="8654" y="1331"/>
                      <a:pt x="8845" y="1283"/>
                      <a:pt x="9034" y="1303"/>
                    </a:cubicBezTo>
                    <a:cubicBezTo>
                      <a:pt x="9240" y="1292"/>
                      <a:pt x="9446" y="1331"/>
                      <a:pt x="9635" y="1416"/>
                    </a:cubicBezTo>
                    <a:cubicBezTo>
                      <a:pt x="9635" y="1541"/>
                      <a:pt x="9691" y="1954"/>
                      <a:pt x="10402" y="2054"/>
                    </a:cubicBezTo>
                    <a:cubicBezTo>
                      <a:pt x="10931" y="2130"/>
                      <a:pt x="11746" y="2003"/>
                      <a:pt x="11891" y="1494"/>
                    </a:cubicBezTo>
                    <a:cubicBezTo>
                      <a:pt x="11906" y="1441"/>
                      <a:pt x="11920" y="1419"/>
                      <a:pt x="11920" y="1415"/>
                    </a:cubicBezTo>
                    <a:cubicBezTo>
                      <a:pt x="12116" y="1474"/>
                      <a:pt x="12300" y="1567"/>
                      <a:pt x="12463" y="1690"/>
                    </a:cubicBezTo>
                    <a:cubicBezTo>
                      <a:pt x="12784" y="1897"/>
                      <a:pt x="13087" y="2092"/>
                      <a:pt x="13358" y="1943"/>
                    </a:cubicBezTo>
                    <a:cubicBezTo>
                      <a:pt x="13533" y="1829"/>
                      <a:pt x="13628" y="1624"/>
                      <a:pt x="13602" y="1417"/>
                    </a:cubicBezTo>
                    <a:cubicBezTo>
                      <a:pt x="13602" y="185"/>
                      <a:pt x="12842" y="12"/>
                      <a:pt x="12808" y="6"/>
                    </a:cubicBezTo>
                    <a:close/>
                  </a:path>
                </a:pathLst>
              </a:custGeom>
              <a:solidFill>
                <a:srgbClr val="4CAF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5">
                <a:extLst>
                  <a:ext uri="{FF2B5EF4-FFF2-40B4-BE49-F238E27FC236}">
                    <a16:creationId xmlns:a16="http://schemas.microsoft.com/office/drawing/2014/main" id="{3DFB8357-3499-4866-8B4B-A40B763EA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14863" y="3924300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16">
                <a:extLst>
                  <a:ext uri="{FF2B5EF4-FFF2-40B4-BE49-F238E27FC236}">
                    <a16:creationId xmlns:a16="http://schemas.microsoft.com/office/drawing/2014/main" id="{A49D4B58-E084-4C39-9E52-7285B7971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6550" y="3986213"/>
                <a:ext cx="188912" cy="180975"/>
              </a:xfrm>
              <a:custGeom>
                <a:avLst/>
                <a:gdLst>
                  <a:gd name="T0" fmla="*/ 593 w 904"/>
                  <a:gd name="T1" fmla="*/ 873 h 873"/>
                  <a:gd name="T2" fmla="*/ 392 w 904"/>
                  <a:gd name="T3" fmla="*/ 790 h 873"/>
                  <a:gd name="T4" fmla="*/ 109 w 904"/>
                  <a:gd name="T5" fmla="*/ 506 h 873"/>
                  <a:gd name="T6" fmla="*/ 115 w 904"/>
                  <a:gd name="T7" fmla="*/ 106 h 873"/>
                  <a:gd name="T8" fmla="*/ 509 w 904"/>
                  <a:gd name="T9" fmla="*/ 106 h 873"/>
                  <a:gd name="T10" fmla="*/ 793 w 904"/>
                  <a:gd name="T11" fmla="*/ 389 h 873"/>
                  <a:gd name="T12" fmla="*/ 793 w 904"/>
                  <a:gd name="T13" fmla="*/ 790 h 873"/>
                  <a:gd name="T14" fmla="*/ 592 w 904"/>
                  <a:gd name="T15" fmla="*/ 873 h 873"/>
                  <a:gd name="T16" fmla="*/ 593 w 904"/>
                  <a:gd name="T17" fmla="*/ 873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3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6"/>
                      <a:pt x="109" y="506"/>
                      <a:pt x="109" y="506"/>
                    </a:cubicBezTo>
                    <a:cubicBezTo>
                      <a:pt x="0" y="394"/>
                      <a:pt x="3" y="214"/>
                      <a:pt x="115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89"/>
                      <a:pt x="793" y="389"/>
                      <a:pt x="793" y="389"/>
                    </a:cubicBezTo>
                    <a:cubicBezTo>
                      <a:pt x="903" y="500"/>
                      <a:pt x="904" y="679"/>
                      <a:pt x="793" y="790"/>
                    </a:cubicBezTo>
                    <a:cubicBezTo>
                      <a:pt x="740" y="843"/>
                      <a:pt x="667" y="873"/>
                      <a:pt x="592" y="873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17">
                <a:extLst>
                  <a:ext uri="{FF2B5EF4-FFF2-40B4-BE49-F238E27FC236}">
                    <a16:creationId xmlns:a16="http://schemas.microsoft.com/office/drawing/2014/main" id="{61EB441C-C760-480F-8E7C-E193E2C93D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73475" y="4221163"/>
                <a:ext cx="187325" cy="182563"/>
              </a:xfrm>
              <a:custGeom>
                <a:avLst/>
                <a:gdLst>
                  <a:gd name="T0" fmla="*/ 593 w 904"/>
                  <a:gd name="T1" fmla="*/ 873 h 874"/>
                  <a:gd name="T2" fmla="*/ 392 w 904"/>
                  <a:gd name="T3" fmla="*/ 790 h 874"/>
                  <a:gd name="T4" fmla="*/ 109 w 904"/>
                  <a:gd name="T5" fmla="*/ 507 h 874"/>
                  <a:gd name="T6" fmla="*/ 116 w 904"/>
                  <a:gd name="T7" fmla="*/ 106 h 874"/>
                  <a:gd name="T8" fmla="*/ 509 w 904"/>
                  <a:gd name="T9" fmla="*/ 106 h 874"/>
                  <a:gd name="T10" fmla="*/ 793 w 904"/>
                  <a:gd name="T11" fmla="*/ 390 h 874"/>
                  <a:gd name="T12" fmla="*/ 793 w 904"/>
                  <a:gd name="T13" fmla="*/ 790 h 874"/>
                  <a:gd name="T14" fmla="*/ 592 w 904"/>
                  <a:gd name="T15" fmla="*/ 874 h 874"/>
                  <a:gd name="T16" fmla="*/ 593 w 904"/>
                  <a:gd name="T17" fmla="*/ 873 h 8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4" h="874">
                    <a:moveTo>
                      <a:pt x="593" y="873"/>
                    </a:moveTo>
                    <a:cubicBezTo>
                      <a:pt x="517" y="873"/>
                      <a:pt x="445" y="843"/>
                      <a:pt x="392" y="790"/>
                    </a:cubicBezTo>
                    <a:cubicBezTo>
                      <a:pt x="109" y="507"/>
                      <a:pt x="109" y="507"/>
                      <a:pt x="109" y="507"/>
                    </a:cubicBezTo>
                    <a:cubicBezTo>
                      <a:pt x="0" y="394"/>
                      <a:pt x="3" y="215"/>
                      <a:pt x="116" y="106"/>
                    </a:cubicBezTo>
                    <a:cubicBezTo>
                      <a:pt x="225" y="0"/>
                      <a:pt x="399" y="0"/>
                      <a:pt x="509" y="106"/>
                    </a:cubicBezTo>
                    <a:cubicBezTo>
                      <a:pt x="793" y="390"/>
                      <a:pt x="793" y="390"/>
                      <a:pt x="793" y="390"/>
                    </a:cubicBezTo>
                    <a:cubicBezTo>
                      <a:pt x="903" y="500"/>
                      <a:pt x="904" y="680"/>
                      <a:pt x="793" y="790"/>
                    </a:cubicBezTo>
                    <a:cubicBezTo>
                      <a:pt x="740" y="844"/>
                      <a:pt x="667" y="874"/>
                      <a:pt x="592" y="874"/>
                    </a:cubicBezTo>
                    <a:lnTo>
                      <a:pt x="593" y="873"/>
                    </a:ln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18">
                <a:extLst>
                  <a:ext uri="{FF2B5EF4-FFF2-40B4-BE49-F238E27FC236}">
                    <a16:creationId xmlns:a16="http://schemas.microsoft.com/office/drawing/2014/main" id="{F1A5AD67-46BE-4ADC-B1B3-D036F8699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437063" y="4219575"/>
                <a:ext cx="184150" cy="184150"/>
              </a:xfrm>
              <a:custGeom>
                <a:avLst/>
                <a:gdLst>
                  <a:gd name="T0" fmla="*/ 284 w 883"/>
                  <a:gd name="T1" fmla="*/ 883 h 883"/>
                  <a:gd name="T2" fmla="*/ 0 w 883"/>
                  <a:gd name="T3" fmla="*/ 600 h 883"/>
                  <a:gd name="T4" fmla="*/ 84 w 883"/>
                  <a:gd name="T5" fmla="*/ 399 h 883"/>
                  <a:gd name="T6" fmla="*/ 367 w 883"/>
                  <a:gd name="T7" fmla="*/ 116 h 883"/>
                  <a:gd name="T8" fmla="*/ 768 w 883"/>
                  <a:gd name="T9" fmla="*/ 109 h 883"/>
                  <a:gd name="T10" fmla="*/ 775 w 883"/>
                  <a:gd name="T11" fmla="*/ 509 h 883"/>
                  <a:gd name="T12" fmla="*/ 768 w 883"/>
                  <a:gd name="T13" fmla="*/ 516 h 883"/>
                  <a:gd name="T14" fmla="*/ 484 w 883"/>
                  <a:gd name="T15" fmla="*/ 800 h 883"/>
                  <a:gd name="T16" fmla="*/ 284 w 883"/>
                  <a:gd name="T17" fmla="*/ 883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3" h="883">
                    <a:moveTo>
                      <a:pt x="284" y="883"/>
                    </a:moveTo>
                    <a:cubicBezTo>
                      <a:pt x="128" y="883"/>
                      <a:pt x="1" y="757"/>
                      <a:pt x="0" y="600"/>
                    </a:cubicBezTo>
                    <a:cubicBezTo>
                      <a:pt x="0" y="525"/>
                      <a:pt x="30" y="452"/>
                      <a:pt x="84" y="399"/>
                    </a:cubicBezTo>
                    <a:cubicBezTo>
                      <a:pt x="367" y="116"/>
                      <a:pt x="367" y="116"/>
                      <a:pt x="367" y="116"/>
                    </a:cubicBezTo>
                    <a:cubicBezTo>
                      <a:pt x="476" y="3"/>
                      <a:pt x="655" y="0"/>
                      <a:pt x="768" y="109"/>
                    </a:cubicBezTo>
                    <a:cubicBezTo>
                      <a:pt x="880" y="217"/>
                      <a:pt x="883" y="397"/>
                      <a:pt x="775" y="509"/>
                    </a:cubicBezTo>
                    <a:cubicBezTo>
                      <a:pt x="772" y="512"/>
                      <a:pt x="770" y="514"/>
                      <a:pt x="768" y="516"/>
                    </a:cubicBezTo>
                    <a:cubicBezTo>
                      <a:pt x="484" y="800"/>
                      <a:pt x="484" y="800"/>
                      <a:pt x="484" y="800"/>
                    </a:cubicBezTo>
                    <a:cubicBezTo>
                      <a:pt x="431" y="853"/>
                      <a:pt x="359" y="883"/>
                      <a:pt x="284" y="883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9">
                <a:extLst>
                  <a:ext uri="{FF2B5EF4-FFF2-40B4-BE49-F238E27FC236}">
                    <a16:creationId xmlns:a16="http://schemas.microsoft.com/office/drawing/2014/main" id="{5C4F74A6-CB2B-4153-80F9-0564D8F30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145088" y="4103688"/>
                <a:ext cx="180975" cy="182563"/>
              </a:xfrm>
              <a:custGeom>
                <a:avLst/>
                <a:gdLst>
                  <a:gd name="T0" fmla="*/ 283 w 872"/>
                  <a:gd name="T1" fmla="*/ 874 h 875"/>
                  <a:gd name="T2" fmla="*/ 1 w 872"/>
                  <a:gd name="T3" fmla="*/ 589 h 875"/>
                  <a:gd name="T4" fmla="*/ 82 w 872"/>
                  <a:gd name="T5" fmla="*/ 393 h 875"/>
                  <a:gd name="T6" fmla="*/ 366 w 872"/>
                  <a:gd name="T7" fmla="*/ 109 h 875"/>
                  <a:gd name="T8" fmla="*/ 766 w 872"/>
                  <a:gd name="T9" fmla="*/ 116 h 875"/>
                  <a:gd name="T10" fmla="*/ 766 w 872"/>
                  <a:gd name="T11" fmla="*/ 510 h 875"/>
                  <a:gd name="T12" fmla="*/ 483 w 872"/>
                  <a:gd name="T13" fmla="*/ 793 h 875"/>
                  <a:gd name="T14" fmla="*/ 283 w 872"/>
                  <a:gd name="T15" fmla="*/ 874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2" h="875">
                    <a:moveTo>
                      <a:pt x="283" y="874"/>
                    </a:moveTo>
                    <a:cubicBezTo>
                      <a:pt x="126" y="873"/>
                      <a:pt x="0" y="746"/>
                      <a:pt x="1" y="589"/>
                    </a:cubicBezTo>
                    <a:cubicBezTo>
                      <a:pt x="2" y="516"/>
                      <a:pt x="31" y="445"/>
                      <a:pt x="82" y="393"/>
                    </a:cubicBezTo>
                    <a:cubicBezTo>
                      <a:pt x="366" y="109"/>
                      <a:pt x="366" y="109"/>
                      <a:pt x="366" y="109"/>
                    </a:cubicBezTo>
                    <a:cubicBezTo>
                      <a:pt x="478" y="0"/>
                      <a:pt x="657" y="4"/>
                      <a:pt x="766" y="116"/>
                    </a:cubicBezTo>
                    <a:cubicBezTo>
                      <a:pt x="872" y="226"/>
                      <a:pt x="872" y="400"/>
                      <a:pt x="766" y="510"/>
                    </a:cubicBezTo>
                    <a:cubicBezTo>
                      <a:pt x="483" y="793"/>
                      <a:pt x="483" y="793"/>
                      <a:pt x="483" y="793"/>
                    </a:cubicBezTo>
                    <a:cubicBezTo>
                      <a:pt x="429" y="846"/>
                      <a:pt x="358" y="875"/>
                      <a:pt x="283" y="874"/>
                    </a:cubicBezTo>
                    <a:close/>
                  </a:path>
                </a:pathLst>
              </a:custGeom>
              <a:solidFill>
                <a:srgbClr val="FB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0">
                <a:extLst>
                  <a:ext uri="{FF2B5EF4-FFF2-40B4-BE49-F238E27FC236}">
                    <a16:creationId xmlns:a16="http://schemas.microsoft.com/office/drawing/2014/main" id="{FE41CE24-7B4A-4517-8AE5-4058DB276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618163" y="5287963"/>
                <a:ext cx="2481262" cy="588963"/>
              </a:xfrm>
              <a:custGeom>
                <a:avLst/>
                <a:gdLst>
                  <a:gd name="T0" fmla="*/ 11619 w 11902"/>
                  <a:gd name="T1" fmla="*/ 0 h 2833"/>
                  <a:gd name="T2" fmla="*/ 284 w 11902"/>
                  <a:gd name="T3" fmla="*/ 0 h 2833"/>
                  <a:gd name="T4" fmla="*/ 0 w 11902"/>
                  <a:gd name="T5" fmla="*/ 283 h 2833"/>
                  <a:gd name="T6" fmla="*/ 2551 w 11902"/>
                  <a:gd name="T7" fmla="*/ 2833 h 2833"/>
                  <a:gd name="T8" fmla="*/ 9352 w 11902"/>
                  <a:gd name="T9" fmla="*/ 2833 h 2833"/>
                  <a:gd name="T10" fmla="*/ 11902 w 11902"/>
                  <a:gd name="T11" fmla="*/ 283 h 2833"/>
                  <a:gd name="T12" fmla="*/ 11619 w 11902"/>
                  <a:gd name="T13" fmla="*/ 0 h 2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02" h="2833">
                    <a:moveTo>
                      <a:pt x="11619" y="0"/>
                    </a:moveTo>
                    <a:cubicBezTo>
                      <a:pt x="284" y="0"/>
                      <a:pt x="284" y="0"/>
                      <a:pt x="284" y="0"/>
                    </a:cubicBezTo>
                    <a:cubicBezTo>
                      <a:pt x="127" y="0"/>
                      <a:pt x="0" y="127"/>
                      <a:pt x="0" y="283"/>
                    </a:cubicBezTo>
                    <a:cubicBezTo>
                      <a:pt x="0" y="1692"/>
                      <a:pt x="1142" y="2833"/>
                      <a:pt x="2551" y="2833"/>
                    </a:cubicBezTo>
                    <a:cubicBezTo>
                      <a:pt x="9352" y="2833"/>
                      <a:pt x="9352" y="2833"/>
                      <a:pt x="9352" y="2833"/>
                    </a:cubicBezTo>
                    <a:cubicBezTo>
                      <a:pt x="10760" y="2833"/>
                      <a:pt x="11902" y="1692"/>
                      <a:pt x="11902" y="283"/>
                    </a:cubicBezTo>
                    <a:cubicBezTo>
                      <a:pt x="11902" y="127"/>
                      <a:pt x="11775" y="0"/>
                      <a:pt x="11619" y="0"/>
                    </a:cubicBezTo>
                    <a:close/>
                  </a:path>
                </a:pathLst>
              </a:custGeom>
              <a:solidFill>
                <a:srgbClr val="FFC10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1">
                <a:extLst>
                  <a:ext uri="{FF2B5EF4-FFF2-40B4-BE49-F238E27FC236}">
                    <a16:creationId xmlns:a16="http://schemas.microsoft.com/office/drawing/2014/main" id="{88F82041-AA0F-4A1D-B015-409753DC92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64150" y="5287963"/>
                <a:ext cx="952500" cy="354013"/>
              </a:xfrm>
              <a:custGeom>
                <a:avLst/>
                <a:gdLst>
                  <a:gd name="T0" fmla="*/ 4250 w 4568"/>
                  <a:gd name="T1" fmla="*/ 0 h 1700"/>
                  <a:gd name="T2" fmla="*/ 283 w 4568"/>
                  <a:gd name="T3" fmla="*/ 0 h 1700"/>
                  <a:gd name="T4" fmla="*/ 0 w 4568"/>
                  <a:gd name="T5" fmla="*/ 283 h 1700"/>
                  <a:gd name="T6" fmla="*/ 30 w 4568"/>
                  <a:gd name="T7" fmla="*/ 410 h 1700"/>
                  <a:gd name="T8" fmla="*/ 596 w 4568"/>
                  <a:gd name="T9" fmla="*/ 1544 h 1700"/>
                  <a:gd name="T10" fmla="*/ 850 w 4568"/>
                  <a:gd name="T11" fmla="*/ 1700 h 1700"/>
                  <a:gd name="T12" fmla="*/ 939 w 4568"/>
                  <a:gd name="T13" fmla="*/ 1685 h 1700"/>
                  <a:gd name="T14" fmla="*/ 4340 w 4568"/>
                  <a:gd name="T15" fmla="*/ 552 h 1700"/>
                  <a:gd name="T16" fmla="*/ 4518 w 4568"/>
                  <a:gd name="T17" fmla="*/ 193 h 1700"/>
                  <a:gd name="T18" fmla="*/ 4250 w 4568"/>
                  <a:gd name="T19" fmla="*/ 0 h 1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68" h="1700">
                    <a:moveTo>
                      <a:pt x="4250" y="0"/>
                    </a:moveTo>
                    <a:cubicBezTo>
                      <a:pt x="283" y="0"/>
                      <a:pt x="283" y="0"/>
                      <a:pt x="283" y="0"/>
                    </a:cubicBezTo>
                    <a:cubicBezTo>
                      <a:pt x="126" y="0"/>
                      <a:pt x="0" y="127"/>
                      <a:pt x="0" y="283"/>
                    </a:cubicBezTo>
                    <a:cubicBezTo>
                      <a:pt x="0" y="327"/>
                      <a:pt x="10" y="371"/>
                      <a:pt x="30" y="410"/>
                    </a:cubicBezTo>
                    <a:cubicBezTo>
                      <a:pt x="596" y="1544"/>
                      <a:pt x="596" y="1544"/>
                      <a:pt x="596" y="1544"/>
                    </a:cubicBezTo>
                    <a:cubicBezTo>
                      <a:pt x="644" y="1639"/>
                      <a:pt x="742" y="1700"/>
                      <a:pt x="850" y="1700"/>
                    </a:cubicBezTo>
                    <a:cubicBezTo>
                      <a:pt x="880" y="1700"/>
                      <a:pt x="910" y="1695"/>
                      <a:pt x="939" y="1685"/>
                    </a:cubicBezTo>
                    <a:cubicBezTo>
                      <a:pt x="4340" y="552"/>
                      <a:pt x="4340" y="552"/>
                      <a:pt x="4340" y="552"/>
                    </a:cubicBezTo>
                    <a:cubicBezTo>
                      <a:pt x="4488" y="502"/>
                      <a:pt x="4568" y="341"/>
                      <a:pt x="4518" y="193"/>
                    </a:cubicBezTo>
                    <a:cubicBezTo>
                      <a:pt x="4480" y="78"/>
                      <a:pt x="4372" y="0"/>
                      <a:pt x="4250" y="0"/>
                    </a:cubicBezTo>
                    <a:close/>
                  </a:path>
                </a:pathLst>
              </a:custGeom>
              <a:solidFill>
                <a:srgbClr val="FFEB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2FB67BB-FE9A-4655-B358-9BF9C69DEEEE}"/>
                </a:ext>
              </a:extLst>
            </p:cNvPr>
            <p:cNvGrpSpPr/>
            <p:nvPr/>
          </p:nvGrpSpPr>
          <p:grpSpPr>
            <a:xfrm>
              <a:off x="4049756" y="4790253"/>
              <a:ext cx="2221098" cy="1199213"/>
              <a:chOff x="4049756" y="4790253"/>
              <a:chExt cx="2221098" cy="1199213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2E09B1E-B753-4AD7-BBE1-130195827ECD}"/>
                  </a:ext>
                </a:extLst>
              </p:cNvPr>
              <p:cNvSpPr/>
              <p:nvPr/>
            </p:nvSpPr>
            <p:spPr>
              <a:xfrm>
                <a:off x="4049756" y="4790253"/>
                <a:ext cx="2221098" cy="748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2500"/>
                  </a:lnSpc>
                </a:pPr>
                <a:r>
                  <a:rPr lang="en-US" sz="17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Food And </a:t>
                </a:r>
                <a:r>
                  <a:rPr lang="en-US" sz="3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Restaurant</a:t>
                </a:r>
                <a:r>
                  <a:rPr lang="en-US" sz="17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14" name="TextBox 114">
                <a:extLst>
                  <a:ext uri="{FF2B5EF4-FFF2-40B4-BE49-F238E27FC236}">
                    <a16:creationId xmlns:a16="http://schemas.microsoft.com/office/drawing/2014/main" id="{0E856A44-5F18-4B2D-9899-D2228F967EAB}"/>
                  </a:ext>
                </a:extLst>
              </p:cNvPr>
              <p:cNvSpPr txBox="1"/>
              <p:nvPr/>
            </p:nvSpPr>
            <p:spPr>
              <a:xfrm>
                <a:off x="4156030" y="5458423"/>
                <a:ext cx="2008550" cy="531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piece of classical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7543D56-E933-4C84-A0C2-D67486BCB89D}"/>
              </a:ext>
            </a:extLst>
          </p:cNvPr>
          <p:cNvGrpSpPr/>
          <p:nvPr/>
        </p:nvGrpSpPr>
        <p:grpSpPr>
          <a:xfrm>
            <a:off x="4076099" y="1809472"/>
            <a:ext cx="2221098" cy="1897515"/>
            <a:chOff x="4049756" y="1817320"/>
            <a:chExt cx="2221098" cy="189751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DA0EA05-D742-455A-A0F8-E88E644C62DC}"/>
                </a:ext>
              </a:extLst>
            </p:cNvPr>
            <p:cNvGrpSpPr/>
            <p:nvPr/>
          </p:nvGrpSpPr>
          <p:grpSpPr>
            <a:xfrm>
              <a:off x="4049756" y="2554293"/>
              <a:ext cx="2221098" cy="1160542"/>
              <a:chOff x="4049756" y="2554293"/>
              <a:chExt cx="2221098" cy="1160542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0FFD9ECC-435C-4053-8D5A-0B5F98E781B0}"/>
                  </a:ext>
                </a:extLst>
              </p:cNvPr>
              <p:cNvSpPr/>
              <p:nvPr/>
            </p:nvSpPr>
            <p:spPr>
              <a:xfrm>
                <a:off x="4049756" y="2554293"/>
                <a:ext cx="2221098" cy="748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2500"/>
                  </a:lnSpc>
                </a:pPr>
                <a:r>
                  <a:rPr lang="en-US" sz="17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Food And </a:t>
                </a:r>
                <a:r>
                  <a:rPr lang="en-US" sz="3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Restaurant</a:t>
                </a:r>
                <a:r>
                  <a:rPr lang="en-US" sz="17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 Extrabold" panose="020B0906030804020204" pitchFamily="34" charset="0"/>
                  </a:rPr>
                  <a:t> </a:t>
                </a:r>
              </a:p>
            </p:txBody>
          </p:sp>
          <p:sp>
            <p:nvSpPr>
              <p:cNvPr id="61" name="TextBox 114">
                <a:extLst>
                  <a:ext uri="{FF2B5EF4-FFF2-40B4-BE49-F238E27FC236}">
                    <a16:creationId xmlns:a16="http://schemas.microsoft.com/office/drawing/2014/main" id="{C966533A-29B0-4989-99A1-0F34FC5CAC64}"/>
                  </a:ext>
                </a:extLst>
              </p:cNvPr>
              <p:cNvSpPr txBox="1"/>
              <p:nvPr/>
            </p:nvSpPr>
            <p:spPr>
              <a:xfrm>
                <a:off x="4156030" y="3183792"/>
                <a:ext cx="2008550" cy="531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belief, piece of classical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00883E1-3317-439B-A4AC-4C85FA6F2797}"/>
                </a:ext>
              </a:extLst>
            </p:cNvPr>
            <p:cNvGrpSpPr/>
            <p:nvPr/>
          </p:nvGrpSpPr>
          <p:grpSpPr>
            <a:xfrm>
              <a:off x="4740834" y="1817320"/>
              <a:ext cx="838943" cy="765799"/>
              <a:chOff x="-5876925" y="2867026"/>
              <a:chExt cx="2403475" cy="2193924"/>
            </a:xfrm>
          </p:grpSpPr>
          <p:sp>
            <p:nvSpPr>
              <p:cNvPr id="63" name="Freeform 25">
                <a:extLst>
                  <a:ext uri="{FF2B5EF4-FFF2-40B4-BE49-F238E27FC236}">
                    <a16:creationId xmlns:a16="http://schemas.microsoft.com/office/drawing/2014/main" id="{571F269C-145F-4717-B0CA-0C507BA91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097213"/>
                <a:ext cx="1225550" cy="817562"/>
              </a:xfrm>
              <a:custGeom>
                <a:avLst/>
                <a:gdLst>
                  <a:gd name="T0" fmla="*/ 6732 w 6958"/>
                  <a:gd name="T1" fmla="*/ 3020 h 4652"/>
                  <a:gd name="T2" fmla="*/ 6533 w 6958"/>
                  <a:gd name="T3" fmla="*/ 3613 h 4652"/>
                  <a:gd name="T4" fmla="*/ 4897 w 6958"/>
                  <a:gd name="T5" fmla="*/ 4426 h 4652"/>
                  <a:gd name="T6" fmla="*/ 4414 w 6958"/>
                  <a:gd name="T7" fmla="*/ 4264 h 4652"/>
                  <a:gd name="T8" fmla="*/ 1039 w 6958"/>
                  <a:gd name="T9" fmla="*/ 3131 h 4652"/>
                  <a:gd name="T10" fmla="*/ 225 w 6958"/>
                  <a:gd name="T11" fmla="*/ 1495 h 4652"/>
                  <a:gd name="T12" fmla="*/ 425 w 6958"/>
                  <a:gd name="T13" fmla="*/ 902 h 4652"/>
                  <a:gd name="T14" fmla="*/ 1270 w 6958"/>
                  <a:gd name="T15" fmla="*/ 80 h 4652"/>
                  <a:gd name="T16" fmla="*/ 2060 w 6958"/>
                  <a:gd name="T17" fmla="*/ 89 h 4652"/>
                  <a:gd name="T18" fmla="*/ 5919 w 6958"/>
                  <a:gd name="T19" fmla="*/ 1384 h 4652"/>
                  <a:gd name="T20" fmla="*/ 6732 w 6958"/>
                  <a:gd name="T21" fmla="*/ 3020 h 4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58" h="4652">
                    <a:moveTo>
                      <a:pt x="6732" y="3020"/>
                    </a:moveTo>
                    <a:cubicBezTo>
                      <a:pt x="6533" y="3613"/>
                      <a:pt x="6533" y="3613"/>
                      <a:pt x="6533" y="3613"/>
                    </a:cubicBezTo>
                    <a:cubicBezTo>
                      <a:pt x="6307" y="4286"/>
                      <a:pt x="5571" y="4652"/>
                      <a:pt x="4897" y="4426"/>
                    </a:cubicBezTo>
                    <a:cubicBezTo>
                      <a:pt x="4414" y="4264"/>
                      <a:pt x="4414" y="4264"/>
                      <a:pt x="4414" y="4264"/>
                    </a:cubicBezTo>
                    <a:cubicBezTo>
                      <a:pt x="1039" y="3131"/>
                      <a:pt x="1039" y="3131"/>
                      <a:pt x="1039" y="3131"/>
                    </a:cubicBezTo>
                    <a:cubicBezTo>
                      <a:pt x="365" y="2905"/>
                      <a:pt x="0" y="2169"/>
                      <a:pt x="225" y="1495"/>
                    </a:cubicBezTo>
                    <a:cubicBezTo>
                      <a:pt x="425" y="902"/>
                      <a:pt x="425" y="902"/>
                      <a:pt x="425" y="902"/>
                    </a:cubicBezTo>
                    <a:cubicBezTo>
                      <a:pt x="562" y="494"/>
                      <a:pt x="886" y="199"/>
                      <a:pt x="1270" y="80"/>
                    </a:cubicBezTo>
                    <a:cubicBezTo>
                      <a:pt x="1520" y="3"/>
                      <a:pt x="1795" y="0"/>
                      <a:pt x="2060" y="89"/>
                    </a:cubicBezTo>
                    <a:cubicBezTo>
                      <a:pt x="5919" y="1384"/>
                      <a:pt x="5919" y="1384"/>
                      <a:pt x="5919" y="1384"/>
                    </a:cubicBezTo>
                    <a:cubicBezTo>
                      <a:pt x="6592" y="1610"/>
                      <a:pt x="6958" y="2346"/>
                      <a:pt x="6732" y="3020"/>
                    </a:cubicBezTo>
                    <a:close/>
                  </a:path>
                </a:pathLst>
              </a:custGeom>
              <a:solidFill>
                <a:srgbClr val="78B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26">
                <a:extLst>
                  <a:ext uri="{FF2B5EF4-FFF2-40B4-BE49-F238E27FC236}">
                    <a16:creationId xmlns:a16="http://schemas.microsoft.com/office/drawing/2014/main" id="{B37D35F0-A7E3-4B92-8455-FE6DEEB7D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327650" y="3111500"/>
                <a:ext cx="823913" cy="735012"/>
              </a:xfrm>
              <a:custGeom>
                <a:avLst/>
                <a:gdLst>
                  <a:gd name="T0" fmla="*/ 4679 w 4679"/>
                  <a:gd name="T1" fmla="*/ 3956 h 4184"/>
                  <a:gd name="T2" fmla="*/ 4414 w 4679"/>
                  <a:gd name="T3" fmla="*/ 4184 h 4184"/>
                  <a:gd name="T4" fmla="*/ 1039 w 4679"/>
                  <a:gd name="T5" fmla="*/ 3051 h 4184"/>
                  <a:gd name="T6" fmla="*/ 225 w 4679"/>
                  <a:gd name="T7" fmla="*/ 1415 h 4184"/>
                  <a:gd name="T8" fmla="*/ 425 w 4679"/>
                  <a:gd name="T9" fmla="*/ 822 h 4184"/>
                  <a:gd name="T10" fmla="*/ 1270 w 4679"/>
                  <a:gd name="T11" fmla="*/ 0 h 4184"/>
                  <a:gd name="T12" fmla="*/ 4679 w 4679"/>
                  <a:gd name="T13" fmla="*/ 3956 h 4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79" h="4184">
                    <a:moveTo>
                      <a:pt x="4679" y="3956"/>
                    </a:moveTo>
                    <a:cubicBezTo>
                      <a:pt x="4414" y="4184"/>
                      <a:pt x="4414" y="4184"/>
                      <a:pt x="4414" y="4184"/>
                    </a:cubicBezTo>
                    <a:cubicBezTo>
                      <a:pt x="1039" y="3051"/>
                      <a:pt x="1039" y="3051"/>
                      <a:pt x="1039" y="3051"/>
                    </a:cubicBezTo>
                    <a:cubicBezTo>
                      <a:pt x="365" y="2825"/>
                      <a:pt x="0" y="2089"/>
                      <a:pt x="225" y="1415"/>
                    </a:cubicBezTo>
                    <a:cubicBezTo>
                      <a:pt x="425" y="822"/>
                      <a:pt x="425" y="822"/>
                      <a:pt x="425" y="822"/>
                    </a:cubicBezTo>
                    <a:cubicBezTo>
                      <a:pt x="562" y="414"/>
                      <a:pt x="886" y="119"/>
                      <a:pt x="1270" y="0"/>
                    </a:cubicBezTo>
                    <a:lnTo>
                      <a:pt x="4679" y="3956"/>
                    </a:lnTo>
                    <a:close/>
                  </a:path>
                </a:pathLst>
              </a:custGeom>
              <a:solidFill>
                <a:srgbClr val="5AAA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27">
                <a:extLst>
                  <a:ext uri="{FF2B5EF4-FFF2-40B4-BE49-F238E27FC236}">
                    <a16:creationId xmlns:a16="http://schemas.microsoft.com/office/drawing/2014/main" id="{B4E699EF-3ED3-4971-8443-9031D2077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5013" y="3016250"/>
                <a:ext cx="1187450" cy="1238250"/>
              </a:xfrm>
              <a:custGeom>
                <a:avLst/>
                <a:gdLst>
                  <a:gd name="T0" fmla="*/ 748 w 748"/>
                  <a:gd name="T1" fmla="*/ 533 h 780"/>
                  <a:gd name="T2" fmla="*/ 498 w 748"/>
                  <a:gd name="T3" fmla="*/ 748 h 780"/>
                  <a:gd name="T4" fmla="*/ 461 w 748"/>
                  <a:gd name="T5" fmla="*/ 780 h 780"/>
                  <a:gd name="T6" fmla="*/ 0 w 748"/>
                  <a:gd name="T7" fmla="*/ 247 h 780"/>
                  <a:gd name="T8" fmla="*/ 38 w 748"/>
                  <a:gd name="T9" fmla="*/ 215 h 780"/>
                  <a:gd name="T10" fmla="*/ 288 w 748"/>
                  <a:gd name="T11" fmla="*/ 0 h 780"/>
                  <a:gd name="T12" fmla="*/ 748 w 748"/>
                  <a:gd name="T13" fmla="*/ 533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8" h="780">
                    <a:moveTo>
                      <a:pt x="748" y="533"/>
                    </a:moveTo>
                    <a:lnTo>
                      <a:pt x="498" y="748"/>
                    </a:lnTo>
                    <a:lnTo>
                      <a:pt x="461" y="780"/>
                    </a:lnTo>
                    <a:lnTo>
                      <a:pt x="0" y="247"/>
                    </a:lnTo>
                    <a:lnTo>
                      <a:pt x="38" y="215"/>
                    </a:lnTo>
                    <a:lnTo>
                      <a:pt x="288" y="0"/>
                    </a:lnTo>
                    <a:lnTo>
                      <a:pt x="748" y="533"/>
                    </a:ln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8">
                <a:extLst>
                  <a:ext uri="{FF2B5EF4-FFF2-40B4-BE49-F238E27FC236}">
                    <a16:creationId xmlns:a16="http://schemas.microsoft.com/office/drawing/2014/main" id="{23A029E0-9E3B-42CC-8903-8D0D04BAE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54688" y="3016250"/>
                <a:ext cx="1127125" cy="1187450"/>
              </a:xfrm>
              <a:custGeom>
                <a:avLst/>
                <a:gdLst>
                  <a:gd name="T0" fmla="*/ 710 w 710"/>
                  <a:gd name="T1" fmla="*/ 533 h 748"/>
                  <a:gd name="T2" fmla="*/ 460 w 710"/>
                  <a:gd name="T3" fmla="*/ 748 h 748"/>
                  <a:gd name="T4" fmla="*/ 0 w 710"/>
                  <a:gd name="T5" fmla="*/ 215 h 748"/>
                  <a:gd name="T6" fmla="*/ 250 w 710"/>
                  <a:gd name="T7" fmla="*/ 0 h 748"/>
                  <a:gd name="T8" fmla="*/ 710 w 710"/>
                  <a:gd name="T9" fmla="*/ 533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0" h="748">
                    <a:moveTo>
                      <a:pt x="710" y="533"/>
                    </a:moveTo>
                    <a:lnTo>
                      <a:pt x="460" y="748"/>
                    </a:lnTo>
                    <a:lnTo>
                      <a:pt x="0" y="215"/>
                    </a:lnTo>
                    <a:lnTo>
                      <a:pt x="250" y="0"/>
                    </a:lnTo>
                    <a:lnTo>
                      <a:pt x="710" y="533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9">
                <a:extLst>
                  <a:ext uri="{FF2B5EF4-FFF2-40B4-BE49-F238E27FC236}">
                    <a16:creationId xmlns:a16="http://schemas.microsoft.com/office/drawing/2014/main" id="{868A3E42-811C-47BB-BCC9-453DB1BC1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6925" y="2952750"/>
                <a:ext cx="585788" cy="523875"/>
              </a:xfrm>
              <a:custGeom>
                <a:avLst/>
                <a:gdLst>
                  <a:gd name="T0" fmla="*/ 3184 w 3329"/>
                  <a:gd name="T1" fmla="*/ 652 h 2982"/>
                  <a:gd name="T2" fmla="*/ 611 w 3329"/>
                  <a:gd name="T3" fmla="*/ 2870 h 2982"/>
                  <a:gd name="T4" fmla="*/ 171 w 3329"/>
                  <a:gd name="T5" fmla="*/ 2837 h 2982"/>
                  <a:gd name="T6" fmla="*/ 112 w 3329"/>
                  <a:gd name="T7" fmla="*/ 2769 h 2982"/>
                  <a:gd name="T8" fmla="*/ 145 w 3329"/>
                  <a:gd name="T9" fmla="*/ 2329 h 2982"/>
                  <a:gd name="T10" fmla="*/ 349 w 3329"/>
                  <a:gd name="T11" fmla="*/ 2153 h 2982"/>
                  <a:gd name="T12" fmla="*/ 2717 w 3329"/>
                  <a:gd name="T13" fmla="*/ 111 h 2982"/>
                  <a:gd name="T14" fmla="*/ 3154 w 3329"/>
                  <a:gd name="T15" fmla="*/ 140 h 2982"/>
                  <a:gd name="T16" fmla="*/ 3158 w 3329"/>
                  <a:gd name="T17" fmla="*/ 144 h 2982"/>
                  <a:gd name="T18" fmla="*/ 3216 w 3329"/>
                  <a:gd name="T19" fmla="*/ 212 h 2982"/>
                  <a:gd name="T20" fmla="*/ 3184 w 3329"/>
                  <a:gd name="T21" fmla="*/ 652 h 2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29" h="2982">
                    <a:moveTo>
                      <a:pt x="3184" y="652"/>
                    </a:moveTo>
                    <a:cubicBezTo>
                      <a:pt x="611" y="2870"/>
                      <a:pt x="611" y="2870"/>
                      <a:pt x="611" y="2870"/>
                    </a:cubicBezTo>
                    <a:cubicBezTo>
                      <a:pt x="481" y="2982"/>
                      <a:pt x="283" y="2967"/>
                      <a:pt x="171" y="2837"/>
                    </a:cubicBezTo>
                    <a:cubicBezTo>
                      <a:pt x="112" y="2769"/>
                      <a:pt x="112" y="2769"/>
                      <a:pt x="112" y="2769"/>
                    </a:cubicBezTo>
                    <a:cubicBezTo>
                      <a:pt x="0" y="2639"/>
                      <a:pt x="15" y="2441"/>
                      <a:pt x="145" y="2329"/>
                    </a:cubicBezTo>
                    <a:cubicBezTo>
                      <a:pt x="349" y="2153"/>
                      <a:pt x="349" y="2153"/>
                      <a:pt x="349" y="2153"/>
                    </a:cubicBezTo>
                    <a:cubicBezTo>
                      <a:pt x="2717" y="111"/>
                      <a:pt x="2717" y="111"/>
                      <a:pt x="2717" y="111"/>
                    </a:cubicBezTo>
                    <a:cubicBezTo>
                      <a:pt x="2846" y="0"/>
                      <a:pt x="3042" y="13"/>
                      <a:pt x="3154" y="140"/>
                    </a:cubicBezTo>
                    <a:cubicBezTo>
                      <a:pt x="3156" y="141"/>
                      <a:pt x="3157" y="143"/>
                      <a:pt x="3158" y="144"/>
                    </a:cubicBezTo>
                    <a:cubicBezTo>
                      <a:pt x="3216" y="212"/>
                      <a:pt x="3216" y="212"/>
                      <a:pt x="3216" y="212"/>
                    </a:cubicBezTo>
                    <a:cubicBezTo>
                      <a:pt x="3329" y="342"/>
                      <a:pt x="3314" y="540"/>
                      <a:pt x="3184" y="652"/>
                    </a:cubicBezTo>
                    <a:close/>
                  </a:path>
                </a:pathLst>
              </a:cu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0">
                <a:extLst>
                  <a:ext uri="{FF2B5EF4-FFF2-40B4-BE49-F238E27FC236}">
                    <a16:creationId xmlns:a16="http://schemas.microsoft.com/office/drawing/2014/main" id="{C85D3A57-F0A7-4395-912E-B267A12E4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16600" y="2952750"/>
                <a:ext cx="495300" cy="403225"/>
              </a:xfrm>
              <a:custGeom>
                <a:avLst/>
                <a:gdLst>
                  <a:gd name="T0" fmla="*/ 2806 w 2806"/>
                  <a:gd name="T1" fmla="*/ 140 h 2293"/>
                  <a:gd name="T2" fmla="*/ 437 w 2806"/>
                  <a:gd name="T3" fmla="*/ 2182 h 2293"/>
                  <a:gd name="T4" fmla="*/ 0 w 2806"/>
                  <a:gd name="T5" fmla="*/ 2153 h 2293"/>
                  <a:gd name="T6" fmla="*/ 2369 w 2806"/>
                  <a:gd name="T7" fmla="*/ 111 h 2293"/>
                  <a:gd name="T8" fmla="*/ 2806 w 2806"/>
                  <a:gd name="T9" fmla="*/ 140 h 2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06" h="2293">
                    <a:moveTo>
                      <a:pt x="2806" y="140"/>
                    </a:moveTo>
                    <a:cubicBezTo>
                      <a:pt x="437" y="2182"/>
                      <a:pt x="437" y="2182"/>
                      <a:pt x="437" y="2182"/>
                    </a:cubicBezTo>
                    <a:cubicBezTo>
                      <a:pt x="309" y="2293"/>
                      <a:pt x="113" y="2279"/>
                      <a:pt x="0" y="2153"/>
                    </a:cubicBezTo>
                    <a:cubicBezTo>
                      <a:pt x="2369" y="111"/>
                      <a:pt x="2369" y="111"/>
                      <a:pt x="2369" y="111"/>
                    </a:cubicBezTo>
                    <a:cubicBezTo>
                      <a:pt x="2498" y="0"/>
                      <a:pt x="2694" y="13"/>
                      <a:pt x="2806" y="140"/>
                    </a:cubicBezTo>
                    <a:close/>
                  </a:path>
                </a:pathLst>
              </a:custGeom>
              <a:solidFill>
                <a:srgbClr val="C700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Oval 31">
                <a:extLst>
                  <a:ext uri="{FF2B5EF4-FFF2-40B4-BE49-F238E27FC236}">
                    <a16:creationId xmlns:a16="http://schemas.microsoft.com/office/drawing/2014/main" id="{4CC01FDC-B591-42B3-8BD4-3CF1EFCBD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480050" y="3371850"/>
                <a:ext cx="427038" cy="425450"/>
              </a:xfrm>
              <a:prstGeom prst="ellipse">
                <a:avLst/>
              </a:prstGeom>
              <a:solidFill>
                <a:srgbClr val="A50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32">
                <a:extLst>
                  <a:ext uri="{FF2B5EF4-FFF2-40B4-BE49-F238E27FC236}">
                    <a16:creationId xmlns:a16="http://schemas.microsoft.com/office/drawing/2014/main" id="{EDB5C757-135F-4034-ADD8-42C093A15A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430838" y="3446463"/>
                <a:ext cx="333375" cy="238125"/>
              </a:xfrm>
              <a:custGeom>
                <a:avLst/>
                <a:gdLst>
                  <a:gd name="T0" fmla="*/ 1782 w 1887"/>
                  <a:gd name="T1" fmla="*/ 721 h 1356"/>
                  <a:gd name="T2" fmla="*/ 1574 w 1887"/>
                  <a:gd name="T3" fmla="*/ 557 h 1356"/>
                  <a:gd name="T4" fmla="*/ 1643 w 1887"/>
                  <a:gd name="T5" fmla="*/ 276 h 1356"/>
                  <a:gd name="T6" fmla="*/ 1491 w 1887"/>
                  <a:gd name="T7" fmla="*/ 27 h 1356"/>
                  <a:gd name="T8" fmla="*/ 1242 w 1887"/>
                  <a:gd name="T9" fmla="*/ 178 h 1356"/>
                  <a:gd name="T10" fmla="*/ 1196 w 1887"/>
                  <a:gd name="T11" fmla="*/ 368 h 1356"/>
                  <a:gd name="T12" fmla="*/ 924 w 1887"/>
                  <a:gd name="T13" fmla="*/ 335 h 1356"/>
                  <a:gd name="T14" fmla="*/ 46 w 1887"/>
                  <a:gd name="T15" fmla="*/ 908 h 1356"/>
                  <a:gd name="T16" fmla="*/ 107 w 1887"/>
                  <a:gd name="T17" fmla="*/ 1169 h 1356"/>
                  <a:gd name="T18" fmla="*/ 679 w 1887"/>
                  <a:gd name="T19" fmla="*/ 1356 h 1356"/>
                  <a:gd name="T20" fmla="*/ 1401 w 1887"/>
                  <a:gd name="T21" fmla="*/ 946 h 1356"/>
                  <a:gd name="T22" fmla="*/ 1527 w 1887"/>
                  <a:gd name="T23" fmla="*/ 1045 h 1356"/>
                  <a:gd name="T24" fmla="*/ 1654 w 1887"/>
                  <a:gd name="T25" fmla="*/ 1089 h 1356"/>
                  <a:gd name="T26" fmla="*/ 1816 w 1887"/>
                  <a:gd name="T27" fmla="*/ 1010 h 1356"/>
                  <a:gd name="T28" fmla="*/ 1782 w 1887"/>
                  <a:gd name="T29" fmla="*/ 721 h 1356"/>
                  <a:gd name="T30" fmla="*/ 679 w 1887"/>
                  <a:gd name="T31" fmla="*/ 943 h 1356"/>
                  <a:gd name="T32" fmla="*/ 533 w 1887"/>
                  <a:gd name="T33" fmla="*/ 921 h 1356"/>
                  <a:gd name="T34" fmla="*/ 924 w 1887"/>
                  <a:gd name="T35" fmla="*/ 747 h 1356"/>
                  <a:gd name="T36" fmla="*/ 1028 w 1887"/>
                  <a:gd name="T37" fmla="*/ 755 h 1356"/>
                  <a:gd name="T38" fmla="*/ 679 w 1887"/>
                  <a:gd name="T39" fmla="*/ 943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87" h="1356">
                    <a:moveTo>
                      <a:pt x="1782" y="721"/>
                    </a:moveTo>
                    <a:cubicBezTo>
                      <a:pt x="1574" y="557"/>
                      <a:pt x="1574" y="557"/>
                      <a:pt x="1574" y="557"/>
                    </a:cubicBezTo>
                    <a:cubicBezTo>
                      <a:pt x="1643" y="276"/>
                      <a:pt x="1643" y="276"/>
                      <a:pt x="1643" y="276"/>
                    </a:cubicBezTo>
                    <a:cubicBezTo>
                      <a:pt x="1670" y="165"/>
                      <a:pt x="1602" y="54"/>
                      <a:pt x="1491" y="27"/>
                    </a:cubicBezTo>
                    <a:cubicBezTo>
                      <a:pt x="1381" y="0"/>
                      <a:pt x="1269" y="68"/>
                      <a:pt x="1242" y="178"/>
                    </a:cubicBezTo>
                    <a:cubicBezTo>
                      <a:pt x="1196" y="368"/>
                      <a:pt x="1196" y="368"/>
                      <a:pt x="1196" y="368"/>
                    </a:cubicBezTo>
                    <a:cubicBezTo>
                      <a:pt x="1118" y="349"/>
                      <a:pt x="1025" y="335"/>
                      <a:pt x="924" y="335"/>
                    </a:cubicBezTo>
                    <a:cubicBezTo>
                      <a:pt x="659" y="335"/>
                      <a:pt x="292" y="434"/>
                      <a:pt x="46" y="908"/>
                    </a:cubicBezTo>
                    <a:cubicBezTo>
                      <a:pt x="0" y="999"/>
                      <a:pt x="26" y="1109"/>
                      <a:pt x="107" y="1169"/>
                    </a:cubicBezTo>
                    <a:cubicBezTo>
                      <a:pt x="133" y="1189"/>
                      <a:pt x="370" y="1356"/>
                      <a:pt x="679" y="1356"/>
                    </a:cubicBezTo>
                    <a:cubicBezTo>
                      <a:pt x="887" y="1356"/>
                      <a:pt x="1167" y="1279"/>
                      <a:pt x="1401" y="946"/>
                    </a:cubicBezTo>
                    <a:cubicBezTo>
                      <a:pt x="1527" y="1045"/>
                      <a:pt x="1527" y="1045"/>
                      <a:pt x="1527" y="1045"/>
                    </a:cubicBezTo>
                    <a:cubicBezTo>
                      <a:pt x="1565" y="1075"/>
                      <a:pt x="1610" y="1089"/>
                      <a:pt x="1654" y="1089"/>
                    </a:cubicBezTo>
                    <a:cubicBezTo>
                      <a:pt x="1715" y="1089"/>
                      <a:pt x="1776" y="1062"/>
                      <a:pt x="1816" y="1010"/>
                    </a:cubicBezTo>
                    <a:cubicBezTo>
                      <a:pt x="1887" y="921"/>
                      <a:pt x="1871" y="791"/>
                      <a:pt x="1782" y="721"/>
                    </a:cubicBezTo>
                    <a:close/>
                    <a:moveTo>
                      <a:pt x="679" y="943"/>
                    </a:moveTo>
                    <a:cubicBezTo>
                      <a:pt x="627" y="943"/>
                      <a:pt x="577" y="934"/>
                      <a:pt x="533" y="921"/>
                    </a:cubicBezTo>
                    <a:cubicBezTo>
                      <a:pt x="638" y="805"/>
                      <a:pt x="768" y="747"/>
                      <a:pt x="924" y="747"/>
                    </a:cubicBezTo>
                    <a:cubicBezTo>
                      <a:pt x="961" y="747"/>
                      <a:pt x="995" y="751"/>
                      <a:pt x="1028" y="755"/>
                    </a:cubicBezTo>
                    <a:cubicBezTo>
                      <a:pt x="926" y="880"/>
                      <a:pt x="809" y="943"/>
                      <a:pt x="679" y="943"/>
                    </a:cubicBezTo>
                    <a:close/>
                  </a:path>
                </a:pathLst>
              </a:custGeom>
              <a:solidFill>
                <a:srgbClr val="FFCD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33">
                <a:extLst>
                  <a:ext uri="{FF2B5EF4-FFF2-40B4-BE49-F238E27FC236}">
                    <a16:creationId xmlns:a16="http://schemas.microsoft.com/office/drawing/2014/main" id="{5FC93E3D-6EBF-4377-AA45-57200EC72A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2867026"/>
                <a:ext cx="1193800" cy="1338262"/>
              </a:xfrm>
              <a:custGeom>
                <a:avLst/>
                <a:gdLst>
                  <a:gd name="T0" fmla="*/ 6420 w 6777"/>
                  <a:gd name="T1" fmla="*/ 1296 h 7614"/>
                  <a:gd name="T2" fmla="*/ 3586 w 6777"/>
                  <a:gd name="T3" fmla="*/ 102 h 7614"/>
                  <a:gd name="T4" fmla="*/ 2961 w 6777"/>
                  <a:gd name="T5" fmla="*/ 356 h 7614"/>
                  <a:gd name="T6" fmla="*/ 2567 w 6777"/>
                  <a:gd name="T7" fmla="*/ 1293 h 7614"/>
                  <a:gd name="T8" fmla="*/ 2567 w 6777"/>
                  <a:gd name="T9" fmla="*/ 1293 h 7614"/>
                  <a:gd name="T10" fmla="*/ 1408 w 6777"/>
                  <a:gd name="T11" fmla="*/ 2219 h 7614"/>
                  <a:gd name="T12" fmla="*/ 1297 w 6777"/>
                  <a:gd name="T13" fmla="*/ 2322 h 7614"/>
                  <a:gd name="T14" fmla="*/ 1098 w 6777"/>
                  <a:gd name="T15" fmla="*/ 2629 h 7614"/>
                  <a:gd name="T16" fmla="*/ 151 w 6777"/>
                  <a:gd name="T17" fmla="*/ 4879 h 7614"/>
                  <a:gd name="T18" fmla="*/ 526 w 6777"/>
                  <a:gd name="T19" fmla="*/ 5800 h 7614"/>
                  <a:gd name="T20" fmla="*/ 1194 w 6777"/>
                  <a:gd name="T21" fmla="*/ 6082 h 7614"/>
                  <a:gd name="T22" fmla="*/ 1194 w 6777"/>
                  <a:gd name="T23" fmla="*/ 6082 h 7614"/>
                  <a:gd name="T24" fmla="*/ 4476 w 6777"/>
                  <a:gd name="T25" fmla="*/ 7463 h 7614"/>
                  <a:gd name="T26" fmla="*/ 5398 w 6777"/>
                  <a:gd name="T27" fmla="*/ 7088 h 7614"/>
                  <a:gd name="T28" fmla="*/ 6346 w 6777"/>
                  <a:gd name="T29" fmla="*/ 4836 h 7614"/>
                  <a:gd name="T30" fmla="*/ 6423 w 6777"/>
                  <a:gd name="T31" fmla="*/ 4332 h 7614"/>
                  <a:gd name="T32" fmla="*/ 6281 w 6777"/>
                  <a:gd name="T33" fmla="*/ 2856 h 7614"/>
                  <a:gd name="T34" fmla="*/ 6675 w 6777"/>
                  <a:gd name="T35" fmla="*/ 1920 h 7614"/>
                  <a:gd name="T36" fmla="*/ 6420 w 6777"/>
                  <a:gd name="T37" fmla="*/ 1296 h 76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777" h="7614">
                    <a:moveTo>
                      <a:pt x="6420" y="1296"/>
                    </a:moveTo>
                    <a:cubicBezTo>
                      <a:pt x="3586" y="102"/>
                      <a:pt x="3586" y="102"/>
                      <a:pt x="3586" y="102"/>
                    </a:cubicBezTo>
                    <a:cubicBezTo>
                      <a:pt x="3343" y="0"/>
                      <a:pt x="3064" y="114"/>
                      <a:pt x="2961" y="356"/>
                    </a:cubicBezTo>
                    <a:cubicBezTo>
                      <a:pt x="2567" y="1293"/>
                      <a:pt x="2567" y="1293"/>
                      <a:pt x="2567" y="1293"/>
                    </a:cubicBezTo>
                    <a:cubicBezTo>
                      <a:pt x="2564" y="1294"/>
                      <a:pt x="2564" y="1294"/>
                      <a:pt x="2567" y="1293"/>
                    </a:cubicBezTo>
                    <a:cubicBezTo>
                      <a:pt x="1408" y="2219"/>
                      <a:pt x="1408" y="2219"/>
                      <a:pt x="1408" y="2219"/>
                    </a:cubicBezTo>
                    <a:cubicBezTo>
                      <a:pt x="1368" y="2250"/>
                      <a:pt x="1331" y="2285"/>
                      <a:pt x="1297" y="2322"/>
                    </a:cubicBezTo>
                    <a:cubicBezTo>
                      <a:pt x="1213" y="2411"/>
                      <a:pt x="1146" y="2515"/>
                      <a:pt x="1098" y="2629"/>
                    </a:cubicBezTo>
                    <a:cubicBezTo>
                      <a:pt x="151" y="4879"/>
                      <a:pt x="151" y="4879"/>
                      <a:pt x="151" y="4879"/>
                    </a:cubicBezTo>
                    <a:cubicBezTo>
                      <a:pt x="0" y="5237"/>
                      <a:pt x="168" y="5650"/>
                      <a:pt x="526" y="5800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1194" y="6082"/>
                      <a:pt x="1194" y="6082"/>
                      <a:pt x="1194" y="6082"/>
                    </a:cubicBezTo>
                    <a:cubicBezTo>
                      <a:pt x="4476" y="7463"/>
                      <a:pt x="4476" y="7463"/>
                      <a:pt x="4476" y="7463"/>
                    </a:cubicBezTo>
                    <a:cubicBezTo>
                      <a:pt x="4835" y="7614"/>
                      <a:pt x="5247" y="7446"/>
                      <a:pt x="5398" y="7088"/>
                    </a:cubicBezTo>
                    <a:cubicBezTo>
                      <a:pt x="6346" y="4836"/>
                      <a:pt x="6346" y="4836"/>
                      <a:pt x="6346" y="4836"/>
                    </a:cubicBezTo>
                    <a:cubicBezTo>
                      <a:pt x="6413" y="4677"/>
                      <a:pt x="6440" y="4504"/>
                      <a:pt x="6423" y="4332"/>
                    </a:cubicBezTo>
                    <a:cubicBezTo>
                      <a:pt x="6281" y="2856"/>
                      <a:pt x="6281" y="2856"/>
                      <a:pt x="6281" y="2856"/>
                    </a:cubicBezTo>
                    <a:cubicBezTo>
                      <a:pt x="6675" y="1920"/>
                      <a:pt x="6675" y="1920"/>
                      <a:pt x="6675" y="1920"/>
                    </a:cubicBezTo>
                    <a:cubicBezTo>
                      <a:pt x="6777" y="1677"/>
                      <a:pt x="6663" y="1398"/>
                      <a:pt x="6420" y="1296"/>
                    </a:cubicBez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34">
                <a:extLst>
                  <a:ext uri="{FF2B5EF4-FFF2-40B4-BE49-F238E27FC236}">
                    <a16:creationId xmlns:a16="http://schemas.microsoft.com/office/drawing/2014/main" id="{659DF57E-5802-4A51-BF97-05CBCF719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573588" y="3190875"/>
                <a:ext cx="925513" cy="1014412"/>
              </a:xfrm>
              <a:custGeom>
                <a:avLst/>
                <a:gdLst>
                  <a:gd name="T0" fmla="*/ 3282 w 5245"/>
                  <a:gd name="T1" fmla="*/ 5616 h 5767"/>
                  <a:gd name="T2" fmla="*/ 0 w 5245"/>
                  <a:gd name="T3" fmla="*/ 4235 h 5767"/>
                  <a:gd name="T4" fmla="*/ 1220 w 5245"/>
                  <a:gd name="T5" fmla="*/ 1336 h 5767"/>
                  <a:gd name="T6" fmla="*/ 1531 w 5245"/>
                  <a:gd name="T7" fmla="*/ 926 h 5767"/>
                  <a:gd name="T8" fmla="*/ 2690 w 5245"/>
                  <a:gd name="T9" fmla="*/ 0 h 5767"/>
                  <a:gd name="T10" fmla="*/ 5087 w 5245"/>
                  <a:gd name="T11" fmla="*/ 1009 h 5767"/>
                  <a:gd name="T12" fmla="*/ 5229 w 5245"/>
                  <a:gd name="T13" fmla="*/ 2485 h 5767"/>
                  <a:gd name="T14" fmla="*/ 5152 w 5245"/>
                  <a:gd name="T15" fmla="*/ 2989 h 5767"/>
                  <a:gd name="T16" fmla="*/ 4204 w 5245"/>
                  <a:gd name="T17" fmla="*/ 5241 h 5767"/>
                  <a:gd name="T18" fmla="*/ 3282 w 5245"/>
                  <a:gd name="T19" fmla="*/ 5616 h 57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5" h="5767">
                    <a:moveTo>
                      <a:pt x="3282" y="5616"/>
                    </a:moveTo>
                    <a:cubicBezTo>
                      <a:pt x="0" y="4235"/>
                      <a:pt x="0" y="4235"/>
                      <a:pt x="0" y="4235"/>
                    </a:cubicBezTo>
                    <a:cubicBezTo>
                      <a:pt x="1220" y="1336"/>
                      <a:pt x="1220" y="1336"/>
                      <a:pt x="1220" y="1336"/>
                    </a:cubicBezTo>
                    <a:cubicBezTo>
                      <a:pt x="1288" y="1176"/>
                      <a:pt x="1395" y="1035"/>
                      <a:pt x="1531" y="926"/>
                    </a:cubicBezTo>
                    <a:cubicBezTo>
                      <a:pt x="2690" y="0"/>
                      <a:pt x="2690" y="0"/>
                      <a:pt x="2690" y="0"/>
                    </a:cubicBezTo>
                    <a:cubicBezTo>
                      <a:pt x="5087" y="1009"/>
                      <a:pt x="5087" y="1009"/>
                      <a:pt x="5087" y="1009"/>
                    </a:cubicBezTo>
                    <a:cubicBezTo>
                      <a:pt x="5229" y="2485"/>
                      <a:pt x="5229" y="2485"/>
                      <a:pt x="5229" y="2485"/>
                    </a:cubicBezTo>
                    <a:cubicBezTo>
                      <a:pt x="5245" y="2656"/>
                      <a:pt x="5219" y="2830"/>
                      <a:pt x="5152" y="2989"/>
                    </a:cubicBezTo>
                    <a:cubicBezTo>
                      <a:pt x="4204" y="5241"/>
                      <a:pt x="4204" y="5241"/>
                      <a:pt x="4204" y="5241"/>
                    </a:cubicBezTo>
                    <a:cubicBezTo>
                      <a:pt x="4053" y="5599"/>
                      <a:pt x="3641" y="5767"/>
                      <a:pt x="3282" y="5616"/>
                    </a:cubicBez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35">
                <a:extLst>
                  <a:ext uri="{FF2B5EF4-FFF2-40B4-BE49-F238E27FC236}">
                    <a16:creationId xmlns:a16="http://schemas.microsoft.com/office/drawing/2014/main" id="{9F8143C4-808F-49E5-95DB-B0E0F1FA1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1106488" cy="1022350"/>
              </a:xfrm>
              <a:custGeom>
                <a:avLst/>
                <a:gdLst>
                  <a:gd name="T0" fmla="*/ 6281 w 6281"/>
                  <a:gd name="T1" fmla="*/ 1563 h 5811"/>
                  <a:gd name="T2" fmla="*/ 5142 w 6281"/>
                  <a:gd name="T3" fmla="*/ 2505 h 5811"/>
                  <a:gd name="T4" fmla="*/ 5039 w 6281"/>
                  <a:gd name="T5" fmla="*/ 2604 h 5811"/>
                  <a:gd name="T6" fmla="*/ 4846 w 6281"/>
                  <a:gd name="T7" fmla="*/ 2904 h 5811"/>
                  <a:gd name="T8" fmla="*/ 3622 w 6281"/>
                  <a:gd name="T9" fmla="*/ 5811 h 5811"/>
                  <a:gd name="T10" fmla="*/ 526 w 6281"/>
                  <a:gd name="T11" fmla="*/ 4507 h 5811"/>
                  <a:gd name="T12" fmla="*/ 151 w 6281"/>
                  <a:gd name="T13" fmla="*/ 3586 h 5811"/>
                  <a:gd name="T14" fmla="*/ 1098 w 6281"/>
                  <a:gd name="T15" fmla="*/ 1336 h 5811"/>
                  <a:gd name="T16" fmla="*/ 1297 w 6281"/>
                  <a:gd name="T17" fmla="*/ 1028 h 5811"/>
                  <a:gd name="T18" fmla="*/ 1408 w 6281"/>
                  <a:gd name="T19" fmla="*/ 926 h 5811"/>
                  <a:gd name="T20" fmla="*/ 2567 w 6281"/>
                  <a:gd name="T21" fmla="*/ 0 h 5811"/>
                  <a:gd name="T22" fmla="*/ 6281 w 6281"/>
                  <a:gd name="T23" fmla="*/ 1563 h 5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81" h="5811">
                    <a:moveTo>
                      <a:pt x="6281" y="1563"/>
                    </a:moveTo>
                    <a:cubicBezTo>
                      <a:pt x="5142" y="2505"/>
                      <a:pt x="5142" y="2505"/>
                      <a:pt x="5142" y="2505"/>
                    </a:cubicBezTo>
                    <a:cubicBezTo>
                      <a:pt x="5105" y="2535"/>
                      <a:pt x="5071" y="2568"/>
                      <a:pt x="5039" y="2604"/>
                    </a:cubicBezTo>
                    <a:cubicBezTo>
                      <a:pt x="4958" y="2691"/>
                      <a:pt x="4893" y="2793"/>
                      <a:pt x="4846" y="2904"/>
                    </a:cubicBezTo>
                    <a:cubicBezTo>
                      <a:pt x="3622" y="5811"/>
                      <a:pt x="3622" y="5811"/>
                      <a:pt x="3622" y="5811"/>
                    </a:cubicBezTo>
                    <a:cubicBezTo>
                      <a:pt x="526" y="4507"/>
                      <a:pt x="526" y="4507"/>
                      <a:pt x="526" y="4507"/>
                    </a:cubicBezTo>
                    <a:cubicBezTo>
                      <a:pt x="168" y="4357"/>
                      <a:pt x="0" y="3944"/>
                      <a:pt x="151" y="3586"/>
                    </a:cubicBezTo>
                    <a:cubicBezTo>
                      <a:pt x="1098" y="1336"/>
                      <a:pt x="1098" y="1336"/>
                      <a:pt x="1098" y="1336"/>
                    </a:cubicBezTo>
                    <a:cubicBezTo>
                      <a:pt x="1146" y="1222"/>
                      <a:pt x="1213" y="1118"/>
                      <a:pt x="1297" y="1028"/>
                    </a:cubicBezTo>
                    <a:cubicBezTo>
                      <a:pt x="1331" y="992"/>
                      <a:pt x="1368" y="957"/>
                      <a:pt x="1408" y="926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6281" y="1563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6">
                <a:extLst>
                  <a:ext uri="{FF2B5EF4-FFF2-40B4-BE49-F238E27FC236}">
                    <a16:creationId xmlns:a16="http://schemas.microsoft.com/office/drawing/2014/main" id="{B4AD7790-367F-4BE6-AFC0-BAF10F1E9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795338" cy="571500"/>
              </a:xfrm>
              <a:custGeom>
                <a:avLst/>
                <a:gdLst>
                  <a:gd name="T0" fmla="*/ 4518 w 4518"/>
                  <a:gd name="T1" fmla="*/ 1576 h 3255"/>
                  <a:gd name="T2" fmla="*/ 4325 w 4518"/>
                  <a:gd name="T3" fmla="*/ 1876 h 3255"/>
                  <a:gd name="T4" fmla="*/ 3744 w 4518"/>
                  <a:gd name="T5" fmla="*/ 3255 h 3255"/>
                  <a:gd name="T6" fmla="*/ 0 w 4518"/>
                  <a:gd name="T7" fmla="*/ 1679 h 3255"/>
                  <a:gd name="T8" fmla="*/ 577 w 4518"/>
                  <a:gd name="T9" fmla="*/ 308 h 3255"/>
                  <a:gd name="T10" fmla="*/ 776 w 4518"/>
                  <a:gd name="T11" fmla="*/ 0 h 3255"/>
                  <a:gd name="T12" fmla="*/ 4518 w 4518"/>
                  <a:gd name="T13" fmla="*/ 1576 h 3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18" h="3255">
                    <a:moveTo>
                      <a:pt x="4518" y="1576"/>
                    </a:moveTo>
                    <a:cubicBezTo>
                      <a:pt x="4437" y="1663"/>
                      <a:pt x="4372" y="1765"/>
                      <a:pt x="4325" y="1876"/>
                    </a:cubicBezTo>
                    <a:cubicBezTo>
                      <a:pt x="3744" y="3255"/>
                      <a:pt x="3744" y="3255"/>
                      <a:pt x="3744" y="3255"/>
                    </a:cubicBezTo>
                    <a:cubicBezTo>
                      <a:pt x="0" y="1679"/>
                      <a:pt x="0" y="1679"/>
                      <a:pt x="0" y="1679"/>
                    </a:cubicBezTo>
                    <a:cubicBezTo>
                      <a:pt x="577" y="308"/>
                      <a:pt x="577" y="308"/>
                      <a:pt x="577" y="308"/>
                    </a:cubicBezTo>
                    <a:cubicBezTo>
                      <a:pt x="625" y="194"/>
                      <a:pt x="692" y="90"/>
                      <a:pt x="776" y="0"/>
                    </a:cubicBezTo>
                    <a:lnTo>
                      <a:pt x="4518" y="1576"/>
                    </a:lnTo>
                    <a:close/>
                  </a:path>
                </a:pathLst>
              </a:custGeom>
              <a:solidFill>
                <a:srgbClr val="FFA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7">
                <a:extLst>
                  <a:ext uri="{FF2B5EF4-FFF2-40B4-BE49-F238E27FC236}">
                    <a16:creationId xmlns:a16="http://schemas.microsoft.com/office/drawing/2014/main" id="{4B763984-1A20-4F84-B90A-A5E0B3A38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44963" y="3368675"/>
                <a:ext cx="496888" cy="836612"/>
              </a:xfrm>
              <a:custGeom>
                <a:avLst/>
                <a:gdLst>
                  <a:gd name="T0" fmla="*/ 2801 w 2818"/>
                  <a:gd name="T1" fmla="*/ 1475 h 4758"/>
                  <a:gd name="T2" fmla="*/ 2659 w 2818"/>
                  <a:gd name="T3" fmla="*/ 0 h 4758"/>
                  <a:gd name="T4" fmla="*/ 1520 w 2818"/>
                  <a:gd name="T5" fmla="*/ 942 h 4758"/>
                  <a:gd name="T6" fmla="*/ 1417 w 2818"/>
                  <a:gd name="T7" fmla="*/ 1041 h 4758"/>
                  <a:gd name="T8" fmla="*/ 1224 w 2818"/>
                  <a:gd name="T9" fmla="*/ 1341 h 4758"/>
                  <a:gd name="T10" fmla="*/ 0 w 2818"/>
                  <a:gd name="T11" fmla="*/ 4248 h 4758"/>
                  <a:gd name="T12" fmla="*/ 854 w 2818"/>
                  <a:gd name="T13" fmla="*/ 4607 h 4758"/>
                  <a:gd name="T14" fmla="*/ 1776 w 2818"/>
                  <a:gd name="T15" fmla="*/ 4232 h 4758"/>
                  <a:gd name="T16" fmla="*/ 2724 w 2818"/>
                  <a:gd name="T17" fmla="*/ 1980 h 4758"/>
                  <a:gd name="T18" fmla="*/ 2801 w 2818"/>
                  <a:gd name="T19" fmla="*/ 1475 h 47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18" h="4758">
                    <a:moveTo>
                      <a:pt x="2801" y="1475"/>
                    </a:moveTo>
                    <a:cubicBezTo>
                      <a:pt x="2659" y="0"/>
                      <a:pt x="2659" y="0"/>
                      <a:pt x="2659" y="0"/>
                    </a:cubicBezTo>
                    <a:cubicBezTo>
                      <a:pt x="1520" y="942"/>
                      <a:pt x="1520" y="942"/>
                      <a:pt x="1520" y="942"/>
                    </a:cubicBezTo>
                    <a:cubicBezTo>
                      <a:pt x="1483" y="973"/>
                      <a:pt x="1449" y="1005"/>
                      <a:pt x="1417" y="1041"/>
                    </a:cubicBezTo>
                    <a:cubicBezTo>
                      <a:pt x="1336" y="1128"/>
                      <a:pt x="1271" y="1230"/>
                      <a:pt x="1224" y="1341"/>
                    </a:cubicBezTo>
                    <a:cubicBezTo>
                      <a:pt x="0" y="4248"/>
                      <a:pt x="0" y="4248"/>
                      <a:pt x="0" y="4248"/>
                    </a:cubicBezTo>
                    <a:cubicBezTo>
                      <a:pt x="854" y="4607"/>
                      <a:pt x="854" y="4607"/>
                      <a:pt x="854" y="4607"/>
                    </a:cubicBezTo>
                    <a:cubicBezTo>
                      <a:pt x="1213" y="4758"/>
                      <a:pt x="1625" y="4590"/>
                      <a:pt x="1776" y="4232"/>
                    </a:cubicBezTo>
                    <a:cubicBezTo>
                      <a:pt x="2724" y="1980"/>
                      <a:pt x="2724" y="1980"/>
                      <a:pt x="2724" y="1980"/>
                    </a:cubicBezTo>
                    <a:cubicBezTo>
                      <a:pt x="2791" y="1821"/>
                      <a:pt x="2818" y="1648"/>
                      <a:pt x="2801" y="1475"/>
                    </a:cubicBez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8">
                <a:extLst>
                  <a:ext uri="{FF2B5EF4-FFF2-40B4-BE49-F238E27FC236}">
                    <a16:creationId xmlns:a16="http://schemas.microsoft.com/office/drawing/2014/main" id="{F069E71F-A2F8-4D9B-B24B-382D9C35C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86263" y="3470275"/>
                <a:ext cx="130175" cy="184150"/>
              </a:xfrm>
              <a:custGeom>
                <a:avLst/>
                <a:gdLst>
                  <a:gd name="T0" fmla="*/ 734 w 743"/>
                  <a:gd name="T1" fmla="*/ 637 h 1055"/>
                  <a:gd name="T2" fmla="*/ 283 w 743"/>
                  <a:gd name="T3" fmla="*/ 972 h 1055"/>
                  <a:gd name="T4" fmla="*/ 268 w 743"/>
                  <a:gd name="T5" fmla="*/ 966 h 1055"/>
                  <a:gd name="T6" fmla="*/ 253 w 743"/>
                  <a:gd name="T7" fmla="*/ 959 h 1055"/>
                  <a:gd name="T8" fmla="*/ 178 w 743"/>
                  <a:gd name="T9" fmla="*/ 403 h 1055"/>
                  <a:gd name="T10" fmla="*/ 572 w 743"/>
                  <a:gd name="T11" fmla="*/ 48 h 1055"/>
                  <a:gd name="T12" fmla="*/ 712 w 743"/>
                  <a:gd name="T13" fmla="*/ 107 h 1055"/>
                  <a:gd name="T14" fmla="*/ 734 w 743"/>
                  <a:gd name="T15" fmla="*/ 637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3" h="1055">
                    <a:moveTo>
                      <a:pt x="734" y="637"/>
                    </a:moveTo>
                    <a:cubicBezTo>
                      <a:pt x="743" y="876"/>
                      <a:pt x="508" y="1055"/>
                      <a:pt x="283" y="972"/>
                    </a:cubicBezTo>
                    <a:cubicBezTo>
                      <a:pt x="278" y="970"/>
                      <a:pt x="273" y="968"/>
                      <a:pt x="268" y="966"/>
                    </a:cubicBezTo>
                    <a:cubicBezTo>
                      <a:pt x="263" y="964"/>
                      <a:pt x="258" y="962"/>
                      <a:pt x="253" y="959"/>
                    </a:cubicBezTo>
                    <a:cubicBezTo>
                      <a:pt x="37" y="857"/>
                      <a:pt x="0" y="563"/>
                      <a:pt x="178" y="403"/>
                    </a:cubicBezTo>
                    <a:cubicBezTo>
                      <a:pt x="572" y="48"/>
                      <a:pt x="572" y="48"/>
                      <a:pt x="572" y="48"/>
                    </a:cubicBezTo>
                    <a:cubicBezTo>
                      <a:pt x="625" y="0"/>
                      <a:pt x="710" y="35"/>
                      <a:pt x="712" y="107"/>
                    </a:cubicBezTo>
                    <a:lnTo>
                      <a:pt x="734" y="637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9">
                <a:extLst>
                  <a:ext uri="{FF2B5EF4-FFF2-40B4-BE49-F238E27FC236}">
                    <a16:creationId xmlns:a16="http://schemas.microsoft.com/office/drawing/2014/main" id="{80B54623-F1B4-427F-BA65-685E29802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83138" y="3094038"/>
                <a:ext cx="585788" cy="801687"/>
              </a:xfrm>
              <a:custGeom>
                <a:avLst/>
                <a:gdLst>
                  <a:gd name="T0" fmla="*/ 3321 w 3321"/>
                  <a:gd name="T1" fmla="*/ 318 h 4557"/>
                  <a:gd name="T2" fmla="*/ 3309 w 3321"/>
                  <a:gd name="T3" fmla="*/ 347 h 4557"/>
                  <a:gd name="T4" fmla="*/ 2150 w 3321"/>
                  <a:gd name="T5" fmla="*/ 1273 h 4557"/>
                  <a:gd name="T6" fmla="*/ 2039 w 3321"/>
                  <a:gd name="T7" fmla="*/ 1376 h 4557"/>
                  <a:gd name="T8" fmla="*/ 1840 w 3321"/>
                  <a:gd name="T9" fmla="*/ 1684 h 4557"/>
                  <a:gd name="T10" fmla="*/ 641 w 3321"/>
                  <a:gd name="T11" fmla="*/ 4557 h 4557"/>
                  <a:gd name="T12" fmla="*/ 526 w 3321"/>
                  <a:gd name="T13" fmla="*/ 4508 h 4557"/>
                  <a:gd name="T14" fmla="*/ 151 w 3321"/>
                  <a:gd name="T15" fmla="*/ 3586 h 4557"/>
                  <a:gd name="T16" fmla="*/ 1098 w 3321"/>
                  <a:gd name="T17" fmla="*/ 1337 h 4557"/>
                  <a:gd name="T18" fmla="*/ 1297 w 3321"/>
                  <a:gd name="T19" fmla="*/ 1029 h 4557"/>
                  <a:gd name="T20" fmla="*/ 1408 w 3321"/>
                  <a:gd name="T21" fmla="*/ 927 h 4557"/>
                  <a:gd name="T22" fmla="*/ 2567 w 3321"/>
                  <a:gd name="T23" fmla="*/ 1 h 4557"/>
                  <a:gd name="T24" fmla="*/ 2567 w 3321"/>
                  <a:gd name="T25" fmla="*/ 0 h 4557"/>
                  <a:gd name="T26" fmla="*/ 3321 w 3321"/>
                  <a:gd name="T27" fmla="*/ 318 h 4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21" h="4557">
                    <a:moveTo>
                      <a:pt x="3321" y="318"/>
                    </a:moveTo>
                    <a:cubicBezTo>
                      <a:pt x="3309" y="347"/>
                      <a:pt x="3309" y="347"/>
                      <a:pt x="3309" y="347"/>
                    </a:cubicBezTo>
                    <a:cubicBezTo>
                      <a:pt x="2150" y="1273"/>
                      <a:pt x="2150" y="1273"/>
                      <a:pt x="2150" y="1273"/>
                    </a:cubicBezTo>
                    <a:cubicBezTo>
                      <a:pt x="2110" y="1305"/>
                      <a:pt x="2073" y="1340"/>
                      <a:pt x="2039" y="1376"/>
                    </a:cubicBezTo>
                    <a:cubicBezTo>
                      <a:pt x="1955" y="1466"/>
                      <a:pt x="1888" y="1570"/>
                      <a:pt x="1840" y="1684"/>
                    </a:cubicBezTo>
                    <a:cubicBezTo>
                      <a:pt x="641" y="4557"/>
                      <a:pt x="641" y="4557"/>
                      <a:pt x="641" y="4557"/>
                    </a:cubicBezTo>
                    <a:cubicBezTo>
                      <a:pt x="526" y="4508"/>
                      <a:pt x="526" y="4508"/>
                      <a:pt x="526" y="4508"/>
                    </a:cubicBezTo>
                    <a:cubicBezTo>
                      <a:pt x="168" y="4358"/>
                      <a:pt x="0" y="3945"/>
                      <a:pt x="151" y="3586"/>
                    </a:cubicBezTo>
                    <a:cubicBezTo>
                      <a:pt x="1098" y="1337"/>
                      <a:pt x="1098" y="1337"/>
                      <a:pt x="1098" y="1337"/>
                    </a:cubicBezTo>
                    <a:cubicBezTo>
                      <a:pt x="1146" y="1223"/>
                      <a:pt x="1213" y="1119"/>
                      <a:pt x="1297" y="1029"/>
                    </a:cubicBezTo>
                    <a:cubicBezTo>
                      <a:pt x="1331" y="993"/>
                      <a:pt x="1368" y="958"/>
                      <a:pt x="1408" y="927"/>
                    </a:cubicBezTo>
                    <a:cubicBezTo>
                      <a:pt x="2567" y="1"/>
                      <a:pt x="2567" y="1"/>
                      <a:pt x="2567" y="1"/>
                    </a:cubicBezTo>
                    <a:cubicBezTo>
                      <a:pt x="2567" y="0"/>
                      <a:pt x="2567" y="0"/>
                      <a:pt x="2567" y="0"/>
                    </a:cubicBezTo>
                    <a:lnTo>
                      <a:pt x="3321" y="318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40">
                <a:extLst>
                  <a:ext uri="{FF2B5EF4-FFF2-40B4-BE49-F238E27FC236}">
                    <a16:creationId xmlns:a16="http://schemas.microsoft.com/office/drawing/2014/main" id="{CA51ABB1-4B2A-440D-B9B3-93147451C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91063" y="3275013"/>
                <a:ext cx="271463" cy="350837"/>
              </a:xfrm>
              <a:custGeom>
                <a:avLst/>
                <a:gdLst>
                  <a:gd name="T0" fmla="*/ 1542 w 1542"/>
                  <a:gd name="T1" fmla="*/ 322 h 1997"/>
                  <a:gd name="T2" fmla="*/ 1518 w 1542"/>
                  <a:gd name="T3" fmla="*/ 346 h 1997"/>
                  <a:gd name="T4" fmla="*/ 1319 w 1542"/>
                  <a:gd name="T5" fmla="*/ 654 h 1997"/>
                  <a:gd name="T6" fmla="*/ 759 w 1542"/>
                  <a:gd name="T7" fmla="*/ 1997 h 1997"/>
                  <a:gd name="T8" fmla="*/ 0 w 1542"/>
                  <a:gd name="T9" fmla="*/ 1678 h 1997"/>
                  <a:gd name="T10" fmla="*/ 577 w 1542"/>
                  <a:gd name="T11" fmla="*/ 307 h 1997"/>
                  <a:gd name="T12" fmla="*/ 776 w 1542"/>
                  <a:gd name="T13" fmla="*/ 0 h 1997"/>
                  <a:gd name="T14" fmla="*/ 1542 w 1542"/>
                  <a:gd name="T15" fmla="*/ 322 h 1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42" h="1997">
                    <a:moveTo>
                      <a:pt x="1542" y="322"/>
                    </a:moveTo>
                    <a:cubicBezTo>
                      <a:pt x="1533" y="330"/>
                      <a:pt x="1526" y="338"/>
                      <a:pt x="1518" y="346"/>
                    </a:cubicBezTo>
                    <a:cubicBezTo>
                      <a:pt x="1434" y="436"/>
                      <a:pt x="1367" y="540"/>
                      <a:pt x="1319" y="654"/>
                    </a:cubicBezTo>
                    <a:cubicBezTo>
                      <a:pt x="759" y="1997"/>
                      <a:pt x="759" y="1997"/>
                      <a:pt x="759" y="1997"/>
                    </a:cubicBezTo>
                    <a:cubicBezTo>
                      <a:pt x="0" y="1678"/>
                      <a:pt x="0" y="1678"/>
                      <a:pt x="0" y="1678"/>
                    </a:cubicBezTo>
                    <a:cubicBezTo>
                      <a:pt x="577" y="307"/>
                      <a:pt x="577" y="307"/>
                      <a:pt x="577" y="307"/>
                    </a:cubicBezTo>
                    <a:cubicBezTo>
                      <a:pt x="625" y="193"/>
                      <a:pt x="692" y="89"/>
                      <a:pt x="776" y="0"/>
                    </a:cubicBezTo>
                    <a:lnTo>
                      <a:pt x="1542" y="322"/>
                    </a:lnTo>
                    <a:close/>
                  </a:path>
                </a:pathLst>
              </a:custGeom>
              <a:solidFill>
                <a:srgbClr val="FF72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41">
                <a:extLst>
                  <a:ext uri="{FF2B5EF4-FFF2-40B4-BE49-F238E27FC236}">
                    <a16:creationId xmlns:a16="http://schemas.microsoft.com/office/drawing/2014/main" id="{B7F7E72B-2153-497F-B731-3DCC902F60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741363" cy="501650"/>
              </a:xfrm>
              <a:custGeom>
                <a:avLst/>
                <a:gdLst>
                  <a:gd name="T0" fmla="*/ 3714 w 4210"/>
                  <a:gd name="T1" fmla="*/ 2856 h 2856"/>
                  <a:gd name="T2" fmla="*/ 0 w 4210"/>
                  <a:gd name="T3" fmla="*/ 1293 h 2856"/>
                  <a:gd name="T4" fmla="*/ 394 w 4210"/>
                  <a:gd name="T5" fmla="*/ 356 h 2856"/>
                  <a:gd name="T6" fmla="*/ 1019 w 4210"/>
                  <a:gd name="T7" fmla="*/ 102 h 2856"/>
                  <a:gd name="T8" fmla="*/ 3853 w 4210"/>
                  <a:gd name="T9" fmla="*/ 1296 h 2856"/>
                  <a:gd name="T10" fmla="*/ 4108 w 4210"/>
                  <a:gd name="T11" fmla="*/ 1920 h 2856"/>
                  <a:gd name="T12" fmla="*/ 3714 w 4210"/>
                  <a:gd name="T13" fmla="*/ 2856 h 2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10" h="2856">
                    <a:moveTo>
                      <a:pt x="3714" y="2856"/>
                    </a:move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cubicBezTo>
                      <a:pt x="3853" y="1296"/>
                      <a:pt x="3853" y="1296"/>
                      <a:pt x="3853" y="1296"/>
                    </a:cubicBezTo>
                    <a:cubicBezTo>
                      <a:pt x="4096" y="1398"/>
                      <a:pt x="4210" y="1677"/>
                      <a:pt x="4108" y="1920"/>
                    </a:cubicBezTo>
                    <a:lnTo>
                      <a:pt x="3714" y="2856"/>
                    </a:lnTo>
                    <a:close/>
                  </a:path>
                </a:pathLst>
              </a:custGeom>
              <a:solidFill>
                <a:srgbClr val="FF3F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42">
                <a:extLst>
                  <a:ext uri="{FF2B5EF4-FFF2-40B4-BE49-F238E27FC236}">
                    <a16:creationId xmlns:a16="http://schemas.microsoft.com/office/drawing/2014/main" id="{3B40D79E-E0E0-4CB4-BC4D-64BF76F3F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330700" y="2867026"/>
                <a:ext cx="231775" cy="282575"/>
              </a:xfrm>
              <a:custGeom>
                <a:avLst/>
                <a:gdLst>
                  <a:gd name="T0" fmla="*/ 1320 w 1320"/>
                  <a:gd name="T1" fmla="*/ 229 h 1610"/>
                  <a:gd name="T2" fmla="*/ 754 w 1320"/>
                  <a:gd name="T3" fmla="*/ 1610 h 1610"/>
                  <a:gd name="T4" fmla="*/ 0 w 1320"/>
                  <a:gd name="T5" fmla="*/ 1293 h 1610"/>
                  <a:gd name="T6" fmla="*/ 394 w 1320"/>
                  <a:gd name="T7" fmla="*/ 356 h 1610"/>
                  <a:gd name="T8" fmla="*/ 1019 w 1320"/>
                  <a:gd name="T9" fmla="*/ 102 h 1610"/>
                  <a:gd name="T10" fmla="*/ 1320 w 1320"/>
                  <a:gd name="T11" fmla="*/ 229 h 1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0" h="1610">
                    <a:moveTo>
                      <a:pt x="1320" y="229"/>
                    </a:moveTo>
                    <a:cubicBezTo>
                      <a:pt x="754" y="1610"/>
                      <a:pt x="754" y="1610"/>
                      <a:pt x="754" y="1610"/>
                    </a:cubicBezTo>
                    <a:cubicBezTo>
                      <a:pt x="0" y="1293"/>
                      <a:pt x="0" y="1293"/>
                      <a:pt x="0" y="1293"/>
                    </a:cubicBezTo>
                    <a:cubicBezTo>
                      <a:pt x="394" y="356"/>
                      <a:pt x="394" y="356"/>
                      <a:pt x="394" y="356"/>
                    </a:cubicBezTo>
                    <a:cubicBezTo>
                      <a:pt x="497" y="114"/>
                      <a:pt x="776" y="0"/>
                      <a:pt x="1019" y="102"/>
                    </a:cubicBezTo>
                    <a:lnTo>
                      <a:pt x="1320" y="229"/>
                    </a:lnTo>
                    <a:close/>
                  </a:path>
                </a:pathLst>
              </a:custGeom>
              <a:solidFill>
                <a:srgbClr val="FF0C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43">
                <a:extLst>
                  <a:ext uri="{FF2B5EF4-FFF2-40B4-BE49-F238E27FC236}">
                    <a16:creationId xmlns:a16="http://schemas.microsoft.com/office/drawing/2014/main" id="{C9C10E66-C57B-42DA-B46F-AED2432DE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40400" y="3886200"/>
                <a:ext cx="2136775" cy="1138237"/>
              </a:xfrm>
              <a:custGeom>
                <a:avLst/>
                <a:gdLst>
                  <a:gd name="T0" fmla="*/ 12134 w 12134"/>
                  <a:gd name="T1" fmla="*/ 0 h 6476"/>
                  <a:gd name="T2" fmla="*/ 10168 w 12134"/>
                  <a:gd name="T3" fmla="*/ 6044 h 6476"/>
                  <a:gd name="T4" fmla="*/ 9573 w 12134"/>
                  <a:gd name="T5" fmla="*/ 6476 h 6476"/>
                  <a:gd name="T6" fmla="*/ 2593 w 12134"/>
                  <a:gd name="T7" fmla="*/ 6476 h 6476"/>
                  <a:gd name="T8" fmla="*/ 1999 w 12134"/>
                  <a:gd name="T9" fmla="*/ 6046 h 6476"/>
                  <a:gd name="T10" fmla="*/ 0 w 12134"/>
                  <a:gd name="T11" fmla="*/ 0 h 6476"/>
                  <a:gd name="T12" fmla="*/ 12134 w 12134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34" h="6476">
                    <a:moveTo>
                      <a:pt x="12134" y="0"/>
                    </a:moveTo>
                    <a:cubicBezTo>
                      <a:pt x="10168" y="6044"/>
                      <a:pt x="10168" y="6044"/>
                      <a:pt x="10168" y="6044"/>
                    </a:cubicBezTo>
                    <a:cubicBezTo>
                      <a:pt x="10085" y="6301"/>
                      <a:pt x="9844" y="6476"/>
                      <a:pt x="9573" y="6476"/>
                    </a:cubicBezTo>
                    <a:cubicBezTo>
                      <a:pt x="2593" y="6476"/>
                      <a:pt x="2593" y="6476"/>
                      <a:pt x="2593" y="6476"/>
                    </a:cubicBezTo>
                    <a:cubicBezTo>
                      <a:pt x="2323" y="6476"/>
                      <a:pt x="2083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2134" y="0"/>
                    </a:lnTo>
                    <a:close/>
                  </a:path>
                </a:pathLst>
              </a:custGeom>
              <a:solidFill>
                <a:srgbClr val="7ED6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4">
                <a:extLst>
                  <a:ext uri="{FF2B5EF4-FFF2-40B4-BE49-F238E27FC236}">
                    <a16:creationId xmlns:a16="http://schemas.microsoft.com/office/drawing/2014/main" id="{7B7C0B6C-5311-488B-98EE-E993D0571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34025" y="3886200"/>
                <a:ext cx="1930400" cy="1138237"/>
              </a:xfrm>
              <a:custGeom>
                <a:avLst/>
                <a:gdLst>
                  <a:gd name="T0" fmla="*/ 10957 w 10957"/>
                  <a:gd name="T1" fmla="*/ 0 h 6476"/>
                  <a:gd name="T2" fmla="*/ 8991 w 10957"/>
                  <a:gd name="T3" fmla="*/ 6044 h 6476"/>
                  <a:gd name="T4" fmla="*/ 8396 w 10957"/>
                  <a:gd name="T5" fmla="*/ 6476 h 6476"/>
                  <a:gd name="T6" fmla="*/ 2594 w 10957"/>
                  <a:gd name="T7" fmla="*/ 6476 h 6476"/>
                  <a:gd name="T8" fmla="*/ 1999 w 10957"/>
                  <a:gd name="T9" fmla="*/ 6046 h 6476"/>
                  <a:gd name="T10" fmla="*/ 0 w 10957"/>
                  <a:gd name="T11" fmla="*/ 0 h 6476"/>
                  <a:gd name="T12" fmla="*/ 10957 w 10957"/>
                  <a:gd name="T13" fmla="*/ 0 h 6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957" h="6476">
                    <a:moveTo>
                      <a:pt x="10957" y="0"/>
                    </a:moveTo>
                    <a:cubicBezTo>
                      <a:pt x="8991" y="6044"/>
                      <a:pt x="8991" y="6044"/>
                      <a:pt x="8991" y="6044"/>
                    </a:cubicBezTo>
                    <a:cubicBezTo>
                      <a:pt x="8908" y="6301"/>
                      <a:pt x="8667" y="6476"/>
                      <a:pt x="8396" y="6476"/>
                    </a:cubicBezTo>
                    <a:cubicBezTo>
                      <a:pt x="2594" y="6476"/>
                      <a:pt x="2594" y="6476"/>
                      <a:pt x="2594" y="6476"/>
                    </a:cubicBezTo>
                    <a:cubicBezTo>
                      <a:pt x="2323" y="6476"/>
                      <a:pt x="2084" y="6303"/>
                      <a:pt x="1999" y="604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0957" y="0"/>
                    </a:lnTo>
                    <a:close/>
                  </a:path>
                </a:pathLst>
              </a:cu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5">
                <a:extLst>
                  <a:ext uri="{FF2B5EF4-FFF2-40B4-BE49-F238E27FC236}">
                    <a16:creationId xmlns:a16="http://schemas.microsoft.com/office/drawing/2014/main" id="{931FBC65-E9B8-4ED3-B0FE-2914B54182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780088" y="3849688"/>
                <a:ext cx="2214563" cy="1211262"/>
              </a:xfrm>
              <a:custGeom>
                <a:avLst/>
                <a:gdLst>
                  <a:gd name="T0" fmla="*/ 1405 w 12568"/>
                  <a:gd name="T1" fmla="*/ 0 h 6888"/>
                  <a:gd name="T2" fmla="*/ 12067 w 12568"/>
                  <a:gd name="T3" fmla="*/ 412 h 6888"/>
                  <a:gd name="T4" fmla="*/ 10438 w 12568"/>
                  <a:gd name="T5" fmla="*/ 1132 h 6888"/>
                  <a:gd name="T6" fmla="*/ 9682 w 12568"/>
                  <a:gd name="T7" fmla="*/ 2698 h 6888"/>
                  <a:gd name="T8" fmla="*/ 8246 w 12568"/>
                  <a:gd name="T9" fmla="*/ 884 h 6888"/>
                  <a:gd name="T10" fmla="*/ 6490 w 12568"/>
                  <a:gd name="T11" fmla="*/ 2698 h 6888"/>
                  <a:gd name="T12" fmla="*/ 6078 w 12568"/>
                  <a:gd name="T13" fmla="*/ 1089 h 6888"/>
                  <a:gd name="T14" fmla="*/ 4592 w 12568"/>
                  <a:gd name="T15" fmla="*/ 1071 h 6888"/>
                  <a:gd name="T16" fmla="*/ 4321 w 12568"/>
                  <a:gd name="T17" fmla="*/ 2698 h 6888"/>
                  <a:gd name="T18" fmla="*/ 4069 w 12568"/>
                  <a:gd name="T19" fmla="*/ 3111 h 6888"/>
                  <a:gd name="T20" fmla="*/ 3332 w 12568"/>
                  <a:gd name="T21" fmla="*/ 4579 h 6888"/>
                  <a:gd name="T22" fmla="*/ 3450 w 12568"/>
                  <a:gd name="T23" fmla="*/ 2905 h 6888"/>
                  <a:gd name="T24" fmla="*/ 2580 w 12568"/>
                  <a:gd name="T25" fmla="*/ 1046 h 6888"/>
                  <a:gd name="T26" fmla="*/ 2510 w 12568"/>
                  <a:gd name="T27" fmla="*/ 2698 h 6888"/>
                  <a:gd name="T28" fmla="*/ 580 w 12568"/>
                  <a:gd name="T29" fmla="*/ 412 h 6888"/>
                  <a:gd name="T30" fmla="*/ 217 w 12568"/>
                  <a:gd name="T31" fmla="*/ 0 h 6888"/>
                  <a:gd name="T32" fmla="*/ 2020 w 12568"/>
                  <a:gd name="T33" fmla="*/ 6317 h 6888"/>
                  <a:gd name="T34" fmla="*/ 3568 w 12568"/>
                  <a:gd name="T35" fmla="*/ 6888 h 6888"/>
                  <a:gd name="T36" fmla="*/ 4881 w 12568"/>
                  <a:gd name="T37" fmla="*/ 6888 h 6888"/>
                  <a:gd name="T38" fmla="*/ 7733 w 12568"/>
                  <a:gd name="T39" fmla="*/ 6888 h 6888"/>
                  <a:gd name="T40" fmla="*/ 9045 w 12568"/>
                  <a:gd name="T41" fmla="*/ 6888 h 6888"/>
                  <a:gd name="T42" fmla="*/ 10582 w 12568"/>
                  <a:gd name="T43" fmla="*/ 6313 h 6888"/>
                  <a:gd name="T44" fmla="*/ 10802 w 12568"/>
                  <a:gd name="T45" fmla="*/ 4303 h 6888"/>
                  <a:gd name="T46" fmla="*/ 10016 w 12568"/>
                  <a:gd name="T47" fmla="*/ 3111 h 6888"/>
                  <a:gd name="T48" fmla="*/ 11189 w 12568"/>
                  <a:gd name="T49" fmla="*/ 3778 h 6888"/>
                  <a:gd name="T50" fmla="*/ 12547 w 12568"/>
                  <a:gd name="T51" fmla="*/ 270 h 6888"/>
                  <a:gd name="T52" fmla="*/ 7712 w 12568"/>
                  <a:gd name="T53" fmla="*/ 4579 h 6888"/>
                  <a:gd name="T54" fmla="*/ 7842 w 12568"/>
                  <a:gd name="T55" fmla="*/ 3111 h 6888"/>
                  <a:gd name="T56" fmla="*/ 9194 w 12568"/>
                  <a:gd name="T57" fmla="*/ 4991 h 6888"/>
                  <a:gd name="T58" fmla="*/ 7544 w 12568"/>
                  <a:gd name="T59" fmla="*/ 6476 h 6888"/>
                  <a:gd name="T60" fmla="*/ 7675 w 12568"/>
                  <a:gd name="T61" fmla="*/ 4991 h 6888"/>
                  <a:gd name="T62" fmla="*/ 4939 w 12568"/>
                  <a:gd name="T63" fmla="*/ 4991 h 6888"/>
                  <a:gd name="T64" fmla="*/ 5070 w 12568"/>
                  <a:gd name="T65" fmla="*/ 6476 h 6888"/>
                  <a:gd name="T66" fmla="*/ 6078 w 12568"/>
                  <a:gd name="T67" fmla="*/ 4579 h 6888"/>
                  <a:gd name="T68" fmla="*/ 4524 w 12568"/>
                  <a:gd name="T69" fmla="*/ 4991 h 6888"/>
                  <a:gd name="T70" fmla="*/ 3420 w 12568"/>
                  <a:gd name="T71" fmla="*/ 4991 h 6888"/>
                  <a:gd name="T72" fmla="*/ 2910 w 12568"/>
                  <a:gd name="T73" fmla="*/ 4579 h 6888"/>
                  <a:gd name="T74" fmla="*/ 2598 w 12568"/>
                  <a:gd name="T75" fmla="*/ 3111 h 6888"/>
                  <a:gd name="T76" fmla="*/ 2998 w 12568"/>
                  <a:gd name="T77" fmla="*/ 4991 h 6888"/>
                  <a:gd name="T78" fmla="*/ 2411 w 12568"/>
                  <a:gd name="T79" fmla="*/ 6188 h 6888"/>
                  <a:gd name="T80" fmla="*/ 9790 w 12568"/>
                  <a:gd name="T81" fmla="*/ 6476 h 6888"/>
                  <a:gd name="T82" fmla="*/ 10578 w 12568"/>
                  <a:gd name="T83" fmla="*/ 4991 h 6888"/>
                  <a:gd name="T84" fmla="*/ 8256 w 12568"/>
                  <a:gd name="T85" fmla="*/ 3111 h 6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568" h="6888">
                    <a:moveTo>
                      <a:pt x="12518" y="85"/>
                    </a:moveTo>
                    <a:cubicBezTo>
                      <a:pt x="12479" y="31"/>
                      <a:pt x="12417" y="0"/>
                      <a:pt x="12351" y="0"/>
                    </a:cubicBezTo>
                    <a:cubicBezTo>
                      <a:pt x="1405" y="0"/>
                      <a:pt x="1405" y="0"/>
                      <a:pt x="1405" y="0"/>
                    </a:cubicBezTo>
                    <a:cubicBezTo>
                      <a:pt x="1292" y="0"/>
                      <a:pt x="1199" y="92"/>
                      <a:pt x="1199" y="206"/>
                    </a:cubicBezTo>
                    <a:cubicBezTo>
                      <a:pt x="1199" y="320"/>
                      <a:pt x="1292" y="412"/>
                      <a:pt x="1405" y="412"/>
                    </a:cubicBezTo>
                    <a:cubicBezTo>
                      <a:pt x="12067" y="412"/>
                      <a:pt x="12067" y="412"/>
                      <a:pt x="12067" y="412"/>
                    </a:cubicBezTo>
                    <a:cubicBezTo>
                      <a:pt x="11324" y="2698"/>
                      <a:pt x="11324" y="2698"/>
                      <a:pt x="11324" y="2698"/>
                    </a:cubicBezTo>
                    <a:cubicBezTo>
                      <a:pt x="10104" y="2698"/>
                      <a:pt x="10104" y="2698"/>
                      <a:pt x="10104" y="2698"/>
                    </a:cubicBezTo>
                    <a:cubicBezTo>
                      <a:pt x="10438" y="1132"/>
                      <a:pt x="10438" y="1132"/>
                      <a:pt x="10438" y="1132"/>
                    </a:cubicBezTo>
                    <a:cubicBezTo>
                      <a:pt x="10461" y="1021"/>
                      <a:pt x="10390" y="911"/>
                      <a:pt x="10279" y="887"/>
                    </a:cubicBezTo>
                    <a:cubicBezTo>
                      <a:pt x="10167" y="864"/>
                      <a:pt x="10058" y="935"/>
                      <a:pt x="10034" y="1046"/>
                    </a:cubicBezTo>
                    <a:cubicBezTo>
                      <a:pt x="9682" y="2698"/>
                      <a:pt x="9682" y="2698"/>
                      <a:pt x="9682" y="2698"/>
                    </a:cubicBezTo>
                    <a:cubicBezTo>
                      <a:pt x="8292" y="2698"/>
                      <a:pt x="8292" y="2698"/>
                      <a:pt x="8292" y="2698"/>
                    </a:cubicBezTo>
                    <a:cubicBezTo>
                      <a:pt x="8433" y="1107"/>
                      <a:pt x="8433" y="1107"/>
                      <a:pt x="8433" y="1107"/>
                    </a:cubicBezTo>
                    <a:cubicBezTo>
                      <a:pt x="8443" y="994"/>
                      <a:pt x="8360" y="894"/>
                      <a:pt x="8246" y="884"/>
                    </a:cubicBezTo>
                    <a:cubicBezTo>
                      <a:pt x="8133" y="873"/>
                      <a:pt x="8032" y="957"/>
                      <a:pt x="8022" y="1071"/>
                    </a:cubicBezTo>
                    <a:cubicBezTo>
                      <a:pt x="7878" y="2698"/>
                      <a:pt x="7878" y="2698"/>
                      <a:pt x="7878" y="2698"/>
                    </a:cubicBezTo>
                    <a:cubicBezTo>
                      <a:pt x="6490" y="2698"/>
                      <a:pt x="6490" y="2698"/>
                      <a:pt x="6490" y="2698"/>
                    </a:cubicBezTo>
                    <a:cubicBezTo>
                      <a:pt x="6490" y="1089"/>
                      <a:pt x="6490" y="1089"/>
                      <a:pt x="6490" y="1089"/>
                    </a:cubicBezTo>
                    <a:cubicBezTo>
                      <a:pt x="6490" y="975"/>
                      <a:pt x="6398" y="883"/>
                      <a:pt x="6284" y="883"/>
                    </a:cubicBezTo>
                    <a:cubicBezTo>
                      <a:pt x="6170" y="883"/>
                      <a:pt x="6078" y="975"/>
                      <a:pt x="6078" y="1089"/>
                    </a:cubicBezTo>
                    <a:cubicBezTo>
                      <a:pt x="6078" y="2698"/>
                      <a:pt x="6078" y="2698"/>
                      <a:pt x="6078" y="2698"/>
                    </a:cubicBezTo>
                    <a:cubicBezTo>
                      <a:pt x="4736" y="2698"/>
                      <a:pt x="4736" y="2698"/>
                      <a:pt x="4736" y="2698"/>
                    </a:cubicBezTo>
                    <a:cubicBezTo>
                      <a:pt x="4592" y="1071"/>
                      <a:pt x="4592" y="1071"/>
                      <a:pt x="4592" y="1071"/>
                    </a:cubicBezTo>
                    <a:cubicBezTo>
                      <a:pt x="4582" y="957"/>
                      <a:pt x="4481" y="874"/>
                      <a:pt x="4368" y="884"/>
                    </a:cubicBezTo>
                    <a:cubicBezTo>
                      <a:pt x="4254" y="894"/>
                      <a:pt x="4171" y="994"/>
                      <a:pt x="4181" y="1107"/>
                    </a:cubicBezTo>
                    <a:cubicBezTo>
                      <a:pt x="4321" y="2698"/>
                      <a:pt x="4321" y="2698"/>
                      <a:pt x="4321" y="2698"/>
                    </a:cubicBezTo>
                    <a:cubicBezTo>
                      <a:pt x="4069" y="2698"/>
                      <a:pt x="4069" y="2698"/>
                      <a:pt x="4069" y="2698"/>
                    </a:cubicBezTo>
                    <a:cubicBezTo>
                      <a:pt x="3955" y="2698"/>
                      <a:pt x="3863" y="2791"/>
                      <a:pt x="3863" y="2905"/>
                    </a:cubicBezTo>
                    <a:cubicBezTo>
                      <a:pt x="3863" y="3019"/>
                      <a:pt x="3955" y="3111"/>
                      <a:pt x="4069" y="3111"/>
                    </a:cubicBezTo>
                    <a:cubicBezTo>
                      <a:pt x="4358" y="3111"/>
                      <a:pt x="4358" y="3111"/>
                      <a:pt x="4358" y="3111"/>
                    </a:cubicBezTo>
                    <a:cubicBezTo>
                      <a:pt x="4488" y="4579"/>
                      <a:pt x="4488" y="4579"/>
                      <a:pt x="4488" y="4579"/>
                    </a:cubicBezTo>
                    <a:cubicBezTo>
                      <a:pt x="3332" y="4579"/>
                      <a:pt x="3332" y="4579"/>
                      <a:pt x="3332" y="4579"/>
                    </a:cubicBezTo>
                    <a:cubicBezTo>
                      <a:pt x="3019" y="3111"/>
                      <a:pt x="3019" y="3111"/>
                      <a:pt x="3019" y="3111"/>
                    </a:cubicBezTo>
                    <a:cubicBezTo>
                      <a:pt x="3244" y="3111"/>
                      <a:pt x="3244" y="3111"/>
                      <a:pt x="3244" y="3111"/>
                    </a:cubicBezTo>
                    <a:cubicBezTo>
                      <a:pt x="3358" y="3111"/>
                      <a:pt x="3450" y="3019"/>
                      <a:pt x="3450" y="2905"/>
                    </a:cubicBezTo>
                    <a:cubicBezTo>
                      <a:pt x="3450" y="2791"/>
                      <a:pt x="3358" y="2698"/>
                      <a:pt x="3244" y="2698"/>
                    </a:cubicBezTo>
                    <a:cubicBezTo>
                      <a:pt x="2932" y="2698"/>
                      <a:pt x="2932" y="2698"/>
                      <a:pt x="2932" y="2698"/>
                    </a:cubicBezTo>
                    <a:cubicBezTo>
                      <a:pt x="2580" y="1046"/>
                      <a:pt x="2580" y="1046"/>
                      <a:pt x="2580" y="1046"/>
                    </a:cubicBezTo>
                    <a:cubicBezTo>
                      <a:pt x="2556" y="935"/>
                      <a:pt x="2447" y="863"/>
                      <a:pt x="2335" y="887"/>
                    </a:cubicBezTo>
                    <a:cubicBezTo>
                      <a:pt x="2224" y="911"/>
                      <a:pt x="2153" y="1021"/>
                      <a:pt x="2176" y="1132"/>
                    </a:cubicBezTo>
                    <a:cubicBezTo>
                      <a:pt x="2510" y="2698"/>
                      <a:pt x="2510" y="2698"/>
                      <a:pt x="2510" y="2698"/>
                    </a:cubicBezTo>
                    <a:cubicBezTo>
                      <a:pt x="1258" y="2698"/>
                      <a:pt x="1258" y="2698"/>
                      <a:pt x="1258" y="2698"/>
                    </a:cubicBezTo>
                    <a:cubicBezTo>
                      <a:pt x="502" y="412"/>
                      <a:pt x="502" y="412"/>
                      <a:pt x="502" y="412"/>
                    </a:cubicBezTo>
                    <a:cubicBezTo>
                      <a:pt x="580" y="412"/>
                      <a:pt x="580" y="412"/>
                      <a:pt x="580" y="412"/>
                    </a:cubicBezTo>
                    <a:cubicBezTo>
                      <a:pt x="694" y="412"/>
                      <a:pt x="787" y="320"/>
                      <a:pt x="787" y="206"/>
                    </a:cubicBezTo>
                    <a:cubicBezTo>
                      <a:pt x="787" y="92"/>
                      <a:pt x="694" y="0"/>
                      <a:pt x="580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151" y="0"/>
                      <a:pt x="88" y="31"/>
                      <a:pt x="50" y="85"/>
                    </a:cubicBezTo>
                    <a:cubicBezTo>
                      <a:pt x="11" y="139"/>
                      <a:pt x="0" y="208"/>
                      <a:pt x="21" y="271"/>
                    </a:cubicBezTo>
                    <a:cubicBezTo>
                      <a:pt x="2020" y="6317"/>
                      <a:pt x="2020" y="6317"/>
                      <a:pt x="2020" y="6317"/>
                    </a:cubicBezTo>
                    <a:cubicBezTo>
                      <a:pt x="2133" y="6659"/>
                      <a:pt x="2450" y="6888"/>
                      <a:pt x="2810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8" y="6888"/>
                      <a:pt x="3568" y="6888"/>
                      <a:pt x="3568" y="6888"/>
                    </a:cubicBezTo>
                    <a:cubicBezTo>
                      <a:pt x="3569" y="6888"/>
                      <a:pt x="3569" y="6888"/>
                      <a:pt x="3569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4881" y="6888"/>
                      <a:pt x="4881" y="6888"/>
                      <a:pt x="4881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7733" y="6888"/>
                      <a:pt x="7733" y="6888"/>
                      <a:pt x="7733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5" y="6888"/>
                      <a:pt x="9045" y="6888"/>
                      <a:pt x="9045" y="6888"/>
                    </a:cubicBezTo>
                    <a:cubicBezTo>
                      <a:pt x="9046" y="6888"/>
                      <a:pt x="9046" y="6888"/>
                      <a:pt x="9046" y="6888"/>
                    </a:cubicBezTo>
                    <a:cubicBezTo>
                      <a:pt x="9790" y="6888"/>
                      <a:pt x="9790" y="6888"/>
                      <a:pt x="9790" y="6888"/>
                    </a:cubicBezTo>
                    <a:cubicBezTo>
                      <a:pt x="10152" y="6888"/>
                      <a:pt x="10470" y="6657"/>
                      <a:pt x="10582" y="6313"/>
                    </a:cubicBezTo>
                    <a:cubicBezTo>
                      <a:pt x="11194" y="4431"/>
                      <a:pt x="11194" y="4431"/>
                      <a:pt x="11194" y="4431"/>
                    </a:cubicBezTo>
                    <a:cubicBezTo>
                      <a:pt x="11229" y="4322"/>
                      <a:pt x="11170" y="4206"/>
                      <a:pt x="11062" y="4171"/>
                    </a:cubicBezTo>
                    <a:cubicBezTo>
                      <a:pt x="10953" y="4135"/>
                      <a:pt x="10837" y="4195"/>
                      <a:pt x="10802" y="4303"/>
                    </a:cubicBezTo>
                    <a:cubicBezTo>
                      <a:pt x="10712" y="4579"/>
                      <a:pt x="10712" y="4579"/>
                      <a:pt x="10712" y="4579"/>
                    </a:cubicBezTo>
                    <a:cubicBezTo>
                      <a:pt x="9704" y="4579"/>
                      <a:pt x="9704" y="4579"/>
                      <a:pt x="9704" y="4579"/>
                    </a:cubicBezTo>
                    <a:cubicBezTo>
                      <a:pt x="10016" y="3111"/>
                      <a:pt x="10016" y="3111"/>
                      <a:pt x="10016" y="3111"/>
                    </a:cubicBezTo>
                    <a:cubicBezTo>
                      <a:pt x="11189" y="3111"/>
                      <a:pt x="11189" y="3111"/>
                      <a:pt x="11189" y="3111"/>
                    </a:cubicBezTo>
                    <a:cubicBezTo>
                      <a:pt x="11057" y="3518"/>
                      <a:pt x="11057" y="3518"/>
                      <a:pt x="11057" y="3518"/>
                    </a:cubicBezTo>
                    <a:cubicBezTo>
                      <a:pt x="11022" y="3627"/>
                      <a:pt x="11081" y="3743"/>
                      <a:pt x="11189" y="3778"/>
                    </a:cubicBezTo>
                    <a:cubicBezTo>
                      <a:pt x="11211" y="3785"/>
                      <a:pt x="11232" y="3788"/>
                      <a:pt x="11253" y="3788"/>
                    </a:cubicBezTo>
                    <a:cubicBezTo>
                      <a:pt x="11340" y="3788"/>
                      <a:pt x="11421" y="3733"/>
                      <a:pt x="11449" y="3646"/>
                    </a:cubicBezTo>
                    <a:cubicBezTo>
                      <a:pt x="12547" y="270"/>
                      <a:pt x="12547" y="270"/>
                      <a:pt x="12547" y="270"/>
                    </a:cubicBezTo>
                    <a:cubicBezTo>
                      <a:pt x="12568" y="207"/>
                      <a:pt x="12557" y="138"/>
                      <a:pt x="12518" y="85"/>
                    </a:cubicBezTo>
                    <a:close/>
                    <a:moveTo>
                      <a:pt x="7842" y="3111"/>
                    </a:moveTo>
                    <a:cubicBezTo>
                      <a:pt x="7712" y="4579"/>
                      <a:pt x="7712" y="4579"/>
                      <a:pt x="7712" y="4579"/>
                    </a:cubicBezTo>
                    <a:cubicBezTo>
                      <a:pt x="6490" y="4579"/>
                      <a:pt x="6490" y="4579"/>
                      <a:pt x="6490" y="4579"/>
                    </a:cubicBezTo>
                    <a:cubicBezTo>
                      <a:pt x="6490" y="3111"/>
                      <a:pt x="6490" y="3111"/>
                      <a:pt x="6490" y="3111"/>
                    </a:cubicBezTo>
                    <a:lnTo>
                      <a:pt x="7842" y="3111"/>
                    </a:lnTo>
                    <a:close/>
                    <a:moveTo>
                      <a:pt x="7958" y="6476"/>
                    </a:moveTo>
                    <a:cubicBezTo>
                      <a:pt x="8089" y="4991"/>
                      <a:pt x="8089" y="4991"/>
                      <a:pt x="8089" y="4991"/>
                    </a:cubicBezTo>
                    <a:cubicBezTo>
                      <a:pt x="9194" y="4991"/>
                      <a:pt x="9194" y="4991"/>
                      <a:pt x="9194" y="4991"/>
                    </a:cubicBezTo>
                    <a:cubicBezTo>
                      <a:pt x="8878" y="6476"/>
                      <a:pt x="8878" y="6476"/>
                      <a:pt x="8878" y="6476"/>
                    </a:cubicBezTo>
                    <a:lnTo>
                      <a:pt x="7958" y="6476"/>
                    </a:lnTo>
                    <a:close/>
                    <a:moveTo>
                      <a:pt x="7544" y="6476"/>
                    </a:moveTo>
                    <a:cubicBezTo>
                      <a:pt x="6490" y="6476"/>
                      <a:pt x="6490" y="6476"/>
                      <a:pt x="6490" y="6476"/>
                    </a:cubicBezTo>
                    <a:cubicBezTo>
                      <a:pt x="6490" y="4991"/>
                      <a:pt x="6490" y="4991"/>
                      <a:pt x="6490" y="4991"/>
                    </a:cubicBezTo>
                    <a:cubicBezTo>
                      <a:pt x="7675" y="4991"/>
                      <a:pt x="7675" y="4991"/>
                      <a:pt x="7675" y="4991"/>
                    </a:cubicBezTo>
                    <a:lnTo>
                      <a:pt x="7544" y="6476"/>
                    </a:lnTo>
                    <a:close/>
                    <a:moveTo>
                      <a:pt x="5070" y="6476"/>
                    </a:moveTo>
                    <a:cubicBezTo>
                      <a:pt x="4939" y="4991"/>
                      <a:pt x="4939" y="4991"/>
                      <a:pt x="4939" y="4991"/>
                    </a:cubicBezTo>
                    <a:cubicBezTo>
                      <a:pt x="6078" y="4991"/>
                      <a:pt x="6078" y="4991"/>
                      <a:pt x="6078" y="4991"/>
                    </a:cubicBezTo>
                    <a:cubicBezTo>
                      <a:pt x="6078" y="6476"/>
                      <a:pt x="6078" y="6476"/>
                      <a:pt x="6078" y="6476"/>
                    </a:cubicBezTo>
                    <a:lnTo>
                      <a:pt x="5070" y="6476"/>
                    </a:lnTo>
                    <a:close/>
                    <a:moveTo>
                      <a:pt x="4772" y="3111"/>
                    </a:moveTo>
                    <a:cubicBezTo>
                      <a:pt x="6078" y="3111"/>
                      <a:pt x="6078" y="3111"/>
                      <a:pt x="6078" y="3111"/>
                    </a:cubicBezTo>
                    <a:cubicBezTo>
                      <a:pt x="6078" y="4579"/>
                      <a:pt x="6078" y="4579"/>
                      <a:pt x="6078" y="4579"/>
                    </a:cubicBezTo>
                    <a:cubicBezTo>
                      <a:pt x="4902" y="4579"/>
                      <a:pt x="4902" y="4579"/>
                      <a:pt x="4902" y="4579"/>
                    </a:cubicBezTo>
                    <a:lnTo>
                      <a:pt x="4772" y="3111"/>
                    </a:lnTo>
                    <a:close/>
                    <a:moveTo>
                      <a:pt x="4524" y="4991"/>
                    </a:moveTo>
                    <a:cubicBezTo>
                      <a:pt x="4656" y="6476"/>
                      <a:pt x="4656" y="6476"/>
                      <a:pt x="4656" y="6476"/>
                    </a:cubicBezTo>
                    <a:cubicBezTo>
                      <a:pt x="3736" y="6476"/>
                      <a:pt x="3736" y="6476"/>
                      <a:pt x="3736" y="6476"/>
                    </a:cubicBezTo>
                    <a:cubicBezTo>
                      <a:pt x="3420" y="4991"/>
                      <a:pt x="3420" y="4991"/>
                      <a:pt x="3420" y="4991"/>
                    </a:cubicBezTo>
                    <a:lnTo>
                      <a:pt x="4524" y="4991"/>
                    </a:lnTo>
                    <a:close/>
                    <a:moveTo>
                      <a:pt x="2598" y="3111"/>
                    </a:moveTo>
                    <a:cubicBezTo>
                      <a:pt x="2910" y="4579"/>
                      <a:pt x="2910" y="4579"/>
                      <a:pt x="2910" y="4579"/>
                    </a:cubicBezTo>
                    <a:cubicBezTo>
                      <a:pt x="1879" y="4579"/>
                      <a:pt x="1879" y="4579"/>
                      <a:pt x="1879" y="4579"/>
                    </a:cubicBezTo>
                    <a:cubicBezTo>
                      <a:pt x="1394" y="3111"/>
                      <a:pt x="1394" y="3111"/>
                      <a:pt x="1394" y="3111"/>
                    </a:cubicBezTo>
                    <a:lnTo>
                      <a:pt x="2598" y="3111"/>
                    </a:lnTo>
                    <a:close/>
                    <a:moveTo>
                      <a:pt x="2411" y="6188"/>
                    </a:moveTo>
                    <a:cubicBezTo>
                      <a:pt x="2016" y="4991"/>
                      <a:pt x="2016" y="4991"/>
                      <a:pt x="2016" y="4991"/>
                    </a:cubicBezTo>
                    <a:cubicBezTo>
                      <a:pt x="2998" y="4991"/>
                      <a:pt x="2998" y="4991"/>
                      <a:pt x="2998" y="4991"/>
                    </a:cubicBezTo>
                    <a:cubicBezTo>
                      <a:pt x="3314" y="6476"/>
                      <a:pt x="3314" y="6476"/>
                      <a:pt x="3314" y="6476"/>
                    </a:cubicBezTo>
                    <a:cubicBezTo>
                      <a:pt x="2810" y="6476"/>
                      <a:pt x="2810" y="6476"/>
                      <a:pt x="2810" y="6476"/>
                    </a:cubicBezTo>
                    <a:cubicBezTo>
                      <a:pt x="2628" y="6476"/>
                      <a:pt x="2468" y="6360"/>
                      <a:pt x="2411" y="6188"/>
                    </a:cubicBezTo>
                    <a:close/>
                    <a:moveTo>
                      <a:pt x="10578" y="4991"/>
                    </a:moveTo>
                    <a:cubicBezTo>
                      <a:pt x="10189" y="6186"/>
                      <a:pt x="10189" y="6186"/>
                      <a:pt x="10189" y="6186"/>
                    </a:cubicBezTo>
                    <a:cubicBezTo>
                      <a:pt x="10133" y="6359"/>
                      <a:pt x="9973" y="6476"/>
                      <a:pt x="9790" y="6476"/>
                    </a:cubicBezTo>
                    <a:cubicBezTo>
                      <a:pt x="9300" y="6476"/>
                      <a:pt x="9300" y="6476"/>
                      <a:pt x="9300" y="6476"/>
                    </a:cubicBezTo>
                    <a:cubicBezTo>
                      <a:pt x="9616" y="4991"/>
                      <a:pt x="9616" y="4991"/>
                      <a:pt x="9616" y="4991"/>
                    </a:cubicBezTo>
                    <a:cubicBezTo>
                      <a:pt x="10578" y="4991"/>
                      <a:pt x="10578" y="4991"/>
                      <a:pt x="10578" y="4991"/>
                    </a:cubicBezTo>
                    <a:close/>
                    <a:moveTo>
                      <a:pt x="9282" y="4579"/>
                    </a:moveTo>
                    <a:cubicBezTo>
                      <a:pt x="8126" y="4579"/>
                      <a:pt x="8126" y="4579"/>
                      <a:pt x="8126" y="4579"/>
                    </a:cubicBezTo>
                    <a:cubicBezTo>
                      <a:pt x="8256" y="3111"/>
                      <a:pt x="8256" y="3111"/>
                      <a:pt x="8256" y="3111"/>
                    </a:cubicBezTo>
                    <a:cubicBezTo>
                      <a:pt x="9595" y="3111"/>
                      <a:pt x="9595" y="3111"/>
                      <a:pt x="9595" y="3111"/>
                    </a:cubicBezTo>
                    <a:lnTo>
                      <a:pt x="9282" y="4579"/>
                    </a:ln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6">
                <a:extLst>
                  <a:ext uri="{FF2B5EF4-FFF2-40B4-BE49-F238E27FC236}">
                    <a16:creationId xmlns:a16="http://schemas.microsoft.com/office/drawing/2014/main" id="{005ABF57-B8D4-4184-9E24-925C5164D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70575" y="3730625"/>
                <a:ext cx="2397125" cy="311150"/>
              </a:xfrm>
              <a:custGeom>
                <a:avLst/>
                <a:gdLst>
                  <a:gd name="T0" fmla="*/ 13606 w 13606"/>
                  <a:gd name="T1" fmla="*/ 883 h 1766"/>
                  <a:gd name="T2" fmla="*/ 13347 w 13606"/>
                  <a:gd name="T3" fmla="*/ 1507 h 1766"/>
                  <a:gd name="T4" fmla="*/ 12723 w 13606"/>
                  <a:gd name="T5" fmla="*/ 1766 h 1766"/>
                  <a:gd name="T6" fmla="*/ 883 w 13606"/>
                  <a:gd name="T7" fmla="*/ 1766 h 1766"/>
                  <a:gd name="T8" fmla="*/ 0 w 13606"/>
                  <a:gd name="T9" fmla="*/ 883 h 1766"/>
                  <a:gd name="T10" fmla="*/ 259 w 13606"/>
                  <a:gd name="T11" fmla="*/ 259 h 1766"/>
                  <a:gd name="T12" fmla="*/ 883 w 13606"/>
                  <a:gd name="T13" fmla="*/ 0 h 1766"/>
                  <a:gd name="T14" fmla="*/ 12723 w 13606"/>
                  <a:gd name="T15" fmla="*/ 0 h 1766"/>
                  <a:gd name="T16" fmla="*/ 13605 w 13606"/>
                  <a:gd name="T17" fmla="*/ 834 h 1766"/>
                  <a:gd name="T18" fmla="*/ 13606 w 13606"/>
                  <a:gd name="T19" fmla="*/ 883 h 1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06" h="1766">
                    <a:moveTo>
                      <a:pt x="13606" y="883"/>
                    </a:moveTo>
                    <a:cubicBezTo>
                      <a:pt x="13606" y="1126"/>
                      <a:pt x="13507" y="1347"/>
                      <a:pt x="13347" y="1507"/>
                    </a:cubicBezTo>
                    <a:cubicBezTo>
                      <a:pt x="13187" y="1667"/>
                      <a:pt x="12966" y="1766"/>
                      <a:pt x="12723" y="1766"/>
                    </a:cubicBezTo>
                    <a:cubicBezTo>
                      <a:pt x="883" y="1766"/>
                      <a:pt x="883" y="1766"/>
                      <a:pt x="883" y="1766"/>
                    </a:cubicBezTo>
                    <a:cubicBezTo>
                      <a:pt x="397" y="1766"/>
                      <a:pt x="0" y="1369"/>
                      <a:pt x="0" y="883"/>
                    </a:cubicBezTo>
                    <a:cubicBezTo>
                      <a:pt x="0" y="640"/>
                      <a:pt x="99" y="419"/>
                      <a:pt x="259" y="259"/>
                    </a:cubicBezTo>
                    <a:cubicBezTo>
                      <a:pt x="419" y="99"/>
                      <a:pt x="640" y="0"/>
                      <a:pt x="883" y="0"/>
                    </a:cubicBezTo>
                    <a:cubicBezTo>
                      <a:pt x="12723" y="0"/>
                      <a:pt x="12723" y="0"/>
                      <a:pt x="12723" y="0"/>
                    </a:cubicBezTo>
                    <a:cubicBezTo>
                      <a:pt x="13192" y="0"/>
                      <a:pt x="13579" y="371"/>
                      <a:pt x="13605" y="834"/>
                    </a:cubicBezTo>
                    <a:cubicBezTo>
                      <a:pt x="13606" y="850"/>
                      <a:pt x="13606" y="866"/>
                      <a:pt x="13606" y="883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47">
                <a:extLst>
                  <a:ext uri="{FF2B5EF4-FFF2-40B4-BE49-F238E27FC236}">
                    <a16:creationId xmlns:a16="http://schemas.microsoft.com/office/drawing/2014/main" id="{B7C5AB8D-7C8E-401B-B900-81DF958D43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715000" y="3730625"/>
                <a:ext cx="2241550" cy="146050"/>
              </a:xfrm>
              <a:custGeom>
                <a:avLst/>
                <a:gdLst>
                  <a:gd name="T0" fmla="*/ 12722 w 12722"/>
                  <a:gd name="T1" fmla="*/ 834 h 834"/>
                  <a:gd name="T2" fmla="*/ 882 w 12722"/>
                  <a:gd name="T3" fmla="*/ 834 h 834"/>
                  <a:gd name="T4" fmla="*/ 0 w 12722"/>
                  <a:gd name="T5" fmla="*/ 0 h 834"/>
                  <a:gd name="T6" fmla="*/ 11840 w 12722"/>
                  <a:gd name="T7" fmla="*/ 0 h 834"/>
                  <a:gd name="T8" fmla="*/ 12722 w 12722"/>
                  <a:gd name="T9" fmla="*/ 834 h 8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22" h="834">
                    <a:moveTo>
                      <a:pt x="12722" y="834"/>
                    </a:moveTo>
                    <a:cubicBezTo>
                      <a:pt x="882" y="834"/>
                      <a:pt x="882" y="834"/>
                      <a:pt x="882" y="834"/>
                    </a:cubicBezTo>
                    <a:cubicBezTo>
                      <a:pt x="413" y="834"/>
                      <a:pt x="26" y="463"/>
                      <a:pt x="0" y="0"/>
                    </a:cubicBezTo>
                    <a:cubicBezTo>
                      <a:pt x="11840" y="0"/>
                      <a:pt x="11840" y="0"/>
                      <a:pt x="11840" y="0"/>
                    </a:cubicBezTo>
                    <a:cubicBezTo>
                      <a:pt x="12309" y="0"/>
                      <a:pt x="12696" y="371"/>
                      <a:pt x="12722" y="834"/>
                    </a:cubicBezTo>
                    <a:close/>
                  </a:path>
                </a:pathLst>
              </a:custGeom>
              <a:solidFill>
                <a:srgbClr val="5EAC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48">
                <a:extLst>
                  <a:ext uri="{FF2B5EF4-FFF2-40B4-BE49-F238E27FC236}">
                    <a16:creationId xmlns:a16="http://schemas.microsoft.com/office/drawing/2014/main" id="{87D7AD60-07A7-4BB7-A598-6E5893B16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778375" y="2987675"/>
                <a:ext cx="211138" cy="947737"/>
              </a:xfrm>
              <a:custGeom>
                <a:avLst/>
                <a:gdLst>
                  <a:gd name="T0" fmla="*/ 1198 w 1198"/>
                  <a:gd name="T1" fmla="*/ 599 h 5391"/>
                  <a:gd name="T2" fmla="*/ 1198 w 1198"/>
                  <a:gd name="T3" fmla="*/ 4792 h 5391"/>
                  <a:gd name="T4" fmla="*/ 1040 w 1198"/>
                  <a:gd name="T5" fmla="*/ 5196 h 5391"/>
                  <a:gd name="T6" fmla="*/ 599 w 1198"/>
                  <a:gd name="T7" fmla="*/ 5391 h 5391"/>
                  <a:gd name="T8" fmla="*/ 0 w 1198"/>
                  <a:gd name="T9" fmla="*/ 4792 h 5391"/>
                  <a:gd name="T10" fmla="*/ 0 w 1198"/>
                  <a:gd name="T11" fmla="*/ 599 h 5391"/>
                  <a:gd name="T12" fmla="*/ 599 w 1198"/>
                  <a:gd name="T13" fmla="*/ 0 h 5391"/>
                  <a:gd name="T14" fmla="*/ 1022 w 1198"/>
                  <a:gd name="T15" fmla="*/ 176 h 5391"/>
                  <a:gd name="T16" fmla="*/ 1040 w 1198"/>
                  <a:gd name="T17" fmla="*/ 195 h 5391"/>
                  <a:gd name="T18" fmla="*/ 1198 w 1198"/>
                  <a:gd name="T19" fmla="*/ 599 h 5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98" h="5391">
                    <a:moveTo>
                      <a:pt x="1198" y="599"/>
                    </a:moveTo>
                    <a:cubicBezTo>
                      <a:pt x="1198" y="4792"/>
                      <a:pt x="1198" y="4792"/>
                      <a:pt x="1198" y="4792"/>
                    </a:cubicBezTo>
                    <a:cubicBezTo>
                      <a:pt x="1198" y="4947"/>
                      <a:pt x="1138" y="5089"/>
                      <a:pt x="1040" y="5196"/>
                    </a:cubicBezTo>
                    <a:cubicBezTo>
                      <a:pt x="930" y="5316"/>
                      <a:pt x="773" y="5391"/>
                      <a:pt x="599" y="5391"/>
                    </a:cubicBezTo>
                    <a:cubicBezTo>
                      <a:pt x="269" y="5391"/>
                      <a:pt x="0" y="5121"/>
                      <a:pt x="0" y="4792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269"/>
                      <a:pt x="270" y="0"/>
                      <a:pt x="599" y="0"/>
                    </a:cubicBezTo>
                    <a:cubicBezTo>
                      <a:pt x="764" y="0"/>
                      <a:pt x="914" y="67"/>
                      <a:pt x="1022" y="176"/>
                    </a:cubicBezTo>
                    <a:cubicBezTo>
                      <a:pt x="1028" y="182"/>
                      <a:pt x="1034" y="188"/>
                      <a:pt x="1040" y="195"/>
                    </a:cubicBezTo>
                    <a:cubicBezTo>
                      <a:pt x="1138" y="301"/>
                      <a:pt x="1198" y="443"/>
                      <a:pt x="1198" y="599"/>
                    </a:cubicBezTo>
                    <a:close/>
                  </a:path>
                </a:pathLst>
              </a:custGeom>
              <a:solidFill>
                <a:srgbClr val="478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49">
                <a:extLst>
                  <a:ext uri="{FF2B5EF4-FFF2-40B4-BE49-F238E27FC236}">
                    <a16:creationId xmlns:a16="http://schemas.microsoft.com/office/drawing/2014/main" id="{FEA8A73E-84A3-4119-B36B-E84747144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622800" y="3021013"/>
                <a:ext cx="55563" cy="879475"/>
              </a:xfrm>
              <a:custGeom>
                <a:avLst/>
                <a:gdLst>
                  <a:gd name="T0" fmla="*/ 316 w 316"/>
                  <a:gd name="T1" fmla="*/ 404 h 5001"/>
                  <a:gd name="T2" fmla="*/ 316 w 316"/>
                  <a:gd name="T3" fmla="*/ 4597 h 5001"/>
                  <a:gd name="T4" fmla="*/ 158 w 316"/>
                  <a:gd name="T5" fmla="*/ 5001 h 5001"/>
                  <a:gd name="T6" fmla="*/ 0 w 316"/>
                  <a:gd name="T7" fmla="*/ 4597 h 5001"/>
                  <a:gd name="T8" fmla="*/ 0 w 316"/>
                  <a:gd name="T9" fmla="*/ 404 h 5001"/>
                  <a:gd name="T10" fmla="*/ 158 w 316"/>
                  <a:gd name="T11" fmla="*/ 0 h 5001"/>
                  <a:gd name="T12" fmla="*/ 316 w 316"/>
                  <a:gd name="T13" fmla="*/ 404 h 5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6" h="5001">
                    <a:moveTo>
                      <a:pt x="316" y="404"/>
                    </a:moveTo>
                    <a:cubicBezTo>
                      <a:pt x="316" y="4597"/>
                      <a:pt x="316" y="4597"/>
                      <a:pt x="316" y="4597"/>
                    </a:cubicBezTo>
                    <a:cubicBezTo>
                      <a:pt x="316" y="4752"/>
                      <a:pt x="256" y="4894"/>
                      <a:pt x="158" y="5001"/>
                    </a:cubicBezTo>
                    <a:cubicBezTo>
                      <a:pt x="60" y="4894"/>
                      <a:pt x="0" y="4752"/>
                      <a:pt x="0" y="4597"/>
                    </a:cubicBezTo>
                    <a:cubicBezTo>
                      <a:pt x="0" y="404"/>
                      <a:pt x="0" y="404"/>
                      <a:pt x="0" y="404"/>
                    </a:cubicBezTo>
                    <a:cubicBezTo>
                      <a:pt x="0" y="248"/>
                      <a:pt x="60" y="106"/>
                      <a:pt x="158" y="0"/>
                    </a:cubicBezTo>
                    <a:cubicBezTo>
                      <a:pt x="256" y="106"/>
                      <a:pt x="316" y="248"/>
                      <a:pt x="316" y="404"/>
                    </a:cubicBezTo>
                    <a:close/>
                  </a:path>
                </a:pathLst>
              </a:custGeom>
              <a:solidFill>
                <a:srgbClr val="4E90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Oval 50">
                <a:extLst>
                  <a:ext uri="{FF2B5EF4-FFF2-40B4-BE49-F238E27FC236}">
                    <a16:creationId xmlns:a16="http://schemas.microsoft.com/office/drawing/2014/main" id="{86011765-6E35-46FE-BF35-ADB5C3EE1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4703763" y="3800475"/>
                <a:ext cx="63500" cy="63500"/>
              </a:xfrm>
              <a:prstGeom prst="ellipse">
                <a:avLst/>
              </a:prstGeom>
              <a:solidFill>
                <a:srgbClr val="A4E2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5" name="Oval 54">
            <a:extLst>
              <a:ext uri="{FF2B5EF4-FFF2-40B4-BE49-F238E27FC236}">
                <a16:creationId xmlns:a16="http://schemas.microsoft.com/office/drawing/2014/main" id="{14664CBE-0688-4965-BB0F-2878601DD275}"/>
              </a:ext>
            </a:extLst>
          </p:cNvPr>
          <p:cNvSpPr/>
          <p:nvPr/>
        </p:nvSpPr>
        <p:spPr>
          <a:xfrm>
            <a:off x="2810644" y="1160463"/>
            <a:ext cx="5805716" cy="5805716"/>
          </a:xfrm>
          <a:prstGeom prst="ellipse">
            <a:avLst/>
          </a:prstGeom>
          <a:solidFill>
            <a:schemeClr val="tx2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20514</TotalTime>
  <Words>733</Words>
  <Application>Microsoft Office PowerPoint</Application>
  <PresentationFormat>Widescreen</PresentationFormat>
  <Paragraphs>126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FontAwesome</vt:lpstr>
      <vt:lpstr>Lato</vt:lpstr>
      <vt:lpstr>Montserrat</vt:lpstr>
      <vt:lpstr>Montserrat-Regular</vt:lpstr>
      <vt:lpstr>Open Sans</vt:lpstr>
      <vt:lpstr>Open Sans Extrabold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About us</vt:lpstr>
      <vt:lpstr>Our Services</vt:lpstr>
      <vt:lpstr>PowerPoint Presentation</vt:lpstr>
      <vt:lpstr>Our Services</vt:lpstr>
      <vt:lpstr>Our Team</vt:lpstr>
      <vt:lpstr>Our Team</vt:lpstr>
      <vt:lpstr>Our Portfolilo</vt:lpstr>
      <vt:lpstr>Our Portfolio</vt:lpstr>
      <vt:lpstr>Our Portfolio</vt:lpstr>
      <vt:lpstr>Our Timeline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3202</cp:revision>
  <dcterms:created xsi:type="dcterms:W3CDTF">2017-07-18T09:08:44Z</dcterms:created>
  <dcterms:modified xsi:type="dcterms:W3CDTF">2018-07-27T11:27:38Z</dcterms:modified>
</cp:coreProperties>
</file>