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78" r:id="rId5"/>
    <p:sldId id="259" r:id="rId6"/>
    <p:sldId id="260" r:id="rId7"/>
    <p:sldId id="261" r:id="rId8"/>
    <p:sldId id="262" r:id="rId9"/>
    <p:sldId id="277" r:id="rId10"/>
    <p:sldId id="263" r:id="rId11"/>
    <p:sldId id="264" r:id="rId12"/>
    <p:sldId id="265" r:id="rId13"/>
    <p:sldId id="276" r:id="rId14"/>
    <p:sldId id="267" r:id="rId15"/>
    <p:sldId id="268" r:id="rId16"/>
    <p:sldId id="269" r:id="rId17"/>
    <p:sldId id="270" r:id="rId18"/>
    <p:sldId id="274" r:id="rId19"/>
    <p:sldId id="275" r:id="rId20"/>
    <p:sldId id="279" r:id="rId21"/>
    <p:sldId id="28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38" autoAdjust="0"/>
    <p:restoredTop sz="94660"/>
  </p:normalViewPr>
  <p:slideViewPr>
    <p:cSldViewPr snapToGrid="0">
      <p:cViewPr varScale="1">
        <p:scale>
          <a:sx n="72" d="100"/>
          <a:sy n="72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AB688CF-1604-4D0E-A216-0A2BFDA237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61A05-2721-40C2-B8C2-7BCE475E6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BB2FB-6345-45FF-A90E-A01D6AFF79C4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9ED-19FF-448D-9637-AB3A68F3E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22E37-F0B4-44B7-8973-6E792D97C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99FB7-5EAD-4BB8-B680-95975632F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978D-169D-4110-A16B-2595AC07B6B0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50F2-B22E-4775-A903-A41CD4C7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4415F67-8BDC-4B46-BB7C-D8992F84011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200" y="3947886"/>
            <a:ext cx="3123498" cy="2098279"/>
          </a:xfrm>
          <a:custGeom>
            <a:avLst/>
            <a:gdLst>
              <a:gd name="connsiteX0" fmla="*/ 0 w 3123498"/>
              <a:gd name="connsiteY0" fmla="*/ 0 h 2098279"/>
              <a:gd name="connsiteX1" fmla="*/ 3123498 w 3123498"/>
              <a:gd name="connsiteY1" fmla="*/ 0 h 2098279"/>
              <a:gd name="connsiteX2" fmla="*/ 3123498 w 3123498"/>
              <a:gd name="connsiteY2" fmla="*/ 2098279 h 2098279"/>
              <a:gd name="connsiteX3" fmla="*/ 0 w 3123498"/>
              <a:gd name="connsiteY3" fmla="*/ 2098279 h 209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3498" h="2098279">
                <a:moveTo>
                  <a:pt x="0" y="0"/>
                </a:moveTo>
                <a:lnTo>
                  <a:pt x="3123498" y="0"/>
                </a:lnTo>
                <a:lnTo>
                  <a:pt x="3123498" y="2098279"/>
                </a:lnTo>
                <a:lnTo>
                  <a:pt x="0" y="20982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00CB55C-47E2-4836-8E52-E8247951CE2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46863" y="3947886"/>
            <a:ext cx="7306936" cy="2098279"/>
          </a:xfrm>
          <a:custGeom>
            <a:avLst/>
            <a:gdLst>
              <a:gd name="connsiteX0" fmla="*/ 0 w 7306936"/>
              <a:gd name="connsiteY0" fmla="*/ 0 h 2098279"/>
              <a:gd name="connsiteX1" fmla="*/ 7306936 w 7306936"/>
              <a:gd name="connsiteY1" fmla="*/ 0 h 2098279"/>
              <a:gd name="connsiteX2" fmla="*/ 7306936 w 7306936"/>
              <a:gd name="connsiteY2" fmla="*/ 2098279 h 2098279"/>
              <a:gd name="connsiteX3" fmla="*/ 0 w 7306936"/>
              <a:gd name="connsiteY3" fmla="*/ 2098279 h 209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6936" h="2098279">
                <a:moveTo>
                  <a:pt x="0" y="0"/>
                </a:moveTo>
                <a:lnTo>
                  <a:pt x="7306936" y="0"/>
                </a:lnTo>
                <a:lnTo>
                  <a:pt x="7306936" y="2098279"/>
                </a:lnTo>
                <a:lnTo>
                  <a:pt x="0" y="20982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9982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42351CC-5189-4C8F-9D95-994C3F38935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367431" y="1922252"/>
            <a:ext cx="3813446" cy="3813446"/>
          </a:xfrm>
          <a:custGeom>
            <a:avLst/>
            <a:gdLst>
              <a:gd name="connsiteX0" fmla="*/ 1906723 w 3813446"/>
              <a:gd name="connsiteY0" fmla="*/ 0 h 3813446"/>
              <a:gd name="connsiteX1" fmla="*/ 3813446 w 3813446"/>
              <a:gd name="connsiteY1" fmla="*/ 1906723 h 3813446"/>
              <a:gd name="connsiteX2" fmla="*/ 1906723 w 3813446"/>
              <a:gd name="connsiteY2" fmla="*/ 3813446 h 3813446"/>
              <a:gd name="connsiteX3" fmla="*/ 0 w 3813446"/>
              <a:gd name="connsiteY3" fmla="*/ 1906723 h 3813446"/>
              <a:gd name="connsiteX4" fmla="*/ 1906723 w 3813446"/>
              <a:gd name="connsiteY4" fmla="*/ 0 h 3813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3446" h="3813446">
                <a:moveTo>
                  <a:pt x="1906723" y="0"/>
                </a:moveTo>
                <a:cubicBezTo>
                  <a:pt x="2959777" y="0"/>
                  <a:pt x="3813446" y="853669"/>
                  <a:pt x="3813446" y="1906723"/>
                </a:cubicBezTo>
                <a:cubicBezTo>
                  <a:pt x="3813446" y="2959777"/>
                  <a:pt x="2959777" y="3813446"/>
                  <a:pt x="1906723" y="3813446"/>
                </a:cubicBezTo>
                <a:cubicBezTo>
                  <a:pt x="853669" y="3813446"/>
                  <a:pt x="0" y="2959777"/>
                  <a:pt x="0" y="1906723"/>
                </a:cubicBezTo>
                <a:cubicBezTo>
                  <a:pt x="0" y="853669"/>
                  <a:pt x="853669" y="0"/>
                  <a:pt x="19067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807229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546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8C78162-3445-4D1C-AB2D-025450A25E6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97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2F53852-C696-44D8-BBB3-B66A01386BF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302171" y="522513"/>
            <a:ext cx="3280229" cy="5718630"/>
          </a:xfrm>
          <a:custGeom>
            <a:avLst/>
            <a:gdLst>
              <a:gd name="connsiteX0" fmla="*/ 0 w 3280229"/>
              <a:gd name="connsiteY0" fmla="*/ 0 h 5718630"/>
              <a:gd name="connsiteX1" fmla="*/ 3280229 w 3280229"/>
              <a:gd name="connsiteY1" fmla="*/ 0 h 5718630"/>
              <a:gd name="connsiteX2" fmla="*/ 3280229 w 3280229"/>
              <a:gd name="connsiteY2" fmla="*/ 5718630 h 5718630"/>
              <a:gd name="connsiteX3" fmla="*/ 0 w 3280229"/>
              <a:gd name="connsiteY3" fmla="*/ 5718630 h 571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9" h="5718630">
                <a:moveTo>
                  <a:pt x="0" y="0"/>
                </a:moveTo>
                <a:lnTo>
                  <a:pt x="3280229" y="0"/>
                </a:lnTo>
                <a:lnTo>
                  <a:pt x="3280229" y="5718630"/>
                </a:lnTo>
                <a:lnTo>
                  <a:pt x="0" y="57186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CED0BF-8F60-4BA5-8B80-6E85E810ACA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891315" y="522514"/>
            <a:ext cx="3280229" cy="2906486"/>
          </a:xfrm>
          <a:custGeom>
            <a:avLst/>
            <a:gdLst>
              <a:gd name="connsiteX0" fmla="*/ 0 w 3280229"/>
              <a:gd name="connsiteY0" fmla="*/ 0 h 2906486"/>
              <a:gd name="connsiteX1" fmla="*/ 3280229 w 3280229"/>
              <a:gd name="connsiteY1" fmla="*/ 0 h 2906486"/>
              <a:gd name="connsiteX2" fmla="*/ 3280229 w 3280229"/>
              <a:gd name="connsiteY2" fmla="*/ 2906486 h 2906486"/>
              <a:gd name="connsiteX3" fmla="*/ 0 w 3280229"/>
              <a:gd name="connsiteY3" fmla="*/ 2906486 h 2906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9" h="2906486">
                <a:moveTo>
                  <a:pt x="0" y="0"/>
                </a:moveTo>
                <a:lnTo>
                  <a:pt x="3280229" y="0"/>
                </a:lnTo>
                <a:lnTo>
                  <a:pt x="3280229" y="2906486"/>
                </a:lnTo>
                <a:lnTo>
                  <a:pt x="0" y="2906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681283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7F54009-DEA4-4209-8DD7-540C7B4B4F0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531205" y="904820"/>
            <a:ext cx="2801834" cy="2524181"/>
          </a:xfrm>
          <a:custGeom>
            <a:avLst/>
            <a:gdLst>
              <a:gd name="connsiteX0" fmla="*/ 0 w 2801834"/>
              <a:gd name="connsiteY0" fmla="*/ 0 h 2524181"/>
              <a:gd name="connsiteX1" fmla="*/ 2801834 w 2801834"/>
              <a:gd name="connsiteY1" fmla="*/ 0 h 2524181"/>
              <a:gd name="connsiteX2" fmla="*/ 2801834 w 2801834"/>
              <a:gd name="connsiteY2" fmla="*/ 2524181 h 2524181"/>
              <a:gd name="connsiteX3" fmla="*/ 0 w 2801834"/>
              <a:gd name="connsiteY3" fmla="*/ 2524181 h 2524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1834" h="2524181">
                <a:moveTo>
                  <a:pt x="0" y="0"/>
                </a:moveTo>
                <a:lnTo>
                  <a:pt x="2801834" y="0"/>
                </a:lnTo>
                <a:lnTo>
                  <a:pt x="2801834" y="2524181"/>
                </a:lnTo>
                <a:lnTo>
                  <a:pt x="0" y="25241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90B7ADB-D799-4EE5-822B-DC031094BFC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38708" y="904819"/>
            <a:ext cx="2801834" cy="5048362"/>
          </a:xfrm>
          <a:custGeom>
            <a:avLst/>
            <a:gdLst>
              <a:gd name="connsiteX0" fmla="*/ 0 w 2801834"/>
              <a:gd name="connsiteY0" fmla="*/ 0 h 5048362"/>
              <a:gd name="connsiteX1" fmla="*/ 2801834 w 2801834"/>
              <a:gd name="connsiteY1" fmla="*/ 0 h 5048362"/>
              <a:gd name="connsiteX2" fmla="*/ 2801834 w 2801834"/>
              <a:gd name="connsiteY2" fmla="*/ 5048362 h 5048362"/>
              <a:gd name="connsiteX3" fmla="*/ 0 w 2801834"/>
              <a:gd name="connsiteY3" fmla="*/ 5048362 h 504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1834" h="5048362">
                <a:moveTo>
                  <a:pt x="0" y="0"/>
                </a:moveTo>
                <a:lnTo>
                  <a:pt x="2801834" y="0"/>
                </a:lnTo>
                <a:lnTo>
                  <a:pt x="2801834" y="5048362"/>
                </a:lnTo>
                <a:lnTo>
                  <a:pt x="0" y="50483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9A620A1-537F-42B5-BBF3-9FC223A60F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531205" y="3518563"/>
            <a:ext cx="2801834" cy="2434619"/>
          </a:xfrm>
          <a:custGeom>
            <a:avLst/>
            <a:gdLst>
              <a:gd name="connsiteX0" fmla="*/ 0 w 2801834"/>
              <a:gd name="connsiteY0" fmla="*/ 0 h 2434619"/>
              <a:gd name="connsiteX1" fmla="*/ 2801834 w 2801834"/>
              <a:gd name="connsiteY1" fmla="*/ 0 h 2434619"/>
              <a:gd name="connsiteX2" fmla="*/ 2801834 w 2801834"/>
              <a:gd name="connsiteY2" fmla="*/ 2434619 h 2434619"/>
              <a:gd name="connsiteX3" fmla="*/ 0 w 2801834"/>
              <a:gd name="connsiteY3" fmla="*/ 2434619 h 2434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1834" h="2434619">
                <a:moveTo>
                  <a:pt x="0" y="0"/>
                </a:moveTo>
                <a:lnTo>
                  <a:pt x="2801834" y="0"/>
                </a:lnTo>
                <a:lnTo>
                  <a:pt x="2801834" y="2434619"/>
                </a:lnTo>
                <a:lnTo>
                  <a:pt x="0" y="24346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75338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66FB010-680E-44EA-9A74-6C1AB65CBC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357157" y="0"/>
            <a:ext cx="2940052" cy="3720116"/>
          </a:xfrm>
          <a:custGeom>
            <a:avLst/>
            <a:gdLst>
              <a:gd name="connsiteX0" fmla="*/ 0 w 2940052"/>
              <a:gd name="connsiteY0" fmla="*/ 0 h 3720116"/>
              <a:gd name="connsiteX1" fmla="*/ 2940052 w 2940052"/>
              <a:gd name="connsiteY1" fmla="*/ 0 h 3720116"/>
              <a:gd name="connsiteX2" fmla="*/ 2940052 w 2940052"/>
              <a:gd name="connsiteY2" fmla="*/ 3720116 h 3720116"/>
              <a:gd name="connsiteX3" fmla="*/ 0 w 2940052"/>
              <a:gd name="connsiteY3" fmla="*/ 3720116 h 3720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52" h="3720116">
                <a:moveTo>
                  <a:pt x="0" y="0"/>
                </a:moveTo>
                <a:lnTo>
                  <a:pt x="2940052" y="0"/>
                </a:lnTo>
                <a:lnTo>
                  <a:pt x="2940052" y="3720116"/>
                </a:lnTo>
                <a:lnTo>
                  <a:pt x="0" y="37201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08A9134-DA3A-4FCE-8FAE-8490424052A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357157" y="3856422"/>
            <a:ext cx="2940052" cy="1877629"/>
          </a:xfrm>
          <a:custGeom>
            <a:avLst/>
            <a:gdLst>
              <a:gd name="connsiteX0" fmla="*/ 0 w 2940052"/>
              <a:gd name="connsiteY0" fmla="*/ 0 h 1877629"/>
              <a:gd name="connsiteX1" fmla="*/ 2940052 w 2940052"/>
              <a:gd name="connsiteY1" fmla="*/ 0 h 1877629"/>
              <a:gd name="connsiteX2" fmla="*/ 2940052 w 2940052"/>
              <a:gd name="connsiteY2" fmla="*/ 1877629 h 1877629"/>
              <a:gd name="connsiteX3" fmla="*/ 0 w 2940052"/>
              <a:gd name="connsiteY3" fmla="*/ 1877629 h 1877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52" h="1877629">
                <a:moveTo>
                  <a:pt x="0" y="0"/>
                </a:moveTo>
                <a:lnTo>
                  <a:pt x="2940052" y="0"/>
                </a:lnTo>
                <a:lnTo>
                  <a:pt x="2940052" y="1877629"/>
                </a:lnTo>
                <a:lnTo>
                  <a:pt x="0" y="18776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0220444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8C78162-3445-4D1C-AB2D-025450A25E6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3B8E241C-193F-49D5-859D-03E8AD85BDD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5747657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161197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3358AB9-D1E0-4CA8-872F-A58D8945148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686246" y="3898118"/>
            <a:ext cx="3582667" cy="2451652"/>
          </a:xfrm>
          <a:custGeom>
            <a:avLst/>
            <a:gdLst>
              <a:gd name="connsiteX0" fmla="*/ 0 w 3582667"/>
              <a:gd name="connsiteY0" fmla="*/ 0 h 2451652"/>
              <a:gd name="connsiteX1" fmla="*/ 3582667 w 3582667"/>
              <a:gd name="connsiteY1" fmla="*/ 0 h 2451652"/>
              <a:gd name="connsiteX2" fmla="*/ 3582667 w 3582667"/>
              <a:gd name="connsiteY2" fmla="*/ 2451652 h 2451652"/>
              <a:gd name="connsiteX3" fmla="*/ 0 w 3582667"/>
              <a:gd name="connsiteY3" fmla="*/ 2451652 h 2451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2667" h="2451652">
                <a:moveTo>
                  <a:pt x="0" y="0"/>
                </a:moveTo>
                <a:lnTo>
                  <a:pt x="3582667" y="0"/>
                </a:lnTo>
                <a:lnTo>
                  <a:pt x="3582667" y="2451652"/>
                </a:lnTo>
                <a:lnTo>
                  <a:pt x="0" y="24516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45BF58-669D-4643-8CFE-784BD1AAC71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681143" y="841977"/>
            <a:ext cx="3582667" cy="2548860"/>
          </a:xfrm>
          <a:custGeom>
            <a:avLst/>
            <a:gdLst>
              <a:gd name="connsiteX0" fmla="*/ 0 w 3582667"/>
              <a:gd name="connsiteY0" fmla="*/ 0 h 2548860"/>
              <a:gd name="connsiteX1" fmla="*/ 3582667 w 3582667"/>
              <a:gd name="connsiteY1" fmla="*/ 0 h 2548860"/>
              <a:gd name="connsiteX2" fmla="*/ 3582667 w 3582667"/>
              <a:gd name="connsiteY2" fmla="*/ 2548860 h 2548860"/>
              <a:gd name="connsiteX3" fmla="*/ 0 w 3582667"/>
              <a:gd name="connsiteY3" fmla="*/ 2548860 h 254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2667" h="2548860">
                <a:moveTo>
                  <a:pt x="0" y="0"/>
                </a:moveTo>
                <a:lnTo>
                  <a:pt x="3582667" y="0"/>
                </a:lnTo>
                <a:lnTo>
                  <a:pt x="3582667" y="2548860"/>
                </a:lnTo>
                <a:lnTo>
                  <a:pt x="0" y="25488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699287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B22C508-5946-4CB5-A206-5045D113F8F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51939" y="1898426"/>
            <a:ext cx="3084733" cy="2014330"/>
          </a:xfrm>
          <a:custGeom>
            <a:avLst/>
            <a:gdLst>
              <a:gd name="connsiteX0" fmla="*/ 0 w 3084733"/>
              <a:gd name="connsiteY0" fmla="*/ 0 h 2014330"/>
              <a:gd name="connsiteX1" fmla="*/ 3084733 w 3084733"/>
              <a:gd name="connsiteY1" fmla="*/ 0 h 2014330"/>
              <a:gd name="connsiteX2" fmla="*/ 3084733 w 3084733"/>
              <a:gd name="connsiteY2" fmla="*/ 2014330 h 2014330"/>
              <a:gd name="connsiteX3" fmla="*/ 0 w 3084733"/>
              <a:gd name="connsiteY3" fmla="*/ 2014330 h 2014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4733" h="2014330">
                <a:moveTo>
                  <a:pt x="0" y="0"/>
                </a:moveTo>
                <a:lnTo>
                  <a:pt x="3084733" y="0"/>
                </a:lnTo>
                <a:lnTo>
                  <a:pt x="3084733" y="2014330"/>
                </a:lnTo>
                <a:lnTo>
                  <a:pt x="0" y="20143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6E1487C-4A2B-46EF-A4AB-3492551896C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25574" y="1898426"/>
            <a:ext cx="2014330" cy="2014330"/>
          </a:xfrm>
          <a:custGeom>
            <a:avLst/>
            <a:gdLst>
              <a:gd name="connsiteX0" fmla="*/ 0 w 2014330"/>
              <a:gd name="connsiteY0" fmla="*/ 0 h 2014330"/>
              <a:gd name="connsiteX1" fmla="*/ 2014330 w 2014330"/>
              <a:gd name="connsiteY1" fmla="*/ 0 h 2014330"/>
              <a:gd name="connsiteX2" fmla="*/ 2014330 w 2014330"/>
              <a:gd name="connsiteY2" fmla="*/ 2014330 h 2014330"/>
              <a:gd name="connsiteX3" fmla="*/ 0 w 2014330"/>
              <a:gd name="connsiteY3" fmla="*/ 2014330 h 2014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4330" h="2014330">
                <a:moveTo>
                  <a:pt x="0" y="0"/>
                </a:moveTo>
                <a:lnTo>
                  <a:pt x="2014330" y="0"/>
                </a:lnTo>
                <a:lnTo>
                  <a:pt x="2014330" y="2014330"/>
                </a:lnTo>
                <a:lnTo>
                  <a:pt x="0" y="20143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9EE49B0-E1C6-4BB6-8327-30B7484DBA4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825574" y="4090031"/>
            <a:ext cx="5311097" cy="2014330"/>
          </a:xfrm>
          <a:custGeom>
            <a:avLst/>
            <a:gdLst>
              <a:gd name="connsiteX0" fmla="*/ 0 w 5311097"/>
              <a:gd name="connsiteY0" fmla="*/ 0 h 2014330"/>
              <a:gd name="connsiteX1" fmla="*/ 5311097 w 5311097"/>
              <a:gd name="connsiteY1" fmla="*/ 0 h 2014330"/>
              <a:gd name="connsiteX2" fmla="*/ 5311097 w 5311097"/>
              <a:gd name="connsiteY2" fmla="*/ 2014330 h 2014330"/>
              <a:gd name="connsiteX3" fmla="*/ 0 w 5311097"/>
              <a:gd name="connsiteY3" fmla="*/ 2014330 h 2014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1097" h="2014330">
                <a:moveTo>
                  <a:pt x="0" y="0"/>
                </a:moveTo>
                <a:lnTo>
                  <a:pt x="5311097" y="0"/>
                </a:lnTo>
                <a:lnTo>
                  <a:pt x="5311097" y="2014330"/>
                </a:lnTo>
                <a:lnTo>
                  <a:pt x="0" y="20143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928791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FB2937-9074-4319-9475-952F64E7D55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75481" y="2641080"/>
            <a:ext cx="3127514" cy="3127514"/>
          </a:xfrm>
          <a:custGeom>
            <a:avLst/>
            <a:gdLst>
              <a:gd name="connsiteX0" fmla="*/ 1563757 w 3127514"/>
              <a:gd name="connsiteY0" fmla="*/ 0 h 3127514"/>
              <a:gd name="connsiteX1" fmla="*/ 3127514 w 3127514"/>
              <a:gd name="connsiteY1" fmla="*/ 1563757 h 3127514"/>
              <a:gd name="connsiteX2" fmla="*/ 1563757 w 3127514"/>
              <a:gd name="connsiteY2" fmla="*/ 3127514 h 3127514"/>
              <a:gd name="connsiteX3" fmla="*/ 0 w 3127514"/>
              <a:gd name="connsiteY3" fmla="*/ 1563757 h 3127514"/>
              <a:gd name="connsiteX4" fmla="*/ 1563757 w 3127514"/>
              <a:gd name="connsiteY4" fmla="*/ 0 h 3127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7514" h="3127514">
                <a:moveTo>
                  <a:pt x="1563757" y="0"/>
                </a:moveTo>
                <a:cubicBezTo>
                  <a:pt x="2427396" y="0"/>
                  <a:pt x="3127514" y="700118"/>
                  <a:pt x="3127514" y="1563757"/>
                </a:cubicBezTo>
                <a:cubicBezTo>
                  <a:pt x="3127514" y="2427396"/>
                  <a:pt x="2427396" y="3127514"/>
                  <a:pt x="1563757" y="3127514"/>
                </a:cubicBezTo>
                <a:cubicBezTo>
                  <a:pt x="700118" y="3127514"/>
                  <a:pt x="0" y="2427396"/>
                  <a:pt x="0" y="1563757"/>
                </a:cubicBezTo>
                <a:cubicBezTo>
                  <a:pt x="0" y="700118"/>
                  <a:pt x="700118" y="0"/>
                  <a:pt x="15637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865217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029376" y="6476672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B6CC81E6-57FC-4CC9-AD77-3A7B64DD29A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200" y="1662318"/>
            <a:ext cx="3269343" cy="314191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D5F8FEED-CE31-4A27-BEBA-3BAD72BFF26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461328" y="1662318"/>
            <a:ext cx="3269343" cy="314191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C32EEC54-CC21-4C6D-BEF4-129224D4B76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84456" y="1662318"/>
            <a:ext cx="3269343" cy="314191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654651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543402E-DFF2-4E09-B0F3-FD466FD7E93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20992" y="1827212"/>
            <a:ext cx="2187178" cy="1885498"/>
          </a:xfrm>
          <a:custGeom>
            <a:avLst/>
            <a:gdLst>
              <a:gd name="connsiteX0" fmla="*/ 471375 w 2187178"/>
              <a:gd name="connsiteY0" fmla="*/ 0 h 1885498"/>
              <a:gd name="connsiteX1" fmla="*/ 1715804 w 2187178"/>
              <a:gd name="connsiteY1" fmla="*/ 0 h 1885498"/>
              <a:gd name="connsiteX2" fmla="*/ 2187178 w 2187178"/>
              <a:gd name="connsiteY2" fmla="*/ 942749 h 1885498"/>
              <a:gd name="connsiteX3" fmla="*/ 1715804 w 2187178"/>
              <a:gd name="connsiteY3" fmla="*/ 1885498 h 1885498"/>
              <a:gd name="connsiteX4" fmla="*/ 471375 w 2187178"/>
              <a:gd name="connsiteY4" fmla="*/ 1885498 h 1885498"/>
              <a:gd name="connsiteX5" fmla="*/ 0 w 2187178"/>
              <a:gd name="connsiteY5" fmla="*/ 942749 h 1885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87178" h="1885498">
                <a:moveTo>
                  <a:pt x="471375" y="0"/>
                </a:moveTo>
                <a:lnTo>
                  <a:pt x="1715804" y="0"/>
                </a:lnTo>
                <a:lnTo>
                  <a:pt x="2187178" y="942749"/>
                </a:lnTo>
                <a:lnTo>
                  <a:pt x="1715804" y="1885498"/>
                </a:lnTo>
                <a:lnTo>
                  <a:pt x="471375" y="1885498"/>
                </a:lnTo>
                <a:lnTo>
                  <a:pt x="0" y="9427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03D0450-A5A5-4A25-A29B-2E6311F9AC9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601276" y="1827212"/>
            <a:ext cx="2187178" cy="1885498"/>
          </a:xfrm>
          <a:custGeom>
            <a:avLst/>
            <a:gdLst>
              <a:gd name="connsiteX0" fmla="*/ 471375 w 2187178"/>
              <a:gd name="connsiteY0" fmla="*/ 0 h 1885498"/>
              <a:gd name="connsiteX1" fmla="*/ 1715804 w 2187178"/>
              <a:gd name="connsiteY1" fmla="*/ 0 h 1885498"/>
              <a:gd name="connsiteX2" fmla="*/ 2187178 w 2187178"/>
              <a:gd name="connsiteY2" fmla="*/ 942749 h 1885498"/>
              <a:gd name="connsiteX3" fmla="*/ 1715804 w 2187178"/>
              <a:gd name="connsiteY3" fmla="*/ 1885498 h 1885498"/>
              <a:gd name="connsiteX4" fmla="*/ 471375 w 2187178"/>
              <a:gd name="connsiteY4" fmla="*/ 1885498 h 1885498"/>
              <a:gd name="connsiteX5" fmla="*/ 0 w 2187178"/>
              <a:gd name="connsiteY5" fmla="*/ 942749 h 1885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87178" h="1885498">
                <a:moveTo>
                  <a:pt x="471375" y="0"/>
                </a:moveTo>
                <a:lnTo>
                  <a:pt x="1715804" y="0"/>
                </a:lnTo>
                <a:lnTo>
                  <a:pt x="2187178" y="942749"/>
                </a:lnTo>
                <a:lnTo>
                  <a:pt x="1715804" y="1885498"/>
                </a:lnTo>
                <a:lnTo>
                  <a:pt x="471375" y="1885498"/>
                </a:lnTo>
                <a:lnTo>
                  <a:pt x="0" y="9427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8CACA36-DD29-4E20-A8E2-4B698E0F751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561134" y="1827212"/>
            <a:ext cx="2187178" cy="1885498"/>
          </a:xfrm>
          <a:custGeom>
            <a:avLst/>
            <a:gdLst>
              <a:gd name="connsiteX0" fmla="*/ 471375 w 2187178"/>
              <a:gd name="connsiteY0" fmla="*/ 0 h 1885498"/>
              <a:gd name="connsiteX1" fmla="*/ 1715804 w 2187178"/>
              <a:gd name="connsiteY1" fmla="*/ 0 h 1885498"/>
              <a:gd name="connsiteX2" fmla="*/ 2187178 w 2187178"/>
              <a:gd name="connsiteY2" fmla="*/ 942749 h 1885498"/>
              <a:gd name="connsiteX3" fmla="*/ 1715804 w 2187178"/>
              <a:gd name="connsiteY3" fmla="*/ 1885498 h 1885498"/>
              <a:gd name="connsiteX4" fmla="*/ 471375 w 2187178"/>
              <a:gd name="connsiteY4" fmla="*/ 1885498 h 1885498"/>
              <a:gd name="connsiteX5" fmla="*/ 0 w 2187178"/>
              <a:gd name="connsiteY5" fmla="*/ 942749 h 1885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87178" h="1885498">
                <a:moveTo>
                  <a:pt x="471375" y="0"/>
                </a:moveTo>
                <a:lnTo>
                  <a:pt x="1715804" y="0"/>
                </a:lnTo>
                <a:lnTo>
                  <a:pt x="2187178" y="942749"/>
                </a:lnTo>
                <a:lnTo>
                  <a:pt x="1715804" y="1885498"/>
                </a:lnTo>
                <a:lnTo>
                  <a:pt x="471375" y="1885498"/>
                </a:lnTo>
                <a:lnTo>
                  <a:pt x="0" y="9427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7592613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58375D5-4FC0-4FB4-8867-46647D7EF22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97587" y="4346551"/>
            <a:ext cx="3095171" cy="1705908"/>
          </a:xfrm>
          <a:custGeom>
            <a:avLst/>
            <a:gdLst>
              <a:gd name="connsiteX0" fmla="*/ 0 w 3095171"/>
              <a:gd name="connsiteY0" fmla="*/ 0 h 1705908"/>
              <a:gd name="connsiteX1" fmla="*/ 3095171 w 3095171"/>
              <a:gd name="connsiteY1" fmla="*/ 0 h 1705908"/>
              <a:gd name="connsiteX2" fmla="*/ 3095171 w 3095171"/>
              <a:gd name="connsiteY2" fmla="*/ 1705908 h 1705908"/>
              <a:gd name="connsiteX3" fmla="*/ 0 w 3095171"/>
              <a:gd name="connsiteY3" fmla="*/ 1705908 h 1705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5171" h="1705908">
                <a:moveTo>
                  <a:pt x="0" y="0"/>
                </a:moveTo>
                <a:lnTo>
                  <a:pt x="3095171" y="0"/>
                </a:lnTo>
                <a:lnTo>
                  <a:pt x="3095171" y="1705908"/>
                </a:lnTo>
                <a:lnTo>
                  <a:pt x="0" y="17059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5F44223-1187-4B5E-9402-AF913FD38D6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38201" y="4346551"/>
            <a:ext cx="3095171" cy="1705908"/>
          </a:xfrm>
          <a:custGeom>
            <a:avLst/>
            <a:gdLst>
              <a:gd name="connsiteX0" fmla="*/ 0 w 3095171"/>
              <a:gd name="connsiteY0" fmla="*/ 0 h 1705908"/>
              <a:gd name="connsiteX1" fmla="*/ 3095171 w 3095171"/>
              <a:gd name="connsiteY1" fmla="*/ 0 h 1705908"/>
              <a:gd name="connsiteX2" fmla="*/ 3095171 w 3095171"/>
              <a:gd name="connsiteY2" fmla="*/ 1705908 h 1705908"/>
              <a:gd name="connsiteX3" fmla="*/ 0 w 3095171"/>
              <a:gd name="connsiteY3" fmla="*/ 1705908 h 1705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5171" h="1705908">
                <a:moveTo>
                  <a:pt x="0" y="0"/>
                </a:moveTo>
                <a:lnTo>
                  <a:pt x="3095171" y="0"/>
                </a:lnTo>
                <a:lnTo>
                  <a:pt x="3095171" y="1705908"/>
                </a:lnTo>
                <a:lnTo>
                  <a:pt x="0" y="17059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E9DC7BD-76E1-4F2C-BEC0-6D6BF4E4B0C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67893" y="4346551"/>
            <a:ext cx="3095171" cy="1705908"/>
          </a:xfrm>
          <a:custGeom>
            <a:avLst/>
            <a:gdLst>
              <a:gd name="connsiteX0" fmla="*/ 0 w 3095171"/>
              <a:gd name="connsiteY0" fmla="*/ 0 h 1705908"/>
              <a:gd name="connsiteX1" fmla="*/ 3095171 w 3095171"/>
              <a:gd name="connsiteY1" fmla="*/ 0 h 1705908"/>
              <a:gd name="connsiteX2" fmla="*/ 3095171 w 3095171"/>
              <a:gd name="connsiteY2" fmla="*/ 1705908 h 1705908"/>
              <a:gd name="connsiteX3" fmla="*/ 0 w 3095171"/>
              <a:gd name="connsiteY3" fmla="*/ 1705908 h 1705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5171" h="1705908">
                <a:moveTo>
                  <a:pt x="0" y="0"/>
                </a:moveTo>
                <a:lnTo>
                  <a:pt x="3095171" y="0"/>
                </a:lnTo>
                <a:lnTo>
                  <a:pt x="3095171" y="1705908"/>
                </a:lnTo>
                <a:lnTo>
                  <a:pt x="0" y="17059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049106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CFC0C4C-0408-4D0F-8566-3A76164888D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89593" y="2783043"/>
            <a:ext cx="2104582" cy="2104583"/>
          </a:xfrm>
          <a:custGeom>
            <a:avLst/>
            <a:gdLst>
              <a:gd name="connsiteX0" fmla="*/ 1052291 w 2104582"/>
              <a:gd name="connsiteY0" fmla="*/ 0 h 2104583"/>
              <a:gd name="connsiteX1" fmla="*/ 1896160 w 2104582"/>
              <a:gd name="connsiteY1" fmla="*/ 416838 h 2104583"/>
              <a:gd name="connsiteX2" fmla="*/ 2104582 w 2104582"/>
              <a:gd name="connsiteY2" fmla="*/ 1353464 h 2104583"/>
              <a:gd name="connsiteX3" fmla="*/ 1520600 w 2104582"/>
              <a:gd name="connsiteY3" fmla="*/ 2104583 h 2104583"/>
              <a:gd name="connsiteX4" fmla="*/ 583982 w 2104582"/>
              <a:gd name="connsiteY4" fmla="*/ 2104583 h 2104583"/>
              <a:gd name="connsiteX5" fmla="*/ 0 w 2104582"/>
              <a:gd name="connsiteY5" fmla="*/ 1353464 h 2104583"/>
              <a:gd name="connsiteX6" fmla="*/ 208422 w 2104582"/>
              <a:gd name="connsiteY6" fmla="*/ 416838 h 2104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4582" h="2104583">
                <a:moveTo>
                  <a:pt x="1052291" y="0"/>
                </a:moveTo>
                <a:lnTo>
                  <a:pt x="1896160" y="416838"/>
                </a:lnTo>
                <a:lnTo>
                  <a:pt x="2104582" y="1353464"/>
                </a:lnTo>
                <a:lnTo>
                  <a:pt x="1520600" y="2104583"/>
                </a:lnTo>
                <a:lnTo>
                  <a:pt x="583982" y="2104583"/>
                </a:lnTo>
                <a:lnTo>
                  <a:pt x="0" y="1353464"/>
                </a:lnTo>
                <a:lnTo>
                  <a:pt x="208422" y="4168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0F81257-9CEA-4914-9947-C9422ACB295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006059" y="2783043"/>
            <a:ext cx="2104582" cy="2104583"/>
          </a:xfrm>
          <a:custGeom>
            <a:avLst/>
            <a:gdLst>
              <a:gd name="connsiteX0" fmla="*/ 1052291 w 2104582"/>
              <a:gd name="connsiteY0" fmla="*/ 0 h 2104583"/>
              <a:gd name="connsiteX1" fmla="*/ 1896160 w 2104582"/>
              <a:gd name="connsiteY1" fmla="*/ 416838 h 2104583"/>
              <a:gd name="connsiteX2" fmla="*/ 2104582 w 2104582"/>
              <a:gd name="connsiteY2" fmla="*/ 1353464 h 2104583"/>
              <a:gd name="connsiteX3" fmla="*/ 1520600 w 2104582"/>
              <a:gd name="connsiteY3" fmla="*/ 2104583 h 2104583"/>
              <a:gd name="connsiteX4" fmla="*/ 583982 w 2104582"/>
              <a:gd name="connsiteY4" fmla="*/ 2104583 h 2104583"/>
              <a:gd name="connsiteX5" fmla="*/ 0 w 2104582"/>
              <a:gd name="connsiteY5" fmla="*/ 1353464 h 2104583"/>
              <a:gd name="connsiteX6" fmla="*/ 208422 w 2104582"/>
              <a:gd name="connsiteY6" fmla="*/ 416838 h 2104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4582" h="2104583">
                <a:moveTo>
                  <a:pt x="1052291" y="0"/>
                </a:moveTo>
                <a:lnTo>
                  <a:pt x="1896160" y="416838"/>
                </a:lnTo>
                <a:lnTo>
                  <a:pt x="2104582" y="1353464"/>
                </a:lnTo>
                <a:lnTo>
                  <a:pt x="1520600" y="2104583"/>
                </a:lnTo>
                <a:lnTo>
                  <a:pt x="583982" y="2104583"/>
                </a:lnTo>
                <a:lnTo>
                  <a:pt x="0" y="1353464"/>
                </a:lnTo>
                <a:lnTo>
                  <a:pt x="208422" y="4168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04797BB-F67B-4E6B-AAC1-73E1125A1F3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97826" y="2783044"/>
            <a:ext cx="2104582" cy="2104583"/>
          </a:xfrm>
          <a:custGeom>
            <a:avLst/>
            <a:gdLst>
              <a:gd name="connsiteX0" fmla="*/ 1052291 w 2104582"/>
              <a:gd name="connsiteY0" fmla="*/ 0 h 2104583"/>
              <a:gd name="connsiteX1" fmla="*/ 1896160 w 2104582"/>
              <a:gd name="connsiteY1" fmla="*/ 416838 h 2104583"/>
              <a:gd name="connsiteX2" fmla="*/ 2104582 w 2104582"/>
              <a:gd name="connsiteY2" fmla="*/ 1353464 h 2104583"/>
              <a:gd name="connsiteX3" fmla="*/ 1520600 w 2104582"/>
              <a:gd name="connsiteY3" fmla="*/ 2104583 h 2104583"/>
              <a:gd name="connsiteX4" fmla="*/ 583982 w 2104582"/>
              <a:gd name="connsiteY4" fmla="*/ 2104583 h 2104583"/>
              <a:gd name="connsiteX5" fmla="*/ 0 w 2104582"/>
              <a:gd name="connsiteY5" fmla="*/ 1353464 h 2104583"/>
              <a:gd name="connsiteX6" fmla="*/ 208422 w 2104582"/>
              <a:gd name="connsiteY6" fmla="*/ 416838 h 2104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4582" h="2104583">
                <a:moveTo>
                  <a:pt x="1052291" y="0"/>
                </a:moveTo>
                <a:lnTo>
                  <a:pt x="1896160" y="416838"/>
                </a:lnTo>
                <a:lnTo>
                  <a:pt x="2104582" y="1353464"/>
                </a:lnTo>
                <a:lnTo>
                  <a:pt x="1520600" y="2104583"/>
                </a:lnTo>
                <a:lnTo>
                  <a:pt x="583982" y="2104583"/>
                </a:lnTo>
                <a:lnTo>
                  <a:pt x="0" y="1353464"/>
                </a:lnTo>
                <a:lnTo>
                  <a:pt x="208422" y="4168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0FCE9F3-C5E7-45D9-9C03-E2DE6AA67A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81359" y="2783043"/>
            <a:ext cx="2104582" cy="2104583"/>
          </a:xfrm>
          <a:custGeom>
            <a:avLst/>
            <a:gdLst>
              <a:gd name="connsiteX0" fmla="*/ 1052291 w 2104582"/>
              <a:gd name="connsiteY0" fmla="*/ 0 h 2104583"/>
              <a:gd name="connsiteX1" fmla="*/ 1896160 w 2104582"/>
              <a:gd name="connsiteY1" fmla="*/ 416838 h 2104583"/>
              <a:gd name="connsiteX2" fmla="*/ 2104582 w 2104582"/>
              <a:gd name="connsiteY2" fmla="*/ 1353464 h 2104583"/>
              <a:gd name="connsiteX3" fmla="*/ 1520600 w 2104582"/>
              <a:gd name="connsiteY3" fmla="*/ 2104583 h 2104583"/>
              <a:gd name="connsiteX4" fmla="*/ 583982 w 2104582"/>
              <a:gd name="connsiteY4" fmla="*/ 2104583 h 2104583"/>
              <a:gd name="connsiteX5" fmla="*/ 0 w 2104582"/>
              <a:gd name="connsiteY5" fmla="*/ 1353464 h 2104583"/>
              <a:gd name="connsiteX6" fmla="*/ 208422 w 2104582"/>
              <a:gd name="connsiteY6" fmla="*/ 416838 h 2104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4582" h="2104583">
                <a:moveTo>
                  <a:pt x="1052291" y="0"/>
                </a:moveTo>
                <a:lnTo>
                  <a:pt x="1896160" y="416838"/>
                </a:lnTo>
                <a:lnTo>
                  <a:pt x="2104582" y="1353464"/>
                </a:lnTo>
                <a:lnTo>
                  <a:pt x="1520600" y="2104583"/>
                </a:lnTo>
                <a:lnTo>
                  <a:pt x="583982" y="2104583"/>
                </a:lnTo>
                <a:lnTo>
                  <a:pt x="0" y="1353464"/>
                </a:lnTo>
                <a:lnTo>
                  <a:pt x="208422" y="4168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686455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490E05E-D564-40A6-B062-8E62342E25E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949747" y="1807743"/>
            <a:ext cx="2651454" cy="2032000"/>
          </a:xfrm>
          <a:custGeom>
            <a:avLst/>
            <a:gdLst>
              <a:gd name="connsiteX0" fmla="*/ 0 w 2651454"/>
              <a:gd name="connsiteY0" fmla="*/ 0 h 2032000"/>
              <a:gd name="connsiteX1" fmla="*/ 2651454 w 2651454"/>
              <a:gd name="connsiteY1" fmla="*/ 0 h 2032000"/>
              <a:gd name="connsiteX2" fmla="*/ 2651454 w 2651454"/>
              <a:gd name="connsiteY2" fmla="*/ 2032000 h 2032000"/>
              <a:gd name="connsiteX3" fmla="*/ 0 w 2651454"/>
              <a:gd name="connsiteY3" fmla="*/ 203200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1454" h="2032000">
                <a:moveTo>
                  <a:pt x="0" y="0"/>
                </a:moveTo>
                <a:lnTo>
                  <a:pt x="2651454" y="0"/>
                </a:lnTo>
                <a:lnTo>
                  <a:pt x="2651454" y="2032000"/>
                </a:lnTo>
                <a:lnTo>
                  <a:pt x="0" y="2032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193DE6E-5606-45BB-A06E-E5019D5C850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29061" y="4000762"/>
            <a:ext cx="4872140" cy="1831160"/>
          </a:xfrm>
          <a:custGeom>
            <a:avLst/>
            <a:gdLst>
              <a:gd name="connsiteX0" fmla="*/ 0 w 4872140"/>
              <a:gd name="connsiteY0" fmla="*/ 0 h 1831160"/>
              <a:gd name="connsiteX1" fmla="*/ 4872140 w 4872140"/>
              <a:gd name="connsiteY1" fmla="*/ 0 h 1831160"/>
              <a:gd name="connsiteX2" fmla="*/ 4872140 w 4872140"/>
              <a:gd name="connsiteY2" fmla="*/ 1831160 h 1831160"/>
              <a:gd name="connsiteX3" fmla="*/ 0 w 4872140"/>
              <a:gd name="connsiteY3" fmla="*/ 1831160 h 183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2140" h="1831160">
                <a:moveTo>
                  <a:pt x="0" y="0"/>
                </a:moveTo>
                <a:lnTo>
                  <a:pt x="4872140" y="0"/>
                </a:lnTo>
                <a:lnTo>
                  <a:pt x="4872140" y="1831160"/>
                </a:lnTo>
                <a:lnTo>
                  <a:pt x="0" y="18311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E9E291C-7738-40D0-BEF7-009E220CB18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29061" y="1807743"/>
            <a:ext cx="2032000" cy="2032000"/>
          </a:xfrm>
          <a:custGeom>
            <a:avLst/>
            <a:gdLst>
              <a:gd name="connsiteX0" fmla="*/ 0 w 2032000"/>
              <a:gd name="connsiteY0" fmla="*/ 0 h 2032000"/>
              <a:gd name="connsiteX1" fmla="*/ 2032000 w 2032000"/>
              <a:gd name="connsiteY1" fmla="*/ 0 h 2032000"/>
              <a:gd name="connsiteX2" fmla="*/ 2032000 w 2032000"/>
              <a:gd name="connsiteY2" fmla="*/ 2032000 h 2032000"/>
              <a:gd name="connsiteX3" fmla="*/ 0 w 2032000"/>
              <a:gd name="connsiteY3" fmla="*/ 203200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000" h="2032000">
                <a:moveTo>
                  <a:pt x="0" y="0"/>
                </a:moveTo>
                <a:lnTo>
                  <a:pt x="2032000" y="0"/>
                </a:lnTo>
                <a:lnTo>
                  <a:pt x="2032000" y="2032000"/>
                </a:lnTo>
                <a:lnTo>
                  <a:pt x="0" y="2032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857618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1BBF14C-1339-481D-B54C-29DDA294421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839508" y="942918"/>
            <a:ext cx="2104571" cy="2387142"/>
          </a:xfrm>
          <a:custGeom>
            <a:avLst/>
            <a:gdLst>
              <a:gd name="connsiteX0" fmla="*/ 0 w 2104571"/>
              <a:gd name="connsiteY0" fmla="*/ 0 h 2387142"/>
              <a:gd name="connsiteX1" fmla="*/ 2104571 w 2104571"/>
              <a:gd name="connsiteY1" fmla="*/ 0 h 2387142"/>
              <a:gd name="connsiteX2" fmla="*/ 2104571 w 2104571"/>
              <a:gd name="connsiteY2" fmla="*/ 2387142 h 2387142"/>
              <a:gd name="connsiteX3" fmla="*/ 0 w 2104571"/>
              <a:gd name="connsiteY3" fmla="*/ 2387142 h 2387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4571" h="2387142">
                <a:moveTo>
                  <a:pt x="0" y="0"/>
                </a:moveTo>
                <a:lnTo>
                  <a:pt x="2104571" y="0"/>
                </a:lnTo>
                <a:lnTo>
                  <a:pt x="2104571" y="2387142"/>
                </a:lnTo>
                <a:lnTo>
                  <a:pt x="0" y="2387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B092AB7-087F-4EA4-B2DD-44BE042E542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39508" y="3527941"/>
            <a:ext cx="2104571" cy="2387142"/>
          </a:xfrm>
          <a:custGeom>
            <a:avLst/>
            <a:gdLst>
              <a:gd name="connsiteX0" fmla="*/ 0 w 2104571"/>
              <a:gd name="connsiteY0" fmla="*/ 0 h 2387142"/>
              <a:gd name="connsiteX1" fmla="*/ 2104571 w 2104571"/>
              <a:gd name="connsiteY1" fmla="*/ 0 h 2387142"/>
              <a:gd name="connsiteX2" fmla="*/ 2104571 w 2104571"/>
              <a:gd name="connsiteY2" fmla="*/ 2387142 h 2387142"/>
              <a:gd name="connsiteX3" fmla="*/ 0 w 2104571"/>
              <a:gd name="connsiteY3" fmla="*/ 2387142 h 2387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4571" h="2387142">
                <a:moveTo>
                  <a:pt x="0" y="0"/>
                </a:moveTo>
                <a:lnTo>
                  <a:pt x="2104571" y="0"/>
                </a:lnTo>
                <a:lnTo>
                  <a:pt x="2104571" y="2387142"/>
                </a:lnTo>
                <a:lnTo>
                  <a:pt x="0" y="2387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A021604-B4A1-4AAC-945E-B41E012EA5D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61792" y="3527941"/>
            <a:ext cx="2757714" cy="2387142"/>
          </a:xfrm>
          <a:custGeom>
            <a:avLst/>
            <a:gdLst>
              <a:gd name="connsiteX0" fmla="*/ 0 w 2757714"/>
              <a:gd name="connsiteY0" fmla="*/ 0 h 2387142"/>
              <a:gd name="connsiteX1" fmla="*/ 2757714 w 2757714"/>
              <a:gd name="connsiteY1" fmla="*/ 0 h 2387142"/>
              <a:gd name="connsiteX2" fmla="*/ 2757714 w 2757714"/>
              <a:gd name="connsiteY2" fmla="*/ 2387142 h 2387142"/>
              <a:gd name="connsiteX3" fmla="*/ 0 w 2757714"/>
              <a:gd name="connsiteY3" fmla="*/ 2387142 h 2387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2387142">
                <a:moveTo>
                  <a:pt x="0" y="0"/>
                </a:moveTo>
                <a:lnTo>
                  <a:pt x="2757714" y="0"/>
                </a:lnTo>
                <a:lnTo>
                  <a:pt x="2757714" y="2387142"/>
                </a:lnTo>
                <a:lnTo>
                  <a:pt x="0" y="2387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8771967-3D80-4859-9D4E-7180401A6E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69107" y="3527941"/>
            <a:ext cx="4252686" cy="2387142"/>
          </a:xfrm>
          <a:custGeom>
            <a:avLst/>
            <a:gdLst>
              <a:gd name="connsiteX0" fmla="*/ 0 w 4252686"/>
              <a:gd name="connsiteY0" fmla="*/ 0 h 2387142"/>
              <a:gd name="connsiteX1" fmla="*/ 4252686 w 4252686"/>
              <a:gd name="connsiteY1" fmla="*/ 0 h 2387142"/>
              <a:gd name="connsiteX2" fmla="*/ 4252686 w 4252686"/>
              <a:gd name="connsiteY2" fmla="*/ 2387142 h 2387142"/>
              <a:gd name="connsiteX3" fmla="*/ 0 w 4252686"/>
              <a:gd name="connsiteY3" fmla="*/ 2387142 h 2387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2686" h="2387142">
                <a:moveTo>
                  <a:pt x="0" y="0"/>
                </a:moveTo>
                <a:lnTo>
                  <a:pt x="4252686" y="0"/>
                </a:lnTo>
                <a:lnTo>
                  <a:pt x="4252686" y="2387142"/>
                </a:lnTo>
                <a:lnTo>
                  <a:pt x="0" y="2387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7893BFC-256E-4318-8F44-C6F4AB4BD43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61792" y="942918"/>
            <a:ext cx="2757714" cy="2387142"/>
          </a:xfrm>
          <a:custGeom>
            <a:avLst/>
            <a:gdLst>
              <a:gd name="connsiteX0" fmla="*/ 0 w 2757714"/>
              <a:gd name="connsiteY0" fmla="*/ 0 h 2387142"/>
              <a:gd name="connsiteX1" fmla="*/ 2757714 w 2757714"/>
              <a:gd name="connsiteY1" fmla="*/ 0 h 2387142"/>
              <a:gd name="connsiteX2" fmla="*/ 2757714 w 2757714"/>
              <a:gd name="connsiteY2" fmla="*/ 2387142 h 2387142"/>
              <a:gd name="connsiteX3" fmla="*/ 0 w 2757714"/>
              <a:gd name="connsiteY3" fmla="*/ 2387142 h 2387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2387142">
                <a:moveTo>
                  <a:pt x="0" y="0"/>
                </a:moveTo>
                <a:lnTo>
                  <a:pt x="2757714" y="0"/>
                </a:lnTo>
                <a:lnTo>
                  <a:pt x="2757714" y="2387142"/>
                </a:lnTo>
                <a:lnTo>
                  <a:pt x="0" y="2387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864675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C32EEC54-CC21-4C6D-BEF4-129224D4B76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029376" y="4572000"/>
            <a:ext cx="2085423" cy="180911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B8817885-6DE9-4D38-A9C3-2FE1AC42EF3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39101" y="3902816"/>
            <a:ext cx="4152899" cy="247829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C72C1FA2-1720-41A3-AE74-B32C458C7C5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286251" y="1922252"/>
            <a:ext cx="3581400" cy="4458862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B5AE0096-3C77-496C-AA83-59B7027E3BA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922252"/>
            <a:ext cx="4114798" cy="247829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029376" y="6476672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9988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BAB4E94-67B0-47A4-A7B6-C3C5A5E76A1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2785" y="2688866"/>
            <a:ext cx="2224780" cy="2224780"/>
          </a:xfrm>
          <a:custGeom>
            <a:avLst/>
            <a:gdLst>
              <a:gd name="connsiteX0" fmla="*/ 1112390 w 2224780"/>
              <a:gd name="connsiteY0" fmla="*/ 0 h 2224780"/>
              <a:gd name="connsiteX1" fmla="*/ 2224780 w 2224780"/>
              <a:gd name="connsiteY1" fmla="*/ 1112390 h 2224780"/>
              <a:gd name="connsiteX2" fmla="*/ 1112390 w 2224780"/>
              <a:gd name="connsiteY2" fmla="*/ 2224780 h 2224780"/>
              <a:gd name="connsiteX3" fmla="*/ 0 w 2224780"/>
              <a:gd name="connsiteY3" fmla="*/ 1112390 h 2224780"/>
              <a:gd name="connsiteX4" fmla="*/ 1112390 w 2224780"/>
              <a:gd name="connsiteY4" fmla="*/ 0 h 222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4780" h="2224780">
                <a:moveTo>
                  <a:pt x="1112390" y="0"/>
                </a:moveTo>
                <a:cubicBezTo>
                  <a:pt x="1726746" y="0"/>
                  <a:pt x="2224780" y="498034"/>
                  <a:pt x="2224780" y="1112390"/>
                </a:cubicBezTo>
                <a:cubicBezTo>
                  <a:pt x="2224780" y="1726746"/>
                  <a:pt x="1726746" y="2224780"/>
                  <a:pt x="1112390" y="2224780"/>
                </a:cubicBezTo>
                <a:cubicBezTo>
                  <a:pt x="498034" y="2224780"/>
                  <a:pt x="0" y="1726746"/>
                  <a:pt x="0" y="1112390"/>
                </a:cubicBezTo>
                <a:cubicBezTo>
                  <a:pt x="0" y="498034"/>
                  <a:pt x="498034" y="0"/>
                  <a:pt x="111239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40C6293-75ED-4F55-9799-B6AC43C8C4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74822" y="2688866"/>
            <a:ext cx="2224780" cy="2224780"/>
          </a:xfrm>
          <a:custGeom>
            <a:avLst/>
            <a:gdLst>
              <a:gd name="connsiteX0" fmla="*/ 1112390 w 2224780"/>
              <a:gd name="connsiteY0" fmla="*/ 0 h 2224780"/>
              <a:gd name="connsiteX1" fmla="*/ 2224780 w 2224780"/>
              <a:gd name="connsiteY1" fmla="*/ 1112390 h 2224780"/>
              <a:gd name="connsiteX2" fmla="*/ 1112390 w 2224780"/>
              <a:gd name="connsiteY2" fmla="*/ 2224780 h 2224780"/>
              <a:gd name="connsiteX3" fmla="*/ 0 w 2224780"/>
              <a:gd name="connsiteY3" fmla="*/ 1112390 h 2224780"/>
              <a:gd name="connsiteX4" fmla="*/ 1112390 w 2224780"/>
              <a:gd name="connsiteY4" fmla="*/ 0 h 222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4780" h="2224780">
                <a:moveTo>
                  <a:pt x="1112390" y="0"/>
                </a:moveTo>
                <a:cubicBezTo>
                  <a:pt x="1726746" y="0"/>
                  <a:pt x="2224780" y="498034"/>
                  <a:pt x="2224780" y="1112390"/>
                </a:cubicBezTo>
                <a:cubicBezTo>
                  <a:pt x="2224780" y="1726746"/>
                  <a:pt x="1726746" y="2224780"/>
                  <a:pt x="1112390" y="2224780"/>
                </a:cubicBezTo>
                <a:cubicBezTo>
                  <a:pt x="498034" y="2224780"/>
                  <a:pt x="0" y="1726746"/>
                  <a:pt x="0" y="1112390"/>
                </a:cubicBezTo>
                <a:cubicBezTo>
                  <a:pt x="0" y="498034"/>
                  <a:pt x="498034" y="0"/>
                  <a:pt x="111239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8F7D2A8-DA55-491B-8619-C0C1462D176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203637" y="2688866"/>
            <a:ext cx="2224780" cy="2224780"/>
          </a:xfrm>
          <a:custGeom>
            <a:avLst/>
            <a:gdLst>
              <a:gd name="connsiteX0" fmla="*/ 1112390 w 2224780"/>
              <a:gd name="connsiteY0" fmla="*/ 0 h 2224780"/>
              <a:gd name="connsiteX1" fmla="*/ 2224780 w 2224780"/>
              <a:gd name="connsiteY1" fmla="*/ 1112390 h 2224780"/>
              <a:gd name="connsiteX2" fmla="*/ 1112390 w 2224780"/>
              <a:gd name="connsiteY2" fmla="*/ 2224780 h 2224780"/>
              <a:gd name="connsiteX3" fmla="*/ 0 w 2224780"/>
              <a:gd name="connsiteY3" fmla="*/ 1112390 h 2224780"/>
              <a:gd name="connsiteX4" fmla="*/ 1112390 w 2224780"/>
              <a:gd name="connsiteY4" fmla="*/ 0 h 222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4780" h="2224780">
                <a:moveTo>
                  <a:pt x="1112390" y="0"/>
                </a:moveTo>
                <a:cubicBezTo>
                  <a:pt x="1726746" y="0"/>
                  <a:pt x="2224780" y="498034"/>
                  <a:pt x="2224780" y="1112390"/>
                </a:cubicBezTo>
                <a:cubicBezTo>
                  <a:pt x="2224780" y="1726746"/>
                  <a:pt x="1726746" y="2224780"/>
                  <a:pt x="1112390" y="2224780"/>
                </a:cubicBezTo>
                <a:cubicBezTo>
                  <a:pt x="498034" y="2224780"/>
                  <a:pt x="0" y="1726746"/>
                  <a:pt x="0" y="1112390"/>
                </a:cubicBezTo>
                <a:cubicBezTo>
                  <a:pt x="0" y="498034"/>
                  <a:pt x="498034" y="0"/>
                  <a:pt x="111239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1143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2142B253-7AB9-430D-B128-5964BE73BBE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922251"/>
            <a:ext cx="4412343" cy="4458861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E9EBC9FE-602F-4329-9ED0-E19009F9E6A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42972" y="4107542"/>
            <a:ext cx="3526972" cy="2273569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244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643CD41C-7E48-4BD5-879F-6B3DC7D9FCF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200" y="2775932"/>
            <a:ext cx="2440300" cy="2500086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17D98E2E-F478-4795-A0D9-F2507FCCF78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29967" y="2775932"/>
            <a:ext cx="2440300" cy="2500086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D51E98A3-5F7F-4C6B-8B5D-D514136B48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1734" y="2775932"/>
            <a:ext cx="2440300" cy="2500086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32287ECF-AD31-46FE-921E-2038500B123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913500" y="2775932"/>
            <a:ext cx="2440300" cy="2500086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6854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950F03A-BB0F-449B-8FA6-F41CD00F42D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18726" y="2142649"/>
            <a:ext cx="2775857" cy="2249135"/>
          </a:xfrm>
          <a:custGeom>
            <a:avLst/>
            <a:gdLst>
              <a:gd name="connsiteX0" fmla="*/ 0 w 2775857"/>
              <a:gd name="connsiteY0" fmla="*/ 0 h 2249135"/>
              <a:gd name="connsiteX1" fmla="*/ 2775857 w 2775857"/>
              <a:gd name="connsiteY1" fmla="*/ 0 h 2249135"/>
              <a:gd name="connsiteX2" fmla="*/ 2775857 w 2775857"/>
              <a:gd name="connsiteY2" fmla="*/ 2249135 h 2249135"/>
              <a:gd name="connsiteX3" fmla="*/ 0 w 2775857"/>
              <a:gd name="connsiteY3" fmla="*/ 2249135 h 224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857" h="2249135">
                <a:moveTo>
                  <a:pt x="0" y="0"/>
                </a:moveTo>
                <a:lnTo>
                  <a:pt x="2775857" y="0"/>
                </a:lnTo>
                <a:lnTo>
                  <a:pt x="2775857" y="2249135"/>
                </a:lnTo>
                <a:lnTo>
                  <a:pt x="0" y="22491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C364338-076D-4412-A650-5756E27C479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9253" y="2142649"/>
            <a:ext cx="2775857" cy="2249135"/>
          </a:xfrm>
          <a:custGeom>
            <a:avLst/>
            <a:gdLst>
              <a:gd name="connsiteX0" fmla="*/ 0 w 2775857"/>
              <a:gd name="connsiteY0" fmla="*/ 0 h 2249135"/>
              <a:gd name="connsiteX1" fmla="*/ 2775857 w 2775857"/>
              <a:gd name="connsiteY1" fmla="*/ 0 h 2249135"/>
              <a:gd name="connsiteX2" fmla="*/ 2775857 w 2775857"/>
              <a:gd name="connsiteY2" fmla="*/ 2249135 h 2249135"/>
              <a:gd name="connsiteX3" fmla="*/ 0 w 2775857"/>
              <a:gd name="connsiteY3" fmla="*/ 2249135 h 224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857" h="2249135">
                <a:moveTo>
                  <a:pt x="0" y="0"/>
                </a:moveTo>
                <a:lnTo>
                  <a:pt x="2775857" y="0"/>
                </a:lnTo>
                <a:lnTo>
                  <a:pt x="2775857" y="2249135"/>
                </a:lnTo>
                <a:lnTo>
                  <a:pt x="0" y="22491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A1CBDD8-483F-4F92-8032-43388A2C19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200" y="2142649"/>
            <a:ext cx="2775857" cy="2249135"/>
          </a:xfrm>
          <a:custGeom>
            <a:avLst/>
            <a:gdLst>
              <a:gd name="connsiteX0" fmla="*/ 0 w 2775857"/>
              <a:gd name="connsiteY0" fmla="*/ 0 h 2249135"/>
              <a:gd name="connsiteX1" fmla="*/ 2775857 w 2775857"/>
              <a:gd name="connsiteY1" fmla="*/ 0 h 2249135"/>
              <a:gd name="connsiteX2" fmla="*/ 2775857 w 2775857"/>
              <a:gd name="connsiteY2" fmla="*/ 2249135 h 2249135"/>
              <a:gd name="connsiteX3" fmla="*/ 0 w 2775857"/>
              <a:gd name="connsiteY3" fmla="*/ 2249135 h 224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5857" h="2249135">
                <a:moveTo>
                  <a:pt x="0" y="0"/>
                </a:moveTo>
                <a:lnTo>
                  <a:pt x="2775857" y="0"/>
                </a:lnTo>
                <a:lnTo>
                  <a:pt x="2775857" y="2249135"/>
                </a:lnTo>
                <a:lnTo>
                  <a:pt x="0" y="22491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899086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C9E42EB-BE22-410B-B8CA-BEEC3600532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95922" y="1922252"/>
            <a:ext cx="2458352" cy="2458352"/>
          </a:xfrm>
          <a:custGeom>
            <a:avLst/>
            <a:gdLst>
              <a:gd name="connsiteX0" fmla="*/ 1229176 w 2458352"/>
              <a:gd name="connsiteY0" fmla="*/ 0 h 2458352"/>
              <a:gd name="connsiteX1" fmla="*/ 2458352 w 2458352"/>
              <a:gd name="connsiteY1" fmla="*/ 1229176 h 2458352"/>
              <a:gd name="connsiteX2" fmla="*/ 1229176 w 2458352"/>
              <a:gd name="connsiteY2" fmla="*/ 2458352 h 2458352"/>
              <a:gd name="connsiteX3" fmla="*/ 0 w 2458352"/>
              <a:gd name="connsiteY3" fmla="*/ 1229176 h 245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352" h="2458352">
                <a:moveTo>
                  <a:pt x="1229176" y="0"/>
                </a:moveTo>
                <a:lnTo>
                  <a:pt x="2458352" y="1229176"/>
                </a:lnTo>
                <a:lnTo>
                  <a:pt x="1229176" y="2458352"/>
                </a:lnTo>
                <a:lnTo>
                  <a:pt x="0" y="12291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33E1C01-6AA1-481D-8830-F27897645D6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09857" y="1922252"/>
            <a:ext cx="2458352" cy="2458352"/>
          </a:xfrm>
          <a:custGeom>
            <a:avLst/>
            <a:gdLst>
              <a:gd name="connsiteX0" fmla="*/ 1229176 w 2458352"/>
              <a:gd name="connsiteY0" fmla="*/ 0 h 2458352"/>
              <a:gd name="connsiteX1" fmla="*/ 2458352 w 2458352"/>
              <a:gd name="connsiteY1" fmla="*/ 1229176 h 2458352"/>
              <a:gd name="connsiteX2" fmla="*/ 1229176 w 2458352"/>
              <a:gd name="connsiteY2" fmla="*/ 2458352 h 2458352"/>
              <a:gd name="connsiteX3" fmla="*/ 0 w 2458352"/>
              <a:gd name="connsiteY3" fmla="*/ 1229176 h 245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352" h="2458352">
                <a:moveTo>
                  <a:pt x="1229176" y="0"/>
                </a:moveTo>
                <a:lnTo>
                  <a:pt x="2458352" y="1229176"/>
                </a:lnTo>
                <a:lnTo>
                  <a:pt x="1229176" y="2458352"/>
                </a:lnTo>
                <a:lnTo>
                  <a:pt x="0" y="12291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EDDAC1B-23E9-4E70-AF52-0A99EE38F99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3792" y="1922252"/>
            <a:ext cx="2458352" cy="2458352"/>
          </a:xfrm>
          <a:custGeom>
            <a:avLst/>
            <a:gdLst>
              <a:gd name="connsiteX0" fmla="*/ 1229176 w 2458352"/>
              <a:gd name="connsiteY0" fmla="*/ 0 h 2458352"/>
              <a:gd name="connsiteX1" fmla="*/ 2458352 w 2458352"/>
              <a:gd name="connsiteY1" fmla="*/ 1229176 h 2458352"/>
              <a:gd name="connsiteX2" fmla="*/ 1229176 w 2458352"/>
              <a:gd name="connsiteY2" fmla="*/ 2458352 h 2458352"/>
              <a:gd name="connsiteX3" fmla="*/ 0 w 2458352"/>
              <a:gd name="connsiteY3" fmla="*/ 1229176 h 245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352" h="2458352">
                <a:moveTo>
                  <a:pt x="1229176" y="0"/>
                </a:moveTo>
                <a:lnTo>
                  <a:pt x="2458352" y="1229176"/>
                </a:lnTo>
                <a:lnTo>
                  <a:pt x="1229176" y="2458352"/>
                </a:lnTo>
                <a:lnTo>
                  <a:pt x="0" y="12291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3F42503-180E-455E-831A-FC50B41FF2A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937726" y="1922252"/>
            <a:ext cx="2458352" cy="2458352"/>
          </a:xfrm>
          <a:custGeom>
            <a:avLst/>
            <a:gdLst>
              <a:gd name="connsiteX0" fmla="*/ 1229176 w 2458352"/>
              <a:gd name="connsiteY0" fmla="*/ 0 h 2458352"/>
              <a:gd name="connsiteX1" fmla="*/ 2458352 w 2458352"/>
              <a:gd name="connsiteY1" fmla="*/ 1229176 h 2458352"/>
              <a:gd name="connsiteX2" fmla="*/ 1229176 w 2458352"/>
              <a:gd name="connsiteY2" fmla="*/ 2458352 h 2458352"/>
              <a:gd name="connsiteX3" fmla="*/ 0 w 2458352"/>
              <a:gd name="connsiteY3" fmla="*/ 1229176 h 245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352" h="2458352">
                <a:moveTo>
                  <a:pt x="1229176" y="0"/>
                </a:moveTo>
                <a:lnTo>
                  <a:pt x="2458352" y="1229176"/>
                </a:lnTo>
                <a:lnTo>
                  <a:pt x="1229176" y="2458352"/>
                </a:lnTo>
                <a:lnTo>
                  <a:pt x="0" y="12291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3864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D8F18F4-EC6E-44EE-8BBE-278AF5BE335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475833" y="1756237"/>
            <a:ext cx="1894813" cy="1894813"/>
          </a:xfrm>
          <a:custGeom>
            <a:avLst/>
            <a:gdLst>
              <a:gd name="connsiteX0" fmla="*/ 947407 w 1894813"/>
              <a:gd name="connsiteY0" fmla="*/ 0 h 1894813"/>
              <a:gd name="connsiteX1" fmla="*/ 1894813 w 1894813"/>
              <a:gd name="connsiteY1" fmla="*/ 947407 h 1894813"/>
              <a:gd name="connsiteX2" fmla="*/ 947407 w 1894813"/>
              <a:gd name="connsiteY2" fmla="*/ 1894813 h 1894813"/>
              <a:gd name="connsiteX3" fmla="*/ 0 w 1894813"/>
              <a:gd name="connsiteY3" fmla="*/ 947407 h 1894813"/>
              <a:gd name="connsiteX4" fmla="*/ 947407 w 1894813"/>
              <a:gd name="connsiteY4" fmla="*/ 0 h 189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4813" h="1894813">
                <a:moveTo>
                  <a:pt x="947407" y="0"/>
                </a:moveTo>
                <a:cubicBezTo>
                  <a:pt x="1470645" y="0"/>
                  <a:pt x="1894813" y="424168"/>
                  <a:pt x="1894813" y="947407"/>
                </a:cubicBezTo>
                <a:cubicBezTo>
                  <a:pt x="1894813" y="1470645"/>
                  <a:pt x="1470645" y="1894813"/>
                  <a:pt x="947407" y="1894813"/>
                </a:cubicBezTo>
                <a:cubicBezTo>
                  <a:pt x="424168" y="1894813"/>
                  <a:pt x="0" y="1470645"/>
                  <a:pt x="0" y="947407"/>
                </a:cubicBezTo>
                <a:cubicBezTo>
                  <a:pt x="0" y="424168"/>
                  <a:pt x="424168" y="0"/>
                  <a:pt x="94740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ADBB0D7-1BDC-4178-820B-78994C317A3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243119" y="3393045"/>
            <a:ext cx="1894813" cy="1894813"/>
          </a:xfrm>
          <a:custGeom>
            <a:avLst/>
            <a:gdLst>
              <a:gd name="connsiteX0" fmla="*/ 947407 w 1894813"/>
              <a:gd name="connsiteY0" fmla="*/ 0 h 1894813"/>
              <a:gd name="connsiteX1" fmla="*/ 1894813 w 1894813"/>
              <a:gd name="connsiteY1" fmla="*/ 947407 h 1894813"/>
              <a:gd name="connsiteX2" fmla="*/ 947407 w 1894813"/>
              <a:gd name="connsiteY2" fmla="*/ 1894813 h 1894813"/>
              <a:gd name="connsiteX3" fmla="*/ 0 w 1894813"/>
              <a:gd name="connsiteY3" fmla="*/ 947407 h 1894813"/>
              <a:gd name="connsiteX4" fmla="*/ 947407 w 1894813"/>
              <a:gd name="connsiteY4" fmla="*/ 0 h 189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4813" h="1894813">
                <a:moveTo>
                  <a:pt x="947407" y="0"/>
                </a:moveTo>
                <a:cubicBezTo>
                  <a:pt x="1470645" y="0"/>
                  <a:pt x="1894813" y="424168"/>
                  <a:pt x="1894813" y="947407"/>
                </a:cubicBezTo>
                <a:cubicBezTo>
                  <a:pt x="1894813" y="1470645"/>
                  <a:pt x="1470645" y="1894813"/>
                  <a:pt x="947407" y="1894813"/>
                </a:cubicBezTo>
                <a:cubicBezTo>
                  <a:pt x="424168" y="1894813"/>
                  <a:pt x="0" y="1470645"/>
                  <a:pt x="0" y="947407"/>
                </a:cubicBezTo>
                <a:cubicBezTo>
                  <a:pt x="0" y="424168"/>
                  <a:pt x="424168" y="0"/>
                  <a:pt x="94740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D2FDDD1-5620-4B7B-9454-DA83077CB93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913097" y="4172676"/>
            <a:ext cx="1894813" cy="1894813"/>
          </a:xfrm>
          <a:custGeom>
            <a:avLst/>
            <a:gdLst>
              <a:gd name="connsiteX0" fmla="*/ 947407 w 1894813"/>
              <a:gd name="connsiteY0" fmla="*/ 0 h 1894813"/>
              <a:gd name="connsiteX1" fmla="*/ 1894813 w 1894813"/>
              <a:gd name="connsiteY1" fmla="*/ 947407 h 1894813"/>
              <a:gd name="connsiteX2" fmla="*/ 947407 w 1894813"/>
              <a:gd name="connsiteY2" fmla="*/ 1894813 h 1894813"/>
              <a:gd name="connsiteX3" fmla="*/ 0 w 1894813"/>
              <a:gd name="connsiteY3" fmla="*/ 947407 h 1894813"/>
              <a:gd name="connsiteX4" fmla="*/ 947407 w 1894813"/>
              <a:gd name="connsiteY4" fmla="*/ 0 h 189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4813" h="1894813">
                <a:moveTo>
                  <a:pt x="947407" y="0"/>
                </a:moveTo>
                <a:cubicBezTo>
                  <a:pt x="1470645" y="0"/>
                  <a:pt x="1894813" y="424168"/>
                  <a:pt x="1894813" y="947407"/>
                </a:cubicBezTo>
                <a:cubicBezTo>
                  <a:pt x="1894813" y="1470645"/>
                  <a:pt x="1470645" y="1894813"/>
                  <a:pt x="947407" y="1894813"/>
                </a:cubicBezTo>
                <a:cubicBezTo>
                  <a:pt x="424168" y="1894813"/>
                  <a:pt x="0" y="1470645"/>
                  <a:pt x="0" y="947407"/>
                </a:cubicBezTo>
                <a:cubicBezTo>
                  <a:pt x="0" y="424168"/>
                  <a:pt x="424168" y="0"/>
                  <a:pt x="94740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77F8518-42A4-4297-B18A-D826DE40995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82049" y="2353781"/>
            <a:ext cx="1894813" cy="1894813"/>
          </a:xfrm>
          <a:custGeom>
            <a:avLst/>
            <a:gdLst>
              <a:gd name="connsiteX0" fmla="*/ 947407 w 1894813"/>
              <a:gd name="connsiteY0" fmla="*/ 0 h 1894813"/>
              <a:gd name="connsiteX1" fmla="*/ 1894813 w 1894813"/>
              <a:gd name="connsiteY1" fmla="*/ 947407 h 1894813"/>
              <a:gd name="connsiteX2" fmla="*/ 947407 w 1894813"/>
              <a:gd name="connsiteY2" fmla="*/ 1894813 h 1894813"/>
              <a:gd name="connsiteX3" fmla="*/ 0 w 1894813"/>
              <a:gd name="connsiteY3" fmla="*/ 947407 h 1894813"/>
              <a:gd name="connsiteX4" fmla="*/ 947407 w 1894813"/>
              <a:gd name="connsiteY4" fmla="*/ 0 h 189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4813" h="1894813">
                <a:moveTo>
                  <a:pt x="947407" y="0"/>
                </a:moveTo>
                <a:cubicBezTo>
                  <a:pt x="1470645" y="0"/>
                  <a:pt x="1894813" y="424168"/>
                  <a:pt x="1894813" y="947407"/>
                </a:cubicBezTo>
                <a:cubicBezTo>
                  <a:pt x="1894813" y="1470645"/>
                  <a:pt x="1470645" y="1894813"/>
                  <a:pt x="947407" y="1894813"/>
                </a:cubicBezTo>
                <a:cubicBezTo>
                  <a:pt x="424168" y="1894813"/>
                  <a:pt x="0" y="1470645"/>
                  <a:pt x="0" y="947407"/>
                </a:cubicBezTo>
                <a:cubicBezTo>
                  <a:pt x="0" y="424168"/>
                  <a:pt x="424168" y="0"/>
                  <a:pt x="94740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294970"/>
          </a:xfrm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7436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13DFB-4D42-49ED-89E4-4F0D5E15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CE2F2-50B7-45A7-A752-331D60C05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53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5" r:id="rId3"/>
    <p:sldLayoutId id="2147483662" r:id="rId4"/>
    <p:sldLayoutId id="2147483663" r:id="rId5"/>
    <p:sldLayoutId id="2147483661" r:id="rId6"/>
    <p:sldLayoutId id="2147483657" r:id="rId7"/>
    <p:sldLayoutId id="2147483659" r:id="rId8"/>
    <p:sldLayoutId id="2147483660" r:id="rId9"/>
    <p:sldLayoutId id="2147483654" r:id="rId10"/>
    <p:sldLayoutId id="2147483652" r:id="rId11"/>
    <p:sldLayoutId id="2147483650" r:id="rId12"/>
    <p:sldLayoutId id="2147483658" r:id="rId13"/>
    <p:sldLayoutId id="2147483655" r:id="rId14"/>
    <p:sldLayoutId id="2147483656" r:id="rId15"/>
    <p:sldLayoutId id="2147483653" r:id="rId16"/>
    <p:sldLayoutId id="2147483651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0" kern="1200" spc="0" baseline="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70F884F-F627-4DB2-AA7C-FD853AF68D00}"/>
              </a:ext>
            </a:extLst>
          </p:cNvPr>
          <p:cNvSpPr/>
          <p:nvPr/>
        </p:nvSpPr>
        <p:spPr>
          <a:xfrm>
            <a:off x="0" y="-1"/>
            <a:ext cx="12192000" cy="57476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38D328F-E4C2-44B4-9D3C-BBE7B47B642D}"/>
              </a:ext>
            </a:extLst>
          </p:cNvPr>
          <p:cNvSpPr/>
          <p:nvPr/>
        </p:nvSpPr>
        <p:spPr>
          <a:xfrm>
            <a:off x="3570514" y="1776283"/>
            <a:ext cx="5050972" cy="2917370"/>
          </a:xfrm>
          <a:prstGeom prst="rect">
            <a:avLst/>
          </a:prstGeom>
          <a:solidFill>
            <a:schemeClr val="accent2">
              <a:lumMod val="7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F9FBDDC8-1D82-489D-81A6-D64D9844127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514" y="1054002"/>
            <a:ext cx="1815678" cy="501127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582FDA77-560D-4C25-AC05-09BED2C251FF}"/>
              </a:ext>
            </a:extLst>
          </p:cNvPr>
          <p:cNvGrpSpPr/>
          <p:nvPr/>
        </p:nvGrpSpPr>
        <p:grpSpPr>
          <a:xfrm>
            <a:off x="4069121" y="2241063"/>
            <a:ext cx="4053759" cy="1987811"/>
            <a:chOff x="14462840" y="3266175"/>
            <a:chExt cx="4053759" cy="1987811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3C1D615-43BB-4855-8864-5539B1165DED}"/>
                </a:ext>
              </a:extLst>
            </p:cNvPr>
            <p:cNvSpPr txBox="1"/>
            <p:nvPr/>
          </p:nvSpPr>
          <p:spPr>
            <a:xfrm>
              <a:off x="14466207" y="3584196"/>
              <a:ext cx="1550506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500" b="1" spc="-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WILD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867056F-C499-4A10-AC5B-A4228964369C}"/>
                </a:ext>
              </a:extLst>
            </p:cNvPr>
            <p:cNvSpPr txBox="1"/>
            <p:nvPr/>
          </p:nvSpPr>
          <p:spPr>
            <a:xfrm>
              <a:off x="17407164" y="3584196"/>
              <a:ext cx="849087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500" b="1" spc="-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IN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9078B808-BD4E-4943-A157-3216CC8FE2E7}"/>
                </a:ext>
              </a:extLst>
            </p:cNvPr>
            <p:cNvSpPr txBox="1"/>
            <p:nvPr/>
          </p:nvSpPr>
          <p:spPr>
            <a:xfrm>
              <a:off x="15470676" y="3266175"/>
              <a:ext cx="2323193" cy="1031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100" b="1" spc="-6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LIFE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85A18F3-DB34-4EE8-9416-1AB9E0604985}"/>
                </a:ext>
              </a:extLst>
            </p:cNvPr>
            <p:cNvSpPr txBox="1"/>
            <p:nvPr/>
          </p:nvSpPr>
          <p:spPr>
            <a:xfrm>
              <a:off x="14462840" y="3903756"/>
              <a:ext cx="405375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spc="-4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FOREST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7B0E785-3993-4173-B93C-A0F386355CE4}"/>
                </a:ext>
              </a:extLst>
            </p:cNvPr>
            <p:cNvSpPr txBox="1"/>
            <p:nvPr/>
          </p:nvSpPr>
          <p:spPr>
            <a:xfrm>
              <a:off x="15101406" y="4807710"/>
              <a:ext cx="2919894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300" b="1" spc="-1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NORTH AMERICA</a:t>
              </a:r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B37DFF5B-7C6E-4FA4-B83C-FA6988FF657F}"/>
              </a:ext>
            </a:extLst>
          </p:cNvPr>
          <p:cNvSpPr/>
          <p:nvPr/>
        </p:nvSpPr>
        <p:spPr>
          <a:xfrm>
            <a:off x="4924425" y="5746232"/>
            <a:ext cx="2343150" cy="2830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22C97C9-3B3F-43EE-BC79-CE8C0E36009A}"/>
              </a:ext>
            </a:extLst>
          </p:cNvPr>
          <p:cNvSpPr txBox="1"/>
          <p:nvPr/>
        </p:nvSpPr>
        <p:spPr>
          <a:xfrm>
            <a:off x="5124450" y="5764668"/>
            <a:ext cx="19431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163339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1E8B23A5-33BF-4D82-9E41-93DA41CE609A}"/>
              </a:ext>
            </a:extLst>
          </p:cNvPr>
          <p:cNvSpPr/>
          <p:nvPr/>
        </p:nvSpPr>
        <p:spPr>
          <a:xfrm>
            <a:off x="0" y="0"/>
            <a:ext cx="4198308" cy="4067972"/>
          </a:xfrm>
          <a:custGeom>
            <a:avLst/>
            <a:gdLst>
              <a:gd name="connsiteX0" fmla="*/ 0 w 4198308"/>
              <a:gd name="connsiteY0" fmla="*/ 0 h 4067972"/>
              <a:gd name="connsiteX1" fmla="*/ 4198308 w 4198308"/>
              <a:gd name="connsiteY1" fmla="*/ 0 h 4067972"/>
              <a:gd name="connsiteX2" fmla="*/ 2297002 w 4198308"/>
              <a:gd name="connsiteY2" fmla="*/ 1119008 h 4067972"/>
              <a:gd name="connsiteX3" fmla="*/ 3041129 w 4198308"/>
              <a:gd name="connsiteY3" fmla="*/ 1538430 h 4067972"/>
              <a:gd name="connsiteX4" fmla="*/ 0 w 4198308"/>
              <a:gd name="connsiteY4" fmla="*/ 4067972 h 4067972"/>
              <a:gd name="connsiteX5" fmla="*/ 0 w 4198308"/>
              <a:gd name="connsiteY5" fmla="*/ 0 h 4067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98308" h="4067972">
                <a:moveTo>
                  <a:pt x="0" y="0"/>
                </a:moveTo>
                <a:lnTo>
                  <a:pt x="4198308" y="0"/>
                </a:lnTo>
                <a:lnTo>
                  <a:pt x="2297002" y="1119008"/>
                </a:lnTo>
                <a:lnTo>
                  <a:pt x="3041129" y="1538430"/>
                </a:lnTo>
                <a:lnTo>
                  <a:pt x="0" y="4067972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9C8FDFF-AE42-40C3-944E-3608987AC53C}"/>
              </a:ext>
            </a:extLst>
          </p:cNvPr>
          <p:cNvSpPr/>
          <p:nvPr/>
        </p:nvSpPr>
        <p:spPr>
          <a:xfrm>
            <a:off x="1189486" y="694408"/>
            <a:ext cx="2324563" cy="23245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1BC5DA9-6BB8-4566-B5C8-191D2397794A}"/>
              </a:ext>
            </a:extLst>
          </p:cNvPr>
          <p:cNvSpPr/>
          <p:nvPr/>
        </p:nvSpPr>
        <p:spPr>
          <a:xfrm>
            <a:off x="1262063" y="766986"/>
            <a:ext cx="2179410" cy="21794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11">
            <a:extLst>
              <a:ext uri="{FF2B5EF4-FFF2-40B4-BE49-F238E27FC236}">
                <a16:creationId xmlns:a16="http://schemas.microsoft.com/office/drawing/2014/main" id="{C4095964-D1D6-4752-A315-DD610E581DD6}"/>
              </a:ext>
            </a:extLst>
          </p:cNvPr>
          <p:cNvSpPr>
            <a:spLocks/>
          </p:cNvSpPr>
          <p:nvPr/>
        </p:nvSpPr>
        <p:spPr bwMode="auto">
          <a:xfrm>
            <a:off x="1788884" y="1394326"/>
            <a:ext cx="1125766" cy="924726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tx1">
              <a:alpha val="36000"/>
            </a:schemeClr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098127D-319C-496C-A96B-B19343369294}"/>
              </a:ext>
            </a:extLst>
          </p:cNvPr>
          <p:cNvSpPr txBox="1"/>
          <p:nvPr/>
        </p:nvSpPr>
        <p:spPr>
          <a:xfrm>
            <a:off x="1262063" y="3538625"/>
            <a:ext cx="4948558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US" sz="3500" b="1" dirty="0">
                <a:latin typeface="Roboto Slab" pitchFamily="2" charset="0"/>
                <a:ea typeface="Roboto Slab" pitchFamily="2" charset="0"/>
                <a:cs typeface="Bebas" charset="0"/>
              </a:rPr>
              <a:t>WE are best on</a:t>
            </a:r>
          </a:p>
          <a:p>
            <a:pPr>
              <a:lnSpc>
                <a:spcPts val="3800"/>
              </a:lnSpc>
            </a:pPr>
            <a:r>
              <a:rPr lang="en-US" sz="3500" b="1" dirty="0">
                <a:latin typeface="Roboto Slab" pitchFamily="2" charset="0"/>
                <a:ea typeface="Roboto Slab" pitchFamily="2" charset="0"/>
                <a:cs typeface="Bebas" charset="0"/>
              </a:rPr>
              <a:t>the creative Team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780B05E-AD1B-4560-AAFC-8EBBFD569EB7}"/>
              </a:ext>
            </a:extLst>
          </p:cNvPr>
          <p:cNvSpPr txBox="1"/>
          <p:nvPr/>
        </p:nvSpPr>
        <p:spPr>
          <a:xfrm>
            <a:off x="1277430" y="4799633"/>
            <a:ext cx="596157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</a:t>
            </a:r>
          </a:p>
          <a:p>
            <a:pPr>
              <a:lnSpc>
                <a:spcPts val="1600"/>
              </a:lnSpc>
            </a:pP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Roboto Slab" pitchFamily="2" charset="0"/>
              <a:ea typeface="Roboto Slab" pitchFamily="2" charset="0"/>
              <a:cs typeface="Open Sans" panose="020B0606030504020204" pitchFamily="34" charset="0"/>
            </a:endParaRPr>
          </a:p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College in Virginia, looked up one of the more obscure Latin words,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,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3C57492-0C28-4729-8D9D-39218EBCF3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DC40D43-91EA-4ABF-AE37-A340F86F80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415780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>
            <a:extLst>
              <a:ext uri="{FF2B5EF4-FFF2-40B4-BE49-F238E27FC236}">
                <a16:creationId xmlns:a16="http://schemas.microsoft.com/office/drawing/2014/main" id="{ADF3720A-B134-492F-9222-B16075188D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A89D748-D17C-4CCD-9FB7-8DB3083F0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Company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Team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55D7134-F33E-48CE-AFBC-F2EA2BBE761E}"/>
              </a:ext>
            </a:extLst>
          </p:cNvPr>
          <p:cNvGrpSpPr/>
          <p:nvPr/>
        </p:nvGrpSpPr>
        <p:grpSpPr>
          <a:xfrm>
            <a:off x="1200197" y="4808608"/>
            <a:ext cx="2054077" cy="1002173"/>
            <a:chOff x="935829" y="5061459"/>
            <a:chExt cx="2054077" cy="100217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9FAB76A-EF9D-41B7-B891-A2DDE49FC408}"/>
                </a:ext>
              </a:extLst>
            </p:cNvPr>
            <p:cNvSpPr txBox="1"/>
            <p:nvPr/>
          </p:nvSpPr>
          <p:spPr>
            <a:xfrm>
              <a:off x="935829" y="5061459"/>
              <a:ext cx="205407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Vice President</a:t>
              </a:r>
            </a:p>
            <a:p>
              <a:pPr>
                <a:lnSpc>
                  <a:spcPts val="1800"/>
                </a:lnSpc>
              </a:pPr>
              <a:r>
                <a:rPr lang="en-US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Dr. Jacky Chan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8DCFAE5-D920-4F81-B576-3A7360E78BD0}"/>
                </a:ext>
              </a:extLst>
            </p:cNvPr>
            <p:cNvSpPr txBox="1"/>
            <p:nvPr/>
          </p:nvSpPr>
          <p:spPr>
            <a:xfrm>
              <a:off x="944882" y="5663522"/>
              <a:ext cx="2026918" cy="40011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The example text goes here with your own detailed summery.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B1829D1-DA10-4FF7-8773-DE0DF84A9E2E}"/>
              </a:ext>
            </a:extLst>
          </p:cNvPr>
          <p:cNvGrpSpPr/>
          <p:nvPr/>
        </p:nvGrpSpPr>
        <p:grpSpPr>
          <a:xfrm>
            <a:off x="3851279" y="4808608"/>
            <a:ext cx="2054077" cy="1002173"/>
            <a:chOff x="3525120" y="5061459"/>
            <a:chExt cx="2054077" cy="1002173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1409158-8435-41A2-92FD-D513F9E043A1}"/>
                </a:ext>
              </a:extLst>
            </p:cNvPr>
            <p:cNvSpPr txBox="1"/>
            <p:nvPr/>
          </p:nvSpPr>
          <p:spPr>
            <a:xfrm>
              <a:off x="3525120" y="5061459"/>
              <a:ext cx="205407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CEO</a:t>
              </a:r>
            </a:p>
            <a:p>
              <a:pPr>
                <a:lnSpc>
                  <a:spcPts val="1800"/>
                </a:lnSpc>
              </a:pPr>
              <a:r>
                <a:rPr lang="en-US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Chamely</a:t>
              </a:r>
              <a:r>
                <a:rPr lang="en-US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</a:t>
              </a:r>
              <a:r>
                <a:rPr lang="en-US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Sikon</a:t>
              </a:r>
              <a:endParaRPr lang="en-US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153F439-571A-40C4-B9B9-604A82EBCBBF}"/>
                </a:ext>
              </a:extLst>
            </p:cNvPr>
            <p:cNvSpPr txBox="1"/>
            <p:nvPr/>
          </p:nvSpPr>
          <p:spPr>
            <a:xfrm>
              <a:off x="3534173" y="5663522"/>
              <a:ext cx="2026918" cy="40011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The example text goes here with your own detailed </a:t>
              </a:r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summery.</a:t>
              </a:r>
              <a:endParaRPr 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0B874E-D051-405C-9654-4DDCA1C3F53C}"/>
              </a:ext>
            </a:extLst>
          </p:cNvPr>
          <p:cNvGrpSpPr/>
          <p:nvPr/>
        </p:nvGrpSpPr>
        <p:grpSpPr>
          <a:xfrm>
            <a:off x="6493308" y="4808608"/>
            <a:ext cx="2054077" cy="1002173"/>
            <a:chOff x="6069813" y="5061459"/>
            <a:chExt cx="2054077" cy="100217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331571B-60D7-43BD-BA35-68791A3B48F0}"/>
                </a:ext>
              </a:extLst>
            </p:cNvPr>
            <p:cNvSpPr txBox="1"/>
            <p:nvPr/>
          </p:nvSpPr>
          <p:spPr>
            <a:xfrm>
              <a:off x="6069813" y="5061459"/>
              <a:ext cx="205407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 err="1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Exctv</a:t>
              </a:r>
              <a:r>
                <a:rPr lang="en-US" sz="12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. Director</a:t>
              </a:r>
            </a:p>
            <a:p>
              <a:pPr>
                <a:lnSpc>
                  <a:spcPts val="1800"/>
                </a:lnSpc>
              </a:pPr>
              <a:r>
                <a:rPr lang="en-US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John </a:t>
              </a:r>
              <a:r>
                <a:rPr lang="en-US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Dowan</a:t>
              </a:r>
              <a:endParaRPr lang="en-US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5446EA0-23F1-4CB4-9B07-11ED28D0E5F3}"/>
                </a:ext>
              </a:extLst>
            </p:cNvPr>
            <p:cNvSpPr txBox="1"/>
            <p:nvPr/>
          </p:nvSpPr>
          <p:spPr>
            <a:xfrm>
              <a:off x="6078866" y="5663522"/>
              <a:ext cx="2026918" cy="40011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The example text goes here with your own detailed </a:t>
              </a:r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summery.</a:t>
              </a:r>
              <a:endParaRPr 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0E78D2A-98F8-4A30-9712-D3B86EF40077}"/>
              </a:ext>
            </a:extLst>
          </p:cNvPr>
          <p:cNvGrpSpPr/>
          <p:nvPr/>
        </p:nvGrpSpPr>
        <p:grpSpPr>
          <a:xfrm>
            <a:off x="9144390" y="4808608"/>
            <a:ext cx="2054077" cy="1002173"/>
            <a:chOff x="8640997" y="5061459"/>
            <a:chExt cx="2054077" cy="1002173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5C79D8E-E469-4B4A-B3C7-4215A45F7213}"/>
                </a:ext>
              </a:extLst>
            </p:cNvPr>
            <p:cNvSpPr txBox="1"/>
            <p:nvPr/>
          </p:nvSpPr>
          <p:spPr>
            <a:xfrm>
              <a:off x="8640997" y="5061459"/>
              <a:ext cx="205407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Director</a:t>
              </a:r>
            </a:p>
            <a:p>
              <a:pPr>
                <a:lnSpc>
                  <a:spcPts val="1800"/>
                </a:lnSpc>
              </a:pPr>
              <a:r>
                <a:rPr lang="en-US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Munni</a:t>
              </a:r>
              <a:r>
                <a:rPr lang="en-US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Pinky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58AAC8A-8813-4BAD-9DB5-A89E1E5B59FD}"/>
                </a:ext>
              </a:extLst>
            </p:cNvPr>
            <p:cNvSpPr txBox="1"/>
            <p:nvPr/>
          </p:nvSpPr>
          <p:spPr>
            <a:xfrm>
              <a:off x="8650050" y="5663522"/>
              <a:ext cx="2026918" cy="40011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The example text goes here with your own detailed </a:t>
              </a:r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summery.</a:t>
              </a:r>
              <a:endParaRPr 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ED8C55-8139-493F-92C8-0D4DDFF0CD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B5EB73B-5F1F-4875-98C4-41DFBECD13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3EF1553-1929-400D-80C0-190BDF9AF96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AFB4434-F06E-4D88-AA2D-07641C0DB51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30865198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>
            <a:extLst>
              <a:ext uri="{FF2B5EF4-FFF2-40B4-BE49-F238E27FC236}">
                <a16:creationId xmlns:a16="http://schemas.microsoft.com/office/drawing/2014/main" id="{ADF3720A-B134-492F-9222-B16075188D5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052513"/>
            <a:ext cx="10515600" cy="295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presentation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A89D748-D17C-4CCD-9FB7-8DB3083F06B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76250"/>
            <a:ext cx="10515600" cy="611188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Company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Team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16B346B-8A6F-40FD-A439-6391B29230AF}"/>
              </a:ext>
            </a:extLst>
          </p:cNvPr>
          <p:cNvGrpSpPr/>
          <p:nvPr/>
        </p:nvGrpSpPr>
        <p:grpSpPr>
          <a:xfrm>
            <a:off x="2100975" y="4127913"/>
            <a:ext cx="2570034" cy="1438271"/>
            <a:chOff x="5630527" y="3704118"/>
            <a:chExt cx="2570034" cy="1438271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D1DF565-F387-4863-B147-E314EAECC64F}"/>
                </a:ext>
              </a:extLst>
            </p:cNvPr>
            <p:cNvSpPr/>
            <p:nvPr/>
          </p:nvSpPr>
          <p:spPr>
            <a:xfrm>
              <a:off x="6121126" y="4362178"/>
              <a:ext cx="1093589" cy="64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12C2003-E874-43D5-9D2A-3592A062F2EA}"/>
                </a:ext>
              </a:extLst>
            </p:cNvPr>
            <p:cNvSpPr/>
            <p:nvPr/>
          </p:nvSpPr>
          <p:spPr>
            <a:xfrm>
              <a:off x="6121126" y="4565137"/>
              <a:ext cx="1431020" cy="64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9C6D1F9-D013-477C-9147-2F0814D85EFB}"/>
                </a:ext>
              </a:extLst>
            </p:cNvPr>
            <p:cNvSpPr/>
            <p:nvPr/>
          </p:nvSpPr>
          <p:spPr>
            <a:xfrm>
              <a:off x="6121126" y="4768096"/>
              <a:ext cx="1576264" cy="64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6545171-08E1-479B-A86D-47E3F874B5DD}"/>
                </a:ext>
              </a:extLst>
            </p:cNvPr>
            <p:cNvSpPr/>
            <p:nvPr/>
          </p:nvSpPr>
          <p:spPr>
            <a:xfrm>
              <a:off x="6121126" y="4971056"/>
              <a:ext cx="959482" cy="64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B001F3A-A3D0-44CD-8F45-574134B398DD}"/>
                </a:ext>
              </a:extLst>
            </p:cNvPr>
            <p:cNvSpPr txBox="1"/>
            <p:nvPr/>
          </p:nvSpPr>
          <p:spPr>
            <a:xfrm>
              <a:off x="5630527" y="3704118"/>
              <a:ext cx="194383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Post Title</a:t>
              </a:r>
            </a:p>
            <a:p>
              <a:r>
                <a:rPr lang="en-US" sz="14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Jawa</a:t>
              </a:r>
              <a:r>
                <a:rPr lang="en-US" sz="14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Heri</a:t>
              </a:r>
              <a:endParaRPr lang="en-US" sz="14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F3752E3-AC16-4625-B2B3-432BFAAED53F}"/>
                </a:ext>
              </a:extLst>
            </p:cNvPr>
            <p:cNvSpPr txBox="1"/>
            <p:nvPr/>
          </p:nvSpPr>
          <p:spPr>
            <a:xfrm>
              <a:off x="5630527" y="4219059"/>
              <a:ext cx="593890" cy="92333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Ai</a:t>
              </a:r>
            </a:p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PSD</a:t>
              </a:r>
            </a:p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HTML</a:t>
              </a:r>
            </a:p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CSS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874E1FD-CF8D-45D2-8521-72898D003C01}"/>
                </a:ext>
              </a:extLst>
            </p:cNvPr>
            <p:cNvSpPr txBox="1"/>
            <p:nvPr/>
          </p:nvSpPr>
          <p:spPr>
            <a:xfrm>
              <a:off x="7063002" y="4222977"/>
              <a:ext cx="1137559" cy="91307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   60%</a:t>
              </a:r>
            </a:p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               85%</a:t>
              </a:r>
            </a:p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                    95%</a:t>
              </a:r>
            </a:p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48%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5C639E9A-0B79-463B-912B-46DF00FA42A6}"/>
              </a:ext>
            </a:extLst>
          </p:cNvPr>
          <p:cNvGrpSpPr/>
          <p:nvPr/>
        </p:nvGrpSpPr>
        <p:grpSpPr>
          <a:xfrm>
            <a:off x="5060833" y="4127913"/>
            <a:ext cx="2598612" cy="1438271"/>
            <a:chOff x="5630527" y="3704118"/>
            <a:chExt cx="2598612" cy="1438271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1D434DD-D3BC-4169-A609-0185DA0526DF}"/>
                </a:ext>
              </a:extLst>
            </p:cNvPr>
            <p:cNvSpPr/>
            <p:nvPr/>
          </p:nvSpPr>
          <p:spPr>
            <a:xfrm>
              <a:off x="6121126" y="4362178"/>
              <a:ext cx="1093589" cy="64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8260627-E546-4D62-B5D8-91F5765E108D}"/>
                </a:ext>
              </a:extLst>
            </p:cNvPr>
            <p:cNvSpPr/>
            <p:nvPr/>
          </p:nvSpPr>
          <p:spPr>
            <a:xfrm>
              <a:off x="6121126" y="4565137"/>
              <a:ext cx="1431020" cy="64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96B9ED6-C2D2-4F98-AD17-AE4BBDFABEC9}"/>
                </a:ext>
              </a:extLst>
            </p:cNvPr>
            <p:cNvSpPr/>
            <p:nvPr/>
          </p:nvSpPr>
          <p:spPr>
            <a:xfrm>
              <a:off x="6121126" y="4768096"/>
              <a:ext cx="1576264" cy="64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7613F90-FC1F-472E-944C-15360A1B9C42}"/>
                </a:ext>
              </a:extLst>
            </p:cNvPr>
            <p:cNvSpPr/>
            <p:nvPr/>
          </p:nvSpPr>
          <p:spPr>
            <a:xfrm>
              <a:off x="6121126" y="4971056"/>
              <a:ext cx="959482" cy="64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214D1D1-6D55-4B7F-9367-29D695D15CBC}"/>
                </a:ext>
              </a:extLst>
            </p:cNvPr>
            <p:cNvSpPr txBox="1"/>
            <p:nvPr/>
          </p:nvSpPr>
          <p:spPr>
            <a:xfrm>
              <a:off x="5630527" y="3704118"/>
              <a:ext cx="194383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Post Title</a:t>
              </a:r>
            </a:p>
            <a:p>
              <a:r>
                <a:rPr lang="en-US" sz="14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Jawa</a:t>
              </a:r>
              <a:r>
                <a:rPr lang="en-US" sz="14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Heri</a:t>
              </a:r>
              <a:endParaRPr lang="en-US" sz="14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0E6C41A9-7ACA-4670-A0BD-CDC912A8BE5C}"/>
                </a:ext>
              </a:extLst>
            </p:cNvPr>
            <p:cNvSpPr txBox="1"/>
            <p:nvPr/>
          </p:nvSpPr>
          <p:spPr>
            <a:xfrm>
              <a:off x="5630527" y="4219059"/>
              <a:ext cx="593890" cy="92333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Ai</a:t>
              </a:r>
            </a:p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PSD</a:t>
              </a:r>
            </a:p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HTML</a:t>
              </a:r>
            </a:p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CSS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7756A49-B9AD-4215-8C96-28E6998BAE6F}"/>
                </a:ext>
              </a:extLst>
            </p:cNvPr>
            <p:cNvSpPr txBox="1"/>
            <p:nvPr/>
          </p:nvSpPr>
          <p:spPr>
            <a:xfrm>
              <a:off x="7091580" y="4222977"/>
              <a:ext cx="1137559" cy="91307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   60%</a:t>
              </a:r>
            </a:p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               85%</a:t>
              </a:r>
            </a:p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                    95%</a:t>
              </a:r>
            </a:p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48%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F70ECF1-4C60-4F0B-B3A8-463DEFE92E7E}"/>
              </a:ext>
            </a:extLst>
          </p:cNvPr>
          <p:cNvGrpSpPr/>
          <p:nvPr/>
        </p:nvGrpSpPr>
        <p:grpSpPr>
          <a:xfrm>
            <a:off x="8020691" y="4127913"/>
            <a:ext cx="2598612" cy="1438271"/>
            <a:chOff x="5630527" y="3704118"/>
            <a:chExt cx="2598612" cy="1438271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490B3DB3-4FA6-4D01-9764-DC65BC2FCDA2}"/>
                </a:ext>
              </a:extLst>
            </p:cNvPr>
            <p:cNvSpPr/>
            <p:nvPr/>
          </p:nvSpPr>
          <p:spPr>
            <a:xfrm>
              <a:off x="6121126" y="4362178"/>
              <a:ext cx="1093589" cy="64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E7C9385-1654-4E9C-B3AC-0FBBDBAC07E0}"/>
                </a:ext>
              </a:extLst>
            </p:cNvPr>
            <p:cNvSpPr/>
            <p:nvPr/>
          </p:nvSpPr>
          <p:spPr>
            <a:xfrm>
              <a:off x="6121126" y="4565137"/>
              <a:ext cx="1431020" cy="64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50C7B1D-7081-4599-B1D6-335C2BECEA67}"/>
                </a:ext>
              </a:extLst>
            </p:cNvPr>
            <p:cNvSpPr/>
            <p:nvPr/>
          </p:nvSpPr>
          <p:spPr>
            <a:xfrm>
              <a:off x="6121126" y="4768096"/>
              <a:ext cx="1576264" cy="64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6554D01F-AF65-4A0F-AEC8-CDA7DBFCC816}"/>
                </a:ext>
              </a:extLst>
            </p:cNvPr>
            <p:cNvSpPr/>
            <p:nvPr/>
          </p:nvSpPr>
          <p:spPr>
            <a:xfrm>
              <a:off x="6121126" y="4971056"/>
              <a:ext cx="959482" cy="64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F584C870-D174-4D9B-A05D-408E710219DD}"/>
                </a:ext>
              </a:extLst>
            </p:cNvPr>
            <p:cNvSpPr txBox="1"/>
            <p:nvPr/>
          </p:nvSpPr>
          <p:spPr>
            <a:xfrm>
              <a:off x="5630527" y="3704118"/>
              <a:ext cx="194383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Post Title</a:t>
              </a:r>
            </a:p>
            <a:p>
              <a:r>
                <a:rPr lang="en-US" sz="14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Jawa</a:t>
              </a:r>
              <a:r>
                <a:rPr lang="en-US" sz="14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Heri</a:t>
              </a:r>
              <a:endParaRPr lang="en-US" sz="14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E72A806-B3D3-4083-ABFC-48BADCF6F3E1}"/>
                </a:ext>
              </a:extLst>
            </p:cNvPr>
            <p:cNvSpPr txBox="1"/>
            <p:nvPr/>
          </p:nvSpPr>
          <p:spPr>
            <a:xfrm>
              <a:off x="5630527" y="4219059"/>
              <a:ext cx="593890" cy="92333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Ai</a:t>
              </a:r>
            </a:p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PSD</a:t>
              </a:r>
            </a:p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HTML</a:t>
              </a:r>
            </a:p>
            <a:p>
              <a:pPr>
                <a:lnSpc>
                  <a:spcPct val="150000"/>
                </a:lnSpc>
              </a:pPr>
              <a:r>
                <a:rPr lang="en-US" sz="900" b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CSS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6ED1E94-7B65-47AD-94DA-93E3DAE83BA8}"/>
                </a:ext>
              </a:extLst>
            </p:cNvPr>
            <p:cNvSpPr txBox="1"/>
            <p:nvPr/>
          </p:nvSpPr>
          <p:spPr>
            <a:xfrm>
              <a:off x="7091580" y="4222977"/>
              <a:ext cx="1137559" cy="91307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   60%</a:t>
              </a:r>
            </a:p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               85%</a:t>
              </a:r>
            </a:p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                    95%</a:t>
              </a:r>
            </a:p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48%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2FBCB4-12E0-4D19-937E-2356BF6CCC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553F5A7-F724-4C8A-830F-1399231957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FD0E421-45E7-4727-88E7-2F683B6709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056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A6E4A222-E82E-46B4-BA69-7C378373B5E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86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FAFC440-6A68-4AA2-B964-27F2939D5311}"/>
              </a:ext>
            </a:extLst>
          </p:cNvPr>
          <p:cNvGrpSpPr/>
          <p:nvPr/>
        </p:nvGrpSpPr>
        <p:grpSpPr>
          <a:xfrm>
            <a:off x="1514475" y="1491801"/>
            <a:ext cx="9163050" cy="3874398"/>
            <a:chOff x="2171700" y="1887107"/>
            <a:chExt cx="9163050" cy="3874398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DF3FE69-A6F1-4ECD-8EF7-E6E11FE46108}"/>
                </a:ext>
              </a:extLst>
            </p:cNvPr>
            <p:cNvSpPr/>
            <p:nvPr/>
          </p:nvSpPr>
          <p:spPr>
            <a:xfrm>
              <a:off x="2171700" y="1887107"/>
              <a:ext cx="28194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FFB5888-DA0A-4368-B0F5-F08A4BFE635A}"/>
                </a:ext>
              </a:extLst>
            </p:cNvPr>
            <p:cNvSpPr txBox="1"/>
            <p:nvPr/>
          </p:nvSpPr>
          <p:spPr>
            <a:xfrm>
              <a:off x="2171700" y="3060705"/>
              <a:ext cx="360045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Service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13DAE5B-4A1F-409F-8CEB-2DBF56CCE447}"/>
                </a:ext>
              </a:extLst>
            </p:cNvPr>
            <p:cNvSpPr txBox="1"/>
            <p:nvPr/>
          </p:nvSpPr>
          <p:spPr>
            <a:xfrm>
              <a:off x="7268841" y="4489362"/>
              <a:ext cx="4065909" cy="1272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 text. It has roots in a piece of College in Virginia, looked up one of the more obscure Latin</a:t>
              </a:r>
            </a:p>
          </p:txBody>
        </p:sp>
        <p:cxnSp>
          <p:nvCxnSpPr>
            <p:cNvPr id="24" name="Connector: Elbow 23">
              <a:extLst>
                <a:ext uri="{FF2B5EF4-FFF2-40B4-BE49-F238E27FC236}">
                  <a16:creationId xmlns:a16="http://schemas.microsoft.com/office/drawing/2014/main" id="{99101CD4-50E3-4DB2-BFC5-4FBA838C3457}"/>
                </a:ext>
              </a:extLst>
            </p:cNvPr>
            <p:cNvCxnSpPr>
              <a:cxnSpLocks/>
            </p:cNvCxnSpPr>
            <p:nvPr/>
          </p:nvCxnSpPr>
          <p:spPr>
            <a:xfrm>
              <a:off x="5772150" y="3572822"/>
              <a:ext cx="1352550" cy="107537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CF1C39A2-801F-476D-84EE-1B9FEE8DBDF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336" y="1656042"/>
            <a:ext cx="1815678" cy="501127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2E560D-B81E-4987-8BA6-4CB9B67386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089EB30-567F-431B-8E80-0BB5024EEC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9677274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>
            <a:extLst>
              <a:ext uri="{FF2B5EF4-FFF2-40B4-BE49-F238E27FC236}">
                <a16:creationId xmlns:a16="http://schemas.microsoft.com/office/drawing/2014/main" id="{ADF3720A-B134-492F-9222-B16075188D5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052513"/>
            <a:ext cx="10515600" cy="295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presentation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A89D748-D17C-4CCD-9FB7-8DB3083F06B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76250"/>
            <a:ext cx="10515600" cy="611188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Company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Service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464E933-7F43-45B4-9376-5B7F9C40F0DF}"/>
              </a:ext>
            </a:extLst>
          </p:cNvPr>
          <p:cNvGrpSpPr/>
          <p:nvPr/>
        </p:nvGrpSpPr>
        <p:grpSpPr>
          <a:xfrm>
            <a:off x="838200" y="1780735"/>
            <a:ext cx="10515600" cy="2310699"/>
            <a:chOff x="838201" y="2056507"/>
            <a:chExt cx="10515600" cy="2310699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53D72AA-F093-442C-81E5-E8F4DCEC6B6E}"/>
                </a:ext>
              </a:extLst>
            </p:cNvPr>
            <p:cNvSpPr txBox="1"/>
            <p:nvPr/>
          </p:nvSpPr>
          <p:spPr>
            <a:xfrm>
              <a:off x="838201" y="3429000"/>
              <a:ext cx="3456214" cy="938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 text. It has roots in a piece of obscure Latin words,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,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32A0F56-F5FC-4112-96D3-A7EB92D7B355}"/>
                </a:ext>
              </a:extLst>
            </p:cNvPr>
            <p:cNvSpPr txBox="1"/>
            <p:nvPr/>
          </p:nvSpPr>
          <p:spPr>
            <a:xfrm>
              <a:off x="4367894" y="3429000"/>
              <a:ext cx="3456214" cy="938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 text. It has roots in a piece of obscure Latin words,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,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A45BC84-65FD-4E89-9401-BD0CF0196E1D}"/>
                </a:ext>
              </a:extLst>
            </p:cNvPr>
            <p:cNvSpPr txBox="1"/>
            <p:nvPr/>
          </p:nvSpPr>
          <p:spPr>
            <a:xfrm>
              <a:off x="7897587" y="3429000"/>
              <a:ext cx="3456214" cy="938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 text. It has roots in a piece of obscure Latin words,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,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38CDBB4-352C-4566-9099-DEF76D783215}"/>
                </a:ext>
              </a:extLst>
            </p:cNvPr>
            <p:cNvGrpSpPr/>
            <p:nvPr/>
          </p:nvGrpSpPr>
          <p:grpSpPr>
            <a:xfrm>
              <a:off x="838201" y="2056507"/>
              <a:ext cx="1064440" cy="1064440"/>
              <a:chOff x="838201" y="1954909"/>
              <a:chExt cx="1064440" cy="1064440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742AC1E-6ADA-47AE-BDAB-4DC9E252EF9B}"/>
                  </a:ext>
                </a:extLst>
              </p:cNvPr>
              <p:cNvSpPr/>
              <p:nvPr/>
            </p:nvSpPr>
            <p:spPr>
              <a:xfrm>
                <a:off x="838201" y="1954909"/>
                <a:ext cx="1064440" cy="106444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F84AE3CD-39A7-4EFB-AD34-FE6E4CF49836}"/>
                  </a:ext>
                </a:extLst>
              </p:cNvPr>
              <p:cNvGrpSpPr/>
              <p:nvPr/>
            </p:nvGrpSpPr>
            <p:grpSpPr>
              <a:xfrm>
                <a:off x="1005476" y="2122184"/>
                <a:ext cx="729890" cy="729890"/>
                <a:chOff x="2625151" y="2215150"/>
                <a:chExt cx="729890" cy="729890"/>
              </a:xfrm>
            </p:grpSpPr>
            <p:sp>
              <p:nvSpPr>
                <p:cNvPr id="60" name="Freeform 5">
                  <a:extLst>
                    <a:ext uri="{FF2B5EF4-FFF2-40B4-BE49-F238E27FC236}">
                      <a16:creationId xmlns:a16="http://schemas.microsoft.com/office/drawing/2014/main" id="{23D0906C-3AFD-4F7B-89BF-55BA607C2BA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792085" y="2415389"/>
                  <a:ext cx="396023" cy="329413"/>
                </a:xfrm>
                <a:custGeom>
                  <a:avLst/>
                  <a:gdLst>
                    <a:gd name="T0" fmla="*/ 141 w 143"/>
                    <a:gd name="T1" fmla="*/ 55 h 117"/>
                    <a:gd name="T2" fmla="*/ 77 w 143"/>
                    <a:gd name="T3" fmla="*/ 4 h 117"/>
                    <a:gd name="T4" fmla="*/ 74 w 143"/>
                    <a:gd name="T5" fmla="*/ 1 h 117"/>
                    <a:gd name="T6" fmla="*/ 69 w 143"/>
                    <a:gd name="T7" fmla="*/ 1 h 117"/>
                    <a:gd name="T8" fmla="*/ 51 w 143"/>
                    <a:gd name="T9" fmla="*/ 16 h 117"/>
                    <a:gd name="T10" fmla="*/ 51 w 143"/>
                    <a:gd name="T11" fmla="*/ 10 h 117"/>
                    <a:gd name="T12" fmla="*/ 47 w 143"/>
                    <a:gd name="T13" fmla="*/ 6 h 117"/>
                    <a:gd name="T14" fmla="*/ 33 w 143"/>
                    <a:gd name="T15" fmla="*/ 6 h 117"/>
                    <a:gd name="T16" fmla="*/ 30 w 143"/>
                    <a:gd name="T17" fmla="*/ 10 h 117"/>
                    <a:gd name="T18" fmla="*/ 30 w 143"/>
                    <a:gd name="T19" fmla="*/ 33 h 117"/>
                    <a:gd name="T20" fmla="*/ 2 w 143"/>
                    <a:gd name="T21" fmla="*/ 56 h 117"/>
                    <a:gd name="T22" fmla="*/ 1 w 143"/>
                    <a:gd name="T23" fmla="*/ 61 h 117"/>
                    <a:gd name="T24" fmla="*/ 4 w 143"/>
                    <a:gd name="T25" fmla="*/ 63 h 117"/>
                    <a:gd name="T26" fmla="*/ 6 w 143"/>
                    <a:gd name="T27" fmla="*/ 62 h 117"/>
                    <a:gd name="T28" fmla="*/ 17 w 143"/>
                    <a:gd name="T29" fmla="*/ 53 h 117"/>
                    <a:gd name="T30" fmla="*/ 17 w 143"/>
                    <a:gd name="T31" fmla="*/ 113 h 117"/>
                    <a:gd name="T32" fmla="*/ 21 w 143"/>
                    <a:gd name="T33" fmla="*/ 117 h 117"/>
                    <a:gd name="T34" fmla="*/ 59 w 143"/>
                    <a:gd name="T35" fmla="*/ 117 h 117"/>
                    <a:gd name="T36" fmla="*/ 63 w 143"/>
                    <a:gd name="T37" fmla="*/ 113 h 117"/>
                    <a:gd name="T38" fmla="*/ 63 w 143"/>
                    <a:gd name="T39" fmla="*/ 85 h 117"/>
                    <a:gd name="T40" fmla="*/ 80 w 143"/>
                    <a:gd name="T41" fmla="*/ 85 h 117"/>
                    <a:gd name="T42" fmla="*/ 80 w 143"/>
                    <a:gd name="T43" fmla="*/ 113 h 117"/>
                    <a:gd name="T44" fmla="*/ 84 w 143"/>
                    <a:gd name="T45" fmla="*/ 117 h 117"/>
                    <a:gd name="T46" fmla="*/ 122 w 143"/>
                    <a:gd name="T47" fmla="*/ 117 h 117"/>
                    <a:gd name="T48" fmla="*/ 126 w 143"/>
                    <a:gd name="T49" fmla="*/ 113 h 117"/>
                    <a:gd name="T50" fmla="*/ 126 w 143"/>
                    <a:gd name="T51" fmla="*/ 52 h 117"/>
                    <a:gd name="T52" fmla="*/ 137 w 143"/>
                    <a:gd name="T53" fmla="*/ 61 h 117"/>
                    <a:gd name="T54" fmla="*/ 139 w 143"/>
                    <a:gd name="T55" fmla="*/ 62 h 117"/>
                    <a:gd name="T56" fmla="*/ 142 w 143"/>
                    <a:gd name="T57" fmla="*/ 60 h 117"/>
                    <a:gd name="T58" fmla="*/ 141 w 143"/>
                    <a:gd name="T59" fmla="*/ 55 h 117"/>
                    <a:gd name="T60" fmla="*/ 37 w 143"/>
                    <a:gd name="T61" fmla="*/ 13 h 117"/>
                    <a:gd name="T62" fmla="*/ 43 w 143"/>
                    <a:gd name="T63" fmla="*/ 13 h 117"/>
                    <a:gd name="T64" fmla="*/ 43 w 143"/>
                    <a:gd name="T65" fmla="*/ 22 h 117"/>
                    <a:gd name="T66" fmla="*/ 37 w 143"/>
                    <a:gd name="T67" fmla="*/ 27 h 117"/>
                    <a:gd name="T68" fmla="*/ 37 w 143"/>
                    <a:gd name="T69" fmla="*/ 13 h 117"/>
                    <a:gd name="T70" fmla="*/ 119 w 143"/>
                    <a:gd name="T71" fmla="*/ 47 h 117"/>
                    <a:gd name="T72" fmla="*/ 119 w 143"/>
                    <a:gd name="T73" fmla="*/ 109 h 117"/>
                    <a:gd name="T74" fmla="*/ 87 w 143"/>
                    <a:gd name="T75" fmla="*/ 109 h 117"/>
                    <a:gd name="T76" fmla="*/ 87 w 143"/>
                    <a:gd name="T77" fmla="*/ 81 h 117"/>
                    <a:gd name="T78" fmla="*/ 84 w 143"/>
                    <a:gd name="T79" fmla="*/ 78 h 117"/>
                    <a:gd name="T80" fmla="*/ 59 w 143"/>
                    <a:gd name="T81" fmla="*/ 78 h 117"/>
                    <a:gd name="T82" fmla="*/ 56 w 143"/>
                    <a:gd name="T83" fmla="*/ 81 h 117"/>
                    <a:gd name="T84" fmla="*/ 56 w 143"/>
                    <a:gd name="T85" fmla="*/ 109 h 117"/>
                    <a:gd name="T86" fmla="*/ 24 w 143"/>
                    <a:gd name="T87" fmla="*/ 109 h 117"/>
                    <a:gd name="T88" fmla="*/ 24 w 143"/>
                    <a:gd name="T89" fmla="*/ 47 h 117"/>
                    <a:gd name="T90" fmla="*/ 38 w 143"/>
                    <a:gd name="T91" fmla="*/ 36 h 117"/>
                    <a:gd name="T92" fmla="*/ 72 w 143"/>
                    <a:gd name="T93" fmla="*/ 8 h 117"/>
                    <a:gd name="T94" fmla="*/ 119 w 143"/>
                    <a:gd name="T95" fmla="*/ 47 h 117"/>
                    <a:gd name="T96" fmla="*/ 119 w 143"/>
                    <a:gd name="T97" fmla="*/ 47 h 117"/>
                    <a:gd name="T98" fmla="*/ 119 w 143"/>
                    <a:gd name="T99" fmla="*/ 4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43" h="117">
                      <a:moveTo>
                        <a:pt x="141" y="55"/>
                      </a:moveTo>
                      <a:cubicBezTo>
                        <a:pt x="77" y="4"/>
                        <a:pt x="77" y="4"/>
                        <a:pt x="77" y="4"/>
                      </a:cubicBezTo>
                      <a:cubicBezTo>
                        <a:pt x="74" y="1"/>
                        <a:pt x="74" y="1"/>
                        <a:pt x="74" y="1"/>
                      </a:cubicBezTo>
                      <a:cubicBezTo>
                        <a:pt x="72" y="0"/>
                        <a:pt x="71" y="0"/>
                        <a:pt x="69" y="1"/>
                      </a:cubicBezTo>
                      <a:cubicBezTo>
                        <a:pt x="51" y="16"/>
                        <a:pt x="51" y="16"/>
                        <a:pt x="51" y="16"/>
                      </a:cubicBezTo>
                      <a:cubicBezTo>
                        <a:pt x="51" y="10"/>
                        <a:pt x="51" y="10"/>
                        <a:pt x="51" y="10"/>
                      </a:cubicBezTo>
                      <a:cubicBezTo>
                        <a:pt x="51" y="8"/>
                        <a:pt x="49" y="6"/>
                        <a:pt x="47" y="6"/>
                      </a:cubicBezTo>
                      <a:cubicBezTo>
                        <a:pt x="33" y="6"/>
                        <a:pt x="33" y="6"/>
                        <a:pt x="33" y="6"/>
                      </a:cubicBezTo>
                      <a:cubicBezTo>
                        <a:pt x="31" y="6"/>
                        <a:pt x="30" y="8"/>
                        <a:pt x="30" y="10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2" y="56"/>
                        <a:pt x="2" y="56"/>
                        <a:pt x="2" y="56"/>
                      </a:cubicBezTo>
                      <a:cubicBezTo>
                        <a:pt x="0" y="58"/>
                        <a:pt x="0" y="60"/>
                        <a:pt x="1" y="61"/>
                      </a:cubicBezTo>
                      <a:cubicBezTo>
                        <a:pt x="2" y="62"/>
                        <a:pt x="3" y="63"/>
                        <a:pt x="4" y="63"/>
                      </a:cubicBezTo>
                      <a:cubicBezTo>
                        <a:pt x="5" y="63"/>
                        <a:pt x="5" y="63"/>
                        <a:pt x="6" y="62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17" y="113"/>
                        <a:pt x="17" y="113"/>
                        <a:pt x="17" y="113"/>
                      </a:cubicBezTo>
                      <a:cubicBezTo>
                        <a:pt x="17" y="115"/>
                        <a:pt x="19" y="117"/>
                        <a:pt x="21" y="117"/>
                      </a:cubicBezTo>
                      <a:cubicBezTo>
                        <a:pt x="59" y="117"/>
                        <a:pt x="59" y="117"/>
                        <a:pt x="59" y="117"/>
                      </a:cubicBezTo>
                      <a:cubicBezTo>
                        <a:pt x="61" y="117"/>
                        <a:pt x="63" y="115"/>
                        <a:pt x="63" y="113"/>
                      </a:cubicBezTo>
                      <a:cubicBezTo>
                        <a:pt x="63" y="85"/>
                        <a:pt x="63" y="85"/>
                        <a:pt x="63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80" y="113"/>
                        <a:pt x="80" y="113"/>
                        <a:pt x="80" y="113"/>
                      </a:cubicBezTo>
                      <a:cubicBezTo>
                        <a:pt x="80" y="115"/>
                        <a:pt x="82" y="117"/>
                        <a:pt x="84" y="117"/>
                      </a:cubicBezTo>
                      <a:cubicBezTo>
                        <a:pt x="122" y="117"/>
                        <a:pt x="122" y="117"/>
                        <a:pt x="122" y="117"/>
                      </a:cubicBezTo>
                      <a:cubicBezTo>
                        <a:pt x="124" y="117"/>
                        <a:pt x="126" y="115"/>
                        <a:pt x="126" y="113"/>
                      </a:cubicBezTo>
                      <a:cubicBezTo>
                        <a:pt x="126" y="52"/>
                        <a:pt x="126" y="52"/>
                        <a:pt x="126" y="52"/>
                      </a:cubicBezTo>
                      <a:cubicBezTo>
                        <a:pt x="137" y="61"/>
                        <a:pt x="137" y="61"/>
                        <a:pt x="137" y="61"/>
                      </a:cubicBezTo>
                      <a:cubicBezTo>
                        <a:pt x="137" y="62"/>
                        <a:pt x="138" y="62"/>
                        <a:pt x="139" y="62"/>
                      </a:cubicBezTo>
                      <a:cubicBezTo>
                        <a:pt x="140" y="62"/>
                        <a:pt x="141" y="61"/>
                        <a:pt x="142" y="60"/>
                      </a:cubicBezTo>
                      <a:cubicBezTo>
                        <a:pt x="143" y="59"/>
                        <a:pt x="143" y="57"/>
                        <a:pt x="141" y="55"/>
                      </a:cubicBezTo>
                      <a:close/>
                      <a:moveTo>
                        <a:pt x="37" y="13"/>
                      </a:move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3" y="22"/>
                        <a:pt x="43" y="22"/>
                        <a:pt x="43" y="22"/>
                      </a:cubicBezTo>
                      <a:cubicBezTo>
                        <a:pt x="37" y="27"/>
                        <a:pt x="37" y="27"/>
                        <a:pt x="37" y="27"/>
                      </a:cubicBezTo>
                      <a:lnTo>
                        <a:pt x="37" y="13"/>
                      </a:lnTo>
                      <a:close/>
                      <a:moveTo>
                        <a:pt x="119" y="47"/>
                      </a:moveTo>
                      <a:cubicBezTo>
                        <a:pt x="119" y="109"/>
                        <a:pt x="119" y="109"/>
                        <a:pt x="119" y="109"/>
                      </a:cubicBezTo>
                      <a:cubicBezTo>
                        <a:pt x="87" y="109"/>
                        <a:pt x="87" y="109"/>
                        <a:pt x="87" y="109"/>
                      </a:cubicBezTo>
                      <a:cubicBezTo>
                        <a:pt x="87" y="81"/>
                        <a:pt x="87" y="81"/>
                        <a:pt x="87" y="81"/>
                      </a:cubicBezTo>
                      <a:cubicBezTo>
                        <a:pt x="87" y="79"/>
                        <a:pt x="86" y="78"/>
                        <a:pt x="84" y="78"/>
                      </a:cubicBezTo>
                      <a:cubicBezTo>
                        <a:pt x="59" y="78"/>
                        <a:pt x="59" y="78"/>
                        <a:pt x="59" y="78"/>
                      </a:cubicBezTo>
                      <a:cubicBezTo>
                        <a:pt x="57" y="78"/>
                        <a:pt x="56" y="79"/>
                        <a:pt x="56" y="81"/>
                      </a:cubicBezTo>
                      <a:cubicBezTo>
                        <a:pt x="56" y="109"/>
                        <a:pt x="56" y="109"/>
                        <a:pt x="56" y="109"/>
                      </a:cubicBezTo>
                      <a:cubicBezTo>
                        <a:pt x="24" y="109"/>
                        <a:pt x="24" y="109"/>
                        <a:pt x="24" y="109"/>
                      </a:cubicBezTo>
                      <a:cubicBezTo>
                        <a:pt x="24" y="47"/>
                        <a:pt x="24" y="47"/>
                        <a:pt x="24" y="47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6"/>
                        <a:pt x="71" y="9"/>
                        <a:pt x="72" y="8"/>
                      </a:cubicBezTo>
                      <a:lnTo>
                        <a:pt x="119" y="47"/>
                      </a:lnTo>
                      <a:close/>
                      <a:moveTo>
                        <a:pt x="119" y="47"/>
                      </a:moveTo>
                      <a:cubicBezTo>
                        <a:pt x="119" y="47"/>
                        <a:pt x="119" y="47"/>
                        <a:pt x="119" y="47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277ED648-2C79-47DD-9BBE-92105356468F}"/>
                    </a:ext>
                  </a:extLst>
                </p:cNvPr>
                <p:cNvSpPr/>
                <p:nvPr/>
              </p:nvSpPr>
              <p:spPr>
                <a:xfrm>
                  <a:off x="2625151" y="2215150"/>
                  <a:ext cx="729890" cy="729890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282D258-9754-4D68-AE05-228DF7847547}"/>
                </a:ext>
              </a:extLst>
            </p:cNvPr>
            <p:cNvGrpSpPr/>
            <p:nvPr/>
          </p:nvGrpSpPr>
          <p:grpSpPr>
            <a:xfrm>
              <a:off x="4367894" y="2056507"/>
              <a:ext cx="1064440" cy="1064440"/>
              <a:chOff x="4367894" y="1954909"/>
              <a:chExt cx="1064440" cy="1064440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3910E80D-222D-45D8-AC0F-229730977F46}"/>
                  </a:ext>
                </a:extLst>
              </p:cNvPr>
              <p:cNvSpPr/>
              <p:nvPr/>
            </p:nvSpPr>
            <p:spPr>
              <a:xfrm>
                <a:off x="4367894" y="1954909"/>
                <a:ext cx="1064440" cy="106444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AC869074-A41F-4560-A828-7D4ED82E3922}"/>
                  </a:ext>
                </a:extLst>
              </p:cNvPr>
              <p:cNvGrpSpPr/>
              <p:nvPr/>
            </p:nvGrpSpPr>
            <p:grpSpPr>
              <a:xfrm>
                <a:off x="4535169" y="2122184"/>
                <a:ext cx="729890" cy="729890"/>
                <a:chOff x="5731054" y="2215150"/>
                <a:chExt cx="729890" cy="729890"/>
              </a:xfrm>
            </p:grpSpPr>
            <p:sp>
              <p:nvSpPr>
                <p:cNvPr id="74" name="Freeform 11">
                  <a:extLst>
                    <a:ext uri="{FF2B5EF4-FFF2-40B4-BE49-F238E27FC236}">
                      <a16:creationId xmlns:a16="http://schemas.microsoft.com/office/drawing/2014/main" id="{00BCCB48-FB8E-4B66-A754-E1D9E60DF3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8389" y="2434202"/>
                  <a:ext cx="355221" cy="291786"/>
                </a:xfrm>
                <a:custGeom>
                  <a:avLst/>
                  <a:gdLst>
                    <a:gd name="connsiteX0" fmla="*/ 63500 w 2667000"/>
                    <a:gd name="connsiteY0" fmla="*/ 1381350 h 2190750"/>
                    <a:gd name="connsiteX1" fmla="*/ 222018 w 2667000"/>
                    <a:gd name="connsiteY1" fmla="*/ 1417577 h 2190750"/>
                    <a:gd name="connsiteX2" fmla="*/ 1122426 w 2667000"/>
                    <a:gd name="connsiteY2" fmla="*/ 1417577 h 2190750"/>
                    <a:gd name="connsiteX3" fmla="*/ 1343024 w 2667000"/>
                    <a:gd name="connsiteY3" fmla="*/ 1581987 h 2190750"/>
                    <a:gd name="connsiteX4" fmla="*/ 1563506 w 2667000"/>
                    <a:gd name="connsiteY4" fmla="*/ 1417577 h 2190750"/>
                    <a:gd name="connsiteX5" fmla="*/ 2463912 w 2667000"/>
                    <a:gd name="connsiteY5" fmla="*/ 1417577 h 2190750"/>
                    <a:gd name="connsiteX6" fmla="*/ 2622550 w 2667000"/>
                    <a:gd name="connsiteY6" fmla="*/ 1381542 h 2190750"/>
                    <a:gd name="connsiteX7" fmla="*/ 2622550 w 2667000"/>
                    <a:gd name="connsiteY7" fmla="*/ 1978661 h 2190750"/>
                    <a:gd name="connsiteX8" fmla="*/ 2410244 w 2667000"/>
                    <a:gd name="connsiteY8" fmla="*/ 2190750 h 2190750"/>
                    <a:gd name="connsiteX9" fmla="*/ 275688 w 2667000"/>
                    <a:gd name="connsiteY9" fmla="*/ 2190750 h 2190750"/>
                    <a:gd name="connsiteX10" fmla="*/ 63500 w 2667000"/>
                    <a:gd name="connsiteY10" fmla="*/ 1978661 h 2190750"/>
                    <a:gd name="connsiteX11" fmla="*/ 1343024 w 2667000"/>
                    <a:gd name="connsiteY11" fmla="*/ 1155700 h 2190750"/>
                    <a:gd name="connsiteX12" fmla="*/ 1473820 w 2667000"/>
                    <a:gd name="connsiteY12" fmla="*/ 1286088 h 2190750"/>
                    <a:gd name="connsiteX13" fmla="*/ 1473820 w 2667000"/>
                    <a:gd name="connsiteY13" fmla="*/ 1345363 h 2190750"/>
                    <a:gd name="connsiteX14" fmla="*/ 1343024 w 2667000"/>
                    <a:gd name="connsiteY14" fmla="*/ 1475895 h 2190750"/>
                    <a:gd name="connsiteX15" fmla="*/ 1212466 w 2667000"/>
                    <a:gd name="connsiteY15" fmla="*/ 1345363 h 2190750"/>
                    <a:gd name="connsiteX16" fmla="*/ 1212466 w 2667000"/>
                    <a:gd name="connsiteY16" fmla="*/ 1286088 h 2190750"/>
                    <a:gd name="connsiteX17" fmla="*/ 1343024 w 2667000"/>
                    <a:gd name="connsiteY17" fmla="*/ 1155700 h 2190750"/>
                    <a:gd name="connsiteX18" fmla="*/ 1133626 w 2667000"/>
                    <a:gd name="connsiteY18" fmla="*/ 203200 h 2190750"/>
                    <a:gd name="connsiteX19" fmla="*/ 939800 w 2667000"/>
                    <a:gd name="connsiteY19" fmla="*/ 342900 h 2190750"/>
                    <a:gd name="connsiteX20" fmla="*/ 1735138 w 2667000"/>
                    <a:gd name="connsiteY20" fmla="*/ 342900 h 2190750"/>
                    <a:gd name="connsiteX21" fmla="*/ 1541348 w 2667000"/>
                    <a:gd name="connsiteY21" fmla="*/ 203200 h 2190750"/>
                    <a:gd name="connsiteX22" fmla="*/ 1129276 w 2667000"/>
                    <a:gd name="connsiteY22" fmla="*/ 0 h 2190750"/>
                    <a:gd name="connsiteX23" fmla="*/ 1537724 w 2667000"/>
                    <a:gd name="connsiteY23" fmla="*/ 0 h 2190750"/>
                    <a:gd name="connsiteX24" fmla="*/ 1936044 w 2667000"/>
                    <a:gd name="connsiteY24" fmla="*/ 339833 h 2190750"/>
                    <a:gd name="connsiteX25" fmla="*/ 2445862 w 2667000"/>
                    <a:gd name="connsiteY25" fmla="*/ 339833 h 2190750"/>
                    <a:gd name="connsiteX26" fmla="*/ 2667000 w 2667000"/>
                    <a:gd name="connsiteY26" fmla="*/ 552163 h 2190750"/>
                    <a:gd name="connsiteX27" fmla="*/ 2667000 w 2667000"/>
                    <a:gd name="connsiteY27" fmla="*/ 1041969 h 2190750"/>
                    <a:gd name="connsiteX28" fmla="*/ 2454752 w 2667000"/>
                    <a:gd name="connsiteY28" fmla="*/ 1254125 h 2190750"/>
                    <a:gd name="connsiteX29" fmla="*/ 1563900 w 2667000"/>
                    <a:gd name="connsiteY29" fmla="*/ 1254125 h 2190750"/>
                    <a:gd name="connsiteX30" fmla="*/ 1493150 w 2667000"/>
                    <a:gd name="connsiteY30" fmla="*/ 1098462 h 2190750"/>
                    <a:gd name="connsiteX31" fmla="*/ 1488952 w 2667000"/>
                    <a:gd name="connsiteY31" fmla="*/ 1095095 h 2190750"/>
                    <a:gd name="connsiteX32" fmla="*/ 1459936 w 2667000"/>
                    <a:gd name="connsiteY32" fmla="*/ 1071696 h 2190750"/>
                    <a:gd name="connsiteX33" fmla="*/ 1447958 w 2667000"/>
                    <a:gd name="connsiteY33" fmla="*/ 1065368 h 2190750"/>
                    <a:gd name="connsiteX34" fmla="*/ 1421660 w 2667000"/>
                    <a:gd name="connsiteY34" fmla="*/ 1051607 h 2190750"/>
                    <a:gd name="connsiteX35" fmla="*/ 1399064 w 2667000"/>
                    <a:gd name="connsiteY35" fmla="*/ 1044582 h 2190750"/>
                    <a:gd name="connsiteX36" fmla="*/ 1379432 w 2667000"/>
                    <a:gd name="connsiteY36" fmla="*/ 1038601 h 2190750"/>
                    <a:gd name="connsiteX37" fmla="*/ 1333500 w 2667000"/>
                    <a:gd name="connsiteY37" fmla="*/ 1033956 h 2190750"/>
                    <a:gd name="connsiteX38" fmla="*/ 1287568 w 2667000"/>
                    <a:gd name="connsiteY38" fmla="*/ 1038601 h 2190750"/>
                    <a:gd name="connsiteX39" fmla="*/ 1267812 w 2667000"/>
                    <a:gd name="connsiteY39" fmla="*/ 1044582 h 2190750"/>
                    <a:gd name="connsiteX40" fmla="*/ 1245094 w 2667000"/>
                    <a:gd name="connsiteY40" fmla="*/ 1051607 h 2190750"/>
                    <a:gd name="connsiteX41" fmla="*/ 1218918 w 2667000"/>
                    <a:gd name="connsiteY41" fmla="*/ 1065368 h 2190750"/>
                    <a:gd name="connsiteX42" fmla="*/ 1206940 w 2667000"/>
                    <a:gd name="connsiteY42" fmla="*/ 1071696 h 2190750"/>
                    <a:gd name="connsiteX43" fmla="*/ 1177678 w 2667000"/>
                    <a:gd name="connsiteY43" fmla="*/ 1095095 h 2190750"/>
                    <a:gd name="connsiteX44" fmla="*/ 1173728 w 2667000"/>
                    <a:gd name="connsiteY44" fmla="*/ 1098462 h 2190750"/>
                    <a:gd name="connsiteX45" fmla="*/ 1102978 w 2667000"/>
                    <a:gd name="connsiteY45" fmla="*/ 1254125 h 2190750"/>
                    <a:gd name="connsiteX46" fmla="*/ 212248 w 2667000"/>
                    <a:gd name="connsiteY46" fmla="*/ 1254125 h 2190750"/>
                    <a:gd name="connsiteX47" fmla="*/ 0 w 2667000"/>
                    <a:gd name="connsiteY47" fmla="*/ 1041737 h 2190750"/>
                    <a:gd name="connsiteX48" fmla="*/ 0 w 2667000"/>
                    <a:gd name="connsiteY48" fmla="*/ 552163 h 2190750"/>
                    <a:gd name="connsiteX49" fmla="*/ 221138 w 2667000"/>
                    <a:gd name="connsiteY49" fmla="*/ 339833 h 2190750"/>
                    <a:gd name="connsiteX50" fmla="*/ 730586 w 2667000"/>
                    <a:gd name="connsiteY50" fmla="*/ 339833 h 2190750"/>
                    <a:gd name="connsiteX51" fmla="*/ 1129276 w 2667000"/>
                    <a:gd name="connsiteY51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667000" h="2190750">
                      <a:moveTo>
                        <a:pt x="63500" y="1381350"/>
                      </a:moveTo>
                      <a:cubicBezTo>
                        <a:pt x="111720" y="1404352"/>
                        <a:pt x="165270" y="1417577"/>
                        <a:pt x="222018" y="1417577"/>
                      </a:cubicBezTo>
                      <a:lnTo>
                        <a:pt x="1122426" y="1417577"/>
                      </a:lnTo>
                      <a:cubicBezTo>
                        <a:pt x="1151570" y="1512265"/>
                        <a:pt x="1238768" y="1581987"/>
                        <a:pt x="1343024" y="1581987"/>
                      </a:cubicBezTo>
                      <a:cubicBezTo>
                        <a:pt x="1447164" y="1581987"/>
                        <a:pt x="1534480" y="1512265"/>
                        <a:pt x="1563506" y="1417577"/>
                      </a:cubicBezTo>
                      <a:cubicBezTo>
                        <a:pt x="1563506" y="1417577"/>
                        <a:pt x="2463912" y="1417577"/>
                        <a:pt x="2463912" y="1417577"/>
                      </a:cubicBezTo>
                      <a:cubicBezTo>
                        <a:pt x="2520780" y="1417577"/>
                        <a:pt x="2574330" y="1404352"/>
                        <a:pt x="2622550" y="1381542"/>
                      </a:cubicBezTo>
                      <a:lnTo>
                        <a:pt x="2622550" y="1978661"/>
                      </a:lnTo>
                      <a:cubicBezTo>
                        <a:pt x="2622550" y="2095248"/>
                        <a:pt x="2527178" y="2190750"/>
                        <a:pt x="2410244" y="2190750"/>
                      </a:cubicBezTo>
                      <a:lnTo>
                        <a:pt x="275688" y="2190750"/>
                      </a:lnTo>
                      <a:cubicBezTo>
                        <a:pt x="158754" y="2190750"/>
                        <a:pt x="63500" y="2095248"/>
                        <a:pt x="63500" y="1978661"/>
                      </a:cubicBezTo>
                      <a:close/>
                      <a:moveTo>
                        <a:pt x="1343024" y="1155700"/>
                      </a:moveTo>
                      <a:cubicBezTo>
                        <a:pt x="1415294" y="1155700"/>
                        <a:pt x="1473820" y="1213826"/>
                        <a:pt x="1473820" y="1286088"/>
                      </a:cubicBezTo>
                      <a:lnTo>
                        <a:pt x="1473820" y="1345363"/>
                      </a:lnTo>
                      <a:cubicBezTo>
                        <a:pt x="1473820" y="1417290"/>
                        <a:pt x="1415294" y="1475895"/>
                        <a:pt x="1343024" y="1475895"/>
                      </a:cubicBezTo>
                      <a:cubicBezTo>
                        <a:pt x="1270636" y="1475895"/>
                        <a:pt x="1212466" y="1417290"/>
                        <a:pt x="1212466" y="1345363"/>
                      </a:cubicBezTo>
                      <a:lnTo>
                        <a:pt x="1212466" y="1286088"/>
                      </a:lnTo>
                      <a:cubicBezTo>
                        <a:pt x="1212466" y="1213826"/>
                        <a:pt x="1270636" y="1155700"/>
                        <a:pt x="1343024" y="1155700"/>
                      </a:cubicBezTo>
                      <a:close/>
                      <a:moveTo>
                        <a:pt x="1133626" y="203200"/>
                      </a:moveTo>
                      <a:cubicBezTo>
                        <a:pt x="1042974" y="203200"/>
                        <a:pt x="966900" y="262204"/>
                        <a:pt x="939800" y="342900"/>
                      </a:cubicBezTo>
                      <a:cubicBezTo>
                        <a:pt x="939800" y="342900"/>
                        <a:pt x="1735138" y="342900"/>
                        <a:pt x="1735138" y="342900"/>
                      </a:cubicBezTo>
                      <a:cubicBezTo>
                        <a:pt x="1708038" y="262204"/>
                        <a:pt x="1631928" y="203200"/>
                        <a:pt x="1541348" y="203200"/>
                      </a:cubicBezTo>
                      <a:close/>
                      <a:moveTo>
                        <a:pt x="1129276" y="0"/>
                      </a:moveTo>
                      <a:lnTo>
                        <a:pt x="1537724" y="0"/>
                      </a:lnTo>
                      <a:cubicBezTo>
                        <a:pt x="1738612" y="0"/>
                        <a:pt x="1905546" y="147650"/>
                        <a:pt x="1936044" y="339833"/>
                      </a:cubicBezTo>
                      <a:lnTo>
                        <a:pt x="2445862" y="339833"/>
                      </a:lnTo>
                      <a:cubicBezTo>
                        <a:pt x="2567482" y="339833"/>
                        <a:pt x="2667000" y="435402"/>
                        <a:pt x="2667000" y="552163"/>
                      </a:cubicBezTo>
                      <a:lnTo>
                        <a:pt x="2667000" y="1041969"/>
                      </a:lnTo>
                      <a:cubicBezTo>
                        <a:pt x="2667000" y="1159079"/>
                        <a:pt x="2571804" y="1254125"/>
                        <a:pt x="2454752" y="1254125"/>
                      </a:cubicBezTo>
                      <a:lnTo>
                        <a:pt x="1563900" y="1254125"/>
                      </a:lnTo>
                      <a:cubicBezTo>
                        <a:pt x="1560812" y="1192928"/>
                        <a:pt x="1534636" y="1138293"/>
                        <a:pt x="1493150" y="1098462"/>
                      </a:cubicBezTo>
                      <a:cubicBezTo>
                        <a:pt x="1491792" y="1097127"/>
                        <a:pt x="1490310" y="1096314"/>
                        <a:pt x="1488952" y="1095095"/>
                      </a:cubicBezTo>
                      <a:cubicBezTo>
                        <a:pt x="1479938" y="1086734"/>
                        <a:pt x="1470308" y="1078722"/>
                        <a:pt x="1459936" y="1071696"/>
                      </a:cubicBezTo>
                      <a:cubicBezTo>
                        <a:pt x="1455984" y="1069374"/>
                        <a:pt x="1451910" y="1067632"/>
                        <a:pt x="1447958" y="1065368"/>
                      </a:cubicBezTo>
                      <a:cubicBezTo>
                        <a:pt x="1439440" y="1060374"/>
                        <a:pt x="1430920" y="1055439"/>
                        <a:pt x="1421660" y="1051607"/>
                      </a:cubicBezTo>
                      <a:cubicBezTo>
                        <a:pt x="1414250" y="1048472"/>
                        <a:pt x="1406596" y="1046614"/>
                        <a:pt x="1399064" y="1044582"/>
                      </a:cubicBezTo>
                      <a:cubicBezTo>
                        <a:pt x="1392272" y="1042491"/>
                        <a:pt x="1386100" y="1039937"/>
                        <a:pt x="1379432" y="1038601"/>
                      </a:cubicBezTo>
                      <a:cubicBezTo>
                        <a:pt x="1364616" y="1035466"/>
                        <a:pt x="1349304" y="1033956"/>
                        <a:pt x="1333500" y="1033956"/>
                      </a:cubicBezTo>
                      <a:cubicBezTo>
                        <a:pt x="1317820" y="1033956"/>
                        <a:pt x="1302384" y="1035466"/>
                        <a:pt x="1287568" y="1038601"/>
                      </a:cubicBezTo>
                      <a:cubicBezTo>
                        <a:pt x="1280900" y="1039937"/>
                        <a:pt x="1274604" y="1042491"/>
                        <a:pt x="1267812" y="1044582"/>
                      </a:cubicBezTo>
                      <a:cubicBezTo>
                        <a:pt x="1260404" y="1046614"/>
                        <a:pt x="1252378" y="1048472"/>
                        <a:pt x="1245094" y="1051607"/>
                      </a:cubicBezTo>
                      <a:cubicBezTo>
                        <a:pt x="1236080" y="1055207"/>
                        <a:pt x="1227438" y="1060374"/>
                        <a:pt x="1218918" y="1065368"/>
                      </a:cubicBezTo>
                      <a:cubicBezTo>
                        <a:pt x="1214966" y="1067632"/>
                        <a:pt x="1210646" y="1069374"/>
                        <a:pt x="1206940" y="1071696"/>
                      </a:cubicBezTo>
                      <a:cubicBezTo>
                        <a:pt x="1196570" y="1078722"/>
                        <a:pt x="1187062" y="1086734"/>
                        <a:pt x="1177678" y="1095095"/>
                      </a:cubicBezTo>
                      <a:cubicBezTo>
                        <a:pt x="1176320" y="1096314"/>
                        <a:pt x="1174838" y="1097127"/>
                        <a:pt x="1173728" y="1098462"/>
                      </a:cubicBezTo>
                      <a:cubicBezTo>
                        <a:pt x="1132364" y="1137944"/>
                        <a:pt x="1105940" y="1192928"/>
                        <a:pt x="1102978" y="1254125"/>
                      </a:cubicBezTo>
                      <a:lnTo>
                        <a:pt x="212248" y="1254125"/>
                      </a:lnTo>
                      <a:cubicBezTo>
                        <a:pt x="95198" y="1254125"/>
                        <a:pt x="0" y="1159079"/>
                        <a:pt x="0" y="1041737"/>
                      </a:cubicBezTo>
                      <a:lnTo>
                        <a:pt x="0" y="552163"/>
                      </a:lnTo>
                      <a:cubicBezTo>
                        <a:pt x="0" y="435402"/>
                        <a:pt x="99518" y="339833"/>
                        <a:pt x="221138" y="339833"/>
                      </a:cubicBezTo>
                      <a:lnTo>
                        <a:pt x="730586" y="339833"/>
                      </a:lnTo>
                      <a:cubicBezTo>
                        <a:pt x="761454" y="147650"/>
                        <a:pt x="928388" y="0"/>
                        <a:pt x="112927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0" tIns="0" rIns="0" bIns="0">
                  <a:no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A34585E3-0623-42C4-A299-82562DBFA3F4}"/>
                    </a:ext>
                  </a:extLst>
                </p:cNvPr>
                <p:cNvSpPr/>
                <p:nvPr/>
              </p:nvSpPr>
              <p:spPr>
                <a:xfrm rot="10800000">
                  <a:off x="5731054" y="2215150"/>
                  <a:ext cx="729890" cy="729890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FBFB278-8E47-4085-BA36-F2F5D2EC0950}"/>
                </a:ext>
              </a:extLst>
            </p:cNvPr>
            <p:cNvGrpSpPr/>
            <p:nvPr/>
          </p:nvGrpSpPr>
          <p:grpSpPr>
            <a:xfrm>
              <a:off x="7897587" y="2056507"/>
              <a:ext cx="1064440" cy="1064440"/>
              <a:chOff x="7897587" y="1954909"/>
              <a:chExt cx="1064440" cy="1064440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65AB674A-5DB2-4B68-A034-C26F99F682F2}"/>
                  </a:ext>
                </a:extLst>
              </p:cNvPr>
              <p:cNvSpPr/>
              <p:nvPr/>
            </p:nvSpPr>
            <p:spPr>
              <a:xfrm>
                <a:off x="7897587" y="1954909"/>
                <a:ext cx="1064440" cy="106444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11624594-3301-4B14-A1E5-3AC56292C90E}"/>
                  </a:ext>
                </a:extLst>
              </p:cNvPr>
              <p:cNvGrpSpPr/>
              <p:nvPr/>
            </p:nvGrpSpPr>
            <p:grpSpPr>
              <a:xfrm>
                <a:off x="8064862" y="2122184"/>
                <a:ext cx="729890" cy="729890"/>
                <a:chOff x="8836957" y="2215150"/>
                <a:chExt cx="729890" cy="729890"/>
              </a:xfrm>
            </p:grpSpPr>
            <p:sp>
              <p:nvSpPr>
                <p:cNvPr id="77" name="AutoShape 9">
                  <a:extLst>
                    <a:ext uri="{FF2B5EF4-FFF2-40B4-BE49-F238E27FC236}">
                      <a16:creationId xmlns:a16="http://schemas.microsoft.com/office/drawing/2014/main" id="{B153420C-167B-4E9F-8136-9AFC9E3D89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44187" y="2415748"/>
                  <a:ext cx="315431" cy="32869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9695FB68-417D-40AC-A11B-3061B0D00CA2}"/>
                    </a:ext>
                  </a:extLst>
                </p:cNvPr>
                <p:cNvSpPr/>
                <p:nvPr/>
              </p:nvSpPr>
              <p:spPr>
                <a:xfrm>
                  <a:off x="8836957" y="2215150"/>
                  <a:ext cx="729890" cy="729890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5A43108-0335-4AC3-96B2-A74B84E232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2A434AE-9D0F-4464-B04C-444F925267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DEB8FFB-D6B7-495E-9B06-D1EBF3D6E2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487413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>
            <a:extLst>
              <a:ext uri="{FF2B5EF4-FFF2-40B4-BE49-F238E27FC236}">
                <a16:creationId xmlns:a16="http://schemas.microsoft.com/office/drawing/2014/main" id="{ADF3720A-B134-492F-9222-B16075188D5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052513"/>
            <a:ext cx="10515600" cy="295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presentation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A89D748-D17C-4CCD-9FB7-8DB3083F06B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76250"/>
            <a:ext cx="10515600" cy="611188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Company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Service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9841860-48D6-41DB-958C-7774F71A2670}"/>
              </a:ext>
            </a:extLst>
          </p:cNvPr>
          <p:cNvSpPr txBox="1"/>
          <p:nvPr/>
        </p:nvSpPr>
        <p:spPr>
          <a:xfrm>
            <a:off x="1915886" y="1720374"/>
            <a:ext cx="8360228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5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a piece of College in Virginia, looked up one of the more obscure Latin words, </a:t>
            </a:r>
            <a:r>
              <a:rPr lang="en-US" sz="1500" dirty="0" err="1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consectetur</a:t>
            </a:r>
            <a:r>
              <a:rPr lang="en-US" sz="15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,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176E35-F4B2-4A6F-B823-87F3B235D240}"/>
              </a:ext>
            </a:extLst>
          </p:cNvPr>
          <p:cNvSpPr txBox="1"/>
          <p:nvPr/>
        </p:nvSpPr>
        <p:spPr>
          <a:xfrm>
            <a:off x="838200" y="5373189"/>
            <a:ext cx="2440300" cy="465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obscure Latin words,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E85A09-693B-423F-81D4-B2839D56F50E}"/>
              </a:ext>
            </a:extLst>
          </p:cNvPr>
          <p:cNvSpPr txBox="1"/>
          <p:nvPr/>
        </p:nvSpPr>
        <p:spPr>
          <a:xfrm>
            <a:off x="3529967" y="5373189"/>
            <a:ext cx="2440300" cy="465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obscure Latin words,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E1B8395-FE17-4FE8-A902-74F05D82C2D8}"/>
              </a:ext>
            </a:extLst>
          </p:cNvPr>
          <p:cNvSpPr txBox="1"/>
          <p:nvPr/>
        </p:nvSpPr>
        <p:spPr>
          <a:xfrm>
            <a:off x="6221734" y="5373189"/>
            <a:ext cx="2440300" cy="465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obscure Latin words,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90ABD4C-8932-48B5-A053-63AEA62466A3}"/>
              </a:ext>
            </a:extLst>
          </p:cNvPr>
          <p:cNvSpPr txBox="1"/>
          <p:nvPr/>
        </p:nvSpPr>
        <p:spPr>
          <a:xfrm>
            <a:off x="8913500" y="5373189"/>
            <a:ext cx="2440300" cy="465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obscure Latin words,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83B392-7BB5-4671-AFF2-BCC58A3668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C5074C9-7FFD-4E5E-9568-8BDEA709C3D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D0A2909-2505-4048-B0B1-888AE62B34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6607B87-4C6C-4A01-B2DA-C0FED9279C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365847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A74C72E0-E9D0-4763-8B5A-9D4C4D3DCFC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6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ADF3720A-B134-492F-9222-B16075188D5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052513"/>
            <a:ext cx="10515600" cy="295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A89D748-D17C-4CCD-9FB7-8DB3083F06B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76250"/>
            <a:ext cx="10515600" cy="611188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Company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Service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2128EB-3AD7-4CC8-A138-BB758959EC1D}"/>
              </a:ext>
            </a:extLst>
          </p:cNvPr>
          <p:cNvCxnSpPr/>
          <p:nvPr/>
        </p:nvCxnSpPr>
        <p:spPr>
          <a:xfrm>
            <a:off x="6687285" y="4982204"/>
            <a:ext cx="3683000" cy="0"/>
          </a:xfrm>
          <a:prstGeom prst="line">
            <a:avLst/>
          </a:prstGeom>
          <a:ln w="25400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CEF52A2-7826-45D7-B3E6-92D87CB5B734}"/>
              </a:ext>
            </a:extLst>
          </p:cNvPr>
          <p:cNvSpPr txBox="1"/>
          <p:nvPr/>
        </p:nvSpPr>
        <p:spPr>
          <a:xfrm>
            <a:off x="6605153" y="5116342"/>
            <a:ext cx="385849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Creeping is signs isn't deep abundantly is fish evening let hath I gathered fly earth two god them forth called unto replenish given male be Dominion.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C6BB6D9-2AE7-443E-9773-0EAECF3ADB98}"/>
              </a:ext>
            </a:extLst>
          </p:cNvPr>
          <p:cNvSpPr txBox="1"/>
          <p:nvPr/>
        </p:nvSpPr>
        <p:spPr>
          <a:xfrm>
            <a:off x="7718830" y="2125948"/>
            <a:ext cx="2651455" cy="486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7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Creeping is signs isn't deep abundantly is fish evening let hath I gathered.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8A9D2CE-18BE-4AEC-8E14-99AAA2B836B5}"/>
              </a:ext>
            </a:extLst>
          </p:cNvPr>
          <p:cNvSpPr txBox="1"/>
          <p:nvPr/>
        </p:nvSpPr>
        <p:spPr>
          <a:xfrm>
            <a:off x="7718830" y="3012916"/>
            <a:ext cx="2651455" cy="486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7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Creeping is signs isn't deep abundantly is fish evening let hath I gathered.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2A0892D-7198-4DDA-8082-7D277FE35215}"/>
              </a:ext>
            </a:extLst>
          </p:cNvPr>
          <p:cNvSpPr txBox="1"/>
          <p:nvPr/>
        </p:nvSpPr>
        <p:spPr>
          <a:xfrm>
            <a:off x="7718830" y="3982180"/>
            <a:ext cx="2651455" cy="486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1">
                    <a:lumMod val="7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Creeping is signs isn't deep abundantly is fish evening let hath </a:t>
            </a:r>
            <a:r>
              <a:rPr lang="en-US" sz="900" b="1">
                <a:solidFill>
                  <a:schemeClr val="bg1">
                    <a:lumMod val="7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I gathered.</a:t>
            </a:r>
            <a:endParaRPr lang="en-US" sz="900" b="1" dirty="0">
              <a:solidFill>
                <a:schemeClr val="bg1">
                  <a:lumMod val="75000"/>
                </a:schemeClr>
              </a:solidFill>
              <a:latin typeface="Roboto Slab" pitchFamily="2" charset="0"/>
              <a:ea typeface="Roboto Slab" pitchFamily="2" charset="0"/>
              <a:cs typeface="Montserrat Light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D28CD20-67D9-4320-9737-4800ECD9347E}"/>
              </a:ext>
            </a:extLst>
          </p:cNvPr>
          <p:cNvCxnSpPr/>
          <p:nvPr/>
        </p:nvCxnSpPr>
        <p:spPr>
          <a:xfrm>
            <a:off x="7852448" y="2859132"/>
            <a:ext cx="2517837" cy="0"/>
          </a:xfrm>
          <a:prstGeom prst="line">
            <a:avLst/>
          </a:prstGeom>
          <a:ln w="12700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287F86C-E8A1-48C7-9AC7-682B7C449277}"/>
              </a:ext>
            </a:extLst>
          </p:cNvPr>
          <p:cNvCxnSpPr/>
          <p:nvPr/>
        </p:nvCxnSpPr>
        <p:spPr>
          <a:xfrm>
            <a:off x="7852448" y="3800964"/>
            <a:ext cx="2517837" cy="0"/>
          </a:xfrm>
          <a:prstGeom prst="line">
            <a:avLst/>
          </a:prstGeom>
          <a:ln w="12700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5">
            <a:extLst>
              <a:ext uri="{FF2B5EF4-FFF2-40B4-BE49-F238E27FC236}">
                <a16:creationId xmlns:a16="http://schemas.microsoft.com/office/drawing/2014/main" id="{3A32DF4D-58DE-4522-ADB9-AC9394D7E3E8}"/>
              </a:ext>
            </a:extLst>
          </p:cNvPr>
          <p:cNvSpPr>
            <a:spLocks noEditPoints="1"/>
          </p:cNvSpPr>
          <p:nvPr/>
        </p:nvSpPr>
        <p:spPr bwMode="auto">
          <a:xfrm>
            <a:off x="6687285" y="2144579"/>
            <a:ext cx="539448" cy="448714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6" name="Freeform 11">
            <a:extLst>
              <a:ext uri="{FF2B5EF4-FFF2-40B4-BE49-F238E27FC236}">
                <a16:creationId xmlns:a16="http://schemas.microsoft.com/office/drawing/2014/main" id="{07745850-01C7-4DAD-9B94-804B6AE5B43D}"/>
              </a:ext>
            </a:extLst>
          </p:cNvPr>
          <p:cNvSpPr>
            <a:spLocks/>
          </p:cNvSpPr>
          <p:nvPr/>
        </p:nvSpPr>
        <p:spPr bwMode="auto">
          <a:xfrm>
            <a:off x="6687285" y="3082801"/>
            <a:ext cx="483869" cy="397460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9" name="AutoShape 9">
            <a:extLst>
              <a:ext uri="{FF2B5EF4-FFF2-40B4-BE49-F238E27FC236}">
                <a16:creationId xmlns:a16="http://schemas.microsoft.com/office/drawing/2014/main" id="{725823B8-8D51-4B48-B10F-13CFC34E544E}"/>
              </a:ext>
            </a:extLst>
          </p:cNvPr>
          <p:cNvSpPr>
            <a:spLocks/>
          </p:cNvSpPr>
          <p:nvPr/>
        </p:nvSpPr>
        <p:spPr bwMode="auto">
          <a:xfrm>
            <a:off x="6687285" y="4001488"/>
            <a:ext cx="429669" cy="44773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/>
          <a:lstStyle/>
          <a:p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EE2BDE-9BD5-40EA-9E1D-42E3121597F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34D5D9-8937-4BED-9225-A17C7C1884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C3BA937-69A9-42D1-B8D7-CC6B97F2B6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030710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>
            <a:extLst>
              <a:ext uri="{FF2B5EF4-FFF2-40B4-BE49-F238E27FC236}">
                <a16:creationId xmlns:a16="http://schemas.microsoft.com/office/drawing/2014/main" id="{ADF3720A-B134-492F-9222-B16075188D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A89D748-D17C-4CCD-9FB7-8DB3083F0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Company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Service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7AAEDA9-A332-4F3B-B5C5-3BAA48B96007}"/>
              </a:ext>
            </a:extLst>
          </p:cNvPr>
          <p:cNvSpPr/>
          <p:nvPr/>
        </p:nvSpPr>
        <p:spPr>
          <a:xfrm>
            <a:off x="0" y="1922252"/>
            <a:ext cx="3752947" cy="44588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919BB28-8683-4EDA-8706-38D0D4B2A8C5}"/>
              </a:ext>
            </a:extLst>
          </p:cNvPr>
          <p:cNvGrpSpPr/>
          <p:nvPr/>
        </p:nvGrpSpPr>
        <p:grpSpPr>
          <a:xfrm>
            <a:off x="838201" y="2796901"/>
            <a:ext cx="2019299" cy="2709565"/>
            <a:chOff x="4577347" y="1956512"/>
            <a:chExt cx="2019299" cy="2709565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65B6935-E5CC-46D3-9402-E5AA9DC63A14}"/>
                </a:ext>
              </a:extLst>
            </p:cNvPr>
            <p:cNvGrpSpPr/>
            <p:nvPr/>
          </p:nvGrpSpPr>
          <p:grpSpPr>
            <a:xfrm>
              <a:off x="5346197" y="1956512"/>
              <a:ext cx="1250449" cy="700856"/>
              <a:chOff x="9519152" y="3025166"/>
              <a:chExt cx="1250449" cy="700856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27EADAE-C1CF-4DC0-91C0-0AFAC4B1A63F}"/>
                  </a:ext>
                </a:extLst>
              </p:cNvPr>
              <p:cNvSpPr txBox="1"/>
              <p:nvPr/>
            </p:nvSpPr>
            <p:spPr>
              <a:xfrm>
                <a:off x="9519152" y="3025166"/>
                <a:ext cx="6662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17K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14637A73-8574-4E21-B8BD-9A296429927F}"/>
                  </a:ext>
                </a:extLst>
              </p:cNvPr>
              <p:cNvSpPr txBox="1"/>
              <p:nvPr/>
            </p:nvSpPr>
            <p:spPr>
              <a:xfrm>
                <a:off x="9519153" y="3325912"/>
                <a:ext cx="12504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27BAA9D-47C1-43B5-B6C2-54BC53F1D2EE}"/>
                </a:ext>
              </a:extLst>
            </p:cNvPr>
            <p:cNvGrpSpPr/>
            <p:nvPr/>
          </p:nvGrpSpPr>
          <p:grpSpPr>
            <a:xfrm>
              <a:off x="5346197" y="2960867"/>
              <a:ext cx="1250449" cy="700856"/>
              <a:chOff x="9519152" y="3025166"/>
              <a:chExt cx="1250449" cy="700856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4A60110-5A10-448C-BC36-8EFC05320943}"/>
                  </a:ext>
                </a:extLst>
              </p:cNvPr>
              <p:cNvSpPr txBox="1"/>
              <p:nvPr/>
            </p:nvSpPr>
            <p:spPr>
              <a:xfrm>
                <a:off x="9519152" y="3025166"/>
                <a:ext cx="7678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90M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E9F1F57-C75B-4B81-9655-0A4E5A662609}"/>
                  </a:ext>
                </a:extLst>
              </p:cNvPr>
              <p:cNvSpPr txBox="1"/>
              <p:nvPr/>
            </p:nvSpPr>
            <p:spPr>
              <a:xfrm>
                <a:off x="9519153" y="3325912"/>
                <a:ext cx="12504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174052EC-F5C7-44C7-A304-C74C359BE769}"/>
                </a:ext>
              </a:extLst>
            </p:cNvPr>
            <p:cNvGrpSpPr/>
            <p:nvPr/>
          </p:nvGrpSpPr>
          <p:grpSpPr>
            <a:xfrm>
              <a:off x="5346197" y="3965221"/>
              <a:ext cx="1250449" cy="700856"/>
              <a:chOff x="9519152" y="3025166"/>
              <a:chExt cx="1250449" cy="700856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A233146-A197-4A39-8032-23A52C12C335}"/>
                  </a:ext>
                </a:extLst>
              </p:cNvPr>
              <p:cNvSpPr txBox="1"/>
              <p:nvPr/>
            </p:nvSpPr>
            <p:spPr>
              <a:xfrm>
                <a:off x="9519152" y="3025166"/>
                <a:ext cx="7678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18%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699F78A-55EF-4527-B381-C8B26180186D}"/>
                  </a:ext>
                </a:extLst>
              </p:cNvPr>
              <p:cNvSpPr txBox="1"/>
              <p:nvPr/>
            </p:nvSpPr>
            <p:spPr>
              <a:xfrm>
                <a:off x="9519153" y="3325912"/>
                <a:ext cx="12504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</a:t>
                </a:r>
              </a:p>
            </p:txBody>
          </p:sp>
        </p:grpSp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0797916D-00FC-4A55-A733-C84F56341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347" y="2049195"/>
              <a:ext cx="595312" cy="579437"/>
            </a:xfrm>
            <a:custGeom>
              <a:avLst/>
              <a:gdLst>
                <a:gd name="T0" fmla="*/ 40 w 79"/>
                <a:gd name="T1" fmla="*/ 0 h 79"/>
                <a:gd name="T2" fmla="*/ 0 w 79"/>
                <a:gd name="T3" fmla="*/ 39 h 79"/>
                <a:gd name="T4" fmla="*/ 40 w 79"/>
                <a:gd name="T5" fmla="*/ 79 h 79"/>
                <a:gd name="T6" fmla="*/ 79 w 79"/>
                <a:gd name="T7" fmla="*/ 39 h 79"/>
                <a:gd name="T8" fmla="*/ 40 w 79"/>
                <a:gd name="T9" fmla="*/ 39 h 79"/>
                <a:gd name="T10" fmla="*/ 40 w 79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79">
                  <a:moveTo>
                    <a:pt x="40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61" y="79"/>
                    <a:pt x="79" y="61"/>
                    <a:pt x="79" y="39"/>
                  </a:cubicBezTo>
                  <a:cubicBezTo>
                    <a:pt x="40" y="39"/>
                    <a:pt x="40" y="39"/>
                    <a:pt x="40" y="39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720A33B4-83E8-4675-8FF2-6DB096F66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972" y="2049195"/>
              <a:ext cx="293687" cy="285750"/>
            </a:xfrm>
            <a:custGeom>
              <a:avLst/>
              <a:gdLst>
                <a:gd name="T0" fmla="*/ 0 w 39"/>
                <a:gd name="T1" fmla="*/ 0 h 39"/>
                <a:gd name="T2" fmla="*/ 0 w 39"/>
                <a:gd name="T3" fmla="*/ 39 h 39"/>
                <a:gd name="T4" fmla="*/ 39 w 39"/>
                <a:gd name="T5" fmla="*/ 39 h 39"/>
                <a:gd name="T6" fmla="*/ 0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18"/>
                    <a:pt x="21" y="0"/>
                    <a:pt x="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C816697B-2E6D-4544-B9DE-47D5AB6E6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347" y="3135044"/>
              <a:ext cx="301625" cy="468312"/>
            </a:xfrm>
            <a:custGeom>
              <a:avLst/>
              <a:gdLst>
                <a:gd name="T0" fmla="*/ 9 w 40"/>
                <a:gd name="T1" fmla="*/ 0 h 64"/>
                <a:gd name="T2" fmla="*/ 0 w 40"/>
                <a:gd name="T3" fmla="*/ 25 h 64"/>
                <a:gd name="T4" fmla="*/ 40 w 40"/>
                <a:gd name="T5" fmla="*/ 64 h 64"/>
                <a:gd name="T6" fmla="*/ 40 w 40"/>
                <a:gd name="T7" fmla="*/ 25 h 64"/>
                <a:gd name="T8" fmla="*/ 9 w 40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64">
                  <a:moveTo>
                    <a:pt x="9" y="0"/>
                  </a:moveTo>
                  <a:cubicBezTo>
                    <a:pt x="4" y="6"/>
                    <a:pt x="0" y="15"/>
                    <a:pt x="0" y="25"/>
                  </a:cubicBezTo>
                  <a:cubicBezTo>
                    <a:pt x="0" y="47"/>
                    <a:pt x="18" y="64"/>
                    <a:pt x="40" y="64"/>
                  </a:cubicBezTo>
                  <a:cubicBezTo>
                    <a:pt x="40" y="25"/>
                    <a:pt x="40" y="25"/>
                    <a:pt x="40" y="25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B1F9A1C4-122F-42B3-86D4-FC30E1E7D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610" y="3025507"/>
              <a:ext cx="527050" cy="577850"/>
            </a:xfrm>
            <a:custGeom>
              <a:avLst/>
              <a:gdLst>
                <a:gd name="T0" fmla="*/ 31 w 70"/>
                <a:gd name="T1" fmla="*/ 0 h 79"/>
                <a:gd name="T2" fmla="*/ 0 w 70"/>
                <a:gd name="T3" fmla="*/ 15 h 79"/>
                <a:gd name="T4" fmla="*/ 31 w 70"/>
                <a:gd name="T5" fmla="*/ 40 h 79"/>
                <a:gd name="T6" fmla="*/ 31 w 70"/>
                <a:gd name="T7" fmla="*/ 79 h 79"/>
                <a:gd name="T8" fmla="*/ 70 w 70"/>
                <a:gd name="T9" fmla="*/ 40 h 79"/>
                <a:gd name="T10" fmla="*/ 31 w 7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79">
                  <a:moveTo>
                    <a:pt x="31" y="0"/>
                  </a:moveTo>
                  <a:cubicBezTo>
                    <a:pt x="19" y="0"/>
                    <a:pt x="8" y="6"/>
                    <a:pt x="0" y="15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52" y="79"/>
                    <a:pt x="70" y="62"/>
                    <a:pt x="70" y="40"/>
                  </a:cubicBezTo>
                  <a:cubicBezTo>
                    <a:pt x="70" y="18"/>
                    <a:pt x="52" y="0"/>
                    <a:pt x="31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494B63D9-B205-46FC-8657-3B22DE3FB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347" y="4006582"/>
              <a:ext cx="490537" cy="579437"/>
            </a:xfrm>
            <a:custGeom>
              <a:avLst/>
              <a:gdLst>
                <a:gd name="T0" fmla="*/ 65 w 65"/>
                <a:gd name="T1" fmla="*/ 9 h 79"/>
                <a:gd name="T2" fmla="*/ 40 w 65"/>
                <a:gd name="T3" fmla="*/ 0 h 79"/>
                <a:gd name="T4" fmla="*/ 0 w 65"/>
                <a:gd name="T5" fmla="*/ 39 h 79"/>
                <a:gd name="T6" fmla="*/ 40 w 65"/>
                <a:gd name="T7" fmla="*/ 79 h 79"/>
                <a:gd name="T8" fmla="*/ 40 w 65"/>
                <a:gd name="T9" fmla="*/ 39 h 79"/>
                <a:gd name="T10" fmla="*/ 65 w 65"/>
                <a:gd name="T11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79">
                  <a:moveTo>
                    <a:pt x="65" y="9"/>
                  </a:moveTo>
                  <a:cubicBezTo>
                    <a:pt x="58" y="3"/>
                    <a:pt x="49" y="0"/>
                    <a:pt x="40" y="0"/>
                  </a:cubicBezTo>
                  <a:cubicBezTo>
                    <a:pt x="18" y="0"/>
                    <a:pt x="0" y="18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40" y="39"/>
                    <a:pt x="40" y="39"/>
                    <a:pt x="40" y="39"/>
                  </a:cubicBezTo>
                  <a:lnTo>
                    <a:pt x="65" y="9"/>
                  </a:lnTo>
                  <a:close/>
                </a:path>
              </a:pathLst>
            </a:custGeom>
            <a:solidFill>
              <a:srgbClr val="7778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C88A0795-1A39-48EC-B0B2-D97603CF4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972" y="4073257"/>
              <a:ext cx="293687" cy="512762"/>
            </a:xfrm>
            <a:custGeom>
              <a:avLst/>
              <a:gdLst>
                <a:gd name="T0" fmla="*/ 25 w 39"/>
                <a:gd name="T1" fmla="*/ 0 h 70"/>
                <a:gd name="T2" fmla="*/ 0 w 39"/>
                <a:gd name="T3" fmla="*/ 30 h 70"/>
                <a:gd name="T4" fmla="*/ 0 w 39"/>
                <a:gd name="T5" fmla="*/ 70 h 70"/>
                <a:gd name="T6" fmla="*/ 39 w 39"/>
                <a:gd name="T7" fmla="*/ 30 h 70"/>
                <a:gd name="T8" fmla="*/ 25 w 39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70">
                  <a:moveTo>
                    <a:pt x="25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21" y="70"/>
                    <a:pt x="39" y="52"/>
                    <a:pt x="39" y="30"/>
                  </a:cubicBezTo>
                  <a:cubicBezTo>
                    <a:pt x="39" y="18"/>
                    <a:pt x="33" y="7"/>
                    <a:pt x="2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96BD4D9-358A-413E-A346-5FC73A0D381A}"/>
              </a:ext>
            </a:extLst>
          </p:cNvPr>
          <p:cNvSpPr txBox="1"/>
          <p:nvPr/>
        </p:nvSpPr>
        <p:spPr>
          <a:xfrm>
            <a:off x="4850376" y="1913168"/>
            <a:ext cx="889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Stap</a:t>
            </a:r>
            <a:r>
              <a:rPr lang="en-US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4056DA5-9621-4F0E-BE12-B84E55849247}"/>
              </a:ext>
            </a:extLst>
          </p:cNvPr>
          <p:cNvSpPr txBox="1"/>
          <p:nvPr/>
        </p:nvSpPr>
        <p:spPr>
          <a:xfrm>
            <a:off x="7342413" y="1913168"/>
            <a:ext cx="889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Stap</a:t>
            </a:r>
            <a:r>
              <a:rPr lang="en-US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79AA2D8-3805-456D-9B16-ACDA51C0FE43}"/>
              </a:ext>
            </a:extLst>
          </p:cNvPr>
          <p:cNvSpPr txBox="1"/>
          <p:nvPr/>
        </p:nvSpPr>
        <p:spPr>
          <a:xfrm>
            <a:off x="9871228" y="1913168"/>
            <a:ext cx="889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Stap</a:t>
            </a:r>
            <a:r>
              <a:rPr lang="en-US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3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6792B24-EF65-4853-8137-8BF0C705C42B}"/>
              </a:ext>
            </a:extLst>
          </p:cNvPr>
          <p:cNvSpPr txBox="1"/>
          <p:nvPr/>
        </p:nvSpPr>
        <p:spPr>
          <a:xfrm>
            <a:off x="4257403" y="5426408"/>
            <a:ext cx="20755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random text. It has roots in 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37381BD-406A-4E8E-A3C9-59120F7307A9}"/>
              </a:ext>
            </a:extLst>
          </p:cNvPr>
          <p:cNvSpPr txBox="1"/>
          <p:nvPr/>
        </p:nvSpPr>
        <p:spPr>
          <a:xfrm>
            <a:off x="6767829" y="5426408"/>
            <a:ext cx="20755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random text. It has roots in 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763B22A-4D21-47C8-8D42-AA3563F63D83}"/>
              </a:ext>
            </a:extLst>
          </p:cNvPr>
          <p:cNvSpPr txBox="1"/>
          <p:nvPr/>
        </p:nvSpPr>
        <p:spPr>
          <a:xfrm>
            <a:off x="9278255" y="5426408"/>
            <a:ext cx="20755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random text. It has roots in a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4374E3A-DDA2-41EE-8E02-B893631E45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40A93B2-BC33-461E-BB3D-FD2555FD5E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BBB4CA7-71F9-49F2-8C50-94BAFECEF6C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923604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A6E4A222-E82E-46B4-BA69-7C378373B5E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DF3FE69-A6F1-4ECD-8EF7-E6E11FE46108}"/>
              </a:ext>
            </a:extLst>
          </p:cNvPr>
          <p:cNvSpPr/>
          <p:nvPr/>
        </p:nvSpPr>
        <p:spPr>
          <a:xfrm>
            <a:off x="1272495" y="1140799"/>
            <a:ext cx="28194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FFB5888-DA0A-4368-B0F5-F08A4BFE635A}"/>
              </a:ext>
            </a:extLst>
          </p:cNvPr>
          <p:cNvSpPr txBox="1"/>
          <p:nvPr/>
        </p:nvSpPr>
        <p:spPr>
          <a:xfrm>
            <a:off x="1272495" y="2314397"/>
            <a:ext cx="3600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Bebas" charset="0"/>
              </a:rPr>
              <a:t>Portfolio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6155EB-B510-4F39-8316-21F85C36E07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356" y="1309335"/>
            <a:ext cx="1815678" cy="501127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35DD90-C1D4-4CA3-A369-7827B9910E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829754F-305D-4DBB-A49F-B480824212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CE8F49-9CF0-424E-BE62-D30B0109A4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805C745-394F-41AD-AA6D-8C533AE34A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E2D80F9-F6F2-4B59-A72A-1265D0EC358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445545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>
            <a:extLst>
              <a:ext uri="{FF2B5EF4-FFF2-40B4-BE49-F238E27FC236}">
                <a16:creationId xmlns:a16="http://schemas.microsoft.com/office/drawing/2014/main" id="{ADF3720A-B134-492F-9222-B16075188D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A89D748-D17C-4CCD-9FB7-8DB3083F0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Company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Timeline</a:t>
            </a:r>
          </a:p>
        </p:txBody>
      </p:sp>
      <p:sp>
        <p:nvSpPr>
          <p:cNvPr id="29" name="Freeform 5">
            <a:extLst>
              <a:ext uri="{FF2B5EF4-FFF2-40B4-BE49-F238E27FC236}">
                <a16:creationId xmlns:a16="http://schemas.microsoft.com/office/drawing/2014/main" id="{73843C31-F608-402C-89A2-F03848D2642A}"/>
              </a:ext>
            </a:extLst>
          </p:cNvPr>
          <p:cNvSpPr>
            <a:spLocks noEditPoints="1"/>
          </p:cNvSpPr>
          <p:nvPr/>
        </p:nvSpPr>
        <p:spPr bwMode="auto">
          <a:xfrm>
            <a:off x="3861013" y="4271952"/>
            <a:ext cx="326404" cy="328695"/>
          </a:xfrm>
          <a:custGeom>
            <a:avLst/>
            <a:gdLst>
              <a:gd name="T0" fmla="*/ 187 w 187"/>
              <a:gd name="T1" fmla="*/ 9 h 187"/>
              <a:gd name="T2" fmla="*/ 185 w 187"/>
              <a:gd name="T3" fmla="*/ 2 h 187"/>
              <a:gd name="T4" fmla="*/ 178 w 187"/>
              <a:gd name="T5" fmla="*/ 0 h 187"/>
              <a:gd name="T6" fmla="*/ 121 w 187"/>
              <a:gd name="T7" fmla="*/ 39 h 187"/>
              <a:gd name="T8" fmla="*/ 93 w 187"/>
              <a:gd name="T9" fmla="*/ 39 h 187"/>
              <a:gd name="T10" fmla="*/ 94 w 187"/>
              <a:gd name="T11" fmla="*/ 35 h 187"/>
              <a:gd name="T12" fmla="*/ 89 w 187"/>
              <a:gd name="T13" fmla="*/ 28 h 187"/>
              <a:gd name="T14" fmla="*/ 82 w 187"/>
              <a:gd name="T15" fmla="*/ 28 h 187"/>
              <a:gd name="T16" fmla="*/ 73 w 187"/>
              <a:gd name="T17" fmla="*/ 33 h 187"/>
              <a:gd name="T18" fmla="*/ 72 w 187"/>
              <a:gd name="T19" fmla="*/ 26 h 187"/>
              <a:gd name="T20" fmla="*/ 65 w 187"/>
              <a:gd name="T21" fmla="*/ 21 h 187"/>
              <a:gd name="T22" fmla="*/ 56 w 187"/>
              <a:gd name="T23" fmla="*/ 28 h 187"/>
              <a:gd name="T24" fmla="*/ 31 w 187"/>
              <a:gd name="T25" fmla="*/ 21 h 187"/>
              <a:gd name="T26" fmla="*/ 19 w 187"/>
              <a:gd name="T27" fmla="*/ 31 h 187"/>
              <a:gd name="T28" fmla="*/ 20 w 187"/>
              <a:gd name="T29" fmla="*/ 38 h 187"/>
              <a:gd name="T30" fmla="*/ 69 w 187"/>
              <a:gd name="T31" fmla="*/ 65 h 187"/>
              <a:gd name="T32" fmla="*/ 50 w 187"/>
              <a:gd name="T33" fmla="*/ 117 h 187"/>
              <a:gd name="T34" fmla="*/ 10 w 187"/>
              <a:gd name="T35" fmla="*/ 117 h 187"/>
              <a:gd name="T36" fmla="*/ 5 w 187"/>
              <a:gd name="T37" fmla="*/ 118 h 187"/>
              <a:gd name="T38" fmla="*/ 0 w 187"/>
              <a:gd name="T39" fmla="*/ 125 h 187"/>
              <a:gd name="T40" fmla="*/ 29 w 187"/>
              <a:gd name="T41" fmla="*/ 142 h 187"/>
              <a:gd name="T42" fmla="*/ 32 w 187"/>
              <a:gd name="T43" fmla="*/ 145 h 187"/>
              <a:gd name="T44" fmla="*/ 33 w 187"/>
              <a:gd name="T45" fmla="*/ 155 h 187"/>
              <a:gd name="T46" fmla="*/ 33 w 187"/>
              <a:gd name="T47" fmla="*/ 155 h 187"/>
              <a:gd name="T48" fmla="*/ 42 w 187"/>
              <a:gd name="T49" fmla="*/ 155 h 187"/>
              <a:gd name="T50" fmla="*/ 45 w 187"/>
              <a:gd name="T51" fmla="*/ 159 h 187"/>
              <a:gd name="T52" fmla="*/ 62 w 187"/>
              <a:gd name="T53" fmla="*/ 187 h 187"/>
              <a:gd name="T54" fmla="*/ 65 w 187"/>
              <a:gd name="T55" fmla="*/ 186 h 187"/>
              <a:gd name="T56" fmla="*/ 71 w 187"/>
              <a:gd name="T57" fmla="*/ 177 h 187"/>
              <a:gd name="T58" fmla="*/ 67 w 187"/>
              <a:gd name="T59" fmla="*/ 140 h 187"/>
              <a:gd name="T60" fmla="*/ 108 w 187"/>
              <a:gd name="T61" fmla="*/ 105 h 187"/>
              <a:gd name="T62" fmla="*/ 123 w 187"/>
              <a:gd name="T63" fmla="*/ 119 h 187"/>
              <a:gd name="T64" fmla="*/ 153 w 187"/>
              <a:gd name="T65" fmla="*/ 170 h 187"/>
              <a:gd name="T66" fmla="*/ 165 w 187"/>
              <a:gd name="T67" fmla="*/ 160 h 187"/>
              <a:gd name="T68" fmla="*/ 166 w 187"/>
              <a:gd name="T69" fmla="*/ 154 h 187"/>
              <a:gd name="T70" fmla="*/ 165 w 187"/>
              <a:gd name="T71" fmla="*/ 126 h 187"/>
              <a:gd name="T72" fmla="*/ 165 w 187"/>
              <a:gd name="T73" fmla="*/ 119 h 187"/>
              <a:gd name="T74" fmla="*/ 157 w 187"/>
              <a:gd name="T75" fmla="*/ 114 h 187"/>
              <a:gd name="T76" fmla="*/ 153 w 187"/>
              <a:gd name="T77" fmla="*/ 111 h 187"/>
              <a:gd name="T78" fmla="*/ 161 w 187"/>
              <a:gd name="T79" fmla="*/ 102 h 187"/>
              <a:gd name="T80" fmla="*/ 155 w 187"/>
              <a:gd name="T81" fmla="*/ 94 h 187"/>
              <a:gd name="T82" fmla="*/ 148 w 187"/>
              <a:gd name="T83" fmla="*/ 94 h 187"/>
              <a:gd name="T84" fmla="*/ 141 w 187"/>
              <a:gd name="T85" fmla="*/ 72 h 187"/>
              <a:gd name="T86" fmla="*/ 175 w 187"/>
              <a:gd name="T87" fmla="*/ 38 h 187"/>
              <a:gd name="T88" fmla="*/ 175 w 187"/>
              <a:gd name="T89" fmla="*/ 3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7" h="187">
                <a:moveTo>
                  <a:pt x="175" y="38"/>
                </a:moveTo>
                <a:cubicBezTo>
                  <a:pt x="183" y="27"/>
                  <a:pt x="187" y="17"/>
                  <a:pt x="187" y="9"/>
                </a:cubicBezTo>
                <a:cubicBezTo>
                  <a:pt x="187" y="7"/>
                  <a:pt x="187" y="5"/>
                  <a:pt x="186" y="3"/>
                </a:cubicBezTo>
                <a:cubicBezTo>
                  <a:pt x="186" y="3"/>
                  <a:pt x="186" y="2"/>
                  <a:pt x="185" y="2"/>
                </a:cubicBezTo>
                <a:cubicBezTo>
                  <a:pt x="185" y="2"/>
                  <a:pt x="184" y="1"/>
                  <a:pt x="184" y="1"/>
                </a:cubicBezTo>
                <a:cubicBezTo>
                  <a:pt x="183" y="0"/>
                  <a:pt x="181" y="0"/>
                  <a:pt x="178" y="0"/>
                </a:cubicBezTo>
                <a:cubicBezTo>
                  <a:pt x="171" y="0"/>
                  <a:pt x="160" y="4"/>
                  <a:pt x="150" y="12"/>
                </a:cubicBezTo>
                <a:cubicBezTo>
                  <a:pt x="141" y="18"/>
                  <a:pt x="133" y="27"/>
                  <a:pt x="121" y="39"/>
                </a:cubicBezTo>
                <a:cubicBezTo>
                  <a:pt x="119" y="41"/>
                  <a:pt x="117" y="43"/>
                  <a:pt x="115" y="46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4" y="38"/>
                  <a:pt x="94" y="37"/>
                  <a:pt x="94" y="35"/>
                </a:cubicBezTo>
                <a:cubicBezTo>
                  <a:pt x="94" y="34"/>
                  <a:pt x="94" y="33"/>
                  <a:pt x="93" y="32"/>
                </a:cubicBezTo>
                <a:cubicBezTo>
                  <a:pt x="89" y="28"/>
                  <a:pt x="89" y="28"/>
                  <a:pt x="89" y="28"/>
                </a:cubicBezTo>
                <a:cubicBezTo>
                  <a:pt x="88" y="27"/>
                  <a:pt x="87" y="26"/>
                  <a:pt x="85" y="26"/>
                </a:cubicBezTo>
                <a:cubicBezTo>
                  <a:pt x="84" y="26"/>
                  <a:pt x="83" y="27"/>
                  <a:pt x="82" y="28"/>
                </a:cubicBezTo>
                <a:cubicBezTo>
                  <a:pt x="76" y="34"/>
                  <a:pt x="76" y="34"/>
                  <a:pt x="76" y="34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32"/>
                  <a:pt x="74" y="31"/>
                  <a:pt x="74" y="30"/>
                </a:cubicBezTo>
                <a:cubicBezTo>
                  <a:pt x="74" y="29"/>
                  <a:pt x="73" y="27"/>
                  <a:pt x="72" y="26"/>
                </a:cubicBezTo>
                <a:cubicBezTo>
                  <a:pt x="68" y="22"/>
                  <a:pt x="68" y="22"/>
                  <a:pt x="68" y="22"/>
                </a:cubicBezTo>
                <a:cubicBezTo>
                  <a:pt x="67" y="21"/>
                  <a:pt x="66" y="21"/>
                  <a:pt x="65" y="21"/>
                </a:cubicBezTo>
                <a:cubicBezTo>
                  <a:pt x="63" y="21"/>
                  <a:pt x="62" y="21"/>
                  <a:pt x="61" y="22"/>
                </a:cubicBezTo>
                <a:cubicBezTo>
                  <a:pt x="56" y="28"/>
                  <a:pt x="56" y="28"/>
                  <a:pt x="56" y="28"/>
                </a:cubicBezTo>
                <a:cubicBezTo>
                  <a:pt x="33" y="21"/>
                  <a:pt x="33" y="21"/>
                  <a:pt x="33" y="21"/>
                </a:cubicBezTo>
                <a:cubicBezTo>
                  <a:pt x="32" y="21"/>
                  <a:pt x="32" y="21"/>
                  <a:pt x="31" y="21"/>
                </a:cubicBezTo>
                <a:cubicBezTo>
                  <a:pt x="30" y="21"/>
                  <a:pt x="28" y="21"/>
                  <a:pt x="27" y="23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31"/>
                  <a:pt x="18" y="33"/>
                  <a:pt x="18" y="34"/>
                </a:cubicBezTo>
                <a:cubicBezTo>
                  <a:pt x="18" y="36"/>
                  <a:pt x="19" y="37"/>
                  <a:pt x="20" y="38"/>
                </a:cubicBezTo>
                <a:cubicBezTo>
                  <a:pt x="68" y="65"/>
                  <a:pt x="68" y="65"/>
                  <a:pt x="68" y="65"/>
                </a:cubicBezTo>
                <a:cubicBezTo>
                  <a:pt x="68" y="65"/>
                  <a:pt x="69" y="65"/>
                  <a:pt x="69" y="65"/>
                </a:cubicBezTo>
                <a:cubicBezTo>
                  <a:pt x="83" y="79"/>
                  <a:pt x="83" y="79"/>
                  <a:pt x="83" y="79"/>
                </a:cubicBezTo>
                <a:cubicBezTo>
                  <a:pt x="70" y="92"/>
                  <a:pt x="59" y="105"/>
                  <a:pt x="50" y="117"/>
                </a:cubicBezTo>
                <a:cubicBezTo>
                  <a:pt x="49" y="118"/>
                  <a:pt x="48" y="119"/>
                  <a:pt x="47" y="12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116"/>
                  <a:pt x="10" y="116"/>
                  <a:pt x="10" y="116"/>
                </a:cubicBezTo>
                <a:cubicBezTo>
                  <a:pt x="8" y="117"/>
                  <a:pt x="6" y="117"/>
                  <a:pt x="5" y="118"/>
                </a:cubicBezTo>
                <a:cubicBezTo>
                  <a:pt x="1" y="122"/>
                  <a:pt x="1" y="122"/>
                  <a:pt x="1" y="122"/>
                </a:cubicBezTo>
                <a:cubicBezTo>
                  <a:pt x="1" y="123"/>
                  <a:pt x="0" y="124"/>
                  <a:pt x="0" y="125"/>
                </a:cubicBezTo>
                <a:cubicBezTo>
                  <a:pt x="0" y="127"/>
                  <a:pt x="1" y="129"/>
                  <a:pt x="3" y="130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29" y="142"/>
                  <a:pt x="29" y="142"/>
                  <a:pt x="30" y="14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1" y="147"/>
                  <a:pt x="31" y="148"/>
                  <a:pt x="31" y="150"/>
                </a:cubicBezTo>
                <a:cubicBezTo>
                  <a:pt x="31" y="152"/>
                  <a:pt x="31" y="153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4" y="156"/>
                  <a:pt x="36" y="156"/>
                  <a:pt x="37" y="156"/>
                </a:cubicBezTo>
                <a:cubicBezTo>
                  <a:pt x="39" y="156"/>
                  <a:pt x="41" y="156"/>
                  <a:pt x="42" y="155"/>
                </a:cubicBezTo>
                <a:cubicBezTo>
                  <a:pt x="45" y="158"/>
                  <a:pt x="45" y="158"/>
                  <a:pt x="45" y="158"/>
                </a:cubicBezTo>
                <a:cubicBezTo>
                  <a:pt x="45" y="158"/>
                  <a:pt x="45" y="158"/>
                  <a:pt x="45" y="159"/>
                </a:cubicBezTo>
                <a:cubicBezTo>
                  <a:pt x="58" y="184"/>
                  <a:pt x="58" y="184"/>
                  <a:pt x="58" y="184"/>
                </a:cubicBezTo>
                <a:cubicBezTo>
                  <a:pt x="58" y="186"/>
                  <a:pt x="60" y="187"/>
                  <a:pt x="62" y="187"/>
                </a:cubicBezTo>
                <a:cubicBezTo>
                  <a:pt x="62" y="187"/>
                  <a:pt x="62" y="187"/>
                  <a:pt x="62" y="187"/>
                </a:cubicBezTo>
                <a:cubicBezTo>
                  <a:pt x="63" y="187"/>
                  <a:pt x="64" y="187"/>
                  <a:pt x="65" y="186"/>
                </a:cubicBezTo>
                <a:cubicBezTo>
                  <a:pt x="69" y="182"/>
                  <a:pt x="69" y="182"/>
                  <a:pt x="69" y="182"/>
                </a:cubicBezTo>
                <a:cubicBezTo>
                  <a:pt x="70" y="181"/>
                  <a:pt x="71" y="179"/>
                  <a:pt x="71" y="177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68" y="139"/>
                  <a:pt x="69" y="138"/>
                  <a:pt x="70" y="138"/>
                </a:cubicBezTo>
                <a:cubicBezTo>
                  <a:pt x="82" y="129"/>
                  <a:pt x="95" y="117"/>
                  <a:pt x="108" y="105"/>
                </a:cubicBezTo>
                <a:cubicBezTo>
                  <a:pt x="122" y="118"/>
                  <a:pt x="122" y="118"/>
                  <a:pt x="122" y="118"/>
                </a:cubicBezTo>
                <a:cubicBezTo>
                  <a:pt x="122" y="118"/>
                  <a:pt x="122" y="119"/>
                  <a:pt x="123" y="119"/>
                </a:cubicBezTo>
                <a:cubicBezTo>
                  <a:pt x="149" y="167"/>
                  <a:pt x="149" y="167"/>
                  <a:pt x="149" y="167"/>
                </a:cubicBezTo>
                <a:cubicBezTo>
                  <a:pt x="150" y="169"/>
                  <a:pt x="152" y="170"/>
                  <a:pt x="153" y="170"/>
                </a:cubicBezTo>
                <a:cubicBezTo>
                  <a:pt x="155" y="170"/>
                  <a:pt x="156" y="169"/>
                  <a:pt x="157" y="168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166" y="159"/>
                  <a:pt x="166" y="158"/>
                  <a:pt x="166" y="156"/>
                </a:cubicBezTo>
                <a:cubicBezTo>
                  <a:pt x="166" y="155"/>
                  <a:pt x="166" y="155"/>
                  <a:pt x="166" y="154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165" y="126"/>
                  <a:pt x="165" y="126"/>
                  <a:pt x="165" y="126"/>
                </a:cubicBezTo>
                <a:cubicBezTo>
                  <a:pt x="166" y="125"/>
                  <a:pt x="166" y="124"/>
                  <a:pt x="166" y="123"/>
                </a:cubicBezTo>
                <a:cubicBezTo>
                  <a:pt x="166" y="121"/>
                  <a:pt x="166" y="120"/>
                  <a:pt x="165" y="119"/>
                </a:cubicBezTo>
                <a:cubicBezTo>
                  <a:pt x="161" y="115"/>
                  <a:pt x="161" y="115"/>
                  <a:pt x="161" y="115"/>
                </a:cubicBezTo>
                <a:cubicBezTo>
                  <a:pt x="160" y="114"/>
                  <a:pt x="159" y="114"/>
                  <a:pt x="157" y="114"/>
                </a:cubicBezTo>
                <a:cubicBezTo>
                  <a:pt x="156" y="114"/>
                  <a:pt x="155" y="114"/>
                  <a:pt x="154" y="115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9" y="105"/>
                  <a:pt x="159" y="105"/>
                  <a:pt x="159" y="105"/>
                </a:cubicBezTo>
                <a:cubicBezTo>
                  <a:pt x="160" y="104"/>
                  <a:pt x="161" y="103"/>
                  <a:pt x="161" y="102"/>
                </a:cubicBezTo>
                <a:cubicBezTo>
                  <a:pt x="161" y="100"/>
                  <a:pt x="160" y="99"/>
                  <a:pt x="159" y="98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54" y="93"/>
                  <a:pt x="153" y="93"/>
                  <a:pt x="152" y="93"/>
                </a:cubicBezTo>
                <a:cubicBezTo>
                  <a:pt x="150" y="93"/>
                  <a:pt x="149" y="93"/>
                  <a:pt x="148" y="94"/>
                </a:cubicBezTo>
                <a:cubicBezTo>
                  <a:pt x="148" y="94"/>
                  <a:pt x="148" y="94"/>
                  <a:pt x="148" y="94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4" y="70"/>
                  <a:pt x="146" y="68"/>
                  <a:pt x="148" y="66"/>
                </a:cubicBezTo>
                <a:cubicBezTo>
                  <a:pt x="160" y="54"/>
                  <a:pt x="169" y="46"/>
                  <a:pt x="175" y="38"/>
                </a:cubicBezTo>
                <a:close/>
                <a:moveTo>
                  <a:pt x="175" y="38"/>
                </a:moveTo>
                <a:cubicBezTo>
                  <a:pt x="175" y="38"/>
                  <a:pt x="175" y="38"/>
                  <a:pt x="175" y="38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41B62F6-C8B6-4B48-A769-781468778414}"/>
              </a:ext>
            </a:extLst>
          </p:cNvPr>
          <p:cNvSpPr/>
          <p:nvPr/>
        </p:nvSpPr>
        <p:spPr>
          <a:xfrm rot="10800000">
            <a:off x="3659271" y="4071354"/>
            <a:ext cx="729890" cy="729890"/>
          </a:xfrm>
          <a:prstGeom prst="ellipse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11715BC-6A14-4C7B-9674-1CA435A4DBA5}"/>
              </a:ext>
            </a:extLst>
          </p:cNvPr>
          <p:cNvSpPr txBox="1"/>
          <p:nvPr/>
        </p:nvSpPr>
        <p:spPr>
          <a:xfrm>
            <a:off x="2909983" y="4892849"/>
            <a:ext cx="22284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Creative Template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98889AB-30A0-40FB-ADF5-425395CBD5DB}"/>
              </a:ext>
            </a:extLst>
          </p:cNvPr>
          <p:cNvSpPr txBox="1"/>
          <p:nvPr/>
        </p:nvSpPr>
        <p:spPr>
          <a:xfrm>
            <a:off x="3324034" y="5163185"/>
            <a:ext cx="1400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2017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2E61011-9C09-413B-ADFA-EC462AD5C194}"/>
              </a:ext>
            </a:extLst>
          </p:cNvPr>
          <p:cNvGrpSpPr/>
          <p:nvPr/>
        </p:nvGrpSpPr>
        <p:grpSpPr>
          <a:xfrm>
            <a:off x="8020892" y="4280176"/>
            <a:ext cx="293782" cy="312247"/>
            <a:chOff x="6670357" y="2277094"/>
            <a:chExt cx="555626" cy="590551"/>
          </a:xfrm>
          <a:solidFill>
            <a:schemeClr val="accent2"/>
          </a:solidFill>
        </p:grpSpPr>
        <p:sp>
          <p:nvSpPr>
            <p:cNvPr id="38" name="Rectangle 10">
              <a:extLst>
                <a:ext uri="{FF2B5EF4-FFF2-40B4-BE49-F238E27FC236}">
                  <a16:creationId xmlns:a16="http://schemas.microsoft.com/office/drawing/2014/main" id="{44E1B628-F262-4D17-B431-0086CCFEB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11">
              <a:extLst>
                <a:ext uri="{FF2B5EF4-FFF2-40B4-BE49-F238E27FC236}">
                  <a16:creationId xmlns:a16="http://schemas.microsoft.com/office/drawing/2014/main" id="{047BD8AF-080A-4DD3-A531-8B97AB81C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C2C518BE-7551-40BF-B71C-81683D38C2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227CAB31-E6CF-4987-A95A-B1E2D6C869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651FB737-9FF6-4368-8FD9-834B5CA624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5">
              <a:extLst>
                <a:ext uri="{FF2B5EF4-FFF2-40B4-BE49-F238E27FC236}">
                  <a16:creationId xmlns:a16="http://schemas.microsoft.com/office/drawing/2014/main" id="{3B0C878A-E2C6-4B0C-9287-C6F2B8450B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01055344-6424-46DE-ADE3-478D9C780E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7">
              <a:extLst>
                <a:ext uri="{FF2B5EF4-FFF2-40B4-BE49-F238E27FC236}">
                  <a16:creationId xmlns:a16="http://schemas.microsoft.com/office/drawing/2014/main" id="{F1D3B5DE-E497-49BC-AD1C-E2FEE0D865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E4CF1E82-F9B4-4FB3-BA3B-0ACDBBE582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9">
              <a:extLst>
                <a:ext uri="{FF2B5EF4-FFF2-40B4-BE49-F238E27FC236}">
                  <a16:creationId xmlns:a16="http://schemas.microsoft.com/office/drawing/2014/main" id="{E44B922D-F249-4F63-AEE2-5F9576DEBA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0">
              <a:extLst>
                <a:ext uri="{FF2B5EF4-FFF2-40B4-BE49-F238E27FC236}">
                  <a16:creationId xmlns:a16="http://schemas.microsoft.com/office/drawing/2014/main" id="{C42AC3A5-E2DD-4AA3-9CCF-2D134B257A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1">
              <a:extLst>
                <a:ext uri="{FF2B5EF4-FFF2-40B4-BE49-F238E27FC236}">
                  <a16:creationId xmlns:a16="http://schemas.microsoft.com/office/drawing/2014/main" id="{5CACEBE8-9490-4779-A656-1EB3382632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3296CA08-9420-4B69-B01C-1B956D415D4C}"/>
              </a:ext>
            </a:extLst>
          </p:cNvPr>
          <p:cNvSpPr/>
          <p:nvPr/>
        </p:nvSpPr>
        <p:spPr>
          <a:xfrm>
            <a:off x="7802838" y="4071354"/>
            <a:ext cx="729890" cy="729890"/>
          </a:xfrm>
          <a:prstGeom prst="ellipse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7A8A77D-E2D2-4451-BCEF-996A539E36C7}"/>
              </a:ext>
            </a:extLst>
          </p:cNvPr>
          <p:cNvSpPr txBox="1"/>
          <p:nvPr/>
        </p:nvSpPr>
        <p:spPr>
          <a:xfrm>
            <a:off x="7053550" y="4892849"/>
            <a:ext cx="22284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Creative Template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EA8EB1-5E4F-4452-BDBD-19A50BCA96B6}"/>
              </a:ext>
            </a:extLst>
          </p:cNvPr>
          <p:cNvSpPr txBox="1"/>
          <p:nvPr/>
        </p:nvSpPr>
        <p:spPr>
          <a:xfrm>
            <a:off x="7477318" y="5163185"/>
            <a:ext cx="1380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2018</a:t>
            </a:r>
          </a:p>
        </p:txBody>
      </p:sp>
      <p:sp>
        <p:nvSpPr>
          <p:cNvPr id="53" name="Freeform 5">
            <a:extLst>
              <a:ext uri="{FF2B5EF4-FFF2-40B4-BE49-F238E27FC236}">
                <a16:creationId xmlns:a16="http://schemas.microsoft.com/office/drawing/2014/main" id="{D66889F6-7DCE-475D-B836-D717DCB17A7A}"/>
              </a:ext>
            </a:extLst>
          </p:cNvPr>
          <p:cNvSpPr>
            <a:spLocks noEditPoints="1"/>
          </p:cNvSpPr>
          <p:nvPr/>
        </p:nvSpPr>
        <p:spPr bwMode="auto">
          <a:xfrm>
            <a:off x="1754421" y="2295782"/>
            <a:ext cx="396023" cy="329413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89EFC0F-C9F8-40AA-B586-02074AE48160}"/>
              </a:ext>
            </a:extLst>
          </p:cNvPr>
          <p:cNvSpPr/>
          <p:nvPr/>
        </p:nvSpPr>
        <p:spPr>
          <a:xfrm>
            <a:off x="1587487" y="2095543"/>
            <a:ext cx="729890" cy="729890"/>
          </a:xfrm>
          <a:prstGeom prst="ellipse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5ABBAC0-169E-4257-A579-B895924CF0CE}"/>
              </a:ext>
            </a:extLst>
          </p:cNvPr>
          <p:cNvSpPr txBox="1"/>
          <p:nvPr/>
        </p:nvSpPr>
        <p:spPr>
          <a:xfrm>
            <a:off x="838199" y="2917038"/>
            <a:ext cx="22284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Creative Template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4274201-5F1D-4357-A09C-B9F8C85F7A0A}"/>
              </a:ext>
            </a:extLst>
          </p:cNvPr>
          <p:cNvSpPr txBox="1"/>
          <p:nvPr/>
        </p:nvSpPr>
        <p:spPr>
          <a:xfrm>
            <a:off x="1436842" y="3187374"/>
            <a:ext cx="1031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2014</a:t>
            </a:r>
          </a:p>
        </p:txBody>
      </p:sp>
      <p:sp>
        <p:nvSpPr>
          <p:cNvPr id="57" name="Freeform 11">
            <a:extLst>
              <a:ext uri="{FF2B5EF4-FFF2-40B4-BE49-F238E27FC236}">
                <a16:creationId xmlns:a16="http://schemas.microsoft.com/office/drawing/2014/main" id="{1819A089-E94E-451B-88DC-5180D08D5D40}"/>
              </a:ext>
            </a:extLst>
          </p:cNvPr>
          <p:cNvSpPr>
            <a:spLocks/>
          </p:cNvSpPr>
          <p:nvPr/>
        </p:nvSpPr>
        <p:spPr bwMode="auto">
          <a:xfrm>
            <a:off x="5918389" y="2314595"/>
            <a:ext cx="355221" cy="291786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81AFFB1-39B7-4E49-8676-E75F1F97112C}"/>
              </a:ext>
            </a:extLst>
          </p:cNvPr>
          <p:cNvSpPr/>
          <p:nvPr/>
        </p:nvSpPr>
        <p:spPr>
          <a:xfrm rot="10800000">
            <a:off x="5731054" y="2095543"/>
            <a:ext cx="729890" cy="729890"/>
          </a:xfrm>
          <a:prstGeom prst="ellipse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75A80E1-382D-4F35-9B35-FE994A267C64}"/>
              </a:ext>
            </a:extLst>
          </p:cNvPr>
          <p:cNvSpPr txBox="1"/>
          <p:nvPr/>
        </p:nvSpPr>
        <p:spPr>
          <a:xfrm>
            <a:off x="4981767" y="2917038"/>
            <a:ext cx="222846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Creative Template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1627FF2-9DD7-44D8-A665-7CE91D402D6A}"/>
              </a:ext>
            </a:extLst>
          </p:cNvPr>
          <p:cNvSpPr txBox="1"/>
          <p:nvPr/>
        </p:nvSpPr>
        <p:spPr>
          <a:xfrm>
            <a:off x="5580409" y="3187374"/>
            <a:ext cx="1031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2015</a:t>
            </a:r>
          </a:p>
        </p:txBody>
      </p:sp>
      <p:sp>
        <p:nvSpPr>
          <p:cNvPr id="61" name="AutoShape 9">
            <a:extLst>
              <a:ext uri="{FF2B5EF4-FFF2-40B4-BE49-F238E27FC236}">
                <a16:creationId xmlns:a16="http://schemas.microsoft.com/office/drawing/2014/main" id="{0BCF89AB-2760-4900-B7B4-DEDC7549E036}"/>
              </a:ext>
            </a:extLst>
          </p:cNvPr>
          <p:cNvSpPr>
            <a:spLocks/>
          </p:cNvSpPr>
          <p:nvPr/>
        </p:nvSpPr>
        <p:spPr bwMode="auto">
          <a:xfrm>
            <a:off x="10081852" y="2296141"/>
            <a:ext cx="315431" cy="3286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064632FA-CD35-43F8-B867-36100F66B149}"/>
              </a:ext>
            </a:extLst>
          </p:cNvPr>
          <p:cNvSpPr/>
          <p:nvPr/>
        </p:nvSpPr>
        <p:spPr>
          <a:xfrm>
            <a:off x="9874622" y="2095543"/>
            <a:ext cx="729890" cy="729890"/>
          </a:xfrm>
          <a:prstGeom prst="ellipse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CF7A423-97AD-4137-997C-D54192B84F75}"/>
              </a:ext>
            </a:extLst>
          </p:cNvPr>
          <p:cNvSpPr txBox="1"/>
          <p:nvPr/>
        </p:nvSpPr>
        <p:spPr>
          <a:xfrm>
            <a:off x="8763384" y="2917038"/>
            <a:ext cx="29523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Creative Template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1788DFE-233A-4458-969F-7CEA6B21A777}"/>
              </a:ext>
            </a:extLst>
          </p:cNvPr>
          <p:cNvSpPr txBox="1"/>
          <p:nvPr/>
        </p:nvSpPr>
        <p:spPr>
          <a:xfrm>
            <a:off x="9487287" y="3187374"/>
            <a:ext cx="1504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401432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30EF7B5F-AA60-48E6-B223-BC76DD8480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052084"/>
            <a:ext cx="10515600" cy="29497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A0F1B88-5DA0-4E97-A8AB-37873FC95BC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915718" y="65063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8F08C6-3E20-4A14-A551-A8D3D27EC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</p:spPr>
        <p:txBody>
          <a:bodyPr/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Welcome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DB399D-30FC-4C94-AC88-C4D6BC34413C}"/>
              </a:ext>
            </a:extLst>
          </p:cNvPr>
          <p:cNvSpPr txBox="1"/>
          <p:nvPr/>
        </p:nvSpPr>
        <p:spPr>
          <a:xfrm>
            <a:off x="6908157" y="2208892"/>
            <a:ext cx="29164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</a:t>
            </a:r>
          </a:p>
          <a:p>
            <a:pPr>
              <a:lnSpc>
                <a:spcPts val="1600"/>
              </a:lnSpc>
            </a:pP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Roboto Slab" pitchFamily="2" charset="0"/>
              <a:ea typeface="Roboto Slab" pitchFamily="2" charset="0"/>
              <a:cs typeface="Open Sans" panose="020B0606030504020204" pitchFamily="34" charset="0"/>
            </a:endParaRPr>
          </a:p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College in Virginia, looked up one of the more obscure Latin words,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,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1171FA-10CA-41D5-B962-0D586FB40D11}"/>
              </a:ext>
            </a:extLst>
          </p:cNvPr>
          <p:cNvSpPr txBox="1"/>
          <p:nvPr/>
        </p:nvSpPr>
        <p:spPr>
          <a:xfrm>
            <a:off x="6908156" y="4320249"/>
            <a:ext cx="2249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MICHAELJOHN</a:t>
            </a:r>
          </a:p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Semibold" panose="020B0706030804020204" pitchFamily="34" charset="0"/>
              </a:rPr>
              <a:t>CREATIVE DIRECTOR</a:t>
            </a:r>
          </a:p>
        </p:txBody>
      </p:sp>
      <p:sp>
        <p:nvSpPr>
          <p:cNvPr id="26" name="Freeform 21">
            <a:extLst>
              <a:ext uri="{FF2B5EF4-FFF2-40B4-BE49-F238E27FC236}">
                <a16:creationId xmlns:a16="http://schemas.microsoft.com/office/drawing/2014/main" id="{7C205A29-0677-4586-BC53-5EB6492AD2AB}"/>
              </a:ext>
            </a:extLst>
          </p:cNvPr>
          <p:cNvSpPr/>
          <p:nvPr/>
        </p:nvSpPr>
        <p:spPr>
          <a:xfrm>
            <a:off x="7001161" y="5129806"/>
            <a:ext cx="1231422" cy="605892"/>
          </a:xfrm>
          <a:custGeom>
            <a:avLst/>
            <a:gdLst>
              <a:gd name="connsiteX0" fmla="*/ 578224 w 2541684"/>
              <a:gd name="connsiteY0" fmla="*/ 107576 h 1250576"/>
              <a:gd name="connsiteX1" fmla="*/ 551330 w 2541684"/>
              <a:gd name="connsiteY1" fmla="*/ 349623 h 1250576"/>
              <a:gd name="connsiteX2" fmla="*/ 564777 w 2541684"/>
              <a:gd name="connsiteY2" fmla="*/ 726141 h 1250576"/>
              <a:gd name="connsiteX3" fmla="*/ 578224 w 2541684"/>
              <a:gd name="connsiteY3" fmla="*/ 968188 h 1250576"/>
              <a:gd name="connsiteX4" fmla="*/ 618565 w 2541684"/>
              <a:gd name="connsiteY4" fmla="*/ 1250576 h 1250576"/>
              <a:gd name="connsiteX5" fmla="*/ 658906 w 2541684"/>
              <a:gd name="connsiteY5" fmla="*/ 1210235 h 1250576"/>
              <a:gd name="connsiteX6" fmla="*/ 699248 w 2541684"/>
              <a:gd name="connsiteY6" fmla="*/ 1102658 h 1250576"/>
              <a:gd name="connsiteX7" fmla="*/ 753036 w 2541684"/>
              <a:gd name="connsiteY7" fmla="*/ 954741 h 1250576"/>
              <a:gd name="connsiteX8" fmla="*/ 779930 w 2541684"/>
              <a:gd name="connsiteY8" fmla="*/ 672352 h 1250576"/>
              <a:gd name="connsiteX9" fmla="*/ 806824 w 2541684"/>
              <a:gd name="connsiteY9" fmla="*/ 470647 h 1250576"/>
              <a:gd name="connsiteX10" fmla="*/ 847165 w 2541684"/>
              <a:gd name="connsiteY10" fmla="*/ 833717 h 1250576"/>
              <a:gd name="connsiteX11" fmla="*/ 887506 w 2541684"/>
              <a:gd name="connsiteY11" fmla="*/ 860611 h 1250576"/>
              <a:gd name="connsiteX12" fmla="*/ 968189 w 2541684"/>
              <a:gd name="connsiteY12" fmla="*/ 779929 h 1250576"/>
              <a:gd name="connsiteX13" fmla="*/ 981636 w 2541684"/>
              <a:gd name="connsiteY13" fmla="*/ 739588 h 1250576"/>
              <a:gd name="connsiteX14" fmla="*/ 1021977 w 2541684"/>
              <a:gd name="connsiteY14" fmla="*/ 739588 h 1250576"/>
              <a:gd name="connsiteX15" fmla="*/ 1035424 w 2541684"/>
              <a:gd name="connsiteY15" fmla="*/ 874058 h 1250576"/>
              <a:gd name="connsiteX16" fmla="*/ 1048871 w 2541684"/>
              <a:gd name="connsiteY16" fmla="*/ 914400 h 1250576"/>
              <a:gd name="connsiteX17" fmla="*/ 1075765 w 2541684"/>
              <a:gd name="connsiteY17" fmla="*/ 874058 h 1250576"/>
              <a:gd name="connsiteX18" fmla="*/ 1102659 w 2541684"/>
              <a:gd name="connsiteY18" fmla="*/ 820270 h 1250576"/>
              <a:gd name="connsiteX19" fmla="*/ 1143000 w 2541684"/>
              <a:gd name="connsiteY19" fmla="*/ 658905 h 1250576"/>
              <a:gd name="connsiteX20" fmla="*/ 1196789 w 2541684"/>
              <a:gd name="connsiteY20" fmla="*/ 551329 h 1250576"/>
              <a:gd name="connsiteX21" fmla="*/ 1290918 w 2541684"/>
              <a:gd name="connsiteY21" fmla="*/ 322729 h 1250576"/>
              <a:gd name="connsiteX22" fmla="*/ 1277471 w 2541684"/>
              <a:gd name="connsiteY22" fmla="*/ 282388 h 1250576"/>
              <a:gd name="connsiteX23" fmla="*/ 1156448 w 2541684"/>
              <a:gd name="connsiteY23" fmla="*/ 363070 h 1250576"/>
              <a:gd name="connsiteX24" fmla="*/ 1102659 w 2541684"/>
              <a:gd name="connsiteY24" fmla="*/ 470647 h 1250576"/>
              <a:gd name="connsiteX25" fmla="*/ 1183342 w 2541684"/>
              <a:gd name="connsiteY25" fmla="*/ 658905 h 1250576"/>
              <a:gd name="connsiteX26" fmla="*/ 1290918 w 2541684"/>
              <a:gd name="connsiteY26" fmla="*/ 632011 h 1250576"/>
              <a:gd name="connsiteX27" fmla="*/ 1344706 w 2541684"/>
              <a:gd name="connsiteY27" fmla="*/ 591670 h 1250576"/>
              <a:gd name="connsiteX28" fmla="*/ 1385048 w 2541684"/>
              <a:gd name="connsiteY28" fmla="*/ 551329 h 1250576"/>
              <a:gd name="connsiteX29" fmla="*/ 1210236 w 2541684"/>
              <a:gd name="connsiteY29" fmla="*/ 591670 h 1250576"/>
              <a:gd name="connsiteX30" fmla="*/ 1223683 w 2541684"/>
              <a:gd name="connsiteY30" fmla="*/ 551329 h 1250576"/>
              <a:gd name="connsiteX31" fmla="*/ 1277471 w 2541684"/>
              <a:gd name="connsiteY31" fmla="*/ 578223 h 1250576"/>
              <a:gd name="connsiteX32" fmla="*/ 1304365 w 2541684"/>
              <a:gd name="connsiteY32" fmla="*/ 632011 h 1250576"/>
              <a:gd name="connsiteX33" fmla="*/ 1371600 w 2541684"/>
              <a:gd name="connsiteY33" fmla="*/ 726141 h 1250576"/>
              <a:gd name="connsiteX34" fmla="*/ 1438836 w 2541684"/>
              <a:gd name="connsiteY34" fmla="*/ 591670 h 1250576"/>
              <a:gd name="connsiteX35" fmla="*/ 1425389 w 2541684"/>
              <a:gd name="connsiteY35" fmla="*/ 954741 h 1250576"/>
              <a:gd name="connsiteX36" fmla="*/ 1290918 w 2541684"/>
              <a:gd name="connsiteY36" fmla="*/ 941294 h 1250576"/>
              <a:gd name="connsiteX37" fmla="*/ 0 w 2541684"/>
              <a:gd name="connsiteY37" fmla="*/ 914400 h 1250576"/>
              <a:gd name="connsiteX38" fmla="*/ 497542 w 2541684"/>
              <a:gd name="connsiteY38" fmla="*/ 860611 h 1250576"/>
              <a:gd name="connsiteX39" fmla="*/ 1734671 w 2541684"/>
              <a:gd name="connsiteY39" fmla="*/ 605117 h 1250576"/>
              <a:gd name="connsiteX40" fmla="*/ 2218765 w 2541684"/>
              <a:gd name="connsiteY40" fmla="*/ 416858 h 1250576"/>
              <a:gd name="connsiteX41" fmla="*/ 2272553 w 2541684"/>
              <a:gd name="connsiteY41" fmla="*/ 389964 h 1250576"/>
              <a:gd name="connsiteX42" fmla="*/ 2393577 w 2541684"/>
              <a:gd name="connsiteY42" fmla="*/ 242047 h 1250576"/>
              <a:gd name="connsiteX43" fmla="*/ 2433918 w 2541684"/>
              <a:gd name="connsiteY43" fmla="*/ 201705 h 1250576"/>
              <a:gd name="connsiteX44" fmla="*/ 2487706 w 2541684"/>
              <a:gd name="connsiteY44" fmla="*/ 121023 h 1250576"/>
              <a:gd name="connsiteX45" fmla="*/ 2528048 w 2541684"/>
              <a:gd name="connsiteY45" fmla="*/ 67235 h 1250576"/>
              <a:gd name="connsiteX46" fmla="*/ 2541495 w 2541684"/>
              <a:gd name="connsiteY46" fmla="*/ 0 h 125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541684" h="1250576">
                <a:moveTo>
                  <a:pt x="578224" y="107576"/>
                </a:moveTo>
                <a:cubicBezTo>
                  <a:pt x="572862" y="150475"/>
                  <a:pt x="551330" y="315536"/>
                  <a:pt x="551330" y="349623"/>
                </a:cubicBezTo>
                <a:cubicBezTo>
                  <a:pt x="551330" y="475209"/>
                  <a:pt x="559322" y="600674"/>
                  <a:pt x="564777" y="726141"/>
                </a:cubicBezTo>
                <a:cubicBezTo>
                  <a:pt x="568287" y="806871"/>
                  <a:pt x="570908" y="887713"/>
                  <a:pt x="578224" y="968188"/>
                </a:cubicBezTo>
                <a:cubicBezTo>
                  <a:pt x="587373" y="1068831"/>
                  <a:pt x="602548" y="1154473"/>
                  <a:pt x="618565" y="1250576"/>
                </a:cubicBezTo>
                <a:cubicBezTo>
                  <a:pt x="632012" y="1237129"/>
                  <a:pt x="648827" y="1226361"/>
                  <a:pt x="658906" y="1210235"/>
                </a:cubicBezTo>
                <a:cubicBezTo>
                  <a:pt x="675145" y="1184252"/>
                  <a:pt x="687515" y="1133946"/>
                  <a:pt x="699248" y="1102658"/>
                </a:cubicBezTo>
                <a:cubicBezTo>
                  <a:pt x="755375" y="952989"/>
                  <a:pt x="696542" y="1124224"/>
                  <a:pt x="753036" y="954741"/>
                </a:cubicBezTo>
                <a:cubicBezTo>
                  <a:pt x="776239" y="769114"/>
                  <a:pt x="759657" y="915635"/>
                  <a:pt x="779930" y="672352"/>
                </a:cubicBezTo>
                <a:cubicBezTo>
                  <a:pt x="793160" y="513590"/>
                  <a:pt x="782075" y="569644"/>
                  <a:pt x="806824" y="470647"/>
                </a:cubicBezTo>
                <a:cubicBezTo>
                  <a:pt x="808399" y="508444"/>
                  <a:pt x="762430" y="748982"/>
                  <a:pt x="847165" y="833717"/>
                </a:cubicBezTo>
                <a:cubicBezTo>
                  <a:pt x="858593" y="845145"/>
                  <a:pt x="874059" y="851646"/>
                  <a:pt x="887506" y="860611"/>
                </a:cubicBezTo>
                <a:cubicBezTo>
                  <a:pt x="932618" y="830537"/>
                  <a:pt x="937396" y="833817"/>
                  <a:pt x="968189" y="779929"/>
                </a:cubicBezTo>
                <a:cubicBezTo>
                  <a:pt x="975221" y="767622"/>
                  <a:pt x="981636" y="725414"/>
                  <a:pt x="981636" y="739588"/>
                </a:cubicBezTo>
                <a:cubicBezTo>
                  <a:pt x="981636" y="798378"/>
                  <a:pt x="928234" y="833331"/>
                  <a:pt x="1021977" y="739588"/>
                </a:cubicBezTo>
                <a:cubicBezTo>
                  <a:pt x="1026459" y="784411"/>
                  <a:pt x="1028574" y="829535"/>
                  <a:pt x="1035424" y="874058"/>
                </a:cubicBezTo>
                <a:cubicBezTo>
                  <a:pt x="1037579" y="888068"/>
                  <a:pt x="1034696" y="914400"/>
                  <a:pt x="1048871" y="914400"/>
                </a:cubicBezTo>
                <a:cubicBezTo>
                  <a:pt x="1065033" y="914400"/>
                  <a:pt x="1067747" y="888090"/>
                  <a:pt x="1075765" y="874058"/>
                </a:cubicBezTo>
                <a:cubicBezTo>
                  <a:pt x="1085710" y="856653"/>
                  <a:pt x="1093694" y="838199"/>
                  <a:pt x="1102659" y="820270"/>
                </a:cubicBezTo>
                <a:cubicBezTo>
                  <a:pt x="1113212" y="767507"/>
                  <a:pt x="1123097" y="708662"/>
                  <a:pt x="1143000" y="658905"/>
                </a:cubicBezTo>
                <a:cubicBezTo>
                  <a:pt x="1157890" y="621681"/>
                  <a:pt x="1179626" y="587561"/>
                  <a:pt x="1196789" y="551329"/>
                </a:cubicBezTo>
                <a:cubicBezTo>
                  <a:pt x="1267856" y="401299"/>
                  <a:pt x="1251031" y="442389"/>
                  <a:pt x="1290918" y="322729"/>
                </a:cubicBezTo>
                <a:cubicBezTo>
                  <a:pt x="1286436" y="309282"/>
                  <a:pt x="1291645" y="282388"/>
                  <a:pt x="1277471" y="282388"/>
                </a:cubicBezTo>
                <a:cubicBezTo>
                  <a:pt x="1246282" y="282388"/>
                  <a:pt x="1175991" y="332360"/>
                  <a:pt x="1156448" y="363070"/>
                </a:cubicBezTo>
                <a:cubicBezTo>
                  <a:pt x="1134924" y="396894"/>
                  <a:pt x="1102659" y="470647"/>
                  <a:pt x="1102659" y="470647"/>
                </a:cubicBezTo>
                <a:cubicBezTo>
                  <a:pt x="1107726" y="498517"/>
                  <a:pt x="1101016" y="652045"/>
                  <a:pt x="1183342" y="658905"/>
                </a:cubicBezTo>
                <a:cubicBezTo>
                  <a:pt x="1220177" y="661975"/>
                  <a:pt x="1255059" y="640976"/>
                  <a:pt x="1290918" y="632011"/>
                </a:cubicBezTo>
                <a:cubicBezTo>
                  <a:pt x="1308847" y="618564"/>
                  <a:pt x="1327690" y="606255"/>
                  <a:pt x="1344706" y="591670"/>
                </a:cubicBezTo>
                <a:cubicBezTo>
                  <a:pt x="1359145" y="579294"/>
                  <a:pt x="1403806" y="554455"/>
                  <a:pt x="1385048" y="551329"/>
                </a:cubicBezTo>
                <a:cubicBezTo>
                  <a:pt x="1375776" y="549784"/>
                  <a:pt x="1246071" y="582711"/>
                  <a:pt x="1210236" y="591670"/>
                </a:cubicBezTo>
                <a:cubicBezTo>
                  <a:pt x="1214718" y="578223"/>
                  <a:pt x="1209784" y="554109"/>
                  <a:pt x="1223683" y="551329"/>
                </a:cubicBezTo>
                <a:cubicBezTo>
                  <a:pt x="1243339" y="547398"/>
                  <a:pt x="1263297" y="564049"/>
                  <a:pt x="1277471" y="578223"/>
                </a:cubicBezTo>
                <a:cubicBezTo>
                  <a:pt x="1291645" y="592397"/>
                  <a:pt x="1294420" y="614607"/>
                  <a:pt x="1304365" y="632011"/>
                </a:cubicBezTo>
                <a:cubicBezTo>
                  <a:pt x="1320094" y="659537"/>
                  <a:pt x="1354286" y="703055"/>
                  <a:pt x="1371600" y="726141"/>
                </a:cubicBezTo>
                <a:cubicBezTo>
                  <a:pt x="1435641" y="630081"/>
                  <a:pt x="1417550" y="676816"/>
                  <a:pt x="1438836" y="591670"/>
                </a:cubicBezTo>
                <a:cubicBezTo>
                  <a:pt x="1434354" y="712694"/>
                  <a:pt x="1472577" y="843206"/>
                  <a:pt x="1425389" y="954741"/>
                </a:cubicBezTo>
                <a:cubicBezTo>
                  <a:pt x="1407837" y="996228"/>
                  <a:pt x="1335947" y="942568"/>
                  <a:pt x="1290918" y="941294"/>
                </a:cubicBezTo>
                <a:lnTo>
                  <a:pt x="0" y="914400"/>
                </a:lnTo>
                <a:cubicBezTo>
                  <a:pt x="165847" y="896470"/>
                  <a:pt x="332449" y="884506"/>
                  <a:pt x="497542" y="860611"/>
                </a:cubicBezTo>
                <a:cubicBezTo>
                  <a:pt x="838296" y="811291"/>
                  <a:pt x="1429470" y="685232"/>
                  <a:pt x="1734671" y="605117"/>
                </a:cubicBezTo>
                <a:cubicBezTo>
                  <a:pt x="2076920" y="515277"/>
                  <a:pt x="2009596" y="529489"/>
                  <a:pt x="2218765" y="416858"/>
                </a:cubicBezTo>
                <a:cubicBezTo>
                  <a:pt x="2236415" y="407354"/>
                  <a:pt x="2256241" y="401615"/>
                  <a:pt x="2272553" y="389964"/>
                </a:cubicBezTo>
                <a:cubicBezTo>
                  <a:pt x="2318141" y="357402"/>
                  <a:pt x="2363826" y="271799"/>
                  <a:pt x="2393577" y="242047"/>
                </a:cubicBezTo>
                <a:cubicBezTo>
                  <a:pt x="2407024" y="228600"/>
                  <a:pt x="2422243" y="216716"/>
                  <a:pt x="2433918" y="201705"/>
                </a:cubicBezTo>
                <a:cubicBezTo>
                  <a:pt x="2453762" y="176191"/>
                  <a:pt x="2469170" y="147503"/>
                  <a:pt x="2487706" y="121023"/>
                </a:cubicBezTo>
                <a:cubicBezTo>
                  <a:pt x="2500558" y="102663"/>
                  <a:pt x="2514601" y="85164"/>
                  <a:pt x="2528048" y="67235"/>
                </a:cubicBezTo>
                <a:cubicBezTo>
                  <a:pt x="2544330" y="18389"/>
                  <a:pt x="2541495" y="41068"/>
                  <a:pt x="2541495" y="0"/>
                </a:cubicBezTo>
              </a:path>
            </a:pathLst>
          </a:custGeom>
          <a:noFill/>
          <a:ln w="4445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72621F-28F9-45DA-BFFB-CBEBACC472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75244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>
            <a:extLst>
              <a:ext uri="{FF2B5EF4-FFF2-40B4-BE49-F238E27FC236}">
                <a16:creationId xmlns:a16="http://schemas.microsoft.com/office/drawing/2014/main" id="{3C3407B2-2A84-4AE6-9916-96AF498BF2ED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BBA843-59B3-49ED-B468-2DBF64826074}"/>
              </a:ext>
            </a:extLst>
          </p:cNvPr>
          <p:cNvGrpSpPr/>
          <p:nvPr/>
        </p:nvGrpSpPr>
        <p:grpSpPr>
          <a:xfrm>
            <a:off x="1565340" y="1691907"/>
            <a:ext cx="9061320" cy="4503232"/>
            <a:chOff x="1357182" y="1844307"/>
            <a:chExt cx="9061320" cy="450323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E6348EB-7C3A-4181-974F-F479BCE3FC3D}"/>
                </a:ext>
              </a:extLst>
            </p:cNvPr>
            <p:cNvGrpSpPr/>
            <p:nvPr/>
          </p:nvGrpSpPr>
          <p:grpSpPr>
            <a:xfrm>
              <a:off x="1357182" y="1844307"/>
              <a:ext cx="2652012" cy="4503232"/>
              <a:chOff x="4947242" y="1246982"/>
              <a:chExt cx="2652012" cy="4503232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FA21A81-32FA-42EE-B1AB-4E8C455CE96F}"/>
                  </a:ext>
                </a:extLst>
              </p:cNvPr>
              <p:cNvGrpSpPr/>
              <p:nvPr/>
            </p:nvGrpSpPr>
            <p:grpSpPr>
              <a:xfrm>
                <a:off x="5059332" y="1246982"/>
                <a:ext cx="2269832" cy="2715858"/>
                <a:chOff x="2859764" y="1920833"/>
                <a:chExt cx="1245046" cy="1489699"/>
              </a:xfrm>
            </p:grpSpPr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2624F4F2-9E7A-4DA7-A62B-42564F0D2CD6}"/>
                    </a:ext>
                  </a:extLst>
                </p:cNvPr>
                <p:cNvSpPr/>
                <p:nvPr/>
              </p:nvSpPr>
              <p:spPr>
                <a:xfrm>
                  <a:off x="3182365" y="2593864"/>
                  <a:ext cx="599843" cy="38828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4000" b="1" dirty="0">
                      <a:solidFill>
                        <a:schemeClr val="accent2"/>
                      </a:solidFill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75%</a:t>
                  </a:r>
                </a:p>
              </p:txBody>
            </p:sp>
            <p:grpSp>
              <p:nvGrpSpPr>
                <p:cNvPr id="124" name="Group 123">
                  <a:extLst>
                    <a:ext uri="{FF2B5EF4-FFF2-40B4-BE49-F238E27FC236}">
                      <a16:creationId xmlns:a16="http://schemas.microsoft.com/office/drawing/2014/main" id="{2B0F01B9-693A-4F6D-9FD0-1C4B7DC13ADB}"/>
                    </a:ext>
                  </a:extLst>
                </p:cNvPr>
                <p:cNvGrpSpPr/>
                <p:nvPr/>
              </p:nvGrpSpPr>
              <p:grpSpPr>
                <a:xfrm>
                  <a:off x="2859764" y="2165486"/>
                  <a:ext cx="1245046" cy="1245046"/>
                  <a:chOff x="6525110" y="2578565"/>
                  <a:chExt cx="1245046" cy="1245046"/>
                </a:xfrm>
              </p:grpSpPr>
              <p:sp>
                <p:nvSpPr>
                  <p:cNvPr id="127" name="Freeform: Shape 126">
                    <a:extLst>
                      <a:ext uri="{FF2B5EF4-FFF2-40B4-BE49-F238E27FC236}">
                        <a16:creationId xmlns:a16="http://schemas.microsoft.com/office/drawing/2014/main" id="{3573EC39-7765-4D0D-9FCE-1AA0094A1195}"/>
                      </a:ext>
                    </a:extLst>
                  </p:cNvPr>
                  <p:cNvSpPr/>
                  <p:nvPr/>
                </p:nvSpPr>
                <p:spPr>
                  <a:xfrm>
                    <a:off x="6525110" y="2578565"/>
                    <a:ext cx="1245046" cy="1245046"/>
                  </a:xfrm>
                  <a:custGeom>
                    <a:avLst/>
                    <a:gdLst>
                      <a:gd name="connsiteX0" fmla="*/ 622523 w 1245046"/>
                      <a:gd name="connsiteY0" fmla="*/ 0 h 1245046"/>
                      <a:gd name="connsiteX1" fmla="*/ 1245046 w 1245046"/>
                      <a:gd name="connsiteY1" fmla="*/ 622523 h 1245046"/>
                      <a:gd name="connsiteX2" fmla="*/ 622523 w 1245046"/>
                      <a:gd name="connsiteY2" fmla="*/ 1245046 h 1245046"/>
                      <a:gd name="connsiteX3" fmla="*/ 0 w 1245046"/>
                      <a:gd name="connsiteY3" fmla="*/ 622523 h 1245046"/>
                      <a:gd name="connsiteX4" fmla="*/ 622523 w 1245046"/>
                      <a:gd name="connsiteY4" fmla="*/ 0 h 1245046"/>
                      <a:gd name="connsiteX5" fmla="*/ 622523 w 1245046"/>
                      <a:gd name="connsiteY5" fmla="*/ 176203 h 1245046"/>
                      <a:gd name="connsiteX6" fmla="*/ 176203 w 1245046"/>
                      <a:gd name="connsiteY6" fmla="*/ 622523 h 1245046"/>
                      <a:gd name="connsiteX7" fmla="*/ 622523 w 1245046"/>
                      <a:gd name="connsiteY7" fmla="*/ 1068843 h 1245046"/>
                      <a:gd name="connsiteX8" fmla="*/ 1068843 w 1245046"/>
                      <a:gd name="connsiteY8" fmla="*/ 622523 h 1245046"/>
                      <a:gd name="connsiteX9" fmla="*/ 622523 w 1245046"/>
                      <a:gd name="connsiteY9" fmla="*/ 176203 h 12450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45046" h="1245046">
                        <a:moveTo>
                          <a:pt x="622523" y="0"/>
                        </a:moveTo>
                        <a:cubicBezTo>
                          <a:pt x="966333" y="0"/>
                          <a:pt x="1245046" y="278713"/>
                          <a:pt x="1245046" y="622523"/>
                        </a:cubicBezTo>
                        <a:cubicBezTo>
                          <a:pt x="1245046" y="966333"/>
                          <a:pt x="966333" y="1245046"/>
                          <a:pt x="622523" y="1245046"/>
                        </a:cubicBezTo>
                        <a:cubicBezTo>
                          <a:pt x="278713" y="1245046"/>
                          <a:pt x="0" y="966333"/>
                          <a:pt x="0" y="622523"/>
                        </a:cubicBezTo>
                        <a:cubicBezTo>
                          <a:pt x="0" y="278713"/>
                          <a:pt x="278713" y="0"/>
                          <a:pt x="622523" y="0"/>
                        </a:cubicBezTo>
                        <a:close/>
                        <a:moveTo>
                          <a:pt x="622523" y="176203"/>
                        </a:moveTo>
                        <a:cubicBezTo>
                          <a:pt x="376027" y="176203"/>
                          <a:pt x="176203" y="376027"/>
                          <a:pt x="176203" y="622523"/>
                        </a:cubicBezTo>
                        <a:cubicBezTo>
                          <a:pt x="176203" y="869019"/>
                          <a:pt x="376027" y="1068843"/>
                          <a:pt x="622523" y="1068843"/>
                        </a:cubicBezTo>
                        <a:cubicBezTo>
                          <a:pt x="869019" y="1068843"/>
                          <a:pt x="1068843" y="869019"/>
                          <a:pt x="1068843" y="622523"/>
                        </a:cubicBezTo>
                        <a:cubicBezTo>
                          <a:pt x="1068843" y="376027"/>
                          <a:pt x="869019" y="176203"/>
                          <a:pt x="622523" y="17620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28" name="Freeform: Shape 127">
                    <a:extLst>
                      <a:ext uri="{FF2B5EF4-FFF2-40B4-BE49-F238E27FC236}">
                        <a16:creationId xmlns:a16="http://schemas.microsoft.com/office/drawing/2014/main" id="{5E6DC642-829E-4232-892D-1B0A167BD1EA}"/>
                      </a:ext>
                    </a:extLst>
                  </p:cNvPr>
                  <p:cNvSpPr/>
                  <p:nvPr/>
                </p:nvSpPr>
                <p:spPr>
                  <a:xfrm>
                    <a:off x="6525182" y="2578565"/>
                    <a:ext cx="1244903" cy="1245046"/>
                  </a:xfrm>
                  <a:custGeom>
                    <a:avLst/>
                    <a:gdLst>
                      <a:gd name="connsiteX0" fmla="*/ 622523 w 1244903"/>
                      <a:gd name="connsiteY0" fmla="*/ 0 h 1245046"/>
                      <a:gd name="connsiteX1" fmla="*/ 630196 w 1244903"/>
                      <a:gd name="connsiteY1" fmla="*/ 774 h 1245046"/>
                      <a:gd name="connsiteX2" fmla="*/ 630196 w 1244903"/>
                      <a:gd name="connsiteY2" fmla="*/ 176977 h 1245046"/>
                      <a:gd name="connsiteX3" fmla="*/ 622523 w 1244903"/>
                      <a:gd name="connsiteY3" fmla="*/ 176203 h 1245046"/>
                      <a:gd name="connsiteX4" fmla="*/ 176203 w 1244903"/>
                      <a:gd name="connsiteY4" fmla="*/ 622523 h 1245046"/>
                      <a:gd name="connsiteX5" fmla="*/ 622523 w 1244903"/>
                      <a:gd name="connsiteY5" fmla="*/ 1068843 h 1245046"/>
                      <a:gd name="connsiteX6" fmla="*/ 1059775 w 1244903"/>
                      <a:gd name="connsiteY6" fmla="*/ 712472 h 1245046"/>
                      <a:gd name="connsiteX7" fmla="*/ 1068699 w 1244903"/>
                      <a:gd name="connsiteY7" fmla="*/ 623949 h 1245046"/>
                      <a:gd name="connsiteX8" fmla="*/ 1244903 w 1244903"/>
                      <a:gd name="connsiteY8" fmla="*/ 623949 h 1245046"/>
                      <a:gd name="connsiteX9" fmla="*/ 1232399 w 1244903"/>
                      <a:gd name="connsiteY9" fmla="*/ 747983 h 1245046"/>
                      <a:gd name="connsiteX10" fmla="*/ 622523 w 1244903"/>
                      <a:gd name="connsiteY10" fmla="*/ 1245046 h 1245046"/>
                      <a:gd name="connsiteX11" fmla="*/ 0 w 1244903"/>
                      <a:gd name="connsiteY11" fmla="*/ 622523 h 1245046"/>
                      <a:gd name="connsiteX12" fmla="*/ 622523 w 1244903"/>
                      <a:gd name="connsiteY12" fmla="*/ 0 h 12450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44903" h="1245046">
                        <a:moveTo>
                          <a:pt x="622523" y="0"/>
                        </a:moveTo>
                        <a:lnTo>
                          <a:pt x="630196" y="774"/>
                        </a:lnTo>
                        <a:lnTo>
                          <a:pt x="630196" y="176977"/>
                        </a:lnTo>
                        <a:lnTo>
                          <a:pt x="622523" y="176203"/>
                        </a:lnTo>
                        <a:cubicBezTo>
                          <a:pt x="376027" y="176203"/>
                          <a:pt x="176203" y="376027"/>
                          <a:pt x="176203" y="622523"/>
                        </a:cubicBezTo>
                        <a:cubicBezTo>
                          <a:pt x="176203" y="869019"/>
                          <a:pt x="376027" y="1068843"/>
                          <a:pt x="622523" y="1068843"/>
                        </a:cubicBezTo>
                        <a:cubicBezTo>
                          <a:pt x="838207" y="1068843"/>
                          <a:pt x="1018158" y="915853"/>
                          <a:pt x="1059775" y="712472"/>
                        </a:cubicBezTo>
                        <a:lnTo>
                          <a:pt x="1068699" y="623949"/>
                        </a:lnTo>
                        <a:lnTo>
                          <a:pt x="1244903" y="623949"/>
                        </a:lnTo>
                        <a:lnTo>
                          <a:pt x="1232399" y="747983"/>
                        </a:lnTo>
                        <a:cubicBezTo>
                          <a:pt x="1174351" y="1031656"/>
                          <a:pt x="923357" y="1245046"/>
                          <a:pt x="622523" y="1245046"/>
                        </a:cubicBezTo>
                        <a:cubicBezTo>
                          <a:pt x="278713" y="1245046"/>
                          <a:pt x="0" y="966333"/>
                          <a:pt x="0" y="622523"/>
                        </a:cubicBezTo>
                        <a:cubicBezTo>
                          <a:pt x="0" y="278713"/>
                          <a:pt x="278713" y="0"/>
                          <a:pt x="622523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125" name="Freeform 65">
                  <a:extLst>
                    <a:ext uri="{FF2B5EF4-FFF2-40B4-BE49-F238E27FC236}">
                      <a16:creationId xmlns:a16="http://schemas.microsoft.com/office/drawing/2014/main" id="{2E36C958-9A2B-4DD8-987F-09DDBFFF7B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1376" y="1920833"/>
                  <a:ext cx="503292" cy="356133"/>
                </a:xfrm>
                <a:custGeom>
                  <a:avLst/>
                  <a:gdLst>
                    <a:gd name="T0" fmla="*/ 920 w 920"/>
                    <a:gd name="T1" fmla="*/ 0 h 651"/>
                    <a:gd name="T2" fmla="*/ 0 w 920"/>
                    <a:gd name="T3" fmla="*/ 0 h 651"/>
                    <a:gd name="T4" fmla="*/ 0 w 920"/>
                    <a:gd name="T5" fmla="*/ 394 h 651"/>
                    <a:gd name="T6" fmla="*/ 139 w 920"/>
                    <a:gd name="T7" fmla="*/ 394 h 651"/>
                    <a:gd name="T8" fmla="*/ 73 w 920"/>
                    <a:gd name="T9" fmla="*/ 651 h 651"/>
                    <a:gd name="T10" fmla="*/ 345 w 920"/>
                    <a:gd name="T11" fmla="*/ 394 h 651"/>
                    <a:gd name="T12" fmla="*/ 920 w 920"/>
                    <a:gd name="T13" fmla="*/ 394 h 651"/>
                    <a:gd name="T14" fmla="*/ 920 w 920"/>
                    <a:gd name="T15" fmla="*/ 0 h 6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20" h="651">
                      <a:moveTo>
                        <a:pt x="920" y="0"/>
                      </a:moveTo>
                      <a:lnTo>
                        <a:pt x="0" y="0"/>
                      </a:lnTo>
                      <a:lnTo>
                        <a:pt x="0" y="394"/>
                      </a:lnTo>
                      <a:lnTo>
                        <a:pt x="139" y="394"/>
                      </a:lnTo>
                      <a:lnTo>
                        <a:pt x="73" y="651"/>
                      </a:lnTo>
                      <a:lnTo>
                        <a:pt x="345" y="394"/>
                      </a:lnTo>
                      <a:lnTo>
                        <a:pt x="920" y="394"/>
                      </a:lnTo>
                      <a:lnTo>
                        <a:pt x="92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D0A0006E-3CED-4FA3-A718-724AD6C870FA}"/>
                    </a:ext>
                  </a:extLst>
                </p:cNvPr>
                <p:cNvSpPr/>
                <p:nvPr/>
              </p:nvSpPr>
              <p:spPr>
                <a:xfrm>
                  <a:off x="3668777" y="1957658"/>
                  <a:ext cx="368490" cy="13505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0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</a:rPr>
                    <a:t>75/95%</a:t>
                  </a:r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EE5CC8C0-9870-4402-9253-3EF475C2CE44}"/>
                  </a:ext>
                </a:extLst>
              </p:cNvPr>
              <p:cNvGrpSpPr/>
              <p:nvPr/>
            </p:nvGrpSpPr>
            <p:grpSpPr>
              <a:xfrm>
                <a:off x="5059332" y="4176506"/>
                <a:ext cx="2263860" cy="230832"/>
                <a:chOff x="5467259" y="4271318"/>
                <a:chExt cx="2263860" cy="230832"/>
              </a:xfrm>
            </p:grpSpPr>
            <p:sp>
              <p:nvSpPr>
                <p:cNvPr id="119" name="Rectangle 16">
                  <a:extLst>
                    <a:ext uri="{FF2B5EF4-FFF2-40B4-BE49-F238E27FC236}">
                      <a16:creationId xmlns:a16="http://schemas.microsoft.com/office/drawing/2014/main" id="{EAD09925-1FF8-46AB-81EA-A6CB1EDD6E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86712" y="4313409"/>
                  <a:ext cx="143866" cy="14665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Rectangle 15">
                  <a:extLst>
                    <a:ext uri="{FF2B5EF4-FFF2-40B4-BE49-F238E27FC236}">
                      <a16:creationId xmlns:a16="http://schemas.microsoft.com/office/drawing/2014/main" id="{C3655D59-9867-4F11-BE34-385AC59FC0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7259" y="4313409"/>
                  <a:ext cx="142010" cy="14665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1" name="Rectangle 120">
                  <a:extLst>
                    <a:ext uri="{FF2B5EF4-FFF2-40B4-BE49-F238E27FC236}">
                      <a16:creationId xmlns:a16="http://schemas.microsoft.com/office/drawing/2014/main" id="{E6BB25CC-2B04-4D77-A913-9DE768FB660A}"/>
                    </a:ext>
                  </a:extLst>
                </p:cNvPr>
                <p:cNvSpPr/>
                <p:nvPr/>
              </p:nvSpPr>
              <p:spPr>
                <a:xfrm>
                  <a:off x="5568137" y="4271318"/>
                  <a:ext cx="986167" cy="2308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Color Fact One</a:t>
                  </a:r>
                </a:p>
              </p:txBody>
            </p:sp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E72F857B-AB0F-48B5-AD24-F6DCAE5D19F4}"/>
                    </a:ext>
                  </a:extLst>
                </p:cNvPr>
                <p:cNvSpPr/>
                <p:nvPr/>
              </p:nvSpPr>
              <p:spPr>
                <a:xfrm>
                  <a:off x="6698464" y="4271318"/>
                  <a:ext cx="1032655" cy="2308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Color Fact Two</a:t>
                  </a:r>
                </a:p>
              </p:txBody>
            </p:sp>
          </p:grp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122F1BAB-7400-4C34-927D-CCF2E7E4A1E7}"/>
                  </a:ext>
                </a:extLst>
              </p:cNvPr>
              <p:cNvSpPr/>
              <p:nvPr/>
            </p:nvSpPr>
            <p:spPr>
              <a:xfrm>
                <a:off x="4947242" y="4640453"/>
                <a:ext cx="2537298" cy="4154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100" b="1" dirty="0">
                    <a:solidFill>
                      <a:schemeClr val="accent2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IPSUM DOLOR SIT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3B27BFB7-B3D5-421F-A6B6-212B89860732}"/>
                  </a:ext>
                </a:extLst>
              </p:cNvPr>
              <p:cNvSpPr txBox="1"/>
              <p:nvPr/>
            </p:nvSpPr>
            <p:spPr>
              <a:xfrm>
                <a:off x="4947242" y="5042328"/>
                <a:ext cx="265201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to Lorem Ipsum is not simply and random dummy</a:t>
                </a: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C68D046-8CC5-4EBF-AACB-FDB6B9280C42}"/>
                </a:ext>
              </a:extLst>
            </p:cNvPr>
            <p:cNvGrpSpPr/>
            <p:nvPr/>
          </p:nvGrpSpPr>
          <p:grpSpPr>
            <a:xfrm>
              <a:off x="4561836" y="1844307"/>
              <a:ext cx="2652012" cy="4503232"/>
              <a:chOff x="8342353" y="1246982"/>
              <a:chExt cx="2652012" cy="4503232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38160A15-1A1A-4A25-A21A-79AE5E01CDCB}"/>
                  </a:ext>
                </a:extLst>
              </p:cNvPr>
              <p:cNvGrpSpPr/>
              <p:nvPr/>
            </p:nvGrpSpPr>
            <p:grpSpPr>
              <a:xfrm>
                <a:off x="8431182" y="1246982"/>
                <a:ext cx="2269832" cy="2715858"/>
                <a:chOff x="2859764" y="1920833"/>
                <a:chExt cx="1245046" cy="1489699"/>
              </a:xfrm>
            </p:grpSpPr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20B0BEC1-D839-4050-9CF4-D74492BF0A4A}"/>
                    </a:ext>
                  </a:extLst>
                </p:cNvPr>
                <p:cNvSpPr/>
                <p:nvPr/>
              </p:nvSpPr>
              <p:spPr>
                <a:xfrm>
                  <a:off x="3179286" y="2593864"/>
                  <a:ext cx="605998" cy="38828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4000" b="1" dirty="0">
                      <a:solidFill>
                        <a:schemeClr val="accent2"/>
                      </a:solidFill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32%</a:t>
                  </a:r>
                </a:p>
              </p:txBody>
            </p:sp>
            <p:grpSp>
              <p:nvGrpSpPr>
                <p:cNvPr id="114" name="Group 113">
                  <a:extLst>
                    <a:ext uri="{FF2B5EF4-FFF2-40B4-BE49-F238E27FC236}">
                      <a16:creationId xmlns:a16="http://schemas.microsoft.com/office/drawing/2014/main" id="{837C9E4A-BB73-46B0-9B3E-BF24E38FF88D}"/>
                    </a:ext>
                  </a:extLst>
                </p:cNvPr>
                <p:cNvGrpSpPr/>
                <p:nvPr/>
              </p:nvGrpSpPr>
              <p:grpSpPr>
                <a:xfrm>
                  <a:off x="2859764" y="2165486"/>
                  <a:ext cx="1245046" cy="1245046"/>
                  <a:chOff x="6525110" y="2578565"/>
                  <a:chExt cx="1245046" cy="1245046"/>
                </a:xfrm>
              </p:grpSpPr>
              <p:sp>
                <p:nvSpPr>
                  <p:cNvPr id="117" name="Freeform: Shape 116">
                    <a:extLst>
                      <a:ext uri="{FF2B5EF4-FFF2-40B4-BE49-F238E27FC236}">
                        <a16:creationId xmlns:a16="http://schemas.microsoft.com/office/drawing/2014/main" id="{D47A6818-27D2-450E-9619-33679A09ADF2}"/>
                      </a:ext>
                    </a:extLst>
                  </p:cNvPr>
                  <p:cNvSpPr/>
                  <p:nvPr/>
                </p:nvSpPr>
                <p:spPr>
                  <a:xfrm>
                    <a:off x="6525110" y="2578565"/>
                    <a:ext cx="1245046" cy="1245046"/>
                  </a:xfrm>
                  <a:custGeom>
                    <a:avLst/>
                    <a:gdLst>
                      <a:gd name="connsiteX0" fmla="*/ 622523 w 1245046"/>
                      <a:gd name="connsiteY0" fmla="*/ 0 h 1245046"/>
                      <a:gd name="connsiteX1" fmla="*/ 1245046 w 1245046"/>
                      <a:gd name="connsiteY1" fmla="*/ 622523 h 1245046"/>
                      <a:gd name="connsiteX2" fmla="*/ 622523 w 1245046"/>
                      <a:gd name="connsiteY2" fmla="*/ 1245046 h 1245046"/>
                      <a:gd name="connsiteX3" fmla="*/ 0 w 1245046"/>
                      <a:gd name="connsiteY3" fmla="*/ 622523 h 1245046"/>
                      <a:gd name="connsiteX4" fmla="*/ 622523 w 1245046"/>
                      <a:gd name="connsiteY4" fmla="*/ 0 h 1245046"/>
                      <a:gd name="connsiteX5" fmla="*/ 622523 w 1245046"/>
                      <a:gd name="connsiteY5" fmla="*/ 176203 h 1245046"/>
                      <a:gd name="connsiteX6" fmla="*/ 176203 w 1245046"/>
                      <a:gd name="connsiteY6" fmla="*/ 622523 h 1245046"/>
                      <a:gd name="connsiteX7" fmla="*/ 622523 w 1245046"/>
                      <a:gd name="connsiteY7" fmla="*/ 1068843 h 1245046"/>
                      <a:gd name="connsiteX8" fmla="*/ 1068843 w 1245046"/>
                      <a:gd name="connsiteY8" fmla="*/ 622523 h 1245046"/>
                      <a:gd name="connsiteX9" fmla="*/ 622523 w 1245046"/>
                      <a:gd name="connsiteY9" fmla="*/ 176203 h 12450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45046" h="1245046">
                        <a:moveTo>
                          <a:pt x="622523" y="0"/>
                        </a:moveTo>
                        <a:cubicBezTo>
                          <a:pt x="966333" y="0"/>
                          <a:pt x="1245046" y="278713"/>
                          <a:pt x="1245046" y="622523"/>
                        </a:cubicBezTo>
                        <a:cubicBezTo>
                          <a:pt x="1245046" y="966333"/>
                          <a:pt x="966333" y="1245046"/>
                          <a:pt x="622523" y="1245046"/>
                        </a:cubicBezTo>
                        <a:cubicBezTo>
                          <a:pt x="278713" y="1245046"/>
                          <a:pt x="0" y="966333"/>
                          <a:pt x="0" y="622523"/>
                        </a:cubicBezTo>
                        <a:cubicBezTo>
                          <a:pt x="0" y="278713"/>
                          <a:pt x="278713" y="0"/>
                          <a:pt x="622523" y="0"/>
                        </a:cubicBezTo>
                        <a:close/>
                        <a:moveTo>
                          <a:pt x="622523" y="176203"/>
                        </a:moveTo>
                        <a:cubicBezTo>
                          <a:pt x="376027" y="176203"/>
                          <a:pt x="176203" y="376027"/>
                          <a:pt x="176203" y="622523"/>
                        </a:cubicBezTo>
                        <a:cubicBezTo>
                          <a:pt x="176203" y="869019"/>
                          <a:pt x="376027" y="1068843"/>
                          <a:pt x="622523" y="1068843"/>
                        </a:cubicBezTo>
                        <a:cubicBezTo>
                          <a:pt x="869019" y="1068843"/>
                          <a:pt x="1068843" y="869019"/>
                          <a:pt x="1068843" y="622523"/>
                        </a:cubicBezTo>
                        <a:cubicBezTo>
                          <a:pt x="1068843" y="376027"/>
                          <a:pt x="869019" y="176203"/>
                          <a:pt x="622523" y="17620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18" name="Freeform: Shape 117">
                    <a:extLst>
                      <a:ext uri="{FF2B5EF4-FFF2-40B4-BE49-F238E27FC236}">
                        <a16:creationId xmlns:a16="http://schemas.microsoft.com/office/drawing/2014/main" id="{70986899-BAA1-4E12-A15D-1F7E255858AF}"/>
                      </a:ext>
                    </a:extLst>
                  </p:cNvPr>
                  <p:cNvSpPr/>
                  <p:nvPr/>
                </p:nvSpPr>
                <p:spPr>
                  <a:xfrm>
                    <a:off x="6525182" y="2578565"/>
                    <a:ext cx="1244903" cy="1245046"/>
                  </a:xfrm>
                  <a:custGeom>
                    <a:avLst/>
                    <a:gdLst>
                      <a:gd name="connsiteX0" fmla="*/ 622523 w 1244903"/>
                      <a:gd name="connsiteY0" fmla="*/ 0 h 1245046"/>
                      <a:gd name="connsiteX1" fmla="*/ 630196 w 1244903"/>
                      <a:gd name="connsiteY1" fmla="*/ 774 h 1245046"/>
                      <a:gd name="connsiteX2" fmla="*/ 630196 w 1244903"/>
                      <a:gd name="connsiteY2" fmla="*/ 176977 h 1245046"/>
                      <a:gd name="connsiteX3" fmla="*/ 622523 w 1244903"/>
                      <a:gd name="connsiteY3" fmla="*/ 176203 h 1245046"/>
                      <a:gd name="connsiteX4" fmla="*/ 176203 w 1244903"/>
                      <a:gd name="connsiteY4" fmla="*/ 622523 h 1245046"/>
                      <a:gd name="connsiteX5" fmla="*/ 622523 w 1244903"/>
                      <a:gd name="connsiteY5" fmla="*/ 1068843 h 1245046"/>
                      <a:gd name="connsiteX6" fmla="*/ 1059775 w 1244903"/>
                      <a:gd name="connsiteY6" fmla="*/ 712472 h 1245046"/>
                      <a:gd name="connsiteX7" fmla="*/ 1068699 w 1244903"/>
                      <a:gd name="connsiteY7" fmla="*/ 623949 h 1245046"/>
                      <a:gd name="connsiteX8" fmla="*/ 1244903 w 1244903"/>
                      <a:gd name="connsiteY8" fmla="*/ 623949 h 1245046"/>
                      <a:gd name="connsiteX9" fmla="*/ 1232399 w 1244903"/>
                      <a:gd name="connsiteY9" fmla="*/ 747983 h 1245046"/>
                      <a:gd name="connsiteX10" fmla="*/ 622523 w 1244903"/>
                      <a:gd name="connsiteY10" fmla="*/ 1245046 h 1245046"/>
                      <a:gd name="connsiteX11" fmla="*/ 0 w 1244903"/>
                      <a:gd name="connsiteY11" fmla="*/ 622523 h 1245046"/>
                      <a:gd name="connsiteX12" fmla="*/ 622523 w 1244903"/>
                      <a:gd name="connsiteY12" fmla="*/ 0 h 12450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44903" h="1245046">
                        <a:moveTo>
                          <a:pt x="622523" y="0"/>
                        </a:moveTo>
                        <a:lnTo>
                          <a:pt x="630196" y="774"/>
                        </a:lnTo>
                        <a:lnTo>
                          <a:pt x="630196" y="176977"/>
                        </a:lnTo>
                        <a:lnTo>
                          <a:pt x="622523" y="176203"/>
                        </a:lnTo>
                        <a:cubicBezTo>
                          <a:pt x="376027" y="176203"/>
                          <a:pt x="176203" y="376027"/>
                          <a:pt x="176203" y="622523"/>
                        </a:cubicBezTo>
                        <a:cubicBezTo>
                          <a:pt x="176203" y="869019"/>
                          <a:pt x="376027" y="1068843"/>
                          <a:pt x="622523" y="1068843"/>
                        </a:cubicBezTo>
                        <a:cubicBezTo>
                          <a:pt x="838207" y="1068843"/>
                          <a:pt x="1018158" y="915853"/>
                          <a:pt x="1059775" y="712472"/>
                        </a:cubicBezTo>
                        <a:lnTo>
                          <a:pt x="1068699" y="623949"/>
                        </a:lnTo>
                        <a:lnTo>
                          <a:pt x="1244903" y="623949"/>
                        </a:lnTo>
                        <a:lnTo>
                          <a:pt x="1232399" y="747983"/>
                        </a:lnTo>
                        <a:cubicBezTo>
                          <a:pt x="1174351" y="1031656"/>
                          <a:pt x="923357" y="1245046"/>
                          <a:pt x="622523" y="1245046"/>
                        </a:cubicBezTo>
                        <a:cubicBezTo>
                          <a:pt x="278713" y="1245046"/>
                          <a:pt x="0" y="966333"/>
                          <a:pt x="0" y="622523"/>
                        </a:cubicBezTo>
                        <a:cubicBezTo>
                          <a:pt x="0" y="278713"/>
                          <a:pt x="278713" y="0"/>
                          <a:pt x="622523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115" name="Freeform 65">
                  <a:extLst>
                    <a:ext uri="{FF2B5EF4-FFF2-40B4-BE49-F238E27FC236}">
                      <a16:creationId xmlns:a16="http://schemas.microsoft.com/office/drawing/2014/main" id="{BF133751-0D79-4CD7-AE3C-67BEA7F0BF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1376" y="1920833"/>
                  <a:ext cx="503292" cy="356133"/>
                </a:xfrm>
                <a:custGeom>
                  <a:avLst/>
                  <a:gdLst>
                    <a:gd name="T0" fmla="*/ 920 w 920"/>
                    <a:gd name="T1" fmla="*/ 0 h 651"/>
                    <a:gd name="T2" fmla="*/ 0 w 920"/>
                    <a:gd name="T3" fmla="*/ 0 h 651"/>
                    <a:gd name="T4" fmla="*/ 0 w 920"/>
                    <a:gd name="T5" fmla="*/ 394 h 651"/>
                    <a:gd name="T6" fmla="*/ 139 w 920"/>
                    <a:gd name="T7" fmla="*/ 394 h 651"/>
                    <a:gd name="T8" fmla="*/ 73 w 920"/>
                    <a:gd name="T9" fmla="*/ 651 h 651"/>
                    <a:gd name="T10" fmla="*/ 345 w 920"/>
                    <a:gd name="T11" fmla="*/ 394 h 651"/>
                    <a:gd name="T12" fmla="*/ 920 w 920"/>
                    <a:gd name="T13" fmla="*/ 394 h 651"/>
                    <a:gd name="T14" fmla="*/ 920 w 920"/>
                    <a:gd name="T15" fmla="*/ 0 h 6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20" h="651">
                      <a:moveTo>
                        <a:pt x="920" y="0"/>
                      </a:moveTo>
                      <a:lnTo>
                        <a:pt x="0" y="0"/>
                      </a:lnTo>
                      <a:lnTo>
                        <a:pt x="0" y="394"/>
                      </a:lnTo>
                      <a:lnTo>
                        <a:pt x="139" y="394"/>
                      </a:lnTo>
                      <a:lnTo>
                        <a:pt x="73" y="651"/>
                      </a:lnTo>
                      <a:lnTo>
                        <a:pt x="345" y="394"/>
                      </a:lnTo>
                      <a:lnTo>
                        <a:pt x="920" y="394"/>
                      </a:lnTo>
                      <a:lnTo>
                        <a:pt x="92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38335F61-2001-46F8-9778-7DE568977494}"/>
                    </a:ext>
                  </a:extLst>
                </p:cNvPr>
                <p:cNvSpPr/>
                <p:nvPr/>
              </p:nvSpPr>
              <p:spPr>
                <a:xfrm>
                  <a:off x="3668777" y="1957658"/>
                  <a:ext cx="368490" cy="13505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0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</a:rPr>
                    <a:t>75/95%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EC008534-EBBF-4ACF-B092-99294F6E59EA}"/>
                  </a:ext>
                </a:extLst>
              </p:cNvPr>
              <p:cNvGrpSpPr/>
              <p:nvPr/>
            </p:nvGrpSpPr>
            <p:grpSpPr>
              <a:xfrm>
                <a:off x="8437154" y="4176506"/>
                <a:ext cx="2263860" cy="230832"/>
                <a:chOff x="5467259" y="4271318"/>
                <a:chExt cx="2263860" cy="230832"/>
              </a:xfrm>
            </p:grpSpPr>
            <p:sp>
              <p:nvSpPr>
                <p:cNvPr id="109" name="Rectangle 16">
                  <a:extLst>
                    <a:ext uri="{FF2B5EF4-FFF2-40B4-BE49-F238E27FC236}">
                      <a16:creationId xmlns:a16="http://schemas.microsoft.com/office/drawing/2014/main" id="{57198219-9B1A-4F85-AD15-ECCA860919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86712" y="4313409"/>
                  <a:ext cx="143866" cy="14665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Rectangle 15">
                  <a:extLst>
                    <a:ext uri="{FF2B5EF4-FFF2-40B4-BE49-F238E27FC236}">
                      <a16:creationId xmlns:a16="http://schemas.microsoft.com/office/drawing/2014/main" id="{D63353E1-8D37-46C4-91E9-637BCBAFEB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7259" y="4313409"/>
                  <a:ext cx="142010" cy="146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36EFE1DE-2146-4B84-8BC7-BB573440A28F}"/>
                    </a:ext>
                  </a:extLst>
                </p:cNvPr>
                <p:cNvSpPr/>
                <p:nvPr/>
              </p:nvSpPr>
              <p:spPr>
                <a:xfrm>
                  <a:off x="5568137" y="4271318"/>
                  <a:ext cx="986167" cy="2308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Color Fact One</a:t>
                  </a:r>
                </a:p>
              </p:txBody>
            </p:sp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D3497DC4-62C8-4558-8B59-513DCCE5E798}"/>
                    </a:ext>
                  </a:extLst>
                </p:cNvPr>
                <p:cNvSpPr/>
                <p:nvPr/>
              </p:nvSpPr>
              <p:spPr>
                <a:xfrm>
                  <a:off x="6698464" y="4271318"/>
                  <a:ext cx="1032655" cy="2308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Color Fact Two</a:t>
                  </a:r>
                </a:p>
              </p:txBody>
            </p:sp>
          </p:grp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9596122B-68C9-44DA-A3DE-7F96254E093A}"/>
                  </a:ext>
                </a:extLst>
              </p:cNvPr>
              <p:cNvSpPr/>
              <p:nvPr/>
            </p:nvSpPr>
            <p:spPr>
              <a:xfrm>
                <a:off x="8342353" y="4640453"/>
                <a:ext cx="2537298" cy="4154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100" b="1" dirty="0">
                    <a:solidFill>
                      <a:schemeClr val="accent2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IPSUM DOLOR SIT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CB620E3B-7F32-404F-9791-A5935493D49D}"/>
                  </a:ext>
                </a:extLst>
              </p:cNvPr>
              <p:cNvSpPr txBox="1"/>
              <p:nvPr/>
            </p:nvSpPr>
            <p:spPr>
              <a:xfrm>
                <a:off x="8342353" y="5042328"/>
                <a:ext cx="265201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to Lorem Ipsum is not simply and random dummy</a:t>
                </a:r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DA771B10-3B24-49A8-9669-51D0D0A93E46}"/>
                </a:ext>
              </a:extLst>
            </p:cNvPr>
            <p:cNvGrpSpPr/>
            <p:nvPr/>
          </p:nvGrpSpPr>
          <p:grpSpPr>
            <a:xfrm>
              <a:off x="7766490" y="1844307"/>
              <a:ext cx="2652012" cy="4503232"/>
              <a:chOff x="8342353" y="1246982"/>
              <a:chExt cx="2652012" cy="4503232"/>
            </a:xfrm>
          </p:grpSpPr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694E1779-59E1-4148-9DDC-DE862EF64102}"/>
                  </a:ext>
                </a:extLst>
              </p:cNvPr>
              <p:cNvGrpSpPr/>
              <p:nvPr/>
            </p:nvGrpSpPr>
            <p:grpSpPr>
              <a:xfrm>
                <a:off x="8431182" y="1246982"/>
                <a:ext cx="2269832" cy="2715858"/>
                <a:chOff x="2859764" y="1920833"/>
                <a:chExt cx="1245046" cy="1489699"/>
              </a:xfrm>
            </p:grpSpPr>
            <p:sp>
              <p:nvSpPr>
                <p:cNvPr id="138" name="Rectangle 137">
                  <a:extLst>
                    <a:ext uri="{FF2B5EF4-FFF2-40B4-BE49-F238E27FC236}">
                      <a16:creationId xmlns:a16="http://schemas.microsoft.com/office/drawing/2014/main" id="{14C3A3FC-9089-422A-B8BF-96A9D9A06572}"/>
                    </a:ext>
                  </a:extLst>
                </p:cNvPr>
                <p:cNvSpPr/>
                <p:nvPr/>
              </p:nvSpPr>
              <p:spPr>
                <a:xfrm>
                  <a:off x="3179286" y="2593864"/>
                  <a:ext cx="605998" cy="38828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4000" b="1" dirty="0">
                      <a:solidFill>
                        <a:schemeClr val="accent2"/>
                      </a:solidFill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32%</a:t>
                  </a:r>
                </a:p>
              </p:txBody>
            </p:sp>
            <p:grpSp>
              <p:nvGrpSpPr>
                <p:cNvPr id="139" name="Group 138">
                  <a:extLst>
                    <a:ext uri="{FF2B5EF4-FFF2-40B4-BE49-F238E27FC236}">
                      <a16:creationId xmlns:a16="http://schemas.microsoft.com/office/drawing/2014/main" id="{F8D6B892-BA4D-457A-8FC2-885411E54AF3}"/>
                    </a:ext>
                  </a:extLst>
                </p:cNvPr>
                <p:cNvGrpSpPr/>
                <p:nvPr/>
              </p:nvGrpSpPr>
              <p:grpSpPr>
                <a:xfrm>
                  <a:off x="2859764" y="2165486"/>
                  <a:ext cx="1245046" cy="1245046"/>
                  <a:chOff x="6525110" y="2578565"/>
                  <a:chExt cx="1245046" cy="1245046"/>
                </a:xfrm>
              </p:grpSpPr>
              <p:sp>
                <p:nvSpPr>
                  <p:cNvPr id="142" name="Freeform: Shape 141">
                    <a:extLst>
                      <a:ext uri="{FF2B5EF4-FFF2-40B4-BE49-F238E27FC236}">
                        <a16:creationId xmlns:a16="http://schemas.microsoft.com/office/drawing/2014/main" id="{092A0AC7-0963-4252-9F48-204A8750E5CC}"/>
                      </a:ext>
                    </a:extLst>
                  </p:cNvPr>
                  <p:cNvSpPr/>
                  <p:nvPr/>
                </p:nvSpPr>
                <p:spPr>
                  <a:xfrm>
                    <a:off x="6525110" y="2578565"/>
                    <a:ext cx="1245046" cy="1245046"/>
                  </a:xfrm>
                  <a:custGeom>
                    <a:avLst/>
                    <a:gdLst>
                      <a:gd name="connsiteX0" fmla="*/ 622523 w 1245046"/>
                      <a:gd name="connsiteY0" fmla="*/ 0 h 1245046"/>
                      <a:gd name="connsiteX1" fmla="*/ 1245046 w 1245046"/>
                      <a:gd name="connsiteY1" fmla="*/ 622523 h 1245046"/>
                      <a:gd name="connsiteX2" fmla="*/ 622523 w 1245046"/>
                      <a:gd name="connsiteY2" fmla="*/ 1245046 h 1245046"/>
                      <a:gd name="connsiteX3" fmla="*/ 0 w 1245046"/>
                      <a:gd name="connsiteY3" fmla="*/ 622523 h 1245046"/>
                      <a:gd name="connsiteX4" fmla="*/ 622523 w 1245046"/>
                      <a:gd name="connsiteY4" fmla="*/ 0 h 1245046"/>
                      <a:gd name="connsiteX5" fmla="*/ 622523 w 1245046"/>
                      <a:gd name="connsiteY5" fmla="*/ 176203 h 1245046"/>
                      <a:gd name="connsiteX6" fmla="*/ 176203 w 1245046"/>
                      <a:gd name="connsiteY6" fmla="*/ 622523 h 1245046"/>
                      <a:gd name="connsiteX7" fmla="*/ 622523 w 1245046"/>
                      <a:gd name="connsiteY7" fmla="*/ 1068843 h 1245046"/>
                      <a:gd name="connsiteX8" fmla="*/ 1068843 w 1245046"/>
                      <a:gd name="connsiteY8" fmla="*/ 622523 h 1245046"/>
                      <a:gd name="connsiteX9" fmla="*/ 622523 w 1245046"/>
                      <a:gd name="connsiteY9" fmla="*/ 176203 h 12450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45046" h="1245046">
                        <a:moveTo>
                          <a:pt x="622523" y="0"/>
                        </a:moveTo>
                        <a:cubicBezTo>
                          <a:pt x="966333" y="0"/>
                          <a:pt x="1245046" y="278713"/>
                          <a:pt x="1245046" y="622523"/>
                        </a:cubicBezTo>
                        <a:cubicBezTo>
                          <a:pt x="1245046" y="966333"/>
                          <a:pt x="966333" y="1245046"/>
                          <a:pt x="622523" y="1245046"/>
                        </a:cubicBezTo>
                        <a:cubicBezTo>
                          <a:pt x="278713" y="1245046"/>
                          <a:pt x="0" y="966333"/>
                          <a:pt x="0" y="622523"/>
                        </a:cubicBezTo>
                        <a:cubicBezTo>
                          <a:pt x="0" y="278713"/>
                          <a:pt x="278713" y="0"/>
                          <a:pt x="622523" y="0"/>
                        </a:cubicBezTo>
                        <a:close/>
                        <a:moveTo>
                          <a:pt x="622523" y="176203"/>
                        </a:moveTo>
                        <a:cubicBezTo>
                          <a:pt x="376027" y="176203"/>
                          <a:pt x="176203" y="376027"/>
                          <a:pt x="176203" y="622523"/>
                        </a:cubicBezTo>
                        <a:cubicBezTo>
                          <a:pt x="176203" y="869019"/>
                          <a:pt x="376027" y="1068843"/>
                          <a:pt x="622523" y="1068843"/>
                        </a:cubicBezTo>
                        <a:cubicBezTo>
                          <a:pt x="869019" y="1068843"/>
                          <a:pt x="1068843" y="869019"/>
                          <a:pt x="1068843" y="622523"/>
                        </a:cubicBezTo>
                        <a:cubicBezTo>
                          <a:pt x="1068843" y="376027"/>
                          <a:pt x="869019" y="176203"/>
                          <a:pt x="622523" y="17620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43" name="Freeform: Shape 142">
                    <a:extLst>
                      <a:ext uri="{FF2B5EF4-FFF2-40B4-BE49-F238E27FC236}">
                        <a16:creationId xmlns:a16="http://schemas.microsoft.com/office/drawing/2014/main" id="{323FAD74-0E19-4C9A-A058-BD88041E4984}"/>
                      </a:ext>
                    </a:extLst>
                  </p:cNvPr>
                  <p:cNvSpPr/>
                  <p:nvPr/>
                </p:nvSpPr>
                <p:spPr>
                  <a:xfrm>
                    <a:off x="6525182" y="2578565"/>
                    <a:ext cx="1244903" cy="1245046"/>
                  </a:xfrm>
                  <a:custGeom>
                    <a:avLst/>
                    <a:gdLst>
                      <a:gd name="connsiteX0" fmla="*/ 622523 w 1244903"/>
                      <a:gd name="connsiteY0" fmla="*/ 0 h 1245046"/>
                      <a:gd name="connsiteX1" fmla="*/ 630196 w 1244903"/>
                      <a:gd name="connsiteY1" fmla="*/ 774 h 1245046"/>
                      <a:gd name="connsiteX2" fmla="*/ 630196 w 1244903"/>
                      <a:gd name="connsiteY2" fmla="*/ 176977 h 1245046"/>
                      <a:gd name="connsiteX3" fmla="*/ 622523 w 1244903"/>
                      <a:gd name="connsiteY3" fmla="*/ 176203 h 1245046"/>
                      <a:gd name="connsiteX4" fmla="*/ 176203 w 1244903"/>
                      <a:gd name="connsiteY4" fmla="*/ 622523 h 1245046"/>
                      <a:gd name="connsiteX5" fmla="*/ 622523 w 1244903"/>
                      <a:gd name="connsiteY5" fmla="*/ 1068843 h 1245046"/>
                      <a:gd name="connsiteX6" fmla="*/ 1059775 w 1244903"/>
                      <a:gd name="connsiteY6" fmla="*/ 712472 h 1245046"/>
                      <a:gd name="connsiteX7" fmla="*/ 1068699 w 1244903"/>
                      <a:gd name="connsiteY7" fmla="*/ 623949 h 1245046"/>
                      <a:gd name="connsiteX8" fmla="*/ 1244903 w 1244903"/>
                      <a:gd name="connsiteY8" fmla="*/ 623949 h 1245046"/>
                      <a:gd name="connsiteX9" fmla="*/ 1232399 w 1244903"/>
                      <a:gd name="connsiteY9" fmla="*/ 747983 h 1245046"/>
                      <a:gd name="connsiteX10" fmla="*/ 622523 w 1244903"/>
                      <a:gd name="connsiteY10" fmla="*/ 1245046 h 1245046"/>
                      <a:gd name="connsiteX11" fmla="*/ 0 w 1244903"/>
                      <a:gd name="connsiteY11" fmla="*/ 622523 h 1245046"/>
                      <a:gd name="connsiteX12" fmla="*/ 622523 w 1244903"/>
                      <a:gd name="connsiteY12" fmla="*/ 0 h 12450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44903" h="1245046">
                        <a:moveTo>
                          <a:pt x="622523" y="0"/>
                        </a:moveTo>
                        <a:lnTo>
                          <a:pt x="630196" y="774"/>
                        </a:lnTo>
                        <a:lnTo>
                          <a:pt x="630196" y="176977"/>
                        </a:lnTo>
                        <a:lnTo>
                          <a:pt x="622523" y="176203"/>
                        </a:lnTo>
                        <a:cubicBezTo>
                          <a:pt x="376027" y="176203"/>
                          <a:pt x="176203" y="376027"/>
                          <a:pt x="176203" y="622523"/>
                        </a:cubicBezTo>
                        <a:cubicBezTo>
                          <a:pt x="176203" y="869019"/>
                          <a:pt x="376027" y="1068843"/>
                          <a:pt x="622523" y="1068843"/>
                        </a:cubicBezTo>
                        <a:cubicBezTo>
                          <a:pt x="838207" y="1068843"/>
                          <a:pt x="1018158" y="915853"/>
                          <a:pt x="1059775" y="712472"/>
                        </a:cubicBezTo>
                        <a:lnTo>
                          <a:pt x="1068699" y="623949"/>
                        </a:lnTo>
                        <a:lnTo>
                          <a:pt x="1244903" y="623949"/>
                        </a:lnTo>
                        <a:lnTo>
                          <a:pt x="1232399" y="747983"/>
                        </a:lnTo>
                        <a:cubicBezTo>
                          <a:pt x="1174351" y="1031656"/>
                          <a:pt x="923357" y="1245046"/>
                          <a:pt x="622523" y="1245046"/>
                        </a:cubicBezTo>
                        <a:cubicBezTo>
                          <a:pt x="278713" y="1245046"/>
                          <a:pt x="0" y="966333"/>
                          <a:pt x="0" y="622523"/>
                        </a:cubicBezTo>
                        <a:cubicBezTo>
                          <a:pt x="0" y="278713"/>
                          <a:pt x="278713" y="0"/>
                          <a:pt x="622523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140" name="Freeform 65">
                  <a:extLst>
                    <a:ext uri="{FF2B5EF4-FFF2-40B4-BE49-F238E27FC236}">
                      <a16:creationId xmlns:a16="http://schemas.microsoft.com/office/drawing/2014/main" id="{16F45739-34A4-48E4-B7DB-E760655D3B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1376" y="1920833"/>
                  <a:ext cx="503292" cy="356133"/>
                </a:xfrm>
                <a:custGeom>
                  <a:avLst/>
                  <a:gdLst>
                    <a:gd name="T0" fmla="*/ 920 w 920"/>
                    <a:gd name="T1" fmla="*/ 0 h 651"/>
                    <a:gd name="T2" fmla="*/ 0 w 920"/>
                    <a:gd name="T3" fmla="*/ 0 h 651"/>
                    <a:gd name="T4" fmla="*/ 0 w 920"/>
                    <a:gd name="T5" fmla="*/ 394 h 651"/>
                    <a:gd name="T6" fmla="*/ 139 w 920"/>
                    <a:gd name="T7" fmla="*/ 394 h 651"/>
                    <a:gd name="T8" fmla="*/ 73 w 920"/>
                    <a:gd name="T9" fmla="*/ 651 h 651"/>
                    <a:gd name="T10" fmla="*/ 345 w 920"/>
                    <a:gd name="T11" fmla="*/ 394 h 651"/>
                    <a:gd name="T12" fmla="*/ 920 w 920"/>
                    <a:gd name="T13" fmla="*/ 394 h 651"/>
                    <a:gd name="T14" fmla="*/ 920 w 920"/>
                    <a:gd name="T15" fmla="*/ 0 h 6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20" h="651">
                      <a:moveTo>
                        <a:pt x="920" y="0"/>
                      </a:moveTo>
                      <a:lnTo>
                        <a:pt x="0" y="0"/>
                      </a:lnTo>
                      <a:lnTo>
                        <a:pt x="0" y="394"/>
                      </a:lnTo>
                      <a:lnTo>
                        <a:pt x="139" y="394"/>
                      </a:lnTo>
                      <a:lnTo>
                        <a:pt x="73" y="651"/>
                      </a:lnTo>
                      <a:lnTo>
                        <a:pt x="345" y="394"/>
                      </a:lnTo>
                      <a:lnTo>
                        <a:pt x="920" y="394"/>
                      </a:lnTo>
                      <a:lnTo>
                        <a:pt x="92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Rectangle 140">
                  <a:extLst>
                    <a:ext uri="{FF2B5EF4-FFF2-40B4-BE49-F238E27FC236}">
                      <a16:creationId xmlns:a16="http://schemas.microsoft.com/office/drawing/2014/main" id="{B28839D4-1F2C-4C61-A58C-04D397896C6E}"/>
                    </a:ext>
                  </a:extLst>
                </p:cNvPr>
                <p:cNvSpPr/>
                <p:nvPr/>
              </p:nvSpPr>
              <p:spPr>
                <a:xfrm>
                  <a:off x="3668777" y="1957658"/>
                  <a:ext cx="368490" cy="13505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0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</a:rPr>
                    <a:t>75/95%</a:t>
                  </a:r>
                </a:p>
              </p:txBody>
            </p:sp>
          </p:grpSp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CFEB729E-E14E-45CB-A991-38791D0A19C2}"/>
                  </a:ext>
                </a:extLst>
              </p:cNvPr>
              <p:cNvGrpSpPr/>
              <p:nvPr/>
            </p:nvGrpSpPr>
            <p:grpSpPr>
              <a:xfrm>
                <a:off x="8437154" y="4176506"/>
                <a:ext cx="2263860" cy="230832"/>
                <a:chOff x="5467259" y="4271318"/>
                <a:chExt cx="2263860" cy="230832"/>
              </a:xfrm>
            </p:grpSpPr>
            <p:sp>
              <p:nvSpPr>
                <p:cNvPr id="134" name="Rectangle 16">
                  <a:extLst>
                    <a:ext uri="{FF2B5EF4-FFF2-40B4-BE49-F238E27FC236}">
                      <a16:creationId xmlns:a16="http://schemas.microsoft.com/office/drawing/2014/main" id="{61B2822D-F270-4B12-8F7E-D39C958D6C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86712" y="4313409"/>
                  <a:ext cx="143866" cy="14665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Rectangle 15">
                  <a:extLst>
                    <a:ext uri="{FF2B5EF4-FFF2-40B4-BE49-F238E27FC236}">
                      <a16:creationId xmlns:a16="http://schemas.microsoft.com/office/drawing/2014/main" id="{495832D7-CC52-4091-AFD7-435C799B8A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7259" y="4313409"/>
                  <a:ext cx="142010" cy="146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2309AE4A-DC07-430D-BC0B-348516FCD780}"/>
                    </a:ext>
                  </a:extLst>
                </p:cNvPr>
                <p:cNvSpPr/>
                <p:nvPr/>
              </p:nvSpPr>
              <p:spPr>
                <a:xfrm>
                  <a:off x="5568137" y="4271318"/>
                  <a:ext cx="986167" cy="2308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Color Fact One</a:t>
                  </a:r>
                </a:p>
              </p:txBody>
            </p:sp>
            <p:sp>
              <p:nvSpPr>
                <p:cNvPr id="137" name="Rectangle 136">
                  <a:extLst>
                    <a:ext uri="{FF2B5EF4-FFF2-40B4-BE49-F238E27FC236}">
                      <a16:creationId xmlns:a16="http://schemas.microsoft.com/office/drawing/2014/main" id="{26BB7BFA-E930-44EB-83DE-5BF736613D08}"/>
                    </a:ext>
                  </a:extLst>
                </p:cNvPr>
                <p:cNvSpPr/>
                <p:nvPr/>
              </p:nvSpPr>
              <p:spPr>
                <a:xfrm>
                  <a:off x="6698464" y="4271318"/>
                  <a:ext cx="1032655" cy="2308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9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Color Fact Two</a:t>
                  </a:r>
                </a:p>
              </p:txBody>
            </p:sp>
          </p:grp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F923601E-9640-4DF0-8A41-DB61902ED91D}"/>
                  </a:ext>
                </a:extLst>
              </p:cNvPr>
              <p:cNvSpPr/>
              <p:nvPr/>
            </p:nvSpPr>
            <p:spPr>
              <a:xfrm>
                <a:off x="8342353" y="4640453"/>
                <a:ext cx="2537298" cy="4154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100" b="1" dirty="0">
                    <a:solidFill>
                      <a:schemeClr val="accent2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IPSUM DOLOR SIT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BE265BD3-55D5-4E33-AF07-706BAB594ACB}"/>
                  </a:ext>
                </a:extLst>
              </p:cNvPr>
              <p:cNvSpPr txBox="1"/>
              <p:nvPr/>
            </p:nvSpPr>
            <p:spPr>
              <a:xfrm>
                <a:off x="8342353" y="5042328"/>
                <a:ext cx="265201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to Lorem Ipsum is not simply and random dummy</a:t>
                </a:r>
              </a:p>
            </p:txBody>
          </p:sp>
        </p:grp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DC3E8A38-DACF-4C3C-8385-0B77FB5D9B03}"/>
              </a:ext>
            </a:extLst>
          </p:cNvPr>
          <p:cNvSpPr/>
          <p:nvPr/>
        </p:nvSpPr>
        <p:spPr>
          <a:xfrm>
            <a:off x="4225135" y="364544"/>
            <a:ext cx="3741730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Infographic</a:t>
            </a:r>
            <a:endParaRPr lang="en-US" sz="5000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18399"/>
      </p:ext>
    </p:extLst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 129">
            <a:extLst>
              <a:ext uri="{FF2B5EF4-FFF2-40B4-BE49-F238E27FC236}">
                <a16:creationId xmlns:a16="http://schemas.microsoft.com/office/drawing/2014/main" id="{0B9B7E80-7C36-45F9-90AA-1C6065FA912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951C2CA5-1745-4AAB-9531-D76DE64142B8}"/>
              </a:ext>
            </a:extLst>
          </p:cNvPr>
          <p:cNvSpPr txBox="1"/>
          <p:nvPr/>
        </p:nvSpPr>
        <p:spPr>
          <a:xfrm>
            <a:off x="1259828" y="2839124"/>
            <a:ext cx="8893822" cy="2816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30000" b="1" spc="-3000" dirty="0">
                <a:solidFill>
                  <a:schemeClr val="tx1">
                    <a:alpha val="10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Q&amp;A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A42865F8-3F95-4CFB-8B33-0657FF179AB5}"/>
              </a:ext>
            </a:extLst>
          </p:cNvPr>
          <p:cNvSpPr/>
          <p:nvPr/>
        </p:nvSpPr>
        <p:spPr>
          <a:xfrm>
            <a:off x="3086100" y="3010957"/>
            <a:ext cx="6477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100" b="1" spc="6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THANKS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CF627EDD-A567-4EE4-BEAF-C04D6741BC50}"/>
              </a:ext>
            </a:extLst>
          </p:cNvPr>
          <p:cNvSpPr txBox="1"/>
          <p:nvPr/>
        </p:nvSpPr>
        <p:spPr>
          <a:xfrm>
            <a:off x="4159542" y="3871407"/>
            <a:ext cx="6372884" cy="2154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10000" b="1" dirty="0">
                <a:solidFill>
                  <a:schemeClr val="tx1">
                    <a:alpha val="10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SESSION</a:t>
            </a:r>
          </a:p>
        </p:txBody>
      </p:sp>
    </p:spTree>
    <p:extLst>
      <p:ext uri="{BB962C8B-B14F-4D97-AF65-F5344CB8AC3E}">
        <p14:creationId xmlns:p14="http://schemas.microsoft.com/office/powerpoint/2010/main" val="236731527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980A028-5D45-4430-AF95-5C28B5447178}"/>
              </a:ext>
            </a:extLst>
          </p:cNvPr>
          <p:cNvSpPr/>
          <p:nvPr/>
        </p:nvSpPr>
        <p:spPr>
          <a:xfrm>
            <a:off x="7277100" y="0"/>
            <a:ext cx="4914900" cy="6858000"/>
          </a:xfrm>
          <a:custGeom>
            <a:avLst/>
            <a:gdLst>
              <a:gd name="connsiteX0" fmla="*/ 400689 w 4914900"/>
              <a:gd name="connsiteY0" fmla="*/ 0 h 6858000"/>
              <a:gd name="connsiteX1" fmla="*/ 4914900 w 4914900"/>
              <a:gd name="connsiteY1" fmla="*/ 0 h 6858000"/>
              <a:gd name="connsiteX2" fmla="*/ 4914900 w 4914900"/>
              <a:gd name="connsiteY2" fmla="*/ 6858000 h 6858000"/>
              <a:gd name="connsiteX3" fmla="*/ 0 w 4914900"/>
              <a:gd name="connsiteY3" fmla="*/ 1943100 h 6858000"/>
              <a:gd name="connsiteX4" fmla="*/ 386238 w 4914900"/>
              <a:gd name="connsiteY4" fmla="*/ 299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14900" h="6858000">
                <a:moveTo>
                  <a:pt x="400689" y="0"/>
                </a:moveTo>
                <a:lnTo>
                  <a:pt x="4914900" y="0"/>
                </a:lnTo>
                <a:lnTo>
                  <a:pt x="4914900" y="6858000"/>
                </a:lnTo>
                <a:cubicBezTo>
                  <a:pt x="2200476" y="6858000"/>
                  <a:pt x="0" y="4657524"/>
                  <a:pt x="0" y="1943100"/>
                </a:cubicBezTo>
                <a:cubicBezTo>
                  <a:pt x="0" y="1264494"/>
                  <a:pt x="137530" y="618010"/>
                  <a:pt x="386238" y="2999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A81BC57-8448-4E6D-9575-818D38D7FE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DC1F8B8-97C8-44E1-97C7-B8B42B975E76}"/>
              </a:ext>
            </a:extLst>
          </p:cNvPr>
          <p:cNvGrpSpPr/>
          <p:nvPr/>
        </p:nvGrpSpPr>
        <p:grpSpPr>
          <a:xfrm>
            <a:off x="858961" y="904819"/>
            <a:ext cx="4375118" cy="5048362"/>
            <a:chOff x="1282732" y="1001770"/>
            <a:chExt cx="4375118" cy="504836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EE4BA77-7729-4076-A530-6188243A0C07}"/>
                </a:ext>
              </a:extLst>
            </p:cNvPr>
            <p:cNvSpPr txBox="1"/>
            <p:nvPr/>
          </p:nvSpPr>
          <p:spPr>
            <a:xfrm>
              <a:off x="1282732" y="1001770"/>
              <a:ext cx="4279868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WE are best on</a:t>
              </a:r>
            </a:p>
            <a:p>
              <a:r>
                <a:rPr lang="en-US" sz="3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the creativeness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DFF89BF-5F15-47C6-8F6D-CAEFB99563E9}"/>
                </a:ext>
              </a:extLst>
            </p:cNvPr>
            <p:cNvCxnSpPr/>
            <p:nvPr/>
          </p:nvCxnSpPr>
          <p:spPr>
            <a:xfrm>
              <a:off x="1404008" y="2336104"/>
              <a:ext cx="1748118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Subtitle 6">
              <a:extLst>
                <a:ext uri="{FF2B5EF4-FFF2-40B4-BE49-F238E27FC236}">
                  <a16:creationId xmlns:a16="http://schemas.microsoft.com/office/drawing/2014/main" id="{7AD39ED3-FE5C-4261-A536-3B0D0693EBF9}"/>
                </a:ext>
              </a:extLst>
            </p:cNvPr>
            <p:cNvSpPr txBox="1">
              <a:spLocks/>
            </p:cNvSpPr>
            <p:nvPr/>
          </p:nvSpPr>
          <p:spPr>
            <a:xfrm>
              <a:off x="1284931" y="2643506"/>
              <a:ext cx="4372919" cy="1519924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If you are going to use a passage of </a:t>
              </a:r>
              <a:r>
                <a:rPr lang="en-US" sz="15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Lorem</a:t>
              </a:r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 </a:t>
              </a:r>
              <a:r>
                <a:rPr lang="en-US" sz="15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Ipsum</a:t>
              </a:r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Light" panose="020B0306030504020204" pitchFamily="34" charset="0"/>
                </a:rPr>
                <a:t>, you need to be sure there isn't anything embarrassing hidden in the middle of text.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E519D36-1D4B-4494-A064-6E651C233631}"/>
                </a:ext>
              </a:extLst>
            </p:cNvPr>
            <p:cNvSpPr txBox="1"/>
            <p:nvPr/>
          </p:nvSpPr>
          <p:spPr>
            <a:xfrm>
              <a:off x="1282732" y="4265028"/>
              <a:ext cx="4169773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200000"/>
                </a:lnSpc>
                <a:buClr>
                  <a:schemeClr val="bg1"/>
                </a:buClr>
                <a:buFont typeface="Wingdings" panose="05000000000000000000" pitchFamily="2" charset="2"/>
                <a:buChar char="§"/>
              </a:pPr>
              <a:r>
                <a:rPr lang="en-US" sz="11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Living grass to for can't gathered waters had winged.</a:t>
              </a:r>
            </a:p>
            <a:p>
              <a:pPr marL="171450" indent="-171450">
                <a:lnSpc>
                  <a:spcPct val="200000"/>
                </a:lnSpc>
                <a:buClr>
                  <a:schemeClr val="bg1"/>
                </a:buClr>
                <a:buFont typeface="Wingdings" panose="05000000000000000000" pitchFamily="2" charset="2"/>
                <a:buChar char="§"/>
              </a:pPr>
              <a:r>
                <a:rPr lang="en-US" sz="11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Creped don't subdue which I two set had seasons.</a:t>
              </a:r>
            </a:p>
            <a:p>
              <a:pPr marL="171450" indent="-171450">
                <a:lnSpc>
                  <a:spcPct val="200000"/>
                </a:lnSpc>
                <a:buClr>
                  <a:schemeClr val="bg1"/>
                </a:buClr>
                <a:buFont typeface="Wingdings" panose="05000000000000000000" pitchFamily="2" charset="2"/>
                <a:buChar char="§"/>
              </a:pPr>
              <a:r>
                <a:rPr lang="en-US" sz="11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Fifth you'll, man wherein seas our creeping. </a:t>
              </a:r>
            </a:p>
            <a:p>
              <a:pPr marL="171450" indent="-171450">
                <a:lnSpc>
                  <a:spcPct val="200000"/>
                </a:lnSpc>
                <a:buClr>
                  <a:schemeClr val="bg1"/>
                </a:buClr>
                <a:buFont typeface="Wingdings" panose="05000000000000000000" pitchFamily="2" charset="2"/>
                <a:buChar char="§"/>
              </a:pPr>
              <a:r>
                <a:rPr lang="en-US" sz="11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Make from for seas place and won't appear him.</a:t>
              </a:r>
            </a:p>
            <a:p>
              <a:pPr marL="171450" indent="-171450">
                <a:lnSpc>
                  <a:spcPct val="200000"/>
                </a:lnSpc>
                <a:buClr>
                  <a:schemeClr val="bg1"/>
                </a:buClr>
                <a:buFont typeface="Wingdings" panose="05000000000000000000" pitchFamily="2" charset="2"/>
                <a:buChar char="§"/>
              </a:pPr>
              <a:r>
                <a:rPr lang="en-US" sz="11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Dry heaven she'd whose years, Bring two saying have</a:t>
              </a: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D8506E4-F60F-4DC3-B004-F8BBF3A244BD}"/>
                </a:ext>
              </a:extLst>
            </p:cNvPr>
            <p:cNvCxnSpPr/>
            <p:nvPr/>
          </p:nvCxnSpPr>
          <p:spPr>
            <a:xfrm>
              <a:off x="1404008" y="4135876"/>
              <a:ext cx="4048497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C40FC6-F3F5-4EC8-8EDC-475DDD45B2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17A36A6-F46A-44F7-AD2F-4F5720B6D2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DA7CCB-45E6-4802-AA04-826343C930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800490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8DF3FE69-A6F1-4ECD-8EF7-E6E11FE46108}"/>
              </a:ext>
            </a:extLst>
          </p:cNvPr>
          <p:cNvSpPr/>
          <p:nvPr/>
        </p:nvSpPr>
        <p:spPr>
          <a:xfrm>
            <a:off x="1514476" y="1194091"/>
            <a:ext cx="2819400" cy="8382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FFB5888-DA0A-4368-B0F5-F08A4BFE635A}"/>
              </a:ext>
            </a:extLst>
          </p:cNvPr>
          <p:cNvSpPr txBox="1"/>
          <p:nvPr/>
        </p:nvSpPr>
        <p:spPr>
          <a:xfrm>
            <a:off x="1514475" y="2367689"/>
            <a:ext cx="389572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b="1" dirty="0">
                <a:latin typeface="Roboto Slab" pitchFamily="2" charset="0"/>
                <a:ea typeface="Roboto Slab" pitchFamily="2" charset="0"/>
                <a:cs typeface="Bebas" charset="0"/>
              </a:rPr>
              <a:t>About Us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13DAE5B-4A1F-409F-8CEB-2DBF56CCE447}"/>
              </a:ext>
            </a:extLst>
          </p:cNvPr>
          <p:cNvSpPr txBox="1"/>
          <p:nvPr/>
        </p:nvSpPr>
        <p:spPr>
          <a:xfrm>
            <a:off x="6611617" y="3796346"/>
            <a:ext cx="4065909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15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a piece of College in Virginia, looked up one of the more obscure Latin</a:t>
            </a:r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99101CD4-50E3-4DB2-BFC5-4FBA838C3457}"/>
              </a:ext>
            </a:extLst>
          </p:cNvPr>
          <p:cNvCxnSpPr>
            <a:cxnSpLocks/>
          </p:cNvCxnSpPr>
          <p:nvPr/>
        </p:nvCxnSpPr>
        <p:spPr>
          <a:xfrm>
            <a:off x="5257801" y="2826490"/>
            <a:ext cx="1209675" cy="11286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85B428E7-37B1-4634-8195-E733283BF0C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337" y="1362628"/>
            <a:ext cx="1815678" cy="501127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E5CCC0-B155-4CBD-8B53-7DB36B9FE1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D0A0F0B-C8EB-44E0-BFB1-B25F7FA365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80538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38F9A925-C800-481C-B727-8FD86D3873DF}"/>
              </a:ext>
            </a:extLst>
          </p:cNvPr>
          <p:cNvSpPr/>
          <p:nvPr/>
        </p:nvSpPr>
        <p:spPr>
          <a:xfrm>
            <a:off x="894791" y="1123950"/>
            <a:ext cx="2597286" cy="57340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C2454F9-472E-4C96-94FD-3AC87144F666}"/>
              </a:ext>
            </a:extLst>
          </p:cNvPr>
          <p:cNvSpPr txBox="1"/>
          <p:nvPr/>
        </p:nvSpPr>
        <p:spPr>
          <a:xfrm>
            <a:off x="1626992" y="2018576"/>
            <a:ext cx="1132884" cy="3944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5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A</a:t>
            </a:r>
          </a:p>
          <a:p>
            <a:pPr>
              <a:lnSpc>
                <a:spcPts val="5000"/>
              </a:lnSpc>
            </a:pPr>
            <a:r>
              <a:rPr lang="en-US" sz="5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B</a:t>
            </a:r>
          </a:p>
          <a:p>
            <a:pPr>
              <a:lnSpc>
                <a:spcPts val="5000"/>
              </a:lnSpc>
            </a:pPr>
            <a:r>
              <a:rPr lang="en-US" sz="5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O</a:t>
            </a:r>
          </a:p>
          <a:p>
            <a:pPr>
              <a:lnSpc>
                <a:spcPts val="5000"/>
              </a:lnSpc>
            </a:pPr>
            <a:r>
              <a:rPr lang="en-US" sz="5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U</a:t>
            </a:r>
          </a:p>
          <a:p>
            <a:pPr>
              <a:lnSpc>
                <a:spcPts val="5000"/>
              </a:lnSpc>
            </a:pPr>
            <a:r>
              <a:rPr lang="en-US" sz="5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T</a:t>
            </a:r>
          </a:p>
          <a:p>
            <a:pPr>
              <a:lnSpc>
                <a:spcPts val="5000"/>
              </a:lnSpc>
            </a:pPr>
            <a:r>
              <a:rPr lang="en-US" sz="5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Us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D2A13B8-70A6-4503-8519-C96D606CD00B}"/>
              </a:ext>
            </a:extLst>
          </p:cNvPr>
          <p:cNvSpPr txBox="1"/>
          <p:nvPr/>
        </p:nvSpPr>
        <p:spPr>
          <a:xfrm>
            <a:off x="3754105" y="1540059"/>
            <a:ext cx="4306418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</a:t>
            </a:r>
          </a:p>
          <a:p>
            <a:pPr>
              <a:lnSpc>
                <a:spcPts val="1600"/>
              </a:lnSpc>
            </a:pP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Roboto Slab" pitchFamily="2" charset="0"/>
              <a:ea typeface="Roboto Slab" pitchFamily="2" charset="0"/>
              <a:cs typeface="Open Sans" panose="020B0606030504020204" pitchFamily="34" charset="0"/>
            </a:endParaRPr>
          </a:p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College in Virginia, looked up one of the more obscure Latin words,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,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FAFDCA0-FED8-422E-AFD8-5BD9E15AF9C4}"/>
              </a:ext>
            </a:extLst>
          </p:cNvPr>
          <p:cNvGrpSpPr/>
          <p:nvPr/>
        </p:nvGrpSpPr>
        <p:grpSpPr>
          <a:xfrm>
            <a:off x="3849354" y="3443861"/>
            <a:ext cx="4211169" cy="483017"/>
            <a:chOff x="896256" y="3267045"/>
            <a:chExt cx="4211169" cy="483017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97FDE7E-119B-4367-9FDD-93E9EF97BD5F}"/>
                </a:ext>
              </a:extLst>
            </p:cNvPr>
            <p:cNvSpPr/>
            <p:nvPr/>
          </p:nvSpPr>
          <p:spPr>
            <a:xfrm>
              <a:off x="896256" y="3352800"/>
              <a:ext cx="190500" cy="190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811CEA77-79D8-4530-9A21-ADCC87BF6D86}"/>
                </a:ext>
              </a:extLst>
            </p:cNvPr>
            <p:cNvSpPr txBox="1"/>
            <p:nvPr/>
          </p:nvSpPr>
          <p:spPr>
            <a:xfrm>
              <a:off x="1383390" y="3267045"/>
              <a:ext cx="3724035" cy="483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Contrary to popular belief, Lorem Ipsum is not simply literature from 45 BC, making it over 2000 years old.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F786088-2E56-4C70-AB88-9E038B2FEAC2}"/>
              </a:ext>
            </a:extLst>
          </p:cNvPr>
          <p:cNvGrpSpPr/>
          <p:nvPr/>
        </p:nvGrpSpPr>
        <p:grpSpPr>
          <a:xfrm>
            <a:off x="3849354" y="4159713"/>
            <a:ext cx="4211169" cy="483017"/>
            <a:chOff x="896256" y="3267045"/>
            <a:chExt cx="4211169" cy="483017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CD53BA07-2E38-4BB7-AA13-B518B388B362}"/>
                </a:ext>
              </a:extLst>
            </p:cNvPr>
            <p:cNvSpPr/>
            <p:nvPr/>
          </p:nvSpPr>
          <p:spPr>
            <a:xfrm>
              <a:off x="896256" y="3352800"/>
              <a:ext cx="190500" cy="190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A464971-FABD-4763-91E0-74BEE867771A}"/>
                </a:ext>
              </a:extLst>
            </p:cNvPr>
            <p:cNvSpPr txBox="1"/>
            <p:nvPr/>
          </p:nvSpPr>
          <p:spPr>
            <a:xfrm>
              <a:off x="1383390" y="3267045"/>
              <a:ext cx="3724035" cy="483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Contrary to popular belief, Lorem Ipsum is not simply literature from 45 BC, making it over 2000 years old.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6ED52589-DFFF-41DF-A325-F7C2AFF6E79F}"/>
              </a:ext>
            </a:extLst>
          </p:cNvPr>
          <p:cNvGrpSpPr/>
          <p:nvPr/>
        </p:nvGrpSpPr>
        <p:grpSpPr>
          <a:xfrm>
            <a:off x="3849354" y="4875566"/>
            <a:ext cx="4211169" cy="483017"/>
            <a:chOff x="896256" y="3267045"/>
            <a:chExt cx="4211169" cy="483017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362E98EB-165C-429D-ADDD-DBD6CC68CFA0}"/>
                </a:ext>
              </a:extLst>
            </p:cNvPr>
            <p:cNvSpPr/>
            <p:nvPr/>
          </p:nvSpPr>
          <p:spPr>
            <a:xfrm>
              <a:off x="896256" y="3352800"/>
              <a:ext cx="190500" cy="190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A80806A-FC83-4B10-98E4-21A2CEB5A285}"/>
                </a:ext>
              </a:extLst>
            </p:cNvPr>
            <p:cNvSpPr txBox="1"/>
            <p:nvPr/>
          </p:nvSpPr>
          <p:spPr>
            <a:xfrm>
              <a:off x="1383390" y="3267045"/>
              <a:ext cx="3724035" cy="483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Contrary to popular belief, Lorem Ipsum is not simply random text literature from 45 BC, years old.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B19B38-C845-45B3-A51F-4915FBC3CF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CE02539-B83C-4043-9CD8-CA075F6152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19427965"/>
      </p:ext>
    </p:extLst>
  </p:cSld>
  <p:clrMapOvr>
    <a:masterClrMapping/>
  </p:clrMapOvr>
  <p:transition spd="slow"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BE11D31-99C1-431C-BBF2-EDFCC7438F3A}"/>
              </a:ext>
            </a:extLst>
          </p:cNvPr>
          <p:cNvSpPr txBox="1"/>
          <p:nvPr/>
        </p:nvSpPr>
        <p:spPr>
          <a:xfrm>
            <a:off x="5023431" y="512692"/>
            <a:ext cx="214513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500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D2A13B8-70A6-4503-8519-C96D606CD00B}"/>
              </a:ext>
            </a:extLst>
          </p:cNvPr>
          <p:cNvSpPr txBox="1"/>
          <p:nvPr/>
        </p:nvSpPr>
        <p:spPr>
          <a:xfrm>
            <a:off x="1055328" y="1827949"/>
            <a:ext cx="4306418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</a:t>
            </a:r>
          </a:p>
          <a:p>
            <a:pPr>
              <a:lnSpc>
                <a:spcPts val="1600"/>
              </a:lnSpc>
            </a:pPr>
            <a:endParaRPr lang="en-US" sz="1100" dirty="0">
              <a:latin typeface="Roboto Slab" pitchFamily="2" charset="0"/>
              <a:ea typeface="Roboto Slab" pitchFamily="2" charset="0"/>
              <a:cs typeface="Open Sans" panose="020B0606030504020204" pitchFamily="34" charset="0"/>
            </a:endParaRPr>
          </a:p>
          <a:p>
            <a:pPr>
              <a:lnSpc>
                <a:spcPts val="1600"/>
              </a:lnSpc>
            </a:pPr>
            <a:r>
              <a:rPr lang="en-US" sz="11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College in Virginia, looked up one of the more obscure Latin words, </a:t>
            </a:r>
            <a:r>
              <a:rPr lang="en-US" sz="1100" dirty="0" err="1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,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97FDE7E-119B-4367-9FDD-93E9EF97BD5F}"/>
              </a:ext>
            </a:extLst>
          </p:cNvPr>
          <p:cNvSpPr/>
          <p:nvPr/>
        </p:nvSpPr>
        <p:spPr>
          <a:xfrm>
            <a:off x="1150577" y="4249937"/>
            <a:ext cx="190500" cy="1905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11CEA77-79D8-4530-9A21-ADCC87BF6D86}"/>
              </a:ext>
            </a:extLst>
          </p:cNvPr>
          <p:cNvSpPr txBox="1"/>
          <p:nvPr/>
        </p:nvSpPr>
        <p:spPr>
          <a:xfrm>
            <a:off x="1637711" y="4164182"/>
            <a:ext cx="3724035" cy="483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Contrary to popular belief, Lorem Ipsum is not simply literature from 45 BC, making it over 2000 years old.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CD53BA07-2E38-4BB7-AA13-B518B388B362}"/>
              </a:ext>
            </a:extLst>
          </p:cNvPr>
          <p:cNvSpPr/>
          <p:nvPr/>
        </p:nvSpPr>
        <p:spPr>
          <a:xfrm>
            <a:off x="1150577" y="4965789"/>
            <a:ext cx="190500" cy="1905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A464971-FABD-4763-91E0-74BEE867771A}"/>
              </a:ext>
            </a:extLst>
          </p:cNvPr>
          <p:cNvSpPr txBox="1"/>
          <p:nvPr/>
        </p:nvSpPr>
        <p:spPr>
          <a:xfrm>
            <a:off x="1637711" y="4880034"/>
            <a:ext cx="3724035" cy="483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Contrary to popular belief, Lorem Ipsum is not simply literature from 45 BC, making it over 2000 years old.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62E98EB-165C-429D-ADDD-DBD6CC68CFA0}"/>
              </a:ext>
            </a:extLst>
          </p:cNvPr>
          <p:cNvSpPr/>
          <p:nvPr/>
        </p:nvSpPr>
        <p:spPr>
          <a:xfrm>
            <a:off x="1150577" y="5681642"/>
            <a:ext cx="190500" cy="1905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80806A-FC83-4B10-98E4-21A2CEB5A285}"/>
              </a:ext>
            </a:extLst>
          </p:cNvPr>
          <p:cNvSpPr txBox="1"/>
          <p:nvPr/>
        </p:nvSpPr>
        <p:spPr>
          <a:xfrm>
            <a:off x="1637711" y="5595887"/>
            <a:ext cx="3724035" cy="483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Contrary to popular belief, Lorem Ipsum is not simply random text literature from 45 BC, years old.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94C653-99A7-4C3A-85EF-56F9A3F0D9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EC203CA-D4BF-4724-B38C-4C0F7EC67F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635E0E3-AF35-4A2B-988C-6C93DD5AF6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2593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>
            <a:extLst>
              <a:ext uri="{FF2B5EF4-FFF2-40B4-BE49-F238E27FC236}">
                <a16:creationId xmlns:a16="http://schemas.microsoft.com/office/drawing/2014/main" id="{ADF3720A-B134-492F-9222-B16075188D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A89D748-D17C-4CCD-9FB7-8DB3083F0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718C947-8F35-4473-AB15-786C1C0EACFD}"/>
              </a:ext>
            </a:extLst>
          </p:cNvPr>
          <p:cNvGrpSpPr/>
          <p:nvPr/>
        </p:nvGrpSpPr>
        <p:grpSpPr>
          <a:xfrm>
            <a:off x="7954637" y="2446665"/>
            <a:ext cx="3399163" cy="707886"/>
            <a:chOff x="896256" y="3267045"/>
            <a:chExt cx="3399163" cy="70788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77D3FF1E-BCFE-448C-8628-C527F7335CF8}"/>
                </a:ext>
              </a:extLst>
            </p:cNvPr>
            <p:cNvSpPr/>
            <p:nvPr/>
          </p:nvSpPr>
          <p:spPr>
            <a:xfrm>
              <a:off x="896256" y="3352800"/>
              <a:ext cx="190500" cy="190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47C4881-2AB0-4332-95D3-C93B5F435002}"/>
                </a:ext>
              </a:extLst>
            </p:cNvPr>
            <p:cNvSpPr txBox="1"/>
            <p:nvPr/>
          </p:nvSpPr>
          <p:spPr>
            <a:xfrm>
              <a:off x="1383391" y="3267045"/>
              <a:ext cx="29120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Contrary to popular belief, Lorem Ipsum is not simply literature from 45 BC, making it over 2000 years old.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2CF7FB3-D230-45FA-BF82-1C79AD37578B}"/>
              </a:ext>
            </a:extLst>
          </p:cNvPr>
          <p:cNvGrpSpPr/>
          <p:nvPr/>
        </p:nvGrpSpPr>
        <p:grpSpPr>
          <a:xfrm>
            <a:off x="838200" y="2446665"/>
            <a:ext cx="3399163" cy="707886"/>
            <a:chOff x="838200" y="2446665"/>
            <a:chExt cx="3399163" cy="70788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75458C9-0753-464B-9D50-A4A4AABB3098}"/>
                </a:ext>
              </a:extLst>
            </p:cNvPr>
            <p:cNvSpPr/>
            <p:nvPr/>
          </p:nvSpPr>
          <p:spPr>
            <a:xfrm>
              <a:off x="4046863" y="2532420"/>
              <a:ext cx="190500" cy="190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73B9907-CDE3-4B93-86E1-04FE9D2289E9}"/>
                </a:ext>
              </a:extLst>
            </p:cNvPr>
            <p:cNvSpPr txBox="1"/>
            <p:nvPr/>
          </p:nvSpPr>
          <p:spPr>
            <a:xfrm>
              <a:off x="838200" y="2446665"/>
              <a:ext cx="29120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Contrary to popular belief, Lorem Ipsum is not simply literature from 45 BC, making it over 2000 years old.</a:t>
              </a:r>
            </a:p>
          </p:txBody>
        </p: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A5980C6-3B52-4029-838E-FEBA8442A164}"/>
              </a:ext>
            </a:extLst>
          </p:cNvPr>
          <p:cNvSpPr/>
          <p:nvPr/>
        </p:nvSpPr>
        <p:spPr>
          <a:xfrm>
            <a:off x="6624658" y="1873262"/>
            <a:ext cx="1509942" cy="1509942"/>
          </a:xfrm>
          <a:custGeom>
            <a:avLst/>
            <a:gdLst>
              <a:gd name="connsiteX0" fmla="*/ 0 w 1509942"/>
              <a:gd name="connsiteY0" fmla="*/ 0 h 1509942"/>
              <a:gd name="connsiteX1" fmla="*/ 1509942 w 1509942"/>
              <a:gd name="connsiteY1" fmla="*/ 0 h 1509942"/>
              <a:gd name="connsiteX2" fmla="*/ 1509942 w 1509942"/>
              <a:gd name="connsiteY2" fmla="*/ 1509942 h 1509942"/>
              <a:gd name="connsiteX3" fmla="*/ 0 w 1509942"/>
              <a:gd name="connsiteY3" fmla="*/ 1509942 h 1509942"/>
              <a:gd name="connsiteX4" fmla="*/ 0 w 1509942"/>
              <a:gd name="connsiteY4" fmla="*/ 0 h 1509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9942" h="1509942">
                <a:moveTo>
                  <a:pt x="0" y="0"/>
                </a:moveTo>
                <a:lnTo>
                  <a:pt x="1509942" y="0"/>
                </a:lnTo>
                <a:lnTo>
                  <a:pt x="1509942" y="1509942"/>
                </a:lnTo>
                <a:lnTo>
                  <a:pt x="0" y="150994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marL="0" lvl="0" indent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3000" b="1" kern="12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02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9FA64EF-B89A-4152-AE31-D768358251CE}"/>
              </a:ext>
            </a:extLst>
          </p:cNvPr>
          <p:cNvSpPr/>
          <p:nvPr/>
        </p:nvSpPr>
        <p:spPr>
          <a:xfrm>
            <a:off x="4057399" y="1873262"/>
            <a:ext cx="1509942" cy="1509942"/>
          </a:xfrm>
          <a:custGeom>
            <a:avLst/>
            <a:gdLst>
              <a:gd name="connsiteX0" fmla="*/ 0 w 1509942"/>
              <a:gd name="connsiteY0" fmla="*/ 0 h 1509942"/>
              <a:gd name="connsiteX1" fmla="*/ 1509942 w 1509942"/>
              <a:gd name="connsiteY1" fmla="*/ 0 h 1509942"/>
              <a:gd name="connsiteX2" fmla="*/ 1509942 w 1509942"/>
              <a:gd name="connsiteY2" fmla="*/ 1509942 h 1509942"/>
              <a:gd name="connsiteX3" fmla="*/ 0 w 1509942"/>
              <a:gd name="connsiteY3" fmla="*/ 1509942 h 1509942"/>
              <a:gd name="connsiteX4" fmla="*/ 0 w 1509942"/>
              <a:gd name="connsiteY4" fmla="*/ 0 h 1509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9942" h="1509942">
                <a:moveTo>
                  <a:pt x="0" y="0"/>
                </a:moveTo>
                <a:lnTo>
                  <a:pt x="1509942" y="0"/>
                </a:lnTo>
                <a:lnTo>
                  <a:pt x="1509942" y="1509942"/>
                </a:lnTo>
                <a:lnTo>
                  <a:pt x="0" y="150994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marL="0" lvl="0" indent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3000" b="1" kern="12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01</a:t>
            </a:r>
          </a:p>
        </p:txBody>
      </p:sp>
      <p:sp>
        <p:nvSpPr>
          <p:cNvPr id="16" name="Arrow: Circular 15">
            <a:extLst>
              <a:ext uri="{FF2B5EF4-FFF2-40B4-BE49-F238E27FC236}">
                <a16:creationId xmlns:a16="http://schemas.microsoft.com/office/drawing/2014/main" id="{2CD27F2D-7230-4534-9E47-012A6341EEB1}"/>
              </a:ext>
            </a:extLst>
          </p:cNvPr>
          <p:cNvSpPr/>
          <p:nvPr/>
        </p:nvSpPr>
        <p:spPr>
          <a:xfrm>
            <a:off x="3961698" y="1777562"/>
            <a:ext cx="4268603" cy="4268603"/>
          </a:xfrm>
          <a:prstGeom prst="circularArrow">
            <a:avLst>
              <a:gd name="adj1" fmla="val 6898"/>
              <a:gd name="adj2" fmla="val 465012"/>
              <a:gd name="adj3" fmla="val 16750847"/>
              <a:gd name="adj4" fmla="val 15184141"/>
              <a:gd name="adj5" fmla="val 8047"/>
            </a:avLst>
          </a:pr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896013F-FBD4-42E4-81BA-DB87A5516A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ED084EB-9264-4FD3-9352-E38745C28F9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9046846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>
            <a:extLst>
              <a:ext uri="{FF2B5EF4-FFF2-40B4-BE49-F238E27FC236}">
                <a16:creationId xmlns:a16="http://schemas.microsoft.com/office/drawing/2014/main" id="{ADF3720A-B134-492F-9222-B16075188D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 presentation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A89D748-D17C-4CCD-9FB7-8DB3083F0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8E28FC4-1F3F-40E4-BEB8-3C30FA132D9C}"/>
              </a:ext>
            </a:extLst>
          </p:cNvPr>
          <p:cNvSpPr txBox="1"/>
          <p:nvPr/>
        </p:nvSpPr>
        <p:spPr>
          <a:xfrm>
            <a:off x="838200" y="5136155"/>
            <a:ext cx="29545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a piece of classical Latin literature from 45 BC, making it over 2000 years old.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872DA67-ACD5-4D03-AA70-858A9BABBF0A}"/>
              </a:ext>
            </a:extLst>
          </p:cNvPr>
          <p:cNvSpPr txBox="1"/>
          <p:nvPr/>
        </p:nvSpPr>
        <p:spPr>
          <a:xfrm>
            <a:off x="4618726" y="5136155"/>
            <a:ext cx="29545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a piece of classical Latin literature from 45 BC, making it over 2000 years old.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504DFA1-989F-4095-82C5-F30797CE2E1B}"/>
              </a:ext>
            </a:extLst>
          </p:cNvPr>
          <p:cNvSpPr txBox="1"/>
          <p:nvPr/>
        </p:nvSpPr>
        <p:spPr>
          <a:xfrm>
            <a:off x="8399252" y="5136155"/>
            <a:ext cx="29545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a piece of classical Latin literature from 45 BC, making it over 2000 years old.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8CBD90-0990-4CB9-BC92-C62D18A51D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334AE1A-C3B3-4331-BDA1-54C8358DD3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714F555-B910-4FD9-98F8-B5DC3B7B779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94840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5FAFC440-6A68-4AA2-B964-27F2939D5311}"/>
              </a:ext>
            </a:extLst>
          </p:cNvPr>
          <p:cNvGrpSpPr/>
          <p:nvPr/>
        </p:nvGrpSpPr>
        <p:grpSpPr>
          <a:xfrm>
            <a:off x="1489006" y="1491801"/>
            <a:ext cx="4953000" cy="2761093"/>
            <a:chOff x="2171700" y="1887107"/>
            <a:chExt cx="4953000" cy="276109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DF3FE69-A6F1-4ECD-8EF7-E6E11FE46108}"/>
                </a:ext>
              </a:extLst>
            </p:cNvPr>
            <p:cNvSpPr/>
            <p:nvPr/>
          </p:nvSpPr>
          <p:spPr>
            <a:xfrm>
              <a:off x="2171700" y="1887107"/>
              <a:ext cx="2819400" cy="838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FFB5888-DA0A-4368-B0F5-F08A4BFE635A}"/>
                </a:ext>
              </a:extLst>
            </p:cNvPr>
            <p:cNvSpPr txBox="1"/>
            <p:nvPr/>
          </p:nvSpPr>
          <p:spPr>
            <a:xfrm>
              <a:off x="2171700" y="3060705"/>
              <a:ext cx="360045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500" b="1" dirty="0">
                  <a:latin typeface="Roboto Slab" pitchFamily="2" charset="0"/>
                  <a:ea typeface="Roboto Slab" pitchFamily="2" charset="0"/>
                  <a:cs typeface="Bebas" charset="0"/>
                </a:rPr>
                <a:t>Team</a:t>
              </a:r>
            </a:p>
          </p:txBody>
        </p:sp>
        <p:cxnSp>
          <p:nvCxnSpPr>
            <p:cNvPr id="24" name="Connector: Elbow 23">
              <a:extLst>
                <a:ext uri="{FF2B5EF4-FFF2-40B4-BE49-F238E27FC236}">
                  <a16:creationId xmlns:a16="http://schemas.microsoft.com/office/drawing/2014/main" id="{99101CD4-50E3-4DB2-BFC5-4FBA838C3457}"/>
                </a:ext>
              </a:extLst>
            </p:cNvPr>
            <p:cNvCxnSpPr>
              <a:cxnSpLocks/>
            </p:cNvCxnSpPr>
            <p:nvPr/>
          </p:nvCxnSpPr>
          <p:spPr>
            <a:xfrm>
              <a:off x="4657725" y="3538556"/>
              <a:ext cx="2466975" cy="110964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369B970E-4957-44B8-B014-A01BC45ADD7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867" y="1660337"/>
            <a:ext cx="1815678" cy="501127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C9E648-1D55-49D0-9771-B02D871507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997939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7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92AA"/>
      </a:accent1>
      <a:accent2>
        <a:srgbClr val="00B0F0"/>
      </a:accent2>
      <a:accent3>
        <a:srgbClr val="A5A5A5"/>
      </a:accent3>
      <a:accent4>
        <a:srgbClr val="FFC000"/>
      </a:accent4>
      <a:accent5>
        <a:srgbClr val="E2E41A"/>
      </a:accent5>
      <a:accent6>
        <a:srgbClr val="BFD73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1805</TotalTime>
  <Words>1334</Words>
  <Application>Microsoft Office PowerPoint</Application>
  <PresentationFormat>Widescreen</PresentationFormat>
  <Paragraphs>175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Arial</vt:lpstr>
      <vt:lpstr>Bebas</vt:lpstr>
      <vt:lpstr>Calibri</vt:lpstr>
      <vt:lpstr>Montserrat Light</vt:lpstr>
      <vt:lpstr>Open Sans</vt:lpstr>
      <vt:lpstr>Open Sans Extrabold</vt:lpstr>
      <vt:lpstr>Open Sans Light</vt:lpstr>
      <vt:lpstr>Open Sans Semibold</vt:lpstr>
      <vt:lpstr>Roboto Slab</vt:lpstr>
      <vt:lpstr>Wingdings</vt:lpstr>
      <vt:lpstr>Office Theme</vt:lpstr>
      <vt:lpstr>PowerPoint Presentation</vt:lpstr>
      <vt:lpstr>Welcome</vt:lpstr>
      <vt:lpstr>PowerPoint Presentation</vt:lpstr>
      <vt:lpstr>PowerPoint Presentation</vt:lpstr>
      <vt:lpstr>PowerPoint Presentation</vt:lpstr>
      <vt:lpstr>PowerPoint Presentation</vt:lpstr>
      <vt:lpstr>About Us</vt:lpstr>
      <vt:lpstr>About Us</vt:lpstr>
      <vt:lpstr>PowerPoint Presentation</vt:lpstr>
      <vt:lpstr>PowerPoint Presentation</vt:lpstr>
      <vt:lpstr>Company Team</vt:lpstr>
      <vt:lpstr>Company Team</vt:lpstr>
      <vt:lpstr>PowerPoint Presentation</vt:lpstr>
      <vt:lpstr>Company Service</vt:lpstr>
      <vt:lpstr>Company Service</vt:lpstr>
      <vt:lpstr>Company Service</vt:lpstr>
      <vt:lpstr>Company Service</vt:lpstr>
      <vt:lpstr>PowerPoint Presentation</vt:lpstr>
      <vt:lpstr>Company Timeline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Suman Sunar</cp:lastModifiedBy>
  <cp:revision>359</cp:revision>
  <dcterms:created xsi:type="dcterms:W3CDTF">2017-09-28T05:04:55Z</dcterms:created>
  <dcterms:modified xsi:type="dcterms:W3CDTF">2018-11-02T10:04:44Z</dcterms:modified>
</cp:coreProperties>
</file>