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1" r:id="rId3"/>
    <p:sldMasterId id="214748367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Lato"/>
      <p:regular r:id="rId15"/>
      <p:bold r:id="rId16"/>
      <p:italic r:id="rId17"/>
      <p:boldItalic r:id="rId18"/>
    </p:embeddedFont>
    <p:embeddedFont>
      <p:font typeface="Open Sans SemiBold"/>
      <p:regular r:id="rId19"/>
      <p:bold r:id="rId20"/>
      <p:italic r:id="rId21"/>
      <p:boldItalic r:id="rId22"/>
    </p:embeddedFont>
    <p:embeddedFont>
      <p:font typeface="Open Sans ExtraBold"/>
      <p:bold r:id="rId23"/>
      <p:boldItalic r:id="rId24"/>
    </p:embeddedFont>
    <p:embeddedFont>
      <p:font typeface="Gill Sans"/>
      <p:regular r:id="rId25"/>
      <p:bold r:id="rId26"/>
    </p:embeddedFont>
    <p:embeddedFont>
      <p:font typeface="Open Sans Light"/>
      <p:regular r:id="rId27"/>
      <p:bold r:id="rId28"/>
      <p:italic r:id="rId29"/>
      <p:boldItalic r:id="rId30"/>
    </p:embeddedFont>
    <p:embeddedFont>
      <p:font typeface="Open Sans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SemiBold-bold.fntdata"/><Relationship Id="rId22" Type="http://schemas.openxmlformats.org/officeDocument/2006/relationships/font" Target="fonts/OpenSansSemiBold-boldItalic.fntdata"/><Relationship Id="rId21" Type="http://schemas.openxmlformats.org/officeDocument/2006/relationships/font" Target="fonts/OpenSansSemiBold-italic.fntdata"/><Relationship Id="rId24" Type="http://schemas.openxmlformats.org/officeDocument/2006/relationships/font" Target="fonts/OpenSansExtraBold-boldItalic.fntdata"/><Relationship Id="rId23" Type="http://schemas.openxmlformats.org/officeDocument/2006/relationships/font" Target="fonts/OpenSansExtraBold-bold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GillSans-bold.fntdata"/><Relationship Id="rId25" Type="http://schemas.openxmlformats.org/officeDocument/2006/relationships/font" Target="fonts/GillSans-regular.fntdata"/><Relationship Id="rId28" Type="http://schemas.openxmlformats.org/officeDocument/2006/relationships/font" Target="fonts/OpenSansLight-bold.fntdata"/><Relationship Id="rId27" Type="http://schemas.openxmlformats.org/officeDocument/2006/relationships/font" Target="fonts/OpenSansLight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Light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-regular.fntdata"/><Relationship Id="rId30" Type="http://schemas.openxmlformats.org/officeDocument/2006/relationships/font" Target="fonts/OpenSansLight-boldItalic.fntdata"/><Relationship Id="rId11" Type="http://schemas.openxmlformats.org/officeDocument/2006/relationships/slide" Target="slides/slide6.xml"/><Relationship Id="rId33" Type="http://schemas.openxmlformats.org/officeDocument/2006/relationships/font" Target="fonts/OpenSans-italic.fntdata"/><Relationship Id="rId10" Type="http://schemas.openxmlformats.org/officeDocument/2006/relationships/slide" Target="slides/slide5.xml"/><Relationship Id="rId32" Type="http://schemas.openxmlformats.org/officeDocument/2006/relationships/font" Target="fonts/OpenSans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font" Target="fonts/OpenSans-boldItalic.fntdata"/><Relationship Id="rId15" Type="http://schemas.openxmlformats.org/officeDocument/2006/relationships/font" Target="fonts/Lato-regular.fntdata"/><Relationship Id="rId14" Type="http://schemas.openxmlformats.org/officeDocument/2006/relationships/slide" Target="slides/slide9.xml"/><Relationship Id="rId17" Type="http://schemas.openxmlformats.org/officeDocument/2006/relationships/font" Target="fonts/Lato-italic.fntdata"/><Relationship Id="rId16" Type="http://schemas.openxmlformats.org/officeDocument/2006/relationships/font" Target="fonts/Lato-bold.fntdata"/><Relationship Id="rId19" Type="http://schemas.openxmlformats.org/officeDocument/2006/relationships/font" Target="fonts/OpenSansSemiBold-regular.fntdata"/><Relationship Id="rId18" Type="http://schemas.openxmlformats.org/officeDocument/2006/relationships/font" Target="fonts/Lato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Shape 10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Shape 130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Shape 141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Shape 155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Shape 175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Shape 19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Shape 200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Shape 213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7" name="Shape 26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Shape 26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1" name="Shape 28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Shape 282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8_01">
  <p:cSld name="38_0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2_01">
  <p:cSld name="12_0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9" name="Shape 59"/>
          <p:cNvSpPr/>
          <p:nvPr>
            <p:ph idx="2" type="pic"/>
          </p:nvPr>
        </p:nvSpPr>
        <p:spPr>
          <a:xfrm>
            <a:off x="171450" y="171449"/>
            <a:ext cx="8801100" cy="411114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9_01">
  <p:cSld name="39_0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2" name="Shape 62"/>
          <p:cNvSpPr/>
          <p:nvPr>
            <p:ph idx="2" type="pic"/>
          </p:nvPr>
        </p:nvSpPr>
        <p:spPr>
          <a:xfrm>
            <a:off x="171450" y="171450"/>
            <a:ext cx="4772025" cy="411114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2_01">
  <p:cSld name="42_01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5" name="Shape 65"/>
          <p:cNvSpPr/>
          <p:nvPr>
            <p:ph idx="2" type="pic"/>
          </p:nvPr>
        </p:nvSpPr>
        <p:spPr>
          <a:xfrm>
            <a:off x="171450" y="1285875"/>
            <a:ext cx="5357136" cy="299672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3_01">
  <p:cSld name="43_0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8" name="Shape 68"/>
          <p:cNvSpPr/>
          <p:nvPr>
            <p:ph idx="2" type="pic"/>
          </p:nvPr>
        </p:nvSpPr>
        <p:spPr>
          <a:xfrm>
            <a:off x="628650" y="1380980"/>
            <a:ext cx="2471737" cy="16479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/>
          <p:nvPr>
            <p:ph idx="3" type="pic"/>
          </p:nvPr>
        </p:nvSpPr>
        <p:spPr>
          <a:xfrm>
            <a:off x="3336131" y="1380980"/>
            <a:ext cx="2471737" cy="16479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/>
          <p:nvPr>
            <p:ph idx="4" type="pic"/>
          </p:nvPr>
        </p:nvSpPr>
        <p:spPr>
          <a:xfrm>
            <a:off x="6043613" y="1380981"/>
            <a:ext cx="2471737" cy="16479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01">
  <p:cSld name="13_01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pic"/>
          </p:nvPr>
        </p:nvSpPr>
        <p:spPr>
          <a:xfrm>
            <a:off x="2014538" y="0"/>
            <a:ext cx="7129462" cy="51434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6_01">
  <p:cSld name="16_0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pic"/>
          </p:nvPr>
        </p:nvSpPr>
        <p:spPr>
          <a:xfrm>
            <a:off x="876781" y="3803890"/>
            <a:ext cx="1120851" cy="133246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7" name="Shape 77"/>
          <p:cNvSpPr/>
          <p:nvPr>
            <p:ph idx="3" type="pic"/>
          </p:nvPr>
        </p:nvSpPr>
        <p:spPr>
          <a:xfrm>
            <a:off x="3602689" y="1922655"/>
            <a:ext cx="2352890" cy="235647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/>
          <p:nvPr>
            <p:ph idx="4" type="pic"/>
          </p:nvPr>
        </p:nvSpPr>
        <p:spPr>
          <a:xfrm>
            <a:off x="5681194" y="3820030"/>
            <a:ext cx="2161001" cy="131632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/>
          <p:nvPr>
            <p:ph idx="5" type="pic"/>
          </p:nvPr>
        </p:nvSpPr>
        <p:spPr>
          <a:xfrm>
            <a:off x="2047846" y="3120620"/>
            <a:ext cx="2028292" cy="201573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/>
          <p:nvPr>
            <p:ph idx="6" type="pic"/>
          </p:nvPr>
        </p:nvSpPr>
        <p:spPr>
          <a:xfrm>
            <a:off x="6036461" y="525629"/>
            <a:ext cx="2397924" cy="235136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4_01">
  <p:cSld name="14_0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6_01">
  <p:cSld name="36_01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28650" y="770168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Shape 86"/>
          <p:cNvSpPr txBox="1"/>
          <p:nvPr>
            <p:ph type="title"/>
          </p:nvPr>
        </p:nvSpPr>
        <p:spPr>
          <a:xfrm>
            <a:off x="628650" y="315821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SemiBold"/>
              <a:buNone/>
              <a:defRPr b="0" i="0" sz="2600" u="none" cap="none" strike="noStrik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Shape 87"/>
          <p:cNvSpPr/>
          <p:nvPr>
            <p:ph idx="2" type="pic"/>
          </p:nvPr>
        </p:nvSpPr>
        <p:spPr>
          <a:xfrm>
            <a:off x="0" y="1310878"/>
            <a:ext cx="9144000" cy="234672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1_01">
  <p:cSld name="41_01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Shape 90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Shape 91"/>
          <p:cNvSpPr/>
          <p:nvPr>
            <p:ph idx="3" type="pic"/>
          </p:nvPr>
        </p:nvSpPr>
        <p:spPr>
          <a:xfrm>
            <a:off x="5946657" y="874346"/>
            <a:ext cx="1450480" cy="135625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Shape 92"/>
          <p:cNvSpPr/>
          <p:nvPr>
            <p:ph idx="4" type="pic"/>
          </p:nvPr>
        </p:nvSpPr>
        <p:spPr>
          <a:xfrm>
            <a:off x="7189242" y="450890"/>
            <a:ext cx="1450480" cy="135505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Shape 93"/>
          <p:cNvSpPr/>
          <p:nvPr>
            <p:ph idx="5" type="pic"/>
          </p:nvPr>
        </p:nvSpPr>
        <p:spPr>
          <a:xfrm>
            <a:off x="6682649" y="1321658"/>
            <a:ext cx="1765905" cy="165088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1_01">
  <p:cSld name="31_01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28650" y="770168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Shape 97"/>
          <p:cNvSpPr txBox="1"/>
          <p:nvPr>
            <p:ph type="title"/>
          </p:nvPr>
        </p:nvSpPr>
        <p:spPr>
          <a:xfrm>
            <a:off x="628650" y="315821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SemiBold"/>
              <a:buNone/>
              <a:defRPr b="0" i="0" sz="2600" u="none" cap="none" strike="noStrik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8" name="Shape 98"/>
          <p:cNvSpPr/>
          <p:nvPr>
            <p:ph idx="2" type="pic"/>
          </p:nvPr>
        </p:nvSpPr>
        <p:spPr>
          <a:xfrm>
            <a:off x="628650" y="1319572"/>
            <a:ext cx="7928586" cy="284263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0_01">
  <p:cSld name="40_01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28650" y="770168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Shape 102"/>
          <p:cNvSpPr txBox="1"/>
          <p:nvPr>
            <p:ph type="title"/>
          </p:nvPr>
        </p:nvSpPr>
        <p:spPr>
          <a:xfrm>
            <a:off x="628650" y="315821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SemiBold"/>
              <a:buNone/>
              <a:defRPr b="0" i="0" sz="2600" u="none" cap="none" strike="noStrik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Shape 103"/>
          <p:cNvSpPr/>
          <p:nvPr>
            <p:ph idx="2" type="pic"/>
          </p:nvPr>
        </p:nvSpPr>
        <p:spPr>
          <a:xfrm>
            <a:off x="3969505" y="1565162"/>
            <a:ext cx="1204990" cy="120498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Shape 104"/>
          <p:cNvSpPr/>
          <p:nvPr>
            <p:ph idx="3" type="pic"/>
          </p:nvPr>
        </p:nvSpPr>
        <p:spPr>
          <a:xfrm>
            <a:off x="6242837" y="1565162"/>
            <a:ext cx="1204990" cy="120498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Shape 105"/>
          <p:cNvSpPr/>
          <p:nvPr>
            <p:ph idx="4" type="pic"/>
          </p:nvPr>
        </p:nvSpPr>
        <p:spPr>
          <a:xfrm>
            <a:off x="1696172" y="1565162"/>
            <a:ext cx="1204990" cy="120498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52" name="Shape 52"/>
          <p:cNvCxnSpPr/>
          <p:nvPr/>
        </p:nvCxnSpPr>
        <p:spPr>
          <a:xfrm>
            <a:off x="1907381" y="4713048"/>
            <a:ext cx="6150769" cy="0"/>
          </a:xfrm>
          <a:prstGeom prst="straightConnector1">
            <a:avLst/>
          </a:prstGeom>
          <a:noFill/>
          <a:ln cap="flat" cmpd="sng" w="19050">
            <a:solidFill>
              <a:srgbClr val="000000">
                <a:alpha val="49803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3" name="Shape 53"/>
          <p:cNvSpPr txBox="1"/>
          <p:nvPr>
            <p:ph type="title"/>
          </p:nvPr>
        </p:nvSpPr>
        <p:spPr>
          <a:xfrm>
            <a:off x="628650" y="315821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SemiBold"/>
              <a:buNone/>
              <a:defRPr b="0" i="0" sz="2600" u="none" cap="none" strike="noStrik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pic>
        <p:nvPicPr>
          <p:cNvPr id="54" name="Shape 5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628650" y="4534726"/>
            <a:ext cx="1210717" cy="34033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 u="none" cap="none" strike="noStrike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Shape 112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Shape 113"/>
          <p:cNvSpPr/>
          <p:nvPr/>
        </p:nvSpPr>
        <p:spPr>
          <a:xfrm>
            <a:off x="171450" y="171450"/>
            <a:ext cx="8801100" cy="411114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4" name="Shape 114"/>
          <p:cNvGrpSpPr/>
          <p:nvPr/>
        </p:nvGrpSpPr>
        <p:grpSpPr>
          <a:xfrm>
            <a:off x="1239441" y="2706227"/>
            <a:ext cx="4618264" cy="844771"/>
            <a:chOff x="736601" y="2207389"/>
            <a:chExt cx="6157686" cy="1126361"/>
          </a:xfrm>
        </p:grpSpPr>
        <p:sp>
          <p:nvSpPr>
            <p:cNvPr id="115" name="Shape 115"/>
            <p:cNvSpPr txBox="1"/>
            <p:nvPr/>
          </p:nvSpPr>
          <p:spPr>
            <a:xfrm>
              <a:off x="736601" y="2207389"/>
              <a:ext cx="6157686" cy="6188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C0C0C"/>
                </a:buClr>
                <a:buSzPts val="2700"/>
                <a:buFont typeface="Open Sans Light"/>
                <a:buNone/>
              </a:pPr>
              <a:r>
                <a:rPr b="0" i="0" lang="en" sz="2700" u="none">
                  <a:solidFill>
                    <a:srgbClr val="0C0C0C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Welcome to PowerPoint</a:t>
              </a:r>
              <a:endParaRPr sz="1100"/>
            </a:p>
          </p:txBody>
        </p:sp>
        <p:sp>
          <p:nvSpPr>
            <p:cNvPr id="116" name="Shape 116"/>
            <p:cNvSpPr txBox="1"/>
            <p:nvPr/>
          </p:nvSpPr>
          <p:spPr>
            <a:xfrm>
              <a:off x="754020" y="2933106"/>
              <a:ext cx="4311466" cy="4006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1700"/>
                <a:buFont typeface="Arial"/>
                <a:buNone/>
              </a:pPr>
              <a:r>
                <a:rPr b="0" lang="en" sz="1700" u="none">
                  <a:solidFill>
                    <a:srgbClr val="7F7F7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5 tips for a simpler way to work</a:t>
              </a:r>
              <a:endParaRPr sz="1100"/>
            </a:p>
          </p:txBody>
        </p:sp>
      </p:grpSp>
      <p:grpSp>
        <p:nvGrpSpPr>
          <p:cNvPr id="117" name="Shape 117"/>
          <p:cNvGrpSpPr/>
          <p:nvPr/>
        </p:nvGrpSpPr>
        <p:grpSpPr>
          <a:xfrm>
            <a:off x="628650" y="903048"/>
            <a:ext cx="1899047" cy="534591"/>
            <a:chOff x="838200" y="1204064"/>
            <a:chExt cx="2532063" cy="712788"/>
          </a:xfrm>
        </p:grpSpPr>
        <p:grpSp>
          <p:nvGrpSpPr>
            <p:cNvPr id="118" name="Shape 118"/>
            <p:cNvGrpSpPr/>
            <p:nvPr/>
          </p:nvGrpSpPr>
          <p:grpSpPr>
            <a:xfrm>
              <a:off x="838200" y="1204064"/>
              <a:ext cx="712788" cy="712788"/>
              <a:chOff x="838200" y="1587500"/>
              <a:chExt cx="712788" cy="712788"/>
            </a:xfrm>
          </p:grpSpPr>
          <p:sp>
            <p:nvSpPr>
              <p:cNvPr id="119" name="Shape 119"/>
              <p:cNvSpPr/>
              <p:nvPr/>
            </p:nvSpPr>
            <p:spPr>
              <a:xfrm>
                <a:off x="1062038" y="2057400"/>
                <a:ext cx="488950" cy="242888"/>
              </a:xfrm>
              <a:custGeom>
                <a:pathLst>
                  <a:path extrusionOk="0" h="153" w="308">
                    <a:moveTo>
                      <a:pt x="208" y="53"/>
                    </a:moveTo>
                    <a:lnTo>
                      <a:pt x="154" y="0"/>
                    </a:lnTo>
                    <a:lnTo>
                      <a:pt x="0" y="153"/>
                    </a:lnTo>
                    <a:lnTo>
                      <a:pt x="308" y="153"/>
                    </a:lnTo>
                    <a:lnTo>
                      <a:pt x="208" y="53"/>
                    </a:lnTo>
                    <a:lnTo>
                      <a:pt x="208" y="53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" name="Shape 120"/>
              <p:cNvSpPr/>
              <p:nvPr/>
            </p:nvSpPr>
            <p:spPr>
              <a:xfrm>
                <a:off x="838200" y="1587500"/>
                <a:ext cx="244475" cy="488950"/>
              </a:xfrm>
              <a:custGeom>
                <a:pathLst>
                  <a:path extrusionOk="0" h="308" w="154">
                    <a:moveTo>
                      <a:pt x="100" y="10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08"/>
                    </a:lnTo>
                    <a:lnTo>
                      <a:pt x="154" y="153"/>
                    </a:lnTo>
                    <a:lnTo>
                      <a:pt x="100" y="101"/>
                    </a:lnTo>
                    <a:lnTo>
                      <a:pt x="100" y="101"/>
                    </a:lnTo>
                    <a:close/>
                  </a:path>
                </a:pathLst>
              </a:custGeom>
              <a:solidFill>
                <a:srgbClr val="00A8E5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" name="Shape 121"/>
              <p:cNvSpPr/>
              <p:nvPr/>
            </p:nvSpPr>
            <p:spPr>
              <a:xfrm>
                <a:off x="838200" y="1587500"/>
                <a:ext cx="712788" cy="160338"/>
              </a:xfrm>
              <a:custGeom>
                <a:pathLst>
                  <a:path extrusionOk="0" h="101" w="449">
                    <a:moveTo>
                      <a:pt x="449" y="0"/>
                    </a:moveTo>
                    <a:lnTo>
                      <a:pt x="0" y="0"/>
                    </a:lnTo>
                    <a:lnTo>
                      <a:pt x="100" y="101"/>
                    </a:lnTo>
                    <a:lnTo>
                      <a:pt x="349" y="101"/>
                    </a:lnTo>
                    <a:lnTo>
                      <a:pt x="449" y="0"/>
                    </a:lnTo>
                    <a:close/>
                  </a:path>
                </a:pathLst>
              </a:custGeom>
              <a:solidFill>
                <a:srgbClr val="126EA4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" name="Shape 122"/>
              <p:cNvSpPr/>
              <p:nvPr/>
            </p:nvSpPr>
            <p:spPr>
              <a:xfrm>
                <a:off x="1392238" y="1587500"/>
                <a:ext cx="158750" cy="712788"/>
              </a:xfrm>
              <a:custGeom>
                <a:pathLst>
                  <a:path extrusionOk="0" h="449" w="100">
                    <a:moveTo>
                      <a:pt x="0" y="101"/>
                    </a:moveTo>
                    <a:lnTo>
                      <a:pt x="0" y="349"/>
                    </a:lnTo>
                    <a:lnTo>
                      <a:pt x="100" y="449"/>
                    </a:lnTo>
                    <a:lnTo>
                      <a:pt x="100" y="0"/>
                    </a:lnTo>
                    <a:lnTo>
                      <a:pt x="0" y="101"/>
                    </a:lnTo>
                    <a:close/>
                  </a:path>
                </a:pathLst>
              </a:custGeom>
              <a:solidFill>
                <a:srgbClr val="00818D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" name="Shape 123"/>
              <p:cNvSpPr/>
              <p:nvPr/>
            </p:nvSpPr>
            <p:spPr>
              <a:xfrm>
                <a:off x="838200" y="1587500"/>
                <a:ext cx="238125" cy="160338"/>
              </a:xfrm>
              <a:custGeom>
                <a:pathLst>
                  <a:path extrusionOk="0" h="101" w="150">
                    <a:moveTo>
                      <a:pt x="0" y="0"/>
                    </a:moveTo>
                    <a:lnTo>
                      <a:pt x="100" y="101"/>
                    </a:lnTo>
                    <a:lnTo>
                      <a:pt x="150" y="101"/>
                    </a:lnTo>
                    <a:lnTo>
                      <a:pt x="5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45C89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" name="Shape 124"/>
              <p:cNvSpPr/>
              <p:nvPr/>
            </p:nvSpPr>
            <p:spPr>
              <a:xfrm>
                <a:off x="1392238" y="2063750"/>
                <a:ext cx="158750" cy="236538"/>
              </a:xfrm>
              <a:custGeom>
                <a:pathLst>
                  <a:path extrusionOk="0" h="149" w="100">
                    <a:moveTo>
                      <a:pt x="0" y="0"/>
                    </a:moveTo>
                    <a:lnTo>
                      <a:pt x="0" y="49"/>
                    </a:lnTo>
                    <a:lnTo>
                      <a:pt x="100" y="149"/>
                    </a:lnTo>
                    <a:lnTo>
                      <a:pt x="100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13A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5" name="Shape 125"/>
            <p:cNvSpPr/>
            <p:nvPr/>
          </p:nvSpPr>
          <p:spPr>
            <a:xfrm>
              <a:off x="1766888" y="1275502"/>
              <a:ext cx="1603375" cy="493713"/>
            </a:xfrm>
            <a:custGeom>
              <a:pathLst>
                <a:path extrusionOk="0" h="229" w="747">
                  <a:moveTo>
                    <a:pt x="51" y="154"/>
                  </a:moveTo>
                  <a:cubicBezTo>
                    <a:pt x="61" y="154"/>
                    <a:pt x="70" y="153"/>
                    <a:pt x="77" y="150"/>
                  </a:cubicBezTo>
                  <a:cubicBezTo>
                    <a:pt x="84" y="147"/>
                    <a:pt x="89" y="144"/>
                    <a:pt x="92" y="140"/>
                  </a:cubicBezTo>
                  <a:cubicBezTo>
                    <a:pt x="92" y="98"/>
                    <a:pt x="92" y="98"/>
                    <a:pt x="92" y="98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33"/>
                    <a:pt x="70" y="133"/>
                    <a:pt x="70" y="133"/>
                  </a:cubicBezTo>
                  <a:cubicBezTo>
                    <a:pt x="69" y="134"/>
                    <a:pt x="66" y="135"/>
                    <a:pt x="64" y="136"/>
                  </a:cubicBezTo>
                  <a:cubicBezTo>
                    <a:pt x="61" y="137"/>
                    <a:pt x="57" y="137"/>
                    <a:pt x="53" y="137"/>
                  </a:cubicBezTo>
                  <a:cubicBezTo>
                    <a:pt x="43" y="137"/>
                    <a:pt x="35" y="134"/>
                    <a:pt x="30" y="127"/>
                  </a:cubicBezTo>
                  <a:cubicBezTo>
                    <a:pt x="25" y="120"/>
                    <a:pt x="22" y="111"/>
                    <a:pt x="22" y="100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2" y="84"/>
                    <a:pt x="25" y="75"/>
                    <a:pt x="30" y="68"/>
                  </a:cubicBezTo>
                  <a:cubicBezTo>
                    <a:pt x="36" y="61"/>
                    <a:pt x="43" y="57"/>
                    <a:pt x="53" y="57"/>
                  </a:cubicBezTo>
                  <a:cubicBezTo>
                    <a:pt x="57" y="57"/>
                    <a:pt x="61" y="58"/>
                    <a:pt x="64" y="59"/>
                  </a:cubicBezTo>
                  <a:cubicBezTo>
                    <a:pt x="68" y="60"/>
                    <a:pt x="70" y="61"/>
                    <a:pt x="72" y="63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87" y="51"/>
                    <a:pt x="81" y="47"/>
                    <a:pt x="74" y="44"/>
                  </a:cubicBezTo>
                  <a:cubicBezTo>
                    <a:pt x="67" y="42"/>
                    <a:pt x="59" y="40"/>
                    <a:pt x="50" y="40"/>
                  </a:cubicBezTo>
                  <a:cubicBezTo>
                    <a:pt x="35" y="40"/>
                    <a:pt x="23" y="45"/>
                    <a:pt x="14" y="56"/>
                  </a:cubicBezTo>
                  <a:cubicBezTo>
                    <a:pt x="5" y="66"/>
                    <a:pt x="0" y="80"/>
                    <a:pt x="0" y="9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16"/>
                    <a:pt x="5" y="129"/>
                    <a:pt x="14" y="139"/>
                  </a:cubicBezTo>
                  <a:cubicBezTo>
                    <a:pt x="23" y="149"/>
                    <a:pt x="36" y="154"/>
                    <a:pt x="51" y="154"/>
                  </a:cubicBezTo>
                  <a:close/>
                  <a:moveTo>
                    <a:pt x="661" y="69"/>
                  </a:moveTo>
                  <a:cubicBezTo>
                    <a:pt x="657" y="69"/>
                    <a:pt x="653" y="70"/>
                    <a:pt x="649" y="72"/>
                  </a:cubicBezTo>
                  <a:cubicBezTo>
                    <a:pt x="646" y="73"/>
                    <a:pt x="643" y="76"/>
                    <a:pt x="641" y="80"/>
                  </a:cubicBezTo>
                  <a:cubicBezTo>
                    <a:pt x="639" y="70"/>
                    <a:pt x="639" y="70"/>
                    <a:pt x="639" y="70"/>
                  </a:cubicBezTo>
                  <a:cubicBezTo>
                    <a:pt x="607" y="70"/>
                    <a:pt x="607" y="70"/>
                    <a:pt x="607" y="70"/>
                  </a:cubicBezTo>
                  <a:cubicBezTo>
                    <a:pt x="607" y="84"/>
                    <a:pt x="607" y="84"/>
                    <a:pt x="607" y="84"/>
                  </a:cubicBezTo>
                  <a:cubicBezTo>
                    <a:pt x="619" y="86"/>
                    <a:pt x="619" y="86"/>
                    <a:pt x="619" y="86"/>
                  </a:cubicBezTo>
                  <a:cubicBezTo>
                    <a:pt x="619" y="168"/>
                    <a:pt x="619" y="168"/>
                    <a:pt x="619" y="168"/>
                  </a:cubicBezTo>
                  <a:cubicBezTo>
                    <a:pt x="608" y="171"/>
                    <a:pt x="608" y="171"/>
                    <a:pt x="608" y="171"/>
                  </a:cubicBezTo>
                  <a:cubicBezTo>
                    <a:pt x="608" y="184"/>
                    <a:pt x="608" y="184"/>
                    <a:pt x="608" y="184"/>
                  </a:cubicBezTo>
                  <a:cubicBezTo>
                    <a:pt x="652" y="184"/>
                    <a:pt x="652" y="184"/>
                    <a:pt x="652" y="184"/>
                  </a:cubicBezTo>
                  <a:cubicBezTo>
                    <a:pt x="652" y="171"/>
                    <a:pt x="652" y="171"/>
                    <a:pt x="652" y="171"/>
                  </a:cubicBezTo>
                  <a:cubicBezTo>
                    <a:pt x="641" y="168"/>
                    <a:pt x="641" y="168"/>
                    <a:pt x="641" y="168"/>
                  </a:cubicBezTo>
                  <a:cubicBezTo>
                    <a:pt x="641" y="145"/>
                    <a:pt x="641" y="145"/>
                    <a:pt x="641" y="145"/>
                  </a:cubicBezTo>
                  <a:cubicBezTo>
                    <a:pt x="644" y="148"/>
                    <a:pt x="646" y="150"/>
                    <a:pt x="650" y="152"/>
                  </a:cubicBezTo>
                  <a:cubicBezTo>
                    <a:pt x="653" y="153"/>
                    <a:pt x="657" y="154"/>
                    <a:pt x="661" y="154"/>
                  </a:cubicBezTo>
                  <a:cubicBezTo>
                    <a:pt x="671" y="154"/>
                    <a:pt x="679" y="150"/>
                    <a:pt x="685" y="143"/>
                  </a:cubicBezTo>
                  <a:cubicBezTo>
                    <a:pt x="690" y="135"/>
                    <a:pt x="693" y="126"/>
                    <a:pt x="693" y="114"/>
                  </a:cubicBezTo>
                  <a:cubicBezTo>
                    <a:pt x="693" y="112"/>
                    <a:pt x="693" y="112"/>
                    <a:pt x="693" y="112"/>
                  </a:cubicBezTo>
                  <a:cubicBezTo>
                    <a:pt x="693" y="99"/>
                    <a:pt x="690" y="89"/>
                    <a:pt x="685" y="81"/>
                  </a:cubicBezTo>
                  <a:cubicBezTo>
                    <a:pt x="679" y="73"/>
                    <a:pt x="671" y="69"/>
                    <a:pt x="661" y="69"/>
                  </a:cubicBezTo>
                  <a:close/>
                  <a:moveTo>
                    <a:pt x="671" y="114"/>
                  </a:moveTo>
                  <a:cubicBezTo>
                    <a:pt x="671" y="121"/>
                    <a:pt x="670" y="126"/>
                    <a:pt x="667" y="131"/>
                  </a:cubicBezTo>
                  <a:cubicBezTo>
                    <a:pt x="665" y="135"/>
                    <a:pt x="661" y="137"/>
                    <a:pt x="655" y="137"/>
                  </a:cubicBezTo>
                  <a:cubicBezTo>
                    <a:pt x="652" y="137"/>
                    <a:pt x="649" y="136"/>
                    <a:pt x="647" y="135"/>
                  </a:cubicBezTo>
                  <a:cubicBezTo>
                    <a:pt x="644" y="134"/>
                    <a:pt x="643" y="132"/>
                    <a:pt x="641" y="130"/>
                  </a:cubicBezTo>
                  <a:cubicBezTo>
                    <a:pt x="641" y="94"/>
                    <a:pt x="641" y="94"/>
                    <a:pt x="641" y="94"/>
                  </a:cubicBezTo>
                  <a:cubicBezTo>
                    <a:pt x="643" y="91"/>
                    <a:pt x="644" y="89"/>
                    <a:pt x="647" y="88"/>
                  </a:cubicBezTo>
                  <a:cubicBezTo>
                    <a:pt x="649" y="87"/>
                    <a:pt x="652" y="86"/>
                    <a:pt x="655" y="86"/>
                  </a:cubicBezTo>
                  <a:cubicBezTo>
                    <a:pt x="661" y="86"/>
                    <a:pt x="665" y="88"/>
                    <a:pt x="667" y="93"/>
                  </a:cubicBezTo>
                  <a:cubicBezTo>
                    <a:pt x="670" y="98"/>
                    <a:pt x="671" y="104"/>
                    <a:pt x="671" y="112"/>
                  </a:cubicBezTo>
                  <a:lnTo>
                    <a:pt x="671" y="114"/>
                  </a:lnTo>
                  <a:close/>
                  <a:moveTo>
                    <a:pt x="191" y="138"/>
                  </a:moveTo>
                  <a:cubicBezTo>
                    <a:pt x="200" y="127"/>
                    <a:pt x="205" y="114"/>
                    <a:pt x="205" y="98"/>
                  </a:cubicBezTo>
                  <a:cubicBezTo>
                    <a:pt x="205" y="96"/>
                    <a:pt x="205" y="96"/>
                    <a:pt x="205" y="96"/>
                  </a:cubicBezTo>
                  <a:cubicBezTo>
                    <a:pt x="205" y="80"/>
                    <a:pt x="200" y="67"/>
                    <a:pt x="191" y="56"/>
                  </a:cubicBezTo>
                  <a:cubicBezTo>
                    <a:pt x="181" y="45"/>
                    <a:pt x="169" y="40"/>
                    <a:pt x="154" y="40"/>
                  </a:cubicBezTo>
                  <a:cubicBezTo>
                    <a:pt x="139" y="40"/>
                    <a:pt x="127" y="45"/>
                    <a:pt x="118" y="56"/>
                  </a:cubicBezTo>
                  <a:cubicBezTo>
                    <a:pt x="109" y="67"/>
                    <a:pt x="104" y="80"/>
                    <a:pt x="104" y="96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4" y="114"/>
                    <a:pt x="109" y="127"/>
                    <a:pt x="118" y="138"/>
                  </a:cubicBezTo>
                  <a:cubicBezTo>
                    <a:pt x="127" y="149"/>
                    <a:pt x="139" y="154"/>
                    <a:pt x="154" y="154"/>
                  </a:cubicBezTo>
                  <a:cubicBezTo>
                    <a:pt x="169" y="154"/>
                    <a:pt x="182" y="149"/>
                    <a:pt x="191" y="138"/>
                  </a:cubicBezTo>
                  <a:close/>
                  <a:moveTo>
                    <a:pt x="134" y="126"/>
                  </a:moveTo>
                  <a:cubicBezTo>
                    <a:pt x="129" y="119"/>
                    <a:pt x="127" y="110"/>
                    <a:pt x="127" y="98"/>
                  </a:cubicBezTo>
                  <a:cubicBezTo>
                    <a:pt x="127" y="96"/>
                    <a:pt x="127" y="96"/>
                    <a:pt x="127" y="96"/>
                  </a:cubicBezTo>
                  <a:cubicBezTo>
                    <a:pt x="127" y="85"/>
                    <a:pt x="129" y="75"/>
                    <a:pt x="133" y="68"/>
                  </a:cubicBezTo>
                  <a:cubicBezTo>
                    <a:pt x="138" y="61"/>
                    <a:pt x="145" y="57"/>
                    <a:pt x="154" y="57"/>
                  </a:cubicBezTo>
                  <a:cubicBezTo>
                    <a:pt x="164" y="57"/>
                    <a:pt x="171" y="61"/>
                    <a:pt x="175" y="68"/>
                  </a:cubicBezTo>
                  <a:cubicBezTo>
                    <a:pt x="180" y="75"/>
                    <a:pt x="183" y="85"/>
                    <a:pt x="183" y="96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83" y="110"/>
                    <a:pt x="180" y="119"/>
                    <a:pt x="176" y="126"/>
                  </a:cubicBezTo>
                  <a:cubicBezTo>
                    <a:pt x="171" y="133"/>
                    <a:pt x="164" y="137"/>
                    <a:pt x="154" y="137"/>
                  </a:cubicBezTo>
                  <a:cubicBezTo>
                    <a:pt x="145" y="137"/>
                    <a:pt x="138" y="133"/>
                    <a:pt x="134" y="126"/>
                  </a:cubicBezTo>
                  <a:close/>
                  <a:moveTo>
                    <a:pt x="314" y="139"/>
                  </a:moveTo>
                  <a:cubicBezTo>
                    <a:pt x="302" y="137"/>
                    <a:pt x="302" y="137"/>
                    <a:pt x="302" y="137"/>
                  </a:cubicBezTo>
                  <a:cubicBezTo>
                    <a:pt x="302" y="78"/>
                    <a:pt x="302" y="78"/>
                    <a:pt x="302" y="78"/>
                  </a:cubicBezTo>
                  <a:cubicBezTo>
                    <a:pt x="302" y="78"/>
                    <a:pt x="302" y="78"/>
                    <a:pt x="302" y="78"/>
                  </a:cubicBezTo>
                  <a:cubicBezTo>
                    <a:pt x="347" y="152"/>
                    <a:pt x="347" y="152"/>
                    <a:pt x="347" y="152"/>
                  </a:cubicBezTo>
                  <a:cubicBezTo>
                    <a:pt x="369" y="152"/>
                    <a:pt x="369" y="152"/>
                    <a:pt x="369" y="152"/>
                  </a:cubicBezTo>
                  <a:cubicBezTo>
                    <a:pt x="369" y="57"/>
                    <a:pt x="369" y="57"/>
                    <a:pt x="369" y="57"/>
                  </a:cubicBezTo>
                  <a:cubicBezTo>
                    <a:pt x="381" y="55"/>
                    <a:pt x="381" y="55"/>
                    <a:pt x="381" y="55"/>
                  </a:cubicBezTo>
                  <a:cubicBezTo>
                    <a:pt x="381" y="42"/>
                    <a:pt x="381" y="42"/>
                    <a:pt x="381" y="42"/>
                  </a:cubicBezTo>
                  <a:cubicBezTo>
                    <a:pt x="335" y="42"/>
                    <a:pt x="335" y="42"/>
                    <a:pt x="335" y="42"/>
                  </a:cubicBezTo>
                  <a:cubicBezTo>
                    <a:pt x="335" y="55"/>
                    <a:pt x="335" y="55"/>
                    <a:pt x="335" y="55"/>
                  </a:cubicBezTo>
                  <a:cubicBezTo>
                    <a:pt x="347" y="57"/>
                    <a:pt x="347" y="57"/>
                    <a:pt x="347" y="57"/>
                  </a:cubicBezTo>
                  <a:cubicBezTo>
                    <a:pt x="347" y="116"/>
                    <a:pt x="347" y="116"/>
                    <a:pt x="347" y="116"/>
                  </a:cubicBezTo>
                  <a:cubicBezTo>
                    <a:pt x="346" y="116"/>
                    <a:pt x="346" y="116"/>
                    <a:pt x="346" y="116"/>
                  </a:cubicBezTo>
                  <a:cubicBezTo>
                    <a:pt x="302" y="42"/>
                    <a:pt x="302" y="42"/>
                    <a:pt x="302" y="42"/>
                  </a:cubicBezTo>
                  <a:cubicBezTo>
                    <a:pt x="268" y="42"/>
                    <a:pt x="268" y="42"/>
                    <a:pt x="268" y="42"/>
                  </a:cubicBezTo>
                  <a:cubicBezTo>
                    <a:pt x="268" y="55"/>
                    <a:pt x="268" y="55"/>
                    <a:pt x="268" y="55"/>
                  </a:cubicBezTo>
                  <a:cubicBezTo>
                    <a:pt x="280" y="57"/>
                    <a:pt x="280" y="57"/>
                    <a:pt x="280" y="57"/>
                  </a:cubicBezTo>
                  <a:cubicBezTo>
                    <a:pt x="280" y="137"/>
                    <a:pt x="280" y="137"/>
                    <a:pt x="280" y="137"/>
                  </a:cubicBezTo>
                  <a:cubicBezTo>
                    <a:pt x="268" y="139"/>
                    <a:pt x="268" y="139"/>
                    <a:pt x="268" y="139"/>
                  </a:cubicBezTo>
                  <a:cubicBezTo>
                    <a:pt x="268" y="152"/>
                    <a:pt x="268" y="152"/>
                    <a:pt x="268" y="152"/>
                  </a:cubicBezTo>
                  <a:cubicBezTo>
                    <a:pt x="314" y="152"/>
                    <a:pt x="314" y="152"/>
                    <a:pt x="314" y="152"/>
                  </a:cubicBezTo>
                  <a:lnTo>
                    <a:pt x="314" y="139"/>
                  </a:lnTo>
                  <a:close/>
                  <a:moveTo>
                    <a:pt x="556" y="55"/>
                  </a:moveTo>
                  <a:cubicBezTo>
                    <a:pt x="568" y="57"/>
                    <a:pt x="568" y="57"/>
                    <a:pt x="568" y="57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22"/>
                    <a:pt x="566" y="128"/>
                    <a:pt x="562" y="132"/>
                  </a:cubicBezTo>
                  <a:cubicBezTo>
                    <a:pt x="558" y="135"/>
                    <a:pt x="552" y="137"/>
                    <a:pt x="546" y="137"/>
                  </a:cubicBezTo>
                  <a:cubicBezTo>
                    <a:pt x="539" y="137"/>
                    <a:pt x="533" y="135"/>
                    <a:pt x="529" y="132"/>
                  </a:cubicBezTo>
                  <a:cubicBezTo>
                    <a:pt x="525" y="128"/>
                    <a:pt x="523" y="122"/>
                    <a:pt x="523" y="115"/>
                  </a:cubicBezTo>
                  <a:cubicBezTo>
                    <a:pt x="523" y="57"/>
                    <a:pt x="523" y="57"/>
                    <a:pt x="523" y="57"/>
                  </a:cubicBezTo>
                  <a:cubicBezTo>
                    <a:pt x="535" y="55"/>
                    <a:pt x="535" y="55"/>
                    <a:pt x="535" y="55"/>
                  </a:cubicBezTo>
                  <a:cubicBezTo>
                    <a:pt x="535" y="42"/>
                    <a:pt x="535" y="42"/>
                    <a:pt x="535" y="42"/>
                  </a:cubicBezTo>
                  <a:cubicBezTo>
                    <a:pt x="490" y="42"/>
                    <a:pt x="490" y="42"/>
                    <a:pt x="490" y="42"/>
                  </a:cubicBezTo>
                  <a:cubicBezTo>
                    <a:pt x="490" y="55"/>
                    <a:pt x="490" y="55"/>
                    <a:pt x="490" y="55"/>
                  </a:cubicBezTo>
                  <a:cubicBezTo>
                    <a:pt x="501" y="57"/>
                    <a:pt x="501" y="57"/>
                    <a:pt x="501" y="57"/>
                  </a:cubicBezTo>
                  <a:cubicBezTo>
                    <a:pt x="501" y="115"/>
                    <a:pt x="501" y="115"/>
                    <a:pt x="501" y="115"/>
                  </a:cubicBezTo>
                  <a:cubicBezTo>
                    <a:pt x="501" y="128"/>
                    <a:pt x="505" y="137"/>
                    <a:pt x="514" y="144"/>
                  </a:cubicBezTo>
                  <a:cubicBezTo>
                    <a:pt x="522" y="151"/>
                    <a:pt x="532" y="154"/>
                    <a:pt x="546" y="154"/>
                  </a:cubicBezTo>
                  <a:cubicBezTo>
                    <a:pt x="559" y="154"/>
                    <a:pt x="570" y="151"/>
                    <a:pt x="578" y="144"/>
                  </a:cubicBezTo>
                  <a:cubicBezTo>
                    <a:pt x="586" y="137"/>
                    <a:pt x="590" y="128"/>
                    <a:pt x="590" y="115"/>
                  </a:cubicBezTo>
                  <a:cubicBezTo>
                    <a:pt x="590" y="57"/>
                    <a:pt x="590" y="57"/>
                    <a:pt x="590" y="57"/>
                  </a:cubicBezTo>
                  <a:cubicBezTo>
                    <a:pt x="602" y="55"/>
                    <a:pt x="602" y="55"/>
                    <a:pt x="602" y="55"/>
                  </a:cubicBezTo>
                  <a:cubicBezTo>
                    <a:pt x="602" y="42"/>
                    <a:pt x="602" y="42"/>
                    <a:pt x="602" y="42"/>
                  </a:cubicBezTo>
                  <a:cubicBezTo>
                    <a:pt x="556" y="42"/>
                    <a:pt x="556" y="42"/>
                    <a:pt x="556" y="42"/>
                  </a:cubicBezTo>
                  <a:lnTo>
                    <a:pt x="556" y="55"/>
                  </a:lnTo>
                  <a:close/>
                  <a:moveTo>
                    <a:pt x="214" y="55"/>
                  </a:moveTo>
                  <a:cubicBezTo>
                    <a:pt x="225" y="57"/>
                    <a:pt x="225" y="57"/>
                    <a:pt x="225" y="5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14" y="139"/>
                    <a:pt x="214" y="139"/>
                    <a:pt x="214" y="139"/>
                  </a:cubicBezTo>
                  <a:cubicBezTo>
                    <a:pt x="214" y="152"/>
                    <a:pt x="214" y="152"/>
                    <a:pt x="214" y="152"/>
                  </a:cubicBezTo>
                  <a:cubicBezTo>
                    <a:pt x="259" y="152"/>
                    <a:pt x="259" y="152"/>
                    <a:pt x="259" y="152"/>
                  </a:cubicBezTo>
                  <a:cubicBezTo>
                    <a:pt x="259" y="139"/>
                    <a:pt x="259" y="139"/>
                    <a:pt x="259" y="139"/>
                  </a:cubicBezTo>
                  <a:cubicBezTo>
                    <a:pt x="247" y="137"/>
                    <a:pt x="247" y="137"/>
                    <a:pt x="247" y="137"/>
                  </a:cubicBezTo>
                  <a:cubicBezTo>
                    <a:pt x="247" y="57"/>
                    <a:pt x="247" y="57"/>
                    <a:pt x="247" y="57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42"/>
                    <a:pt x="259" y="42"/>
                    <a:pt x="259" y="42"/>
                  </a:cubicBezTo>
                  <a:cubicBezTo>
                    <a:pt x="214" y="42"/>
                    <a:pt x="214" y="42"/>
                    <a:pt x="214" y="42"/>
                  </a:cubicBezTo>
                  <a:lnTo>
                    <a:pt x="214" y="55"/>
                  </a:lnTo>
                  <a:close/>
                  <a:moveTo>
                    <a:pt x="464" y="150"/>
                  </a:moveTo>
                  <a:cubicBezTo>
                    <a:pt x="471" y="147"/>
                    <a:pt x="476" y="144"/>
                    <a:pt x="480" y="140"/>
                  </a:cubicBezTo>
                  <a:cubicBezTo>
                    <a:pt x="480" y="98"/>
                    <a:pt x="480" y="98"/>
                    <a:pt x="480" y="98"/>
                  </a:cubicBezTo>
                  <a:cubicBezTo>
                    <a:pt x="442" y="98"/>
                    <a:pt x="442" y="98"/>
                    <a:pt x="442" y="98"/>
                  </a:cubicBezTo>
                  <a:cubicBezTo>
                    <a:pt x="442" y="113"/>
                    <a:pt x="442" y="113"/>
                    <a:pt x="442" y="113"/>
                  </a:cubicBezTo>
                  <a:cubicBezTo>
                    <a:pt x="457" y="114"/>
                    <a:pt x="457" y="114"/>
                    <a:pt x="457" y="114"/>
                  </a:cubicBezTo>
                  <a:cubicBezTo>
                    <a:pt x="457" y="133"/>
                    <a:pt x="457" y="133"/>
                    <a:pt x="457" y="133"/>
                  </a:cubicBezTo>
                  <a:cubicBezTo>
                    <a:pt x="456" y="134"/>
                    <a:pt x="454" y="135"/>
                    <a:pt x="451" y="136"/>
                  </a:cubicBezTo>
                  <a:cubicBezTo>
                    <a:pt x="448" y="137"/>
                    <a:pt x="445" y="137"/>
                    <a:pt x="440" y="137"/>
                  </a:cubicBezTo>
                  <a:cubicBezTo>
                    <a:pt x="430" y="137"/>
                    <a:pt x="423" y="134"/>
                    <a:pt x="417" y="127"/>
                  </a:cubicBezTo>
                  <a:cubicBezTo>
                    <a:pt x="412" y="120"/>
                    <a:pt x="409" y="111"/>
                    <a:pt x="409" y="100"/>
                  </a:cubicBezTo>
                  <a:cubicBezTo>
                    <a:pt x="409" y="96"/>
                    <a:pt x="409" y="96"/>
                    <a:pt x="409" y="96"/>
                  </a:cubicBezTo>
                  <a:cubicBezTo>
                    <a:pt x="409" y="84"/>
                    <a:pt x="412" y="75"/>
                    <a:pt x="417" y="68"/>
                  </a:cubicBezTo>
                  <a:cubicBezTo>
                    <a:pt x="423" y="61"/>
                    <a:pt x="430" y="57"/>
                    <a:pt x="440" y="57"/>
                  </a:cubicBezTo>
                  <a:cubicBezTo>
                    <a:pt x="444" y="57"/>
                    <a:pt x="448" y="58"/>
                    <a:pt x="451" y="59"/>
                  </a:cubicBezTo>
                  <a:cubicBezTo>
                    <a:pt x="455" y="60"/>
                    <a:pt x="457" y="61"/>
                    <a:pt x="460" y="63"/>
                  </a:cubicBezTo>
                  <a:cubicBezTo>
                    <a:pt x="463" y="78"/>
                    <a:pt x="463" y="78"/>
                    <a:pt x="463" y="78"/>
                  </a:cubicBezTo>
                  <a:cubicBezTo>
                    <a:pt x="479" y="78"/>
                    <a:pt x="479" y="78"/>
                    <a:pt x="479" y="78"/>
                  </a:cubicBezTo>
                  <a:cubicBezTo>
                    <a:pt x="479" y="55"/>
                    <a:pt x="479" y="55"/>
                    <a:pt x="479" y="55"/>
                  </a:cubicBezTo>
                  <a:cubicBezTo>
                    <a:pt x="474" y="51"/>
                    <a:pt x="468" y="47"/>
                    <a:pt x="461" y="44"/>
                  </a:cubicBezTo>
                  <a:cubicBezTo>
                    <a:pt x="454" y="42"/>
                    <a:pt x="446" y="40"/>
                    <a:pt x="437" y="40"/>
                  </a:cubicBezTo>
                  <a:cubicBezTo>
                    <a:pt x="423" y="40"/>
                    <a:pt x="410" y="45"/>
                    <a:pt x="401" y="56"/>
                  </a:cubicBezTo>
                  <a:cubicBezTo>
                    <a:pt x="392" y="66"/>
                    <a:pt x="387" y="80"/>
                    <a:pt x="387" y="96"/>
                  </a:cubicBezTo>
                  <a:cubicBezTo>
                    <a:pt x="387" y="100"/>
                    <a:pt x="387" y="100"/>
                    <a:pt x="387" y="100"/>
                  </a:cubicBezTo>
                  <a:cubicBezTo>
                    <a:pt x="387" y="116"/>
                    <a:pt x="392" y="129"/>
                    <a:pt x="401" y="139"/>
                  </a:cubicBezTo>
                  <a:cubicBezTo>
                    <a:pt x="411" y="149"/>
                    <a:pt x="423" y="154"/>
                    <a:pt x="438" y="154"/>
                  </a:cubicBezTo>
                  <a:cubicBezTo>
                    <a:pt x="448" y="154"/>
                    <a:pt x="457" y="153"/>
                    <a:pt x="464" y="150"/>
                  </a:cubicBezTo>
                  <a:close/>
                  <a:moveTo>
                    <a:pt x="166" y="219"/>
                  </a:moveTo>
                  <a:cubicBezTo>
                    <a:pt x="171" y="219"/>
                    <a:pt x="171" y="219"/>
                    <a:pt x="171" y="219"/>
                  </a:cubicBezTo>
                  <a:cubicBezTo>
                    <a:pt x="171" y="182"/>
                    <a:pt x="171" y="182"/>
                    <a:pt x="171" y="182"/>
                  </a:cubicBezTo>
                  <a:cubicBezTo>
                    <a:pt x="166" y="182"/>
                    <a:pt x="166" y="182"/>
                    <a:pt x="166" y="182"/>
                  </a:cubicBezTo>
                  <a:lnTo>
                    <a:pt x="166" y="219"/>
                  </a:lnTo>
                  <a:close/>
                  <a:moveTo>
                    <a:pt x="108" y="193"/>
                  </a:moveTo>
                  <a:cubicBezTo>
                    <a:pt x="107" y="194"/>
                    <a:pt x="107" y="195"/>
                    <a:pt x="106" y="197"/>
                  </a:cubicBezTo>
                  <a:cubicBezTo>
                    <a:pt x="106" y="197"/>
                    <a:pt x="106" y="197"/>
                    <a:pt x="106" y="197"/>
                  </a:cubicBezTo>
                  <a:cubicBezTo>
                    <a:pt x="106" y="197"/>
                    <a:pt x="106" y="195"/>
                    <a:pt x="106" y="192"/>
                  </a:cubicBezTo>
                  <a:cubicBezTo>
                    <a:pt x="101" y="192"/>
                    <a:pt x="101" y="192"/>
                    <a:pt x="101" y="192"/>
                  </a:cubicBezTo>
                  <a:cubicBezTo>
                    <a:pt x="102" y="194"/>
                    <a:pt x="102" y="196"/>
                    <a:pt x="102" y="198"/>
                  </a:cubicBezTo>
                  <a:cubicBezTo>
                    <a:pt x="102" y="219"/>
                    <a:pt x="102" y="219"/>
                    <a:pt x="102" y="219"/>
                  </a:cubicBezTo>
                  <a:cubicBezTo>
                    <a:pt x="106" y="219"/>
                    <a:pt x="106" y="219"/>
                    <a:pt x="106" y="219"/>
                  </a:cubicBezTo>
                  <a:cubicBezTo>
                    <a:pt x="106" y="205"/>
                    <a:pt x="106" y="205"/>
                    <a:pt x="106" y="205"/>
                  </a:cubicBezTo>
                  <a:cubicBezTo>
                    <a:pt x="106" y="202"/>
                    <a:pt x="106" y="199"/>
                    <a:pt x="107" y="198"/>
                  </a:cubicBezTo>
                  <a:cubicBezTo>
                    <a:pt x="108" y="196"/>
                    <a:pt x="110" y="195"/>
                    <a:pt x="112" y="195"/>
                  </a:cubicBezTo>
                  <a:cubicBezTo>
                    <a:pt x="113" y="195"/>
                    <a:pt x="113" y="196"/>
                    <a:pt x="114" y="196"/>
                  </a:cubicBezTo>
                  <a:cubicBezTo>
                    <a:pt x="114" y="192"/>
                    <a:pt x="114" y="192"/>
                    <a:pt x="114" y="192"/>
                  </a:cubicBezTo>
                  <a:cubicBezTo>
                    <a:pt x="113" y="191"/>
                    <a:pt x="113" y="191"/>
                    <a:pt x="112" y="191"/>
                  </a:cubicBezTo>
                  <a:cubicBezTo>
                    <a:pt x="111" y="191"/>
                    <a:pt x="109" y="192"/>
                    <a:pt x="108" y="193"/>
                  </a:cubicBezTo>
                  <a:close/>
                  <a:moveTo>
                    <a:pt x="158" y="203"/>
                  </a:moveTo>
                  <a:cubicBezTo>
                    <a:pt x="158" y="203"/>
                    <a:pt x="157" y="202"/>
                    <a:pt x="156" y="202"/>
                  </a:cubicBezTo>
                  <a:cubicBezTo>
                    <a:pt x="155" y="201"/>
                    <a:pt x="154" y="201"/>
                    <a:pt x="153" y="200"/>
                  </a:cubicBezTo>
                  <a:cubicBezTo>
                    <a:pt x="152" y="200"/>
                    <a:pt x="151" y="200"/>
                    <a:pt x="150" y="199"/>
                  </a:cubicBezTo>
                  <a:cubicBezTo>
                    <a:pt x="149" y="199"/>
                    <a:pt x="148" y="199"/>
                    <a:pt x="147" y="199"/>
                  </a:cubicBezTo>
                  <a:cubicBezTo>
                    <a:pt x="144" y="198"/>
                    <a:pt x="142" y="197"/>
                    <a:pt x="141" y="197"/>
                  </a:cubicBezTo>
                  <a:cubicBezTo>
                    <a:pt x="140" y="196"/>
                    <a:pt x="139" y="196"/>
                    <a:pt x="138" y="195"/>
                  </a:cubicBezTo>
                  <a:cubicBezTo>
                    <a:pt x="138" y="194"/>
                    <a:pt x="137" y="193"/>
                    <a:pt x="137" y="192"/>
                  </a:cubicBezTo>
                  <a:cubicBezTo>
                    <a:pt x="137" y="191"/>
                    <a:pt x="138" y="189"/>
                    <a:pt x="140" y="188"/>
                  </a:cubicBezTo>
                  <a:cubicBezTo>
                    <a:pt x="141" y="187"/>
                    <a:pt x="143" y="187"/>
                    <a:pt x="146" y="187"/>
                  </a:cubicBezTo>
                  <a:cubicBezTo>
                    <a:pt x="149" y="187"/>
                    <a:pt x="151" y="187"/>
                    <a:pt x="152" y="188"/>
                  </a:cubicBezTo>
                  <a:cubicBezTo>
                    <a:pt x="153" y="189"/>
                    <a:pt x="154" y="190"/>
                    <a:pt x="155" y="192"/>
                  </a:cubicBezTo>
                  <a:cubicBezTo>
                    <a:pt x="160" y="191"/>
                    <a:pt x="160" y="191"/>
                    <a:pt x="160" y="191"/>
                  </a:cubicBezTo>
                  <a:cubicBezTo>
                    <a:pt x="159" y="188"/>
                    <a:pt x="157" y="186"/>
                    <a:pt x="155" y="185"/>
                  </a:cubicBezTo>
                  <a:cubicBezTo>
                    <a:pt x="153" y="184"/>
                    <a:pt x="150" y="183"/>
                    <a:pt x="146" y="183"/>
                  </a:cubicBezTo>
                  <a:cubicBezTo>
                    <a:pt x="142" y="183"/>
                    <a:pt x="139" y="184"/>
                    <a:pt x="136" y="186"/>
                  </a:cubicBezTo>
                  <a:cubicBezTo>
                    <a:pt x="134" y="187"/>
                    <a:pt x="133" y="190"/>
                    <a:pt x="133" y="193"/>
                  </a:cubicBezTo>
                  <a:cubicBezTo>
                    <a:pt x="133" y="194"/>
                    <a:pt x="133" y="195"/>
                    <a:pt x="134" y="196"/>
                  </a:cubicBezTo>
                  <a:cubicBezTo>
                    <a:pt x="134" y="197"/>
                    <a:pt x="135" y="198"/>
                    <a:pt x="135" y="199"/>
                  </a:cubicBezTo>
                  <a:cubicBezTo>
                    <a:pt x="136" y="199"/>
                    <a:pt x="137" y="200"/>
                    <a:pt x="139" y="201"/>
                  </a:cubicBezTo>
                  <a:cubicBezTo>
                    <a:pt x="140" y="201"/>
                    <a:pt x="142" y="202"/>
                    <a:pt x="145" y="203"/>
                  </a:cubicBezTo>
                  <a:cubicBezTo>
                    <a:pt x="147" y="203"/>
                    <a:pt x="148" y="203"/>
                    <a:pt x="149" y="204"/>
                  </a:cubicBezTo>
                  <a:cubicBezTo>
                    <a:pt x="151" y="204"/>
                    <a:pt x="152" y="204"/>
                    <a:pt x="153" y="205"/>
                  </a:cubicBezTo>
                  <a:cubicBezTo>
                    <a:pt x="154" y="205"/>
                    <a:pt x="154" y="206"/>
                    <a:pt x="155" y="207"/>
                  </a:cubicBezTo>
                  <a:cubicBezTo>
                    <a:pt x="155" y="207"/>
                    <a:pt x="156" y="208"/>
                    <a:pt x="156" y="209"/>
                  </a:cubicBezTo>
                  <a:cubicBezTo>
                    <a:pt x="156" y="211"/>
                    <a:pt x="155" y="213"/>
                    <a:pt x="153" y="214"/>
                  </a:cubicBezTo>
                  <a:cubicBezTo>
                    <a:pt x="152" y="215"/>
                    <a:pt x="149" y="215"/>
                    <a:pt x="146" y="215"/>
                  </a:cubicBezTo>
                  <a:cubicBezTo>
                    <a:pt x="143" y="215"/>
                    <a:pt x="141" y="215"/>
                    <a:pt x="139" y="214"/>
                  </a:cubicBezTo>
                  <a:cubicBezTo>
                    <a:pt x="137" y="213"/>
                    <a:pt x="136" y="211"/>
                    <a:pt x="136" y="209"/>
                  </a:cubicBezTo>
                  <a:cubicBezTo>
                    <a:pt x="131" y="210"/>
                    <a:pt x="131" y="210"/>
                    <a:pt x="131" y="210"/>
                  </a:cubicBezTo>
                  <a:cubicBezTo>
                    <a:pt x="133" y="216"/>
                    <a:pt x="138" y="219"/>
                    <a:pt x="146" y="219"/>
                  </a:cubicBezTo>
                  <a:cubicBezTo>
                    <a:pt x="151" y="219"/>
                    <a:pt x="154" y="218"/>
                    <a:pt x="157" y="216"/>
                  </a:cubicBezTo>
                  <a:cubicBezTo>
                    <a:pt x="159" y="215"/>
                    <a:pt x="160" y="212"/>
                    <a:pt x="160" y="209"/>
                  </a:cubicBezTo>
                  <a:cubicBezTo>
                    <a:pt x="160" y="208"/>
                    <a:pt x="160" y="207"/>
                    <a:pt x="160" y="206"/>
                  </a:cubicBezTo>
                  <a:cubicBezTo>
                    <a:pt x="159" y="205"/>
                    <a:pt x="159" y="204"/>
                    <a:pt x="158" y="203"/>
                  </a:cubicBezTo>
                  <a:close/>
                  <a:moveTo>
                    <a:pt x="56" y="191"/>
                  </a:moveTo>
                  <a:cubicBezTo>
                    <a:pt x="48" y="191"/>
                    <a:pt x="44" y="196"/>
                    <a:pt x="44" y="205"/>
                  </a:cubicBezTo>
                  <a:cubicBezTo>
                    <a:pt x="44" y="210"/>
                    <a:pt x="45" y="213"/>
                    <a:pt x="47" y="216"/>
                  </a:cubicBezTo>
                  <a:cubicBezTo>
                    <a:pt x="49" y="218"/>
                    <a:pt x="52" y="219"/>
                    <a:pt x="56" y="219"/>
                  </a:cubicBezTo>
                  <a:cubicBezTo>
                    <a:pt x="60" y="219"/>
                    <a:pt x="63" y="218"/>
                    <a:pt x="65" y="216"/>
                  </a:cubicBezTo>
                  <a:cubicBezTo>
                    <a:pt x="67" y="213"/>
                    <a:pt x="68" y="210"/>
                    <a:pt x="68" y="205"/>
                  </a:cubicBezTo>
                  <a:cubicBezTo>
                    <a:pt x="68" y="201"/>
                    <a:pt x="67" y="197"/>
                    <a:pt x="65" y="195"/>
                  </a:cubicBezTo>
                  <a:cubicBezTo>
                    <a:pt x="63" y="193"/>
                    <a:pt x="60" y="191"/>
                    <a:pt x="56" y="191"/>
                  </a:cubicBezTo>
                  <a:close/>
                  <a:moveTo>
                    <a:pt x="61" y="213"/>
                  </a:moveTo>
                  <a:cubicBezTo>
                    <a:pt x="60" y="215"/>
                    <a:pt x="58" y="216"/>
                    <a:pt x="56" y="216"/>
                  </a:cubicBezTo>
                  <a:cubicBezTo>
                    <a:pt x="53" y="216"/>
                    <a:pt x="51" y="215"/>
                    <a:pt x="50" y="213"/>
                  </a:cubicBezTo>
                  <a:cubicBezTo>
                    <a:pt x="49" y="211"/>
                    <a:pt x="49" y="209"/>
                    <a:pt x="49" y="205"/>
                  </a:cubicBezTo>
                  <a:cubicBezTo>
                    <a:pt x="49" y="202"/>
                    <a:pt x="49" y="199"/>
                    <a:pt x="50" y="197"/>
                  </a:cubicBezTo>
                  <a:cubicBezTo>
                    <a:pt x="51" y="196"/>
                    <a:pt x="53" y="195"/>
                    <a:pt x="56" y="195"/>
                  </a:cubicBezTo>
                  <a:cubicBezTo>
                    <a:pt x="59" y="195"/>
                    <a:pt x="60" y="196"/>
                    <a:pt x="61" y="197"/>
                  </a:cubicBezTo>
                  <a:cubicBezTo>
                    <a:pt x="63" y="199"/>
                    <a:pt x="63" y="202"/>
                    <a:pt x="63" y="205"/>
                  </a:cubicBezTo>
                  <a:cubicBezTo>
                    <a:pt x="63" y="209"/>
                    <a:pt x="63" y="212"/>
                    <a:pt x="61" y="213"/>
                  </a:cubicBezTo>
                  <a:close/>
                  <a:moveTo>
                    <a:pt x="188" y="191"/>
                  </a:moveTo>
                  <a:cubicBezTo>
                    <a:pt x="180" y="191"/>
                    <a:pt x="176" y="196"/>
                    <a:pt x="176" y="205"/>
                  </a:cubicBezTo>
                  <a:cubicBezTo>
                    <a:pt x="176" y="210"/>
                    <a:pt x="177" y="213"/>
                    <a:pt x="179" y="216"/>
                  </a:cubicBezTo>
                  <a:cubicBezTo>
                    <a:pt x="181" y="218"/>
                    <a:pt x="184" y="219"/>
                    <a:pt x="188" y="219"/>
                  </a:cubicBezTo>
                  <a:cubicBezTo>
                    <a:pt x="192" y="219"/>
                    <a:pt x="195" y="218"/>
                    <a:pt x="197" y="216"/>
                  </a:cubicBezTo>
                  <a:cubicBezTo>
                    <a:pt x="199" y="213"/>
                    <a:pt x="200" y="210"/>
                    <a:pt x="200" y="205"/>
                  </a:cubicBezTo>
                  <a:cubicBezTo>
                    <a:pt x="200" y="201"/>
                    <a:pt x="199" y="197"/>
                    <a:pt x="197" y="195"/>
                  </a:cubicBezTo>
                  <a:cubicBezTo>
                    <a:pt x="195" y="193"/>
                    <a:pt x="192" y="191"/>
                    <a:pt x="188" y="191"/>
                  </a:cubicBezTo>
                  <a:close/>
                  <a:moveTo>
                    <a:pt x="194" y="213"/>
                  </a:moveTo>
                  <a:cubicBezTo>
                    <a:pt x="192" y="215"/>
                    <a:pt x="190" y="216"/>
                    <a:pt x="188" y="216"/>
                  </a:cubicBezTo>
                  <a:cubicBezTo>
                    <a:pt x="185" y="216"/>
                    <a:pt x="184" y="215"/>
                    <a:pt x="182" y="213"/>
                  </a:cubicBezTo>
                  <a:cubicBezTo>
                    <a:pt x="181" y="211"/>
                    <a:pt x="181" y="209"/>
                    <a:pt x="181" y="205"/>
                  </a:cubicBezTo>
                  <a:cubicBezTo>
                    <a:pt x="181" y="202"/>
                    <a:pt x="181" y="199"/>
                    <a:pt x="182" y="197"/>
                  </a:cubicBezTo>
                  <a:cubicBezTo>
                    <a:pt x="184" y="196"/>
                    <a:pt x="185" y="195"/>
                    <a:pt x="188" y="195"/>
                  </a:cubicBezTo>
                  <a:cubicBezTo>
                    <a:pt x="191" y="195"/>
                    <a:pt x="193" y="196"/>
                    <a:pt x="194" y="197"/>
                  </a:cubicBezTo>
                  <a:cubicBezTo>
                    <a:pt x="195" y="199"/>
                    <a:pt x="195" y="202"/>
                    <a:pt x="195" y="205"/>
                  </a:cubicBezTo>
                  <a:cubicBezTo>
                    <a:pt x="195" y="209"/>
                    <a:pt x="195" y="212"/>
                    <a:pt x="194" y="213"/>
                  </a:cubicBezTo>
                  <a:close/>
                  <a:moveTo>
                    <a:pt x="95" y="192"/>
                  </a:moveTo>
                  <a:cubicBezTo>
                    <a:pt x="90" y="192"/>
                    <a:pt x="90" y="192"/>
                    <a:pt x="90" y="192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90" y="210"/>
                    <a:pt x="89" y="212"/>
                    <a:pt x="88" y="213"/>
                  </a:cubicBezTo>
                  <a:cubicBezTo>
                    <a:pt x="87" y="215"/>
                    <a:pt x="85" y="216"/>
                    <a:pt x="83" y="216"/>
                  </a:cubicBezTo>
                  <a:cubicBezTo>
                    <a:pt x="82" y="216"/>
                    <a:pt x="81" y="215"/>
                    <a:pt x="80" y="215"/>
                  </a:cubicBezTo>
                  <a:cubicBezTo>
                    <a:pt x="79" y="215"/>
                    <a:pt x="79" y="214"/>
                    <a:pt x="78" y="213"/>
                  </a:cubicBezTo>
                  <a:cubicBezTo>
                    <a:pt x="78" y="212"/>
                    <a:pt x="78" y="211"/>
                    <a:pt x="78" y="209"/>
                  </a:cubicBezTo>
                  <a:cubicBezTo>
                    <a:pt x="78" y="192"/>
                    <a:pt x="78" y="192"/>
                    <a:pt x="78" y="192"/>
                  </a:cubicBezTo>
                  <a:cubicBezTo>
                    <a:pt x="73" y="192"/>
                    <a:pt x="73" y="192"/>
                    <a:pt x="73" y="192"/>
                  </a:cubicBezTo>
                  <a:cubicBezTo>
                    <a:pt x="73" y="210"/>
                    <a:pt x="73" y="210"/>
                    <a:pt x="73" y="210"/>
                  </a:cubicBezTo>
                  <a:cubicBezTo>
                    <a:pt x="73" y="213"/>
                    <a:pt x="74" y="215"/>
                    <a:pt x="75" y="217"/>
                  </a:cubicBezTo>
                  <a:cubicBezTo>
                    <a:pt x="77" y="218"/>
                    <a:pt x="79" y="219"/>
                    <a:pt x="82" y="219"/>
                  </a:cubicBezTo>
                  <a:cubicBezTo>
                    <a:pt x="84" y="219"/>
                    <a:pt x="85" y="219"/>
                    <a:pt x="87" y="218"/>
                  </a:cubicBezTo>
                  <a:cubicBezTo>
                    <a:pt x="88" y="217"/>
                    <a:pt x="89" y="216"/>
                    <a:pt x="90" y="214"/>
                  </a:cubicBezTo>
                  <a:cubicBezTo>
                    <a:pt x="90" y="214"/>
                    <a:pt x="90" y="214"/>
                    <a:pt x="90" y="214"/>
                  </a:cubicBezTo>
                  <a:cubicBezTo>
                    <a:pt x="90" y="215"/>
                    <a:pt x="90" y="216"/>
                    <a:pt x="90" y="217"/>
                  </a:cubicBezTo>
                  <a:cubicBezTo>
                    <a:pt x="90" y="217"/>
                    <a:pt x="90" y="218"/>
                    <a:pt x="90" y="218"/>
                  </a:cubicBezTo>
                  <a:cubicBezTo>
                    <a:pt x="90" y="218"/>
                    <a:pt x="90" y="219"/>
                    <a:pt x="90" y="219"/>
                  </a:cubicBezTo>
                  <a:cubicBezTo>
                    <a:pt x="95" y="219"/>
                    <a:pt x="95" y="219"/>
                    <a:pt x="95" y="219"/>
                  </a:cubicBezTo>
                  <a:cubicBezTo>
                    <a:pt x="95" y="218"/>
                    <a:pt x="95" y="216"/>
                    <a:pt x="95" y="213"/>
                  </a:cubicBezTo>
                  <a:lnTo>
                    <a:pt x="95" y="192"/>
                  </a:lnTo>
                  <a:close/>
                  <a:moveTo>
                    <a:pt x="40" y="184"/>
                  </a:moveTo>
                  <a:cubicBezTo>
                    <a:pt x="30" y="200"/>
                    <a:pt x="30" y="200"/>
                    <a:pt x="30" y="200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4" y="184"/>
                    <a:pt x="14" y="184"/>
                    <a:pt x="14" y="184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32" y="219"/>
                    <a:pt x="32" y="219"/>
                    <a:pt x="32" y="219"/>
                  </a:cubicBezTo>
                  <a:cubicBezTo>
                    <a:pt x="32" y="204"/>
                    <a:pt x="32" y="204"/>
                    <a:pt x="32" y="204"/>
                  </a:cubicBezTo>
                  <a:cubicBezTo>
                    <a:pt x="45" y="184"/>
                    <a:pt x="45" y="184"/>
                    <a:pt x="45" y="184"/>
                  </a:cubicBezTo>
                  <a:lnTo>
                    <a:pt x="40" y="184"/>
                  </a:lnTo>
                  <a:close/>
                  <a:moveTo>
                    <a:pt x="481" y="193"/>
                  </a:moveTo>
                  <a:cubicBezTo>
                    <a:pt x="480" y="194"/>
                    <a:pt x="480" y="195"/>
                    <a:pt x="479" y="197"/>
                  </a:cubicBezTo>
                  <a:cubicBezTo>
                    <a:pt x="479" y="197"/>
                    <a:pt x="479" y="197"/>
                    <a:pt x="479" y="197"/>
                  </a:cubicBezTo>
                  <a:cubicBezTo>
                    <a:pt x="479" y="197"/>
                    <a:pt x="479" y="195"/>
                    <a:pt x="479" y="192"/>
                  </a:cubicBezTo>
                  <a:cubicBezTo>
                    <a:pt x="474" y="192"/>
                    <a:pt x="474" y="192"/>
                    <a:pt x="474" y="192"/>
                  </a:cubicBezTo>
                  <a:cubicBezTo>
                    <a:pt x="475" y="194"/>
                    <a:pt x="475" y="196"/>
                    <a:pt x="475" y="198"/>
                  </a:cubicBezTo>
                  <a:cubicBezTo>
                    <a:pt x="475" y="219"/>
                    <a:pt x="475" y="219"/>
                    <a:pt x="475" y="219"/>
                  </a:cubicBezTo>
                  <a:cubicBezTo>
                    <a:pt x="479" y="219"/>
                    <a:pt x="479" y="219"/>
                    <a:pt x="479" y="219"/>
                  </a:cubicBezTo>
                  <a:cubicBezTo>
                    <a:pt x="479" y="205"/>
                    <a:pt x="479" y="205"/>
                    <a:pt x="479" y="205"/>
                  </a:cubicBezTo>
                  <a:cubicBezTo>
                    <a:pt x="479" y="202"/>
                    <a:pt x="479" y="199"/>
                    <a:pt x="480" y="198"/>
                  </a:cubicBezTo>
                  <a:cubicBezTo>
                    <a:pt x="481" y="196"/>
                    <a:pt x="483" y="195"/>
                    <a:pt x="485" y="195"/>
                  </a:cubicBezTo>
                  <a:cubicBezTo>
                    <a:pt x="486" y="195"/>
                    <a:pt x="486" y="196"/>
                    <a:pt x="487" y="196"/>
                  </a:cubicBezTo>
                  <a:cubicBezTo>
                    <a:pt x="487" y="192"/>
                    <a:pt x="487" y="192"/>
                    <a:pt x="487" y="192"/>
                  </a:cubicBezTo>
                  <a:cubicBezTo>
                    <a:pt x="486" y="191"/>
                    <a:pt x="486" y="191"/>
                    <a:pt x="485" y="191"/>
                  </a:cubicBezTo>
                  <a:cubicBezTo>
                    <a:pt x="484" y="191"/>
                    <a:pt x="482" y="192"/>
                    <a:pt x="481" y="193"/>
                  </a:cubicBezTo>
                  <a:close/>
                  <a:moveTo>
                    <a:pt x="434" y="199"/>
                  </a:moveTo>
                  <a:cubicBezTo>
                    <a:pt x="415" y="199"/>
                    <a:pt x="415" y="199"/>
                    <a:pt x="415" y="199"/>
                  </a:cubicBezTo>
                  <a:cubicBezTo>
                    <a:pt x="415" y="184"/>
                    <a:pt x="415" y="184"/>
                    <a:pt x="415" y="184"/>
                  </a:cubicBezTo>
                  <a:cubicBezTo>
                    <a:pt x="411" y="184"/>
                    <a:pt x="411" y="184"/>
                    <a:pt x="411" y="184"/>
                  </a:cubicBezTo>
                  <a:cubicBezTo>
                    <a:pt x="411" y="219"/>
                    <a:pt x="411" y="219"/>
                    <a:pt x="411" y="219"/>
                  </a:cubicBezTo>
                  <a:cubicBezTo>
                    <a:pt x="415" y="219"/>
                    <a:pt x="415" y="219"/>
                    <a:pt x="415" y="219"/>
                  </a:cubicBezTo>
                  <a:cubicBezTo>
                    <a:pt x="415" y="203"/>
                    <a:pt x="415" y="203"/>
                    <a:pt x="415" y="203"/>
                  </a:cubicBezTo>
                  <a:cubicBezTo>
                    <a:pt x="434" y="203"/>
                    <a:pt x="434" y="203"/>
                    <a:pt x="434" y="203"/>
                  </a:cubicBezTo>
                  <a:cubicBezTo>
                    <a:pt x="434" y="219"/>
                    <a:pt x="434" y="219"/>
                    <a:pt x="434" y="219"/>
                  </a:cubicBezTo>
                  <a:cubicBezTo>
                    <a:pt x="439" y="219"/>
                    <a:pt x="439" y="219"/>
                    <a:pt x="439" y="219"/>
                  </a:cubicBezTo>
                  <a:cubicBezTo>
                    <a:pt x="439" y="184"/>
                    <a:pt x="439" y="184"/>
                    <a:pt x="439" y="184"/>
                  </a:cubicBezTo>
                  <a:cubicBezTo>
                    <a:pt x="434" y="184"/>
                    <a:pt x="434" y="184"/>
                    <a:pt x="434" y="184"/>
                  </a:cubicBezTo>
                  <a:lnTo>
                    <a:pt x="434" y="199"/>
                  </a:lnTo>
                  <a:close/>
                  <a:moveTo>
                    <a:pt x="387" y="215"/>
                  </a:moveTo>
                  <a:cubicBezTo>
                    <a:pt x="387" y="214"/>
                    <a:pt x="387" y="213"/>
                    <a:pt x="387" y="212"/>
                  </a:cubicBezTo>
                  <a:cubicBezTo>
                    <a:pt x="387" y="195"/>
                    <a:pt x="387" y="195"/>
                    <a:pt x="387" y="195"/>
                  </a:cubicBezTo>
                  <a:cubicBezTo>
                    <a:pt x="392" y="195"/>
                    <a:pt x="392" y="195"/>
                    <a:pt x="392" y="195"/>
                  </a:cubicBezTo>
                  <a:cubicBezTo>
                    <a:pt x="392" y="192"/>
                    <a:pt x="392" y="192"/>
                    <a:pt x="392" y="192"/>
                  </a:cubicBezTo>
                  <a:cubicBezTo>
                    <a:pt x="387" y="192"/>
                    <a:pt x="387" y="192"/>
                    <a:pt x="387" y="192"/>
                  </a:cubicBezTo>
                  <a:cubicBezTo>
                    <a:pt x="387" y="186"/>
                    <a:pt x="387" y="186"/>
                    <a:pt x="387" y="186"/>
                  </a:cubicBezTo>
                  <a:cubicBezTo>
                    <a:pt x="384" y="186"/>
                    <a:pt x="384" y="186"/>
                    <a:pt x="384" y="186"/>
                  </a:cubicBezTo>
                  <a:cubicBezTo>
                    <a:pt x="382" y="192"/>
                    <a:pt x="382" y="192"/>
                    <a:pt x="382" y="192"/>
                  </a:cubicBezTo>
                  <a:cubicBezTo>
                    <a:pt x="379" y="192"/>
                    <a:pt x="379" y="192"/>
                    <a:pt x="379" y="192"/>
                  </a:cubicBezTo>
                  <a:cubicBezTo>
                    <a:pt x="379" y="195"/>
                    <a:pt x="379" y="195"/>
                    <a:pt x="379" y="195"/>
                  </a:cubicBezTo>
                  <a:cubicBezTo>
                    <a:pt x="382" y="195"/>
                    <a:pt x="382" y="195"/>
                    <a:pt x="382" y="195"/>
                  </a:cubicBezTo>
                  <a:cubicBezTo>
                    <a:pt x="382" y="213"/>
                    <a:pt x="382" y="213"/>
                    <a:pt x="382" y="213"/>
                  </a:cubicBezTo>
                  <a:cubicBezTo>
                    <a:pt x="382" y="217"/>
                    <a:pt x="384" y="219"/>
                    <a:pt x="387" y="219"/>
                  </a:cubicBezTo>
                  <a:cubicBezTo>
                    <a:pt x="389" y="219"/>
                    <a:pt x="391" y="219"/>
                    <a:pt x="392" y="218"/>
                  </a:cubicBezTo>
                  <a:cubicBezTo>
                    <a:pt x="392" y="215"/>
                    <a:pt x="392" y="215"/>
                    <a:pt x="392" y="215"/>
                  </a:cubicBezTo>
                  <a:cubicBezTo>
                    <a:pt x="391" y="215"/>
                    <a:pt x="390" y="215"/>
                    <a:pt x="389" y="215"/>
                  </a:cubicBezTo>
                  <a:cubicBezTo>
                    <a:pt x="388" y="215"/>
                    <a:pt x="388" y="215"/>
                    <a:pt x="387" y="215"/>
                  </a:cubicBezTo>
                  <a:close/>
                  <a:moveTo>
                    <a:pt x="377" y="192"/>
                  </a:moveTo>
                  <a:cubicBezTo>
                    <a:pt x="372" y="192"/>
                    <a:pt x="372" y="192"/>
                    <a:pt x="372" y="192"/>
                  </a:cubicBezTo>
                  <a:cubicBezTo>
                    <a:pt x="366" y="202"/>
                    <a:pt x="366" y="202"/>
                    <a:pt x="366" y="202"/>
                  </a:cubicBezTo>
                  <a:cubicBezTo>
                    <a:pt x="359" y="192"/>
                    <a:pt x="359" y="192"/>
                    <a:pt x="359" y="192"/>
                  </a:cubicBezTo>
                  <a:cubicBezTo>
                    <a:pt x="354" y="192"/>
                    <a:pt x="354" y="192"/>
                    <a:pt x="354" y="192"/>
                  </a:cubicBezTo>
                  <a:cubicBezTo>
                    <a:pt x="363" y="205"/>
                    <a:pt x="363" y="205"/>
                    <a:pt x="363" y="205"/>
                  </a:cubicBezTo>
                  <a:cubicBezTo>
                    <a:pt x="354" y="219"/>
                    <a:pt x="354" y="219"/>
                    <a:pt x="354" y="219"/>
                  </a:cubicBezTo>
                  <a:cubicBezTo>
                    <a:pt x="358" y="219"/>
                    <a:pt x="358" y="219"/>
                    <a:pt x="358" y="219"/>
                  </a:cubicBezTo>
                  <a:cubicBezTo>
                    <a:pt x="366" y="208"/>
                    <a:pt x="366" y="208"/>
                    <a:pt x="366" y="208"/>
                  </a:cubicBezTo>
                  <a:cubicBezTo>
                    <a:pt x="373" y="219"/>
                    <a:pt x="373" y="219"/>
                    <a:pt x="373" y="219"/>
                  </a:cubicBezTo>
                  <a:cubicBezTo>
                    <a:pt x="378" y="219"/>
                    <a:pt x="378" y="219"/>
                    <a:pt x="378" y="219"/>
                  </a:cubicBezTo>
                  <a:cubicBezTo>
                    <a:pt x="368" y="205"/>
                    <a:pt x="368" y="205"/>
                    <a:pt x="368" y="205"/>
                  </a:cubicBezTo>
                  <a:lnTo>
                    <a:pt x="377" y="192"/>
                  </a:lnTo>
                  <a:close/>
                  <a:moveTo>
                    <a:pt x="457" y="191"/>
                  </a:moveTo>
                  <a:cubicBezTo>
                    <a:pt x="453" y="191"/>
                    <a:pt x="450" y="193"/>
                    <a:pt x="448" y="195"/>
                  </a:cubicBezTo>
                  <a:cubicBezTo>
                    <a:pt x="446" y="197"/>
                    <a:pt x="445" y="201"/>
                    <a:pt x="445" y="205"/>
                  </a:cubicBezTo>
                  <a:cubicBezTo>
                    <a:pt x="445" y="210"/>
                    <a:pt x="446" y="213"/>
                    <a:pt x="448" y="216"/>
                  </a:cubicBezTo>
                  <a:cubicBezTo>
                    <a:pt x="450" y="218"/>
                    <a:pt x="453" y="219"/>
                    <a:pt x="457" y="219"/>
                  </a:cubicBezTo>
                  <a:cubicBezTo>
                    <a:pt x="463" y="219"/>
                    <a:pt x="467" y="217"/>
                    <a:pt x="468" y="213"/>
                  </a:cubicBezTo>
                  <a:cubicBezTo>
                    <a:pt x="464" y="212"/>
                    <a:pt x="464" y="212"/>
                    <a:pt x="464" y="212"/>
                  </a:cubicBezTo>
                  <a:cubicBezTo>
                    <a:pt x="464" y="213"/>
                    <a:pt x="463" y="214"/>
                    <a:pt x="462" y="215"/>
                  </a:cubicBezTo>
                  <a:cubicBezTo>
                    <a:pt x="461" y="215"/>
                    <a:pt x="459" y="216"/>
                    <a:pt x="457" y="216"/>
                  </a:cubicBezTo>
                  <a:cubicBezTo>
                    <a:pt x="455" y="216"/>
                    <a:pt x="453" y="215"/>
                    <a:pt x="452" y="213"/>
                  </a:cubicBezTo>
                  <a:cubicBezTo>
                    <a:pt x="450" y="212"/>
                    <a:pt x="450" y="209"/>
                    <a:pt x="450" y="206"/>
                  </a:cubicBezTo>
                  <a:cubicBezTo>
                    <a:pt x="469" y="206"/>
                    <a:pt x="469" y="206"/>
                    <a:pt x="469" y="206"/>
                  </a:cubicBezTo>
                  <a:cubicBezTo>
                    <a:pt x="469" y="206"/>
                    <a:pt x="469" y="206"/>
                    <a:pt x="469" y="206"/>
                  </a:cubicBezTo>
                  <a:cubicBezTo>
                    <a:pt x="469" y="196"/>
                    <a:pt x="465" y="191"/>
                    <a:pt x="457" y="191"/>
                  </a:cubicBezTo>
                  <a:close/>
                  <a:moveTo>
                    <a:pt x="450" y="203"/>
                  </a:moveTo>
                  <a:cubicBezTo>
                    <a:pt x="450" y="200"/>
                    <a:pt x="451" y="198"/>
                    <a:pt x="452" y="197"/>
                  </a:cubicBezTo>
                  <a:cubicBezTo>
                    <a:pt x="453" y="195"/>
                    <a:pt x="455" y="195"/>
                    <a:pt x="457" y="195"/>
                  </a:cubicBezTo>
                  <a:cubicBezTo>
                    <a:pt x="459" y="195"/>
                    <a:pt x="461" y="195"/>
                    <a:pt x="462" y="197"/>
                  </a:cubicBezTo>
                  <a:cubicBezTo>
                    <a:pt x="463" y="198"/>
                    <a:pt x="464" y="200"/>
                    <a:pt x="464" y="203"/>
                  </a:cubicBezTo>
                  <a:lnTo>
                    <a:pt x="450" y="203"/>
                  </a:lnTo>
                  <a:close/>
                  <a:moveTo>
                    <a:pt x="502" y="191"/>
                  </a:moveTo>
                  <a:cubicBezTo>
                    <a:pt x="498" y="191"/>
                    <a:pt x="495" y="193"/>
                    <a:pt x="493" y="195"/>
                  </a:cubicBezTo>
                  <a:cubicBezTo>
                    <a:pt x="491" y="197"/>
                    <a:pt x="490" y="201"/>
                    <a:pt x="490" y="205"/>
                  </a:cubicBezTo>
                  <a:cubicBezTo>
                    <a:pt x="490" y="210"/>
                    <a:pt x="491" y="213"/>
                    <a:pt x="493" y="216"/>
                  </a:cubicBezTo>
                  <a:cubicBezTo>
                    <a:pt x="495" y="218"/>
                    <a:pt x="498" y="219"/>
                    <a:pt x="502" y="219"/>
                  </a:cubicBezTo>
                  <a:cubicBezTo>
                    <a:pt x="508" y="219"/>
                    <a:pt x="511" y="217"/>
                    <a:pt x="513" y="213"/>
                  </a:cubicBezTo>
                  <a:cubicBezTo>
                    <a:pt x="509" y="212"/>
                    <a:pt x="509" y="212"/>
                    <a:pt x="509" y="212"/>
                  </a:cubicBezTo>
                  <a:cubicBezTo>
                    <a:pt x="509" y="213"/>
                    <a:pt x="508" y="214"/>
                    <a:pt x="507" y="215"/>
                  </a:cubicBezTo>
                  <a:cubicBezTo>
                    <a:pt x="506" y="215"/>
                    <a:pt x="504" y="216"/>
                    <a:pt x="502" y="216"/>
                  </a:cubicBezTo>
                  <a:cubicBezTo>
                    <a:pt x="500" y="216"/>
                    <a:pt x="498" y="215"/>
                    <a:pt x="497" y="213"/>
                  </a:cubicBezTo>
                  <a:cubicBezTo>
                    <a:pt x="495" y="212"/>
                    <a:pt x="495" y="209"/>
                    <a:pt x="495" y="206"/>
                  </a:cubicBezTo>
                  <a:cubicBezTo>
                    <a:pt x="514" y="206"/>
                    <a:pt x="514" y="206"/>
                    <a:pt x="514" y="206"/>
                  </a:cubicBezTo>
                  <a:cubicBezTo>
                    <a:pt x="514" y="206"/>
                    <a:pt x="514" y="206"/>
                    <a:pt x="514" y="206"/>
                  </a:cubicBezTo>
                  <a:cubicBezTo>
                    <a:pt x="514" y="196"/>
                    <a:pt x="510" y="191"/>
                    <a:pt x="502" y="191"/>
                  </a:cubicBezTo>
                  <a:close/>
                  <a:moveTo>
                    <a:pt x="495" y="203"/>
                  </a:moveTo>
                  <a:cubicBezTo>
                    <a:pt x="495" y="200"/>
                    <a:pt x="496" y="198"/>
                    <a:pt x="497" y="197"/>
                  </a:cubicBezTo>
                  <a:cubicBezTo>
                    <a:pt x="498" y="195"/>
                    <a:pt x="500" y="195"/>
                    <a:pt x="502" y="195"/>
                  </a:cubicBezTo>
                  <a:cubicBezTo>
                    <a:pt x="504" y="195"/>
                    <a:pt x="506" y="195"/>
                    <a:pt x="507" y="197"/>
                  </a:cubicBezTo>
                  <a:cubicBezTo>
                    <a:pt x="508" y="198"/>
                    <a:pt x="509" y="200"/>
                    <a:pt x="509" y="203"/>
                  </a:cubicBezTo>
                  <a:lnTo>
                    <a:pt x="495" y="203"/>
                  </a:lnTo>
                  <a:close/>
                  <a:moveTo>
                    <a:pt x="329" y="184"/>
                  </a:moveTo>
                  <a:cubicBezTo>
                    <a:pt x="301" y="184"/>
                    <a:pt x="301" y="184"/>
                    <a:pt x="301" y="184"/>
                  </a:cubicBezTo>
                  <a:cubicBezTo>
                    <a:pt x="301" y="188"/>
                    <a:pt x="301" y="188"/>
                    <a:pt x="301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3" y="219"/>
                    <a:pt x="313" y="219"/>
                    <a:pt x="313" y="219"/>
                  </a:cubicBezTo>
                  <a:cubicBezTo>
                    <a:pt x="317" y="219"/>
                    <a:pt x="317" y="219"/>
                    <a:pt x="317" y="219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29" y="188"/>
                    <a:pt x="329" y="188"/>
                    <a:pt x="329" y="188"/>
                  </a:cubicBezTo>
                  <a:lnTo>
                    <a:pt x="329" y="184"/>
                  </a:lnTo>
                  <a:close/>
                  <a:moveTo>
                    <a:pt x="255" y="215"/>
                  </a:moveTo>
                  <a:cubicBezTo>
                    <a:pt x="255" y="214"/>
                    <a:pt x="254" y="213"/>
                    <a:pt x="254" y="212"/>
                  </a:cubicBezTo>
                  <a:cubicBezTo>
                    <a:pt x="254" y="200"/>
                    <a:pt x="254" y="200"/>
                    <a:pt x="254" y="200"/>
                  </a:cubicBezTo>
                  <a:cubicBezTo>
                    <a:pt x="254" y="197"/>
                    <a:pt x="254" y="195"/>
                    <a:pt x="252" y="194"/>
                  </a:cubicBezTo>
                  <a:cubicBezTo>
                    <a:pt x="250" y="192"/>
                    <a:pt x="248" y="191"/>
                    <a:pt x="244" y="191"/>
                  </a:cubicBezTo>
                  <a:cubicBezTo>
                    <a:pt x="238" y="191"/>
                    <a:pt x="234" y="194"/>
                    <a:pt x="234" y="199"/>
                  </a:cubicBezTo>
                  <a:cubicBezTo>
                    <a:pt x="238" y="199"/>
                    <a:pt x="238" y="199"/>
                    <a:pt x="238" y="199"/>
                  </a:cubicBezTo>
                  <a:cubicBezTo>
                    <a:pt x="238" y="198"/>
                    <a:pt x="239" y="196"/>
                    <a:pt x="240" y="196"/>
                  </a:cubicBezTo>
                  <a:cubicBezTo>
                    <a:pt x="241" y="195"/>
                    <a:pt x="242" y="195"/>
                    <a:pt x="244" y="195"/>
                  </a:cubicBezTo>
                  <a:cubicBezTo>
                    <a:pt x="246" y="195"/>
                    <a:pt x="248" y="195"/>
                    <a:pt x="248" y="196"/>
                  </a:cubicBezTo>
                  <a:cubicBezTo>
                    <a:pt x="249" y="197"/>
                    <a:pt x="250" y="199"/>
                    <a:pt x="250" y="201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44" y="202"/>
                    <a:pt x="244" y="202"/>
                    <a:pt x="244" y="202"/>
                  </a:cubicBezTo>
                  <a:cubicBezTo>
                    <a:pt x="240" y="203"/>
                    <a:pt x="237" y="203"/>
                    <a:pt x="235" y="205"/>
                  </a:cubicBezTo>
                  <a:cubicBezTo>
                    <a:pt x="233" y="206"/>
                    <a:pt x="232" y="208"/>
                    <a:pt x="232" y="211"/>
                  </a:cubicBezTo>
                  <a:cubicBezTo>
                    <a:pt x="232" y="214"/>
                    <a:pt x="233" y="216"/>
                    <a:pt x="234" y="217"/>
                  </a:cubicBezTo>
                  <a:cubicBezTo>
                    <a:pt x="236" y="218"/>
                    <a:pt x="238" y="219"/>
                    <a:pt x="240" y="219"/>
                  </a:cubicBezTo>
                  <a:cubicBezTo>
                    <a:pt x="243" y="219"/>
                    <a:pt x="244" y="219"/>
                    <a:pt x="246" y="218"/>
                  </a:cubicBezTo>
                  <a:cubicBezTo>
                    <a:pt x="247" y="217"/>
                    <a:pt x="249" y="216"/>
                    <a:pt x="250" y="214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50" y="215"/>
                    <a:pt x="251" y="217"/>
                    <a:pt x="251" y="218"/>
                  </a:cubicBezTo>
                  <a:cubicBezTo>
                    <a:pt x="252" y="218"/>
                    <a:pt x="253" y="219"/>
                    <a:pt x="255" y="219"/>
                  </a:cubicBezTo>
                  <a:cubicBezTo>
                    <a:pt x="256" y="219"/>
                    <a:pt x="257" y="219"/>
                    <a:pt x="258" y="218"/>
                  </a:cubicBezTo>
                  <a:cubicBezTo>
                    <a:pt x="258" y="216"/>
                    <a:pt x="258" y="216"/>
                    <a:pt x="258" y="216"/>
                  </a:cubicBezTo>
                  <a:cubicBezTo>
                    <a:pt x="258" y="216"/>
                    <a:pt x="257" y="216"/>
                    <a:pt x="257" y="216"/>
                  </a:cubicBezTo>
                  <a:cubicBezTo>
                    <a:pt x="256" y="216"/>
                    <a:pt x="255" y="216"/>
                    <a:pt x="255" y="215"/>
                  </a:cubicBezTo>
                  <a:close/>
                  <a:moveTo>
                    <a:pt x="250" y="208"/>
                  </a:moveTo>
                  <a:cubicBezTo>
                    <a:pt x="250" y="209"/>
                    <a:pt x="250" y="210"/>
                    <a:pt x="249" y="212"/>
                  </a:cubicBezTo>
                  <a:cubicBezTo>
                    <a:pt x="248" y="213"/>
                    <a:pt x="247" y="214"/>
                    <a:pt x="246" y="215"/>
                  </a:cubicBezTo>
                  <a:cubicBezTo>
                    <a:pt x="245" y="215"/>
                    <a:pt x="243" y="216"/>
                    <a:pt x="241" y="216"/>
                  </a:cubicBezTo>
                  <a:cubicBezTo>
                    <a:pt x="240" y="216"/>
                    <a:pt x="239" y="215"/>
                    <a:pt x="238" y="215"/>
                  </a:cubicBezTo>
                  <a:cubicBezTo>
                    <a:pt x="237" y="214"/>
                    <a:pt x="237" y="213"/>
                    <a:pt x="237" y="211"/>
                  </a:cubicBezTo>
                  <a:cubicBezTo>
                    <a:pt x="237" y="210"/>
                    <a:pt x="237" y="209"/>
                    <a:pt x="238" y="208"/>
                  </a:cubicBezTo>
                  <a:cubicBezTo>
                    <a:pt x="238" y="207"/>
                    <a:pt x="239" y="207"/>
                    <a:pt x="240" y="206"/>
                  </a:cubicBezTo>
                  <a:cubicBezTo>
                    <a:pt x="241" y="206"/>
                    <a:pt x="243" y="206"/>
                    <a:pt x="245" y="206"/>
                  </a:cubicBezTo>
                  <a:cubicBezTo>
                    <a:pt x="250" y="205"/>
                    <a:pt x="250" y="205"/>
                    <a:pt x="250" y="205"/>
                  </a:cubicBezTo>
                  <a:lnTo>
                    <a:pt x="250" y="208"/>
                  </a:lnTo>
                  <a:close/>
                  <a:moveTo>
                    <a:pt x="275" y="191"/>
                  </a:moveTo>
                  <a:cubicBezTo>
                    <a:pt x="273" y="191"/>
                    <a:pt x="271" y="192"/>
                    <a:pt x="270" y="193"/>
                  </a:cubicBezTo>
                  <a:cubicBezTo>
                    <a:pt x="268" y="193"/>
                    <a:pt x="267" y="195"/>
                    <a:pt x="266" y="196"/>
                  </a:cubicBezTo>
                  <a:cubicBezTo>
                    <a:pt x="266" y="196"/>
                    <a:pt x="266" y="196"/>
                    <a:pt x="266" y="196"/>
                  </a:cubicBezTo>
                  <a:cubicBezTo>
                    <a:pt x="266" y="195"/>
                    <a:pt x="266" y="194"/>
                    <a:pt x="266" y="194"/>
                  </a:cubicBezTo>
                  <a:cubicBezTo>
                    <a:pt x="266" y="193"/>
                    <a:pt x="266" y="193"/>
                    <a:pt x="266" y="193"/>
                  </a:cubicBezTo>
                  <a:cubicBezTo>
                    <a:pt x="266" y="192"/>
                    <a:pt x="266" y="192"/>
                    <a:pt x="266" y="192"/>
                  </a:cubicBezTo>
                  <a:cubicBezTo>
                    <a:pt x="262" y="192"/>
                    <a:pt x="262" y="192"/>
                    <a:pt x="262" y="192"/>
                  </a:cubicBezTo>
                  <a:cubicBezTo>
                    <a:pt x="262" y="193"/>
                    <a:pt x="262" y="195"/>
                    <a:pt x="262" y="198"/>
                  </a:cubicBezTo>
                  <a:cubicBezTo>
                    <a:pt x="262" y="219"/>
                    <a:pt x="262" y="219"/>
                    <a:pt x="262" y="219"/>
                  </a:cubicBezTo>
                  <a:cubicBezTo>
                    <a:pt x="266" y="219"/>
                    <a:pt x="266" y="219"/>
                    <a:pt x="266" y="219"/>
                  </a:cubicBezTo>
                  <a:cubicBezTo>
                    <a:pt x="266" y="203"/>
                    <a:pt x="266" y="203"/>
                    <a:pt x="266" y="203"/>
                  </a:cubicBezTo>
                  <a:cubicBezTo>
                    <a:pt x="266" y="201"/>
                    <a:pt x="267" y="199"/>
                    <a:pt x="268" y="197"/>
                  </a:cubicBezTo>
                  <a:cubicBezTo>
                    <a:pt x="269" y="196"/>
                    <a:pt x="271" y="195"/>
                    <a:pt x="273" y="195"/>
                  </a:cubicBezTo>
                  <a:cubicBezTo>
                    <a:pt x="275" y="195"/>
                    <a:pt x="276" y="195"/>
                    <a:pt x="277" y="195"/>
                  </a:cubicBezTo>
                  <a:cubicBezTo>
                    <a:pt x="277" y="196"/>
                    <a:pt x="278" y="197"/>
                    <a:pt x="278" y="198"/>
                  </a:cubicBezTo>
                  <a:cubicBezTo>
                    <a:pt x="279" y="199"/>
                    <a:pt x="279" y="200"/>
                    <a:pt x="279" y="202"/>
                  </a:cubicBezTo>
                  <a:cubicBezTo>
                    <a:pt x="279" y="219"/>
                    <a:pt x="279" y="219"/>
                    <a:pt x="279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01"/>
                    <a:pt x="283" y="201"/>
                    <a:pt x="283" y="201"/>
                  </a:cubicBezTo>
                  <a:cubicBezTo>
                    <a:pt x="283" y="197"/>
                    <a:pt x="282" y="195"/>
                    <a:pt x="281" y="194"/>
                  </a:cubicBezTo>
                  <a:cubicBezTo>
                    <a:pt x="280" y="192"/>
                    <a:pt x="278" y="191"/>
                    <a:pt x="275" y="191"/>
                  </a:cubicBezTo>
                  <a:close/>
                  <a:moveTo>
                    <a:pt x="339" y="191"/>
                  </a:moveTo>
                  <a:cubicBezTo>
                    <a:pt x="335" y="191"/>
                    <a:pt x="332" y="193"/>
                    <a:pt x="330" y="195"/>
                  </a:cubicBezTo>
                  <a:cubicBezTo>
                    <a:pt x="328" y="197"/>
                    <a:pt x="327" y="201"/>
                    <a:pt x="327" y="205"/>
                  </a:cubicBezTo>
                  <a:cubicBezTo>
                    <a:pt x="327" y="210"/>
                    <a:pt x="328" y="213"/>
                    <a:pt x="330" y="216"/>
                  </a:cubicBezTo>
                  <a:cubicBezTo>
                    <a:pt x="332" y="218"/>
                    <a:pt x="335" y="219"/>
                    <a:pt x="339" y="219"/>
                  </a:cubicBezTo>
                  <a:cubicBezTo>
                    <a:pt x="345" y="219"/>
                    <a:pt x="348" y="217"/>
                    <a:pt x="350" y="213"/>
                  </a:cubicBezTo>
                  <a:cubicBezTo>
                    <a:pt x="346" y="212"/>
                    <a:pt x="346" y="212"/>
                    <a:pt x="346" y="212"/>
                  </a:cubicBezTo>
                  <a:cubicBezTo>
                    <a:pt x="346" y="213"/>
                    <a:pt x="345" y="214"/>
                    <a:pt x="344" y="215"/>
                  </a:cubicBezTo>
                  <a:cubicBezTo>
                    <a:pt x="343" y="215"/>
                    <a:pt x="341" y="216"/>
                    <a:pt x="339" y="216"/>
                  </a:cubicBezTo>
                  <a:cubicBezTo>
                    <a:pt x="337" y="216"/>
                    <a:pt x="335" y="215"/>
                    <a:pt x="334" y="213"/>
                  </a:cubicBezTo>
                  <a:cubicBezTo>
                    <a:pt x="332" y="212"/>
                    <a:pt x="332" y="209"/>
                    <a:pt x="332" y="206"/>
                  </a:cubicBezTo>
                  <a:cubicBezTo>
                    <a:pt x="351" y="206"/>
                    <a:pt x="351" y="206"/>
                    <a:pt x="351" y="206"/>
                  </a:cubicBezTo>
                  <a:cubicBezTo>
                    <a:pt x="351" y="206"/>
                    <a:pt x="351" y="206"/>
                    <a:pt x="351" y="206"/>
                  </a:cubicBezTo>
                  <a:cubicBezTo>
                    <a:pt x="351" y="196"/>
                    <a:pt x="347" y="191"/>
                    <a:pt x="339" y="191"/>
                  </a:cubicBezTo>
                  <a:close/>
                  <a:moveTo>
                    <a:pt x="332" y="203"/>
                  </a:moveTo>
                  <a:cubicBezTo>
                    <a:pt x="332" y="200"/>
                    <a:pt x="333" y="198"/>
                    <a:pt x="334" y="197"/>
                  </a:cubicBezTo>
                  <a:cubicBezTo>
                    <a:pt x="335" y="195"/>
                    <a:pt x="337" y="195"/>
                    <a:pt x="339" y="195"/>
                  </a:cubicBezTo>
                  <a:cubicBezTo>
                    <a:pt x="341" y="195"/>
                    <a:pt x="343" y="195"/>
                    <a:pt x="344" y="197"/>
                  </a:cubicBezTo>
                  <a:cubicBezTo>
                    <a:pt x="345" y="198"/>
                    <a:pt x="346" y="200"/>
                    <a:pt x="346" y="203"/>
                  </a:cubicBezTo>
                  <a:lnTo>
                    <a:pt x="332" y="203"/>
                  </a:lnTo>
                  <a:close/>
                  <a:moveTo>
                    <a:pt x="223" y="194"/>
                  </a:moveTo>
                  <a:cubicBezTo>
                    <a:pt x="222" y="195"/>
                    <a:pt x="222" y="196"/>
                    <a:pt x="222" y="196"/>
                  </a:cubicBezTo>
                  <a:cubicBezTo>
                    <a:pt x="222" y="196"/>
                    <a:pt x="222" y="196"/>
                    <a:pt x="222" y="196"/>
                  </a:cubicBezTo>
                  <a:cubicBezTo>
                    <a:pt x="222" y="195"/>
                    <a:pt x="221" y="194"/>
                    <a:pt x="219" y="193"/>
                  </a:cubicBezTo>
                  <a:cubicBezTo>
                    <a:pt x="218" y="192"/>
                    <a:pt x="216" y="191"/>
                    <a:pt x="214" y="191"/>
                  </a:cubicBezTo>
                  <a:cubicBezTo>
                    <a:pt x="211" y="191"/>
                    <a:pt x="208" y="193"/>
                    <a:pt x="207" y="195"/>
                  </a:cubicBezTo>
                  <a:cubicBezTo>
                    <a:pt x="205" y="197"/>
                    <a:pt x="204" y="201"/>
                    <a:pt x="204" y="205"/>
                  </a:cubicBezTo>
                  <a:cubicBezTo>
                    <a:pt x="204" y="210"/>
                    <a:pt x="205" y="213"/>
                    <a:pt x="206" y="216"/>
                  </a:cubicBezTo>
                  <a:cubicBezTo>
                    <a:pt x="208" y="218"/>
                    <a:pt x="210" y="219"/>
                    <a:pt x="214" y="219"/>
                  </a:cubicBezTo>
                  <a:cubicBezTo>
                    <a:pt x="216" y="219"/>
                    <a:pt x="217" y="218"/>
                    <a:pt x="219" y="218"/>
                  </a:cubicBezTo>
                  <a:cubicBezTo>
                    <a:pt x="220" y="217"/>
                    <a:pt x="221" y="215"/>
                    <a:pt x="222" y="214"/>
                  </a:cubicBezTo>
                  <a:cubicBezTo>
                    <a:pt x="222" y="214"/>
                    <a:pt x="222" y="214"/>
                    <a:pt x="222" y="214"/>
                  </a:cubicBezTo>
                  <a:cubicBezTo>
                    <a:pt x="222" y="218"/>
                    <a:pt x="222" y="218"/>
                    <a:pt x="222" y="218"/>
                  </a:cubicBezTo>
                  <a:cubicBezTo>
                    <a:pt x="222" y="223"/>
                    <a:pt x="220" y="226"/>
                    <a:pt x="216" y="226"/>
                  </a:cubicBezTo>
                  <a:cubicBezTo>
                    <a:pt x="214" y="226"/>
                    <a:pt x="213" y="225"/>
                    <a:pt x="212" y="225"/>
                  </a:cubicBezTo>
                  <a:cubicBezTo>
                    <a:pt x="211" y="224"/>
                    <a:pt x="210" y="223"/>
                    <a:pt x="210" y="222"/>
                  </a:cubicBezTo>
                  <a:cubicBezTo>
                    <a:pt x="205" y="223"/>
                    <a:pt x="205" y="223"/>
                    <a:pt x="205" y="223"/>
                  </a:cubicBezTo>
                  <a:cubicBezTo>
                    <a:pt x="206" y="225"/>
                    <a:pt x="207" y="226"/>
                    <a:pt x="209" y="227"/>
                  </a:cubicBezTo>
                  <a:cubicBezTo>
                    <a:pt x="210" y="229"/>
                    <a:pt x="213" y="229"/>
                    <a:pt x="216" y="229"/>
                  </a:cubicBezTo>
                  <a:cubicBezTo>
                    <a:pt x="223" y="229"/>
                    <a:pt x="227" y="225"/>
                    <a:pt x="227" y="218"/>
                  </a:cubicBezTo>
                  <a:cubicBezTo>
                    <a:pt x="227" y="197"/>
                    <a:pt x="227" y="197"/>
                    <a:pt x="227" y="197"/>
                  </a:cubicBezTo>
                  <a:cubicBezTo>
                    <a:pt x="227" y="195"/>
                    <a:pt x="227" y="193"/>
                    <a:pt x="227" y="192"/>
                  </a:cubicBezTo>
                  <a:cubicBezTo>
                    <a:pt x="223" y="192"/>
                    <a:pt x="223" y="192"/>
                    <a:pt x="223" y="192"/>
                  </a:cubicBezTo>
                  <a:cubicBezTo>
                    <a:pt x="223" y="192"/>
                    <a:pt x="223" y="193"/>
                    <a:pt x="223" y="194"/>
                  </a:cubicBezTo>
                  <a:close/>
                  <a:moveTo>
                    <a:pt x="221" y="211"/>
                  </a:moveTo>
                  <a:cubicBezTo>
                    <a:pt x="221" y="212"/>
                    <a:pt x="220" y="213"/>
                    <a:pt x="219" y="214"/>
                  </a:cubicBezTo>
                  <a:cubicBezTo>
                    <a:pt x="218" y="215"/>
                    <a:pt x="217" y="216"/>
                    <a:pt x="215" y="216"/>
                  </a:cubicBezTo>
                  <a:cubicBezTo>
                    <a:pt x="213" y="216"/>
                    <a:pt x="211" y="215"/>
                    <a:pt x="210" y="213"/>
                  </a:cubicBezTo>
                  <a:cubicBezTo>
                    <a:pt x="209" y="212"/>
                    <a:pt x="209" y="209"/>
                    <a:pt x="209" y="205"/>
                  </a:cubicBezTo>
                  <a:cubicBezTo>
                    <a:pt x="209" y="202"/>
                    <a:pt x="209" y="199"/>
                    <a:pt x="210" y="197"/>
                  </a:cubicBezTo>
                  <a:cubicBezTo>
                    <a:pt x="211" y="196"/>
                    <a:pt x="213" y="195"/>
                    <a:pt x="215" y="195"/>
                  </a:cubicBezTo>
                  <a:cubicBezTo>
                    <a:pt x="217" y="195"/>
                    <a:pt x="218" y="195"/>
                    <a:pt x="219" y="196"/>
                  </a:cubicBezTo>
                  <a:cubicBezTo>
                    <a:pt x="220" y="197"/>
                    <a:pt x="221" y="198"/>
                    <a:pt x="221" y="200"/>
                  </a:cubicBezTo>
                  <a:cubicBezTo>
                    <a:pt x="222" y="201"/>
                    <a:pt x="222" y="203"/>
                    <a:pt x="222" y="205"/>
                  </a:cubicBezTo>
                  <a:cubicBezTo>
                    <a:pt x="222" y="207"/>
                    <a:pt x="222" y="209"/>
                    <a:pt x="221" y="211"/>
                  </a:cubicBezTo>
                  <a:close/>
                  <a:moveTo>
                    <a:pt x="742" y="0"/>
                  </a:moveTo>
                  <a:cubicBezTo>
                    <a:pt x="734" y="20"/>
                    <a:pt x="734" y="20"/>
                    <a:pt x="734" y="20"/>
                  </a:cubicBezTo>
                  <a:cubicBezTo>
                    <a:pt x="734" y="20"/>
                    <a:pt x="734" y="21"/>
                    <a:pt x="733" y="22"/>
                  </a:cubicBezTo>
                  <a:cubicBezTo>
                    <a:pt x="733" y="23"/>
                    <a:pt x="733" y="24"/>
                    <a:pt x="733" y="25"/>
                  </a:cubicBezTo>
                  <a:cubicBezTo>
                    <a:pt x="733" y="24"/>
                    <a:pt x="732" y="24"/>
                    <a:pt x="732" y="23"/>
                  </a:cubicBezTo>
                  <a:cubicBezTo>
                    <a:pt x="732" y="22"/>
                    <a:pt x="732" y="21"/>
                    <a:pt x="731" y="20"/>
                  </a:cubicBezTo>
                  <a:cubicBezTo>
                    <a:pt x="724" y="0"/>
                    <a:pt x="724" y="0"/>
                    <a:pt x="724" y="0"/>
                  </a:cubicBezTo>
                  <a:cubicBezTo>
                    <a:pt x="718" y="0"/>
                    <a:pt x="718" y="0"/>
                    <a:pt x="718" y="0"/>
                  </a:cubicBezTo>
                  <a:cubicBezTo>
                    <a:pt x="718" y="29"/>
                    <a:pt x="718" y="29"/>
                    <a:pt x="718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0"/>
                    <a:pt x="722" y="10"/>
                    <a:pt x="722" y="10"/>
                  </a:cubicBezTo>
                  <a:cubicBezTo>
                    <a:pt x="722" y="6"/>
                    <a:pt x="722" y="6"/>
                    <a:pt x="722" y="6"/>
                  </a:cubicBezTo>
                  <a:cubicBezTo>
                    <a:pt x="722" y="3"/>
                    <a:pt x="722" y="3"/>
                    <a:pt x="722" y="3"/>
                  </a:cubicBezTo>
                  <a:cubicBezTo>
                    <a:pt x="722" y="6"/>
                    <a:pt x="722" y="6"/>
                    <a:pt x="722" y="6"/>
                  </a:cubicBezTo>
                  <a:cubicBezTo>
                    <a:pt x="724" y="9"/>
                    <a:pt x="724" y="9"/>
                    <a:pt x="724" y="9"/>
                  </a:cubicBezTo>
                  <a:cubicBezTo>
                    <a:pt x="731" y="29"/>
                    <a:pt x="731" y="29"/>
                    <a:pt x="731" y="29"/>
                  </a:cubicBezTo>
                  <a:cubicBezTo>
                    <a:pt x="734" y="29"/>
                    <a:pt x="734" y="29"/>
                    <a:pt x="734" y="29"/>
                  </a:cubicBezTo>
                  <a:cubicBezTo>
                    <a:pt x="742" y="9"/>
                    <a:pt x="742" y="9"/>
                    <a:pt x="742" y="9"/>
                  </a:cubicBezTo>
                  <a:cubicBezTo>
                    <a:pt x="742" y="8"/>
                    <a:pt x="743" y="6"/>
                    <a:pt x="743" y="3"/>
                  </a:cubicBezTo>
                  <a:cubicBezTo>
                    <a:pt x="743" y="5"/>
                    <a:pt x="743" y="7"/>
                    <a:pt x="743" y="10"/>
                  </a:cubicBezTo>
                  <a:cubicBezTo>
                    <a:pt x="743" y="29"/>
                    <a:pt x="743" y="29"/>
                    <a:pt x="743" y="29"/>
                  </a:cubicBezTo>
                  <a:cubicBezTo>
                    <a:pt x="747" y="29"/>
                    <a:pt x="747" y="29"/>
                    <a:pt x="747" y="29"/>
                  </a:cubicBezTo>
                  <a:cubicBezTo>
                    <a:pt x="747" y="0"/>
                    <a:pt x="747" y="0"/>
                    <a:pt x="747" y="0"/>
                  </a:cubicBezTo>
                  <a:lnTo>
                    <a:pt x="742" y="0"/>
                  </a:lnTo>
                  <a:close/>
                  <a:moveTo>
                    <a:pt x="690" y="3"/>
                  </a:moveTo>
                  <a:cubicBezTo>
                    <a:pt x="700" y="3"/>
                    <a:pt x="700" y="3"/>
                    <a:pt x="700" y="3"/>
                  </a:cubicBezTo>
                  <a:cubicBezTo>
                    <a:pt x="700" y="29"/>
                    <a:pt x="700" y="29"/>
                    <a:pt x="700" y="29"/>
                  </a:cubicBezTo>
                  <a:cubicBezTo>
                    <a:pt x="704" y="29"/>
                    <a:pt x="704" y="29"/>
                    <a:pt x="704" y="29"/>
                  </a:cubicBezTo>
                  <a:cubicBezTo>
                    <a:pt x="704" y="3"/>
                    <a:pt x="704" y="3"/>
                    <a:pt x="704" y="3"/>
                  </a:cubicBezTo>
                  <a:cubicBezTo>
                    <a:pt x="714" y="3"/>
                    <a:pt x="714" y="3"/>
                    <a:pt x="714" y="3"/>
                  </a:cubicBezTo>
                  <a:cubicBezTo>
                    <a:pt x="714" y="0"/>
                    <a:pt x="714" y="0"/>
                    <a:pt x="714" y="0"/>
                  </a:cubicBezTo>
                  <a:cubicBezTo>
                    <a:pt x="690" y="0"/>
                    <a:pt x="690" y="0"/>
                    <a:pt x="690" y="0"/>
                  </a:cubicBezTo>
                  <a:lnTo>
                    <a:pt x="690" y="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26" name="Shape 126"/>
          <p:cNvCxnSpPr/>
          <p:nvPr/>
        </p:nvCxnSpPr>
        <p:spPr>
          <a:xfrm>
            <a:off x="895946" y="1698386"/>
            <a:ext cx="0" cy="1785937"/>
          </a:xfrm>
          <a:prstGeom prst="straightConnector1">
            <a:avLst/>
          </a:prstGeom>
          <a:noFill/>
          <a:ln cap="flat" cmpd="sng" w="28575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" name="Shape 133"/>
          <p:cNvSpPr/>
          <p:nvPr/>
        </p:nvSpPr>
        <p:spPr>
          <a:xfrm>
            <a:off x="171450" y="2957513"/>
            <a:ext cx="8801100" cy="132508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171450" y="2957513"/>
            <a:ext cx="8801100" cy="1325084"/>
          </a:xfrm>
          <a:prstGeom prst="rect">
            <a:avLst/>
          </a:prstGeom>
          <a:solidFill>
            <a:srgbClr val="D8D8D8">
              <a:alpha val="4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Shape 136"/>
          <p:cNvSpPr txBox="1"/>
          <p:nvPr/>
        </p:nvSpPr>
        <p:spPr>
          <a:xfrm>
            <a:off x="95666" y="3239181"/>
            <a:ext cx="9143998" cy="7617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WELCOME MESSAGE</a:t>
            </a:r>
            <a:endParaRPr sz="1100"/>
          </a:p>
        </p:txBody>
      </p:sp>
      <p:sp>
        <p:nvSpPr>
          <p:cNvPr id="137" name="Shape 137"/>
          <p:cNvSpPr/>
          <p:nvPr>
            <p:ph idx="2" type="pic"/>
          </p:nvPr>
        </p:nvSpPr>
        <p:spPr>
          <a:xfrm>
            <a:off x="171450" y="171449"/>
            <a:ext cx="8801100" cy="411114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/>
        </p:nvSpPr>
        <p:spPr>
          <a:xfrm>
            <a:off x="171450" y="171450"/>
            <a:ext cx="4772025" cy="4111146"/>
          </a:xfrm>
          <a:prstGeom prst="rect">
            <a:avLst/>
          </a:prstGeom>
          <a:solidFill>
            <a:srgbClr val="BFBFBF">
              <a:alpha val="4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Shape 144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5" name="Shape 145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Shape 146"/>
          <p:cNvSpPr/>
          <p:nvPr/>
        </p:nvSpPr>
        <p:spPr>
          <a:xfrm>
            <a:off x="4943475" y="171450"/>
            <a:ext cx="4029075" cy="4111146"/>
          </a:xfrm>
          <a:prstGeom prst="rect">
            <a:avLst/>
          </a:prstGeom>
          <a:solidFill>
            <a:srgbClr val="D8D8D8">
              <a:alpha val="35686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ape 147"/>
          <p:cNvSpPr txBox="1"/>
          <p:nvPr/>
        </p:nvSpPr>
        <p:spPr>
          <a:xfrm>
            <a:off x="5388850" y="1182699"/>
            <a:ext cx="2228700" cy="8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Presentation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About Us</a:t>
            </a:r>
            <a:endParaRPr sz="1100"/>
          </a:p>
        </p:txBody>
      </p:sp>
      <p:sp>
        <p:nvSpPr>
          <p:cNvPr id="148" name="Shape 148"/>
          <p:cNvSpPr txBox="1"/>
          <p:nvPr/>
        </p:nvSpPr>
        <p:spPr>
          <a:xfrm>
            <a:off x="5388848" y="2179330"/>
            <a:ext cx="3138329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 years old. </a:t>
            </a:r>
            <a:endParaRPr sz="1100"/>
          </a:p>
        </p:txBody>
      </p:sp>
      <p:sp>
        <p:nvSpPr>
          <p:cNvPr id="149" name="Shape 149"/>
          <p:cNvSpPr/>
          <p:nvPr/>
        </p:nvSpPr>
        <p:spPr>
          <a:xfrm>
            <a:off x="5463857" y="3249922"/>
            <a:ext cx="1121570" cy="250031"/>
          </a:xfrm>
          <a:prstGeom prst="rect">
            <a:avLst/>
          </a:prstGeom>
          <a:noFill/>
          <a:ln cap="flat" cmpd="sng" w="9525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Shape 150"/>
          <p:cNvSpPr txBox="1"/>
          <p:nvPr/>
        </p:nvSpPr>
        <p:spPr>
          <a:xfrm>
            <a:off x="5554264" y="3271062"/>
            <a:ext cx="94900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Download Now!</a:t>
            </a:r>
            <a:endParaRPr sz="1100"/>
          </a:p>
        </p:txBody>
      </p:sp>
      <p:sp>
        <p:nvSpPr>
          <p:cNvPr id="151" name="Shape 151"/>
          <p:cNvSpPr/>
          <p:nvPr>
            <p:ph idx="2" type="pic"/>
          </p:nvPr>
        </p:nvSpPr>
        <p:spPr>
          <a:xfrm>
            <a:off x="171450" y="171450"/>
            <a:ext cx="4772025" cy="411114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Shape 158"/>
          <p:cNvSpPr/>
          <p:nvPr/>
        </p:nvSpPr>
        <p:spPr>
          <a:xfrm>
            <a:off x="171450" y="171450"/>
            <a:ext cx="8801100" cy="4111146"/>
          </a:xfrm>
          <a:prstGeom prst="rect">
            <a:avLst/>
          </a:prstGeom>
          <a:solidFill>
            <a:srgbClr val="F2F2F2">
              <a:alpha val="73725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Shape 159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Shape 160"/>
          <p:cNvSpPr/>
          <p:nvPr/>
        </p:nvSpPr>
        <p:spPr>
          <a:xfrm>
            <a:off x="5985787" y="1272948"/>
            <a:ext cx="564356" cy="558403"/>
          </a:xfrm>
          <a:custGeom>
            <a:pathLst>
              <a:path extrusionOk="0" h="139" w="140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Shape 161"/>
          <p:cNvSpPr/>
          <p:nvPr/>
        </p:nvSpPr>
        <p:spPr>
          <a:xfrm>
            <a:off x="6713625" y="1271600"/>
            <a:ext cx="14406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Quality is Value</a:t>
            </a:r>
            <a:endParaRPr sz="1100"/>
          </a:p>
        </p:txBody>
      </p:sp>
      <p:sp>
        <p:nvSpPr>
          <p:cNvPr id="162" name="Shape 162"/>
          <p:cNvSpPr txBox="1"/>
          <p:nvPr/>
        </p:nvSpPr>
        <p:spPr>
          <a:xfrm>
            <a:off x="6713624" y="1532399"/>
            <a:ext cx="1801726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</a:t>
            </a:r>
            <a:endParaRPr sz="1100"/>
          </a:p>
        </p:txBody>
      </p:sp>
      <p:sp>
        <p:nvSpPr>
          <p:cNvPr id="163" name="Shape 163"/>
          <p:cNvSpPr/>
          <p:nvPr/>
        </p:nvSpPr>
        <p:spPr>
          <a:xfrm>
            <a:off x="5985787" y="2321745"/>
            <a:ext cx="496491" cy="450056"/>
          </a:xfrm>
          <a:custGeom>
            <a:pathLst>
              <a:path extrusionOk="0" h="378" w="417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Shape 164"/>
          <p:cNvSpPr/>
          <p:nvPr/>
        </p:nvSpPr>
        <p:spPr>
          <a:xfrm>
            <a:off x="6677900" y="2243875"/>
            <a:ext cx="14406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Quality is Value</a:t>
            </a:r>
            <a:endParaRPr sz="1100"/>
          </a:p>
        </p:txBody>
      </p:sp>
      <p:sp>
        <p:nvSpPr>
          <p:cNvPr id="165" name="Shape 165"/>
          <p:cNvSpPr txBox="1"/>
          <p:nvPr/>
        </p:nvSpPr>
        <p:spPr>
          <a:xfrm>
            <a:off x="6677906" y="2504697"/>
            <a:ext cx="1801726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</a:t>
            </a:r>
            <a:endParaRPr sz="1100"/>
          </a:p>
        </p:txBody>
      </p:sp>
      <p:sp>
        <p:nvSpPr>
          <p:cNvPr id="166" name="Shape 166"/>
          <p:cNvSpPr/>
          <p:nvPr/>
        </p:nvSpPr>
        <p:spPr>
          <a:xfrm>
            <a:off x="5985787" y="3249781"/>
            <a:ext cx="552450" cy="553641"/>
          </a:xfrm>
          <a:custGeom>
            <a:pathLst>
              <a:path extrusionOk="0" h="138" w="137">
                <a:moveTo>
                  <a:pt x="118" y="80"/>
                </a:moveTo>
                <a:cubicBezTo>
                  <a:pt x="137" y="78"/>
                  <a:pt x="137" y="78"/>
                  <a:pt x="137" y="78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6" y="52"/>
                  <a:pt x="114" y="46"/>
                  <a:pt x="111" y="42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96" y="26"/>
                  <a:pt x="96" y="26"/>
                  <a:pt x="96" y="26"/>
                </a:cubicBezTo>
                <a:cubicBezTo>
                  <a:pt x="91" y="23"/>
                  <a:pt x="86" y="21"/>
                  <a:pt x="80" y="20"/>
                </a:cubicBezTo>
                <a:cubicBezTo>
                  <a:pt x="78" y="0"/>
                  <a:pt x="78" y="0"/>
                  <a:pt x="7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20"/>
                  <a:pt x="57" y="20"/>
                  <a:pt x="57" y="20"/>
                </a:cubicBezTo>
                <a:cubicBezTo>
                  <a:pt x="51" y="21"/>
                  <a:pt x="46" y="23"/>
                  <a:pt x="42" y="26"/>
                </a:cubicBezTo>
                <a:cubicBezTo>
                  <a:pt x="26" y="15"/>
                  <a:pt x="26" y="15"/>
                  <a:pt x="26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1" y="52"/>
                  <a:pt x="19" y="5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78"/>
                  <a:pt x="0" y="78"/>
                  <a:pt x="0" y="78"/>
                </a:cubicBezTo>
                <a:cubicBezTo>
                  <a:pt x="19" y="80"/>
                  <a:pt x="19" y="80"/>
                  <a:pt x="19" y="80"/>
                </a:cubicBezTo>
                <a:cubicBezTo>
                  <a:pt x="21" y="86"/>
                  <a:pt x="23" y="91"/>
                  <a:pt x="26" y="96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6" y="114"/>
                  <a:pt x="51" y="117"/>
                  <a:pt x="57" y="11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6" y="117"/>
                  <a:pt x="91" y="114"/>
                  <a:pt x="95" y="111"/>
                </a:cubicBezTo>
                <a:cubicBezTo>
                  <a:pt x="111" y="122"/>
                  <a:pt x="111" y="122"/>
                  <a:pt x="111" y="12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4" y="91"/>
                  <a:pt x="116" y="86"/>
                  <a:pt x="118" y="80"/>
                </a:cubicBezTo>
                <a:close/>
                <a:moveTo>
                  <a:pt x="132" y="64"/>
                </a:moveTo>
                <a:cubicBezTo>
                  <a:pt x="132" y="74"/>
                  <a:pt x="132" y="74"/>
                  <a:pt x="132" y="74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3"/>
                  <a:pt x="118" y="71"/>
                  <a:pt x="118" y="69"/>
                </a:cubicBezTo>
                <a:cubicBezTo>
                  <a:pt x="118" y="67"/>
                  <a:pt x="118" y="65"/>
                  <a:pt x="117" y="63"/>
                </a:cubicBezTo>
                <a:lnTo>
                  <a:pt x="132" y="64"/>
                </a:lnTo>
                <a:close/>
                <a:moveTo>
                  <a:pt x="110" y="22"/>
                </a:moveTo>
                <a:cubicBezTo>
                  <a:pt x="115" y="27"/>
                  <a:pt x="115" y="27"/>
                  <a:pt x="115" y="27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5" y="35"/>
                  <a:pt x="102" y="32"/>
                  <a:pt x="99" y="30"/>
                </a:cubicBezTo>
                <a:lnTo>
                  <a:pt x="110" y="22"/>
                </a:lnTo>
                <a:close/>
                <a:moveTo>
                  <a:pt x="64" y="5"/>
                </a:moveTo>
                <a:cubicBezTo>
                  <a:pt x="73" y="5"/>
                  <a:pt x="73" y="5"/>
                  <a:pt x="73" y="5"/>
                </a:cubicBezTo>
                <a:cubicBezTo>
                  <a:pt x="75" y="20"/>
                  <a:pt x="75" y="20"/>
                  <a:pt x="75" y="20"/>
                </a:cubicBezTo>
                <a:cubicBezTo>
                  <a:pt x="73" y="20"/>
                  <a:pt x="71" y="19"/>
                  <a:pt x="68" y="19"/>
                </a:cubicBezTo>
                <a:cubicBezTo>
                  <a:pt x="66" y="19"/>
                  <a:pt x="64" y="20"/>
                  <a:pt x="62" y="20"/>
                </a:cubicBezTo>
                <a:lnTo>
                  <a:pt x="64" y="5"/>
                </a:lnTo>
                <a:close/>
                <a:moveTo>
                  <a:pt x="21" y="27"/>
                </a:moveTo>
                <a:cubicBezTo>
                  <a:pt x="27" y="22"/>
                  <a:pt x="27" y="22"/>
                  <a:pt x="27" y="22"/>
                </a:cubicBezTo>
                <a:cubicBezTo>
                  <a:pt x="38" y="30"/>
                  <a:pt x="38" y="30"/>
                  <a:pt x="38" y="30"/>
                </a:cubicBezTo>
                <a:cubicBezTo>
                  <a:pt x="37" y="31"/>
                  <a:pt x="35" y="32"/>
                  <a:pt x="34" y="34"/>
                </a:cubicBezTo>
                <a:cubicBezTo>
                  <a:pt x="32" y="35"/>
                  <a:pt x="31" y="37"/>
                  <a:pt x="29" y="39"/>
                </a:cubicBezTo>
                <a:lnTo>
                  <a:pt x="21" y="27"/>
                </a:lnTo>
                <a:close/>
                <a:moveTo>
                  <a:pt x="5" y="74"/>
                </a:moveTo>
                <a:cubicBezTo>
                  <a:pt x="5" y="64"/>
                  <a:pt x="5" y="64"/>
                  <a:pt x="5" y="64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5"/>
                  <a:pt x="19" y="67"/>
                  <a:pt x="19" y="69"/>
                </a:cubicBezTo>
                <a:cubicBezTo>
                  <a:pt x="19" y="71"/>
                  <a:pt x="19" y="73"/>
                  <a:pt x="19" y="75"/>
                </a:cubicBezTo>
                <a:lnTo>
                  <a:pt x="5" y="74"/>
                </a:lnTo>
                <a:close/>
                <a:moveTo>
                  <a:pt x="27" y="116"/>
                </a:moveTo>
                <a:cubicBezTo>
                  <a:pt x="22" y="110"/>
                  <a:pt x="22" y="110"/>
                  <a:pt x="22" y="110"/>
                </a:cubicBezTo>
                <a:cubicBezTo>
                  <a:pt x="30" y="99"/>
                  <a:pt x="30" y="99"/>
                  <a:pt x="30" y="99"/>
                </a:cubicBezTo>
                <a:cubicBezTo>
                  <a:pt x="32" y="103"/>
                  <a:pt x="35" y="105"/>
                  <a:pt x="38" y="108"/>
                </a:cubicBezTo>
                <a:lnTo>
                  <a:pt x="27" y="116"/>
                </a:lnTo>
                <a:close/>
                <a:moveTo>
                  <a:pt x="73" y="133"/>
                </a:moveTo>
                <a:cubicBezTo>
                  <a:pt x="64" y="133"/>
                  <a:pt x="64" y="133"/>
                  <a:pt x="64" y="133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4" y="118"/>
                  <a:pt x="66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1" y="118"/>
                  <a:pt x="73" y="118"/>
                  <a:pt x="75" y="118"/>
                </a:cubicBezTo>
                <a:lnTo>
                  <a:pt x="73" y="133"/>
                </a:lnTo>
                <a:close/>
                <a:moveTo>
                  <a:pt x="68" y="113"/>
                </a:moveTo>
                <a:cubicBezTo>
                  <a:pt x="44" y="113"/>
                  <a:pt x="24" y="93"/>
                  <a:pt x="24" y="69"/>
                </a:cubicBezTo>
                <a:cubicBezTo>
                  <a:pt x="24" y="57"/>
                  <a:pt x="29" y="46"/>
                  <a:pt x="37" y="37"/>
                </a:cubicBezTo>
                <a:cubicBezTo>
                  <a:pt x="45" y="29"/>
                  <a:pt x="57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3" y="24"/>
                  <a:pt x="113" y="44"/>
                  <a:pt x="113" y="69"/>
                </a:cubicBezTo>
                <a:cubicBezTo>
                  <a:pt x="113" y="81"/>
                  <a:pt x="108" y="92"/>
                  <a:pt x="100" y="100"/>
                </a:cubicBezTo>
                <a:cubicBezTo>
                  <a:pt x="92" y="109"/>
                  <a:pt x="80" y="113"/>
                  <a:pt x="68" y="113"/>
                </a:cubicBezTo>
                <a:close/>
                <a:moveTo>
                  <a:pt x="116" y="110"/>
                </a:moveTo>
                <a:cubicBezTo>
                  <a:pt x="110" y="116"/>
                  <a:pt x="110" y="116"/>
                  <a:pt x="110" y="116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100" y="107"/>
                  <a:pt x="102" y="105"/>
                  <a:pt x="103" y="104"/>
                </a:cubicBezTo>
                <a:cubicBezTo>
                  <a:pt x="105" y="102"/>
                  <a:pt x="106" y="101"/>
                  <a:pt x="108" y="99"/>
                </a:cubicBezTo>
                <a:lnTo>
                  <a:pt x="116" y="11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6705300" y="3216175"/>
            <a:ext cx="14406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Quality is Value</a:t>
            </a:r>
            <a:endParaRPr sz="1100"/>
          </a:p>
        </p:txBody>
      </p:sp>
      <p:sp>
        <p:nvSpPr>
          <p:cNvPr id="168" name="Shape 168"/>
          <p:cNvSpPr txBox="1"/>
          <p:nvPr/>
        </p:nvSpPr>
        <p:spPr>
          <a:xfrm>
            <a:off x="6705290" y="3476996"/>
            <a:ext cx="1801726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</a:t>
            </a:r>
            <a:endParaRPr sz="1100"/>
          </a:p>
        </p:txBody>
      </p:sp>
      <p:sp>
        <p:nvSpPr>
          <p:cNvPr id="169" name="Shape 169"/>
          <p:cNvSpPr txBox="1"/>
          <p:nvPr/>
        </p:nvSpPr>
        <p:spPr>
          <a:xfrm>
            <a:off x="542923" y="362984"/>
            <a:ext cx="2437485" cy="75766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Company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Service</a:t>
            </a:r>
            <a:endParaRPr sz="1100"/>
          </a:p>
        </p:txBody>
      </p:sp>
      <p:cxnSp>
        <p:nvCxnSpPr>
          <p:cNvPr id="170" name="Shape 170"/>
          <p:cNvCxnSpPr/>
          <p:nvPr/>
        </p:nvCxnSpPr>
        <p:spPr>
          <a:xfrm>
            <a:off x="2071688" y="938068"/>
            <a:ext cx="6435329" cy="0"/>
          </a:xfrm>
          <a:prstGeom prst="straightConnector1">
            <a:avLst/>
          </a:prstGeom>
          <a:noFill/>
          <a:ln cap="flat" cmpd="sng" w="381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1" name="Shape 171"/>
          <p:cNvSpPr/>
          <p:nvPr>
            <p:ph idx="2" type="pic"/>
          </p:nvPr>
        </p:nvSpPr>
        <p:spPr>
          <a:xfrm>
            <a:off x="171450" y="1285875"/>
            <a:ext cx="5357136" cy="299672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8" name="Shape 178"/>
          <p:cNvSpPr/>
          <p:nvPr/>
        </p:nvSpPr>
        <p:spPr>
          <a:xfrm>
            <a:off x="171450" y="171450"/>
            <a:ext cx="8801100" cy="4111146"/>
          </a:xfrm>
          <a:prstGeom prst="rect">
            <a:avLst/>
          </a:prstGeom>
          <a:solidFill>
            <a:srgbClr val="F2F2F2">
              <a:alpha val="8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Shape 179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Shape 180"/>
          <p:cNvSpPr txBox="1"/>
          <p:nvPr/>
        </p:nvSpPr>
        <p:spPr>
          <a:xfrm>
            <a:off x="542923" y="362984"/>
            <a:ext cx="2437485" cy="75766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Team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Members</a:t>
            </a:r>
            <a:endParaRPr sz="1100"/>
          </a:p>
        </p:txBody>
      </p:sp>
      <p:cxnSp>
        <p:nvCxnSpPr>
          <p:cNvPr id="181" name="Shape 181"/>
          <p:cNvCxnSpPr/>
          <p:nvPr/>
        </p:nvCxnSpPr>
        <p:spPr>
          <a:xfrm>
            <a:off x="2457450" y="938068"/>
            <a:ext cx="6049566" cy="0"/>
          </a:xfrm>
          <a:prstGeom prst="straightConnector1">
            <a:avLst/>
          </a:prstGeom>
          <a:noFill/>
          <a:ln cap="flat" cmpd="sng" w="381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82" name="Shape 182"/>
          <p:cNvGrpSpPr/>
          <p:nvPr/>
        </p:nvGrpSpPr>
        <p:grpSpPr>
          <a:xfrm>
            <a:off x="546495" y="3326642"/>
            <a:ext cx="1591697" cy="603555"/>
            <a:chOff x="1842897" y="4249777"/>
            <a:chExt cx="2122263" cy="804740"/>
          </a:xfrm>
        </p:grpSpPr>
        <p:sp>
          <p:nvSpPr>
            <p:cNvPr id="183" name="Shape 183"/>
            <p:cNvSpPr/>
            <p:nvPr/>
          </p:nvSpPr>
          <p:spPr>
            <a:xfrm>
              <a:off x="1952241" y="4664004"/>
              <a:ext cx="2012919" cy="3905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This letterhead design is meant to professionalism and lorem to</a:t>
              </a:r>
              <a:endParaRPr sz="1100"/>
            </a:p>
          </p:txBody>
        </p:sp>
        <p:sp>
          <p:nvSpPr>
            <p:cNvPr id="184" name="Shape 184"/>
            <p:cNvSpPr txBox="1"/>
            <p:nvPr/>
          </p:nvSpPr>
          <p:spPr>
            <a:xfrm>
              <a:off x="1842897" y="4249777"/>
              <a:ext cx="1516382" cy="3343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Post Title Text</a:t>
              </a:r>
              <a:endParaRPr sz="1100"/>
            </a:p>
          </p:txBody>
        </p:sp>
        <p:cxnSp>
          <p:nvCxnSpPr>
            <p:cNvPr id="185" name="Shape 185"/>
            <p:cNvCxnSpPr/>
            <p:nvPr/>
          </p:nvCxnSpPr>
          <p:spPr>
            <a:xfrm>
              <a:off x="1949860" y="4584099"/>
              <a:ext cx="1409419" cy="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86" name="Shape 186"/>
          <p:cNvGrpSpPr/>
          <p:nvPr/>
        </p:nvGrpSpPr>
        <p:grpSpPr>
          <a:xfrm>
            <a:off x="3253295" y="3326642"/>
            <a:ext cx="1591697" cy="603555"/>
            <a:chOff x="1842897" y="4249777"/>
            <a:chExt cx="2122263" cy="804740"/>
          </a:xfrm>
        </p:grpSpPr>
        <p:sp>
          <p:nvSpPr>
            <p:cNvPr id="187" name="Shape 187"/>
            <p:cNvSpPr/>
            <p:nvPr/>
          </p:nvSpPr>
          <p:spPr>
            <a:xfrm>
              <a:off x="1952241" y="4664004"/>
              <a:ext cx="2012919" cy="3905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This letterhead design is meant to professionalism and lorem to</a:t>
              </a:r>
              <a:endParaRPr sz="1100"/>
            </a:p>
          </p:txBody>
        </p:sp>
        <p:sp>
          <p:nvSpPr>
            <p:cNvPr id="188" name="Shape 188"/>
            <p:cNvSpPr txBox="1"/>
            <p:nvPr/>
          </p:nvSpPr>
          <p:spPr>
            <a:xfrm>
              <a:off x="1842897" y="4249777"/>
              <a:ext cx="1516382" cy="3343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Post Title Text</a:t>
              </a:r>
              <a:endParaRPr sz="1100"/>
            </a:p>
          </p:txBody>
        </p:sp>
        <p:cxnSp>
          <p:nvCxnSpPr>
            <p:cNvPr id="189" name="Shape 189"/>
            <p:cNvCxnSpPr/>
            <p:nvPr/>
          </p:nvCxnSpPr>
          <p:spPr>
            <a:xfrm>
              <a:off x="1949860" y="4584099"/>
              <a:ext cx="1409419" cy="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90" name="Shape 190"/>
          <p:cNvGrpSpPr/>
          <p:nvPr/>
        </p:nvGrpSpPr>
        <p:grpSpPr>
          <a:xfrm>
            <a:off x="5960673" y="3326642"/>
            <a:ext cx="1591697" cy="603555"/>
            <a:chOff x="1842897" y="4249777"/>
            <a:chExt cx="2122263" cy="804740"/>
          </a:xfrm>
        </p:grpSpPr>
        <p:sp>
          <p:nvSpPr>
            <p:cNvPr id="191" name="Shape 191"/>
            <p:cNvSpPr/>
            <p:nvPr/>
          </p:nvSpPr>
          <p:spPr>
            <a:xfrm>
              <a:off x="1952241" y="4664004"/>
              <a:ext cx="2012919" cy="3905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This letterhead design is meant to professionalism and lorem to</a:t>
              </a:r>
              <a:endParaRPr sz="1100"/>
            </a:p>
          </p:txBody>
        </p:sp>
        <p:sp>
          <p:nvSpPr>
            <p:cNvPr id="192" name="Shape 192"/>
            <p:cNvSpPr txBox="1"/>
            <p:nvPr/>
          </p:nvSpPr>
          <p:spPr>
            <a:xfrm>
              <a:off x="1842897" y="4249777"/>
              <a:ext cx="1516382" cy="3343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Post Title Text</a:t>
              </a:r>
              <a:endParaRPr sz="1100"/>
            </a:p>
          </p:txBody>
        </p:sp>
        <p:cxnSp>
          <p:nvCxnSpPr>
            <p:cNvPr id="193" name="Shape 193"/>
            <p:cNvCxnSpPr/>
            <p:nvPr/>
          </p:nvCxnSpPr>
          <p:spPr>
            <a:xfrm>
              <a:off x="1949860" y="4584099"/>
              <a:ext cx="1409419" cy="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94" name="Shape 194"/>
          <p:cNvSpPr/>
          <p:nvPr>
            <p:ph idx="2" type="pic"/>
          </p:nvPr>
        </p:nvSpPr>
        <p:spPr>
          <a:xfrm>
            <a:off x="628650" y="1380980"/>
            <a:ext cx="2471737" cy="16479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Shape 195"/>
          <p:cNvSpPr/>
          <p:nvPr>
            <p:ph idx="3" type="pic"/>
          </p:nvPr>
        </p:nvSpPr>
        <p:spPr>
          <a:xfrm>
            <a:off x="3336131" y="1380980"/>
            <a:ext cx="2471737" cy="16479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Shape 196"/>
          <p:cNvSpPr/>
          <p:nvPr>
            <p:ph idx="4" type="pic"/>
          </p:nvPr>
        </p:nvSpPr>
        <p:spPr>
          <a:xfrm>
            <a:off x="6043613" y="1380981"/>
            <a:ext cx="2471737" cy="16479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3" name="Shape 203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Shape 204"/>
          <p:cNvSpPr/>
          <p:nvPr/>
        </p:nvSpPr>
        <p:spPr>
          <a:xfrm>
            <a:off x="4943475" y="171450"/>
            <a:ext cx="4029075" cy="4111146"/>
          </a:xfrm>
          <a:prstGeom prst="rect">
            <a:avLst/>
          </a:prstGeom>
          <a:solidFill>
            <a:srgbClr val="D8D8D8">
              <a:alpha val="35686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Shape 205"/>
          <p:cNvSpPr txBox="1"/>
          <p:nvPr/>
        </p:nvSpPr>
        <p:spPr>
          <a:xfrm>
            <a:off x="5388850" y="1182699"/>
            <a:ext cx="2228700" cy="8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Presentation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Portfolio</a:t>
            </a:r>
            <a:endParaRPr sz="1100"/>
          </a:p>
        </p:txBody>
      </p:sp>
      <p:sp>
        <p:nvSpPr>
          <p:cNvPr id="206" name="Shape 206"/>
          <p:cNvSpPr txBox="1"/>
          <p:nvPr/>
        </p:nvSpPr>
        <p:spPr>
          <a:xfrm>
            <a:off x="5388848" y="2179330"/>
            <a:ext cx="3138329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 years old. </a:t>
            </a:r>
            <a:endParaRPr sz="1100"/>
          </a:p>
        </p:txBody>
      </p:sp>
      <p:sp>
        <p:nvSpPr>
          <p:cNvPr id="207" name="Shape 207"/>
          <p:cNvSpPr/>
          <p:nvPr/>
        </p:nvSpPr>
        <p:spPr>
          <a:xfrm>
            <a:off x="5463857" y="3249922"/>
            <a:ext cx="1121570" cy="250031"/>
          </a:xfrm>
          <a:prstGeom prst="rect">
            <a:avLst/>
          </a:prstGeom>
          <a:noFill/>
          <a:ln cap="flat" cmpd="sng" w="9525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Shape 208"/>
          <p:cNvSpPr txBox="1"/>
          <p:nvPr/>
        </p:nvSpPr>
        <p:spPr>
          <a:xfrm>
            <a:off x="5554264" y="3271062"/>
            <a:ext cx="94900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Download Now!</a:t>
            </a:r>
            <a:endParaRPr sz="1100"/>
          </a:p>
        </p:txBody>
      </p:sp>
      <p:sp>
        <p:nvSpPr>
          <p:cNvPr id="209" name="Shape 209"/>
          <p:cNvSpPr/>
          <p:nvPr>
            <p:ph idx="2" type="pic"/>
          </p:nvPr>
        </p:nvSpPr>
        <p:spPr>
          <a:xfrm>
            <a:off x="171450" y="171450"/>
            <a:ext cx="4772025" cy="411114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Shape 217"/>
          <p:cNvSpPr/>
          <p:nvPr/>
        </p:nvSpPr>
        <p:spPr>
          <a:xfrm>
            <a:off x="171450" y="171450"/>
            <a:ext cx="8801100" cy="411114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Shape 218"/>
          <p:cNvSpPr txBox="1"/>
          <p:nvPr/>
        </p:nvSpPr>
        <p:spPr>
          <a:xfrm>
            <a:off x="542923" y="362984"/>
            <a:ext cx="2437485" cy="75766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Company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Timeline</a:t>
            </a:r>
            <a:endParaRPr sz="1100"/>
          </a:p>
        </p:txBody>
      </p:sp>
      <p:cxnSp>
        <p:nvCxnSpPr>
          <p:cNvPr id="219" name="Shape 219"/>
          <p:cNvCxnSpPr/>
          <p:nvPr/>
        </p:nvCxnSpPr>
        <p:spPr>
          <a:xfrm>
            <a:off x="2200275" y="938068"/>
            <a:ext cx="6306741" cy="0"/>
          </a:xfrm>
          <a:prstGeom prst="straightConnector1">
            <a:avLst/>
          </a:prstGeom>
          <a:noFill/>
          <a:ln cap="flat" cmpd="sng" w="381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20" name="Shape 220"/>
          <p:cNvSpPr/>
          <p:nvPr/>
        </p:nvSpPr>
        <p:spPr>
          <a:xfrm>
            <a:off x="6123371" y="1812311"/>
            <a:ext cx="550622" cy="573779"/>
          </a:xfrm>
          <a:custGeom>
            <a:pathLst>
              <a:path extrusionOk="0" h="21600" w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rgbClr val="7F7F7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Shape 221"/>
          <p:cNvSpPr/>
          <p:nvPr/>
        </p:nvSpPr>
        <p:spPr>
          <a:xfrm>
            <a:off x="2907448" y="2016292"/>
            <a:ext cx="652790" cy="369797"/>
          </a:xfrm>
          <a:custGeom>
            <a:pathLst>
              <a:path extrusionOk="0" h="21600" w="21600">
                <a:moveTo>
                  <a:pt x="6383" y="11316"/>
                </a:moveTo>
                <a:cubicBezTo>
                  <a:pt x="6352" y="11293"/>
                  <a:pt x="6334" y="11238"/>
                  <a:pt x="6334" y="11175"/>
                </a:cubicBezTo>
                <a:lnTo>
                  <a:pt x="6334" y="7852"/>
                </a:lnTo>
                <a:cubicBezTo>
                  <a:pt x="6569" y="7570"/>
                  <a:pt x="6728" y="7101"/>
                  <a:pt x="6728" y="6553"/>
                </a:cubicBezTo>
                <a:lnTo>
                  <a:pt x="6728" y="3104"/>
                </a:lnTo>
                <a:cubicBezTo>
                  <a:pt x="6728" y="1391"/>
                  <a:pt x="5939" y="0"/>
                  <a:pt x="4969" y="0"/>
                </a:cubicBezTo>
                <a:lnTo>
                  <a:pt x="4544" y="0"/>
                </a:lnTo>
                <a:cubicBezTo>
                  <a:pt x="3573" y="0"/>
                  <a:pt x="2783" y="1391"/>
                  <a:pt x="2783" y="3104"/>
                </a:cubicBezTo>
                <a:lnTo>
                  <a:pt x="2783" y="6553"/>
                </a:lnTo>
                <a:cubicBezTo>
                  <a:pt x="2783" y="7093"/>
                  <a:pt x="2938" y="7570"/>
                  <a:pt x="3178" y="7852"/>
                </a:cubicBezTo>
                <a:lnTo>
                  <a:pt x="3178" y="11175"/>
                </a:lnTo>
                <a:cubicBezTo>
                  <a:pt x="3178" y="11238"/>
                  <a:pt x="3161" y="11284"/>
                  <a:pt x="3129" y="11316"/>
                </a:cubicBezTo>
                <a:cubicBezTo>
                  <a:pt x="2863" y="11542"/>
                  <a:pt x="1555" y="12708"/>
                  <a:pt x="345" y="14468"/>
                </a:cubicBezTo>
                <a:cubicBezTo>
                  <a:pt x="128" y="14788"/>
                  <a:pt x="0" y="15257"/>
                  <a:pt x="0" y="15758"/>
                </a:cubicBezTo>
                <a:lnTo>
                  <a:pt x="0" y="18120"/>
                </a:lnTo>
                <a:lnTo>
                  <a:pt x="4300" y="18120"/>
                </a:lnTo>
                <a:cubicBezTo>
                  <a:pt x="4384" y="17322"/>
                  <a:pt x="4628" y="16595"/>
                  <a:pt x="4991" y="16071"/>
                </a:cubicBezTo>
                <a:cubicBezTo>
                  <a:pt x="6024" y="14569"/>
                  <a:pt x="7119" y="13412"/>
                  <a:pt x="7810" y="12739"/>
                </a:cubicBezTo>
                <a:cubicBezTo>
                  <a:pt x="7114" y="11957"/>
                  <a:pt x="6547" y="11457"/>
                  <a:pt x="6383" y="11316"/>
                </a:cubicBezTo>
                <a:close/>
                <a:moveTo>
                  <a:pt x="21241" y="14468"/>
                </a:moveTo>
                <a:cubicBezTo>
                  <a:pt x="20030" y="12708"/>
                  <a:pt x="18723" y="11542"/>
                  <a:pt x="18457" y="11316"/>
                </a:cubicBezTo>
                <a:cubicBezTo>
                  <a:pt x="18426" y="11293"/>
                  <a:pt x="18408" y="11238"/>
                  <a:pt x="18408" y="11175"/>
                </a:cubicBezTo>
                <a:lnTo>
                  <a:pt x="18408" y="7852"/>
                </a:lnTo>
                <a:cubicBezTo>
                  <a:pt x="18643" y="7570"/>
                  <a:pt x="18802" y="7101"/>
                  <a:pt x="18802" y="6553"/>
                </a:cubicBezTo>
                <a:lnTo>
                  <a:pt x="18802" y="3104"/>
                </a:lnTo>
                <a:cubicBezTo>
                  <a:pt x="18802" y="1391"/>
                  <a:pt x="18014" y="0"/>
                  <a:pt x="17043" y="0"/>
                </a:cubicBezTo>
                <a:lnTo>
                  <a:pt x="16626" y="0"/>
                </a:lnTo>
                <a:cubicBezTo>
                  <a:pt x="15655" y="0"/>
                  <a:pt x="14867" y="1391"/>
                  <a:pt x="14867" y="3104"/>
                </a:cubicBezTo>
                <a:lnTo>
                  <a:pt x="14867" y="6553"/>
                </a:lnTo>
                <a:cubicBezTo>
                  <a:pt x="14867" y="7093"/>
                  <a:pt x="15022" y="7570"/>
                  <a:pt x="15261" y="7852"/>
                </a:cubicBezTo>
                <a:lnTo>
                  <a:pt x="15261" y="11175"/>
                </a:lnTo>
                <a:cubicBezTo>
                  <a:pt x="15261" y="11238"/>
                  <a:pt x="15244" y="11284"/>
                  <a:pt x="15212" y="11316"/>
                </a:cubicBezTo>
                <a:cubicBezTo>
                  <a:pt x="15048" y="11457"/>
                  <a:pt x="14481" y="11957"/>
                  <a:pt x="13790" y="12739"/>
                </a:cubicBezTo>
                <a:cubicBezTo>
                  <a:pt x="14481" y="13412"/>
                  <a:pt x="15576" y="14569"/>
                  <a:pt x="16609" y="16071"/>
                </a:cubicBezTo>
                <a:cubicBezTo>
                  <a:pt x="16972" y="16595"/>
                  <a:pt x="17211" y="17322"/>
                  <a:pt x="17300" y="18120"/>
                </a:cubicBezTo>
                <a:lnTo>
                  <a:pt x="21600" y="18120"/>
                </a:lnTo>
                <a:lnTo>
                  <a:pt x="21600" y="15758"/>
                </a:lnTo>
                <a:cubicBezTo>
                  <a:pt x="21587" y="15257"/>
                  <a:pt x="21462" y="14780"/>
                  <a:pt x="21241" y="14468"/>
                </a:cubicBezTo>
                <a:close/>
                <a:moveTo>
                  <a:pt x="12730" y="13490"/>
                </a:moveTo>
                <a:cubicBezTo>
                  <a:pt x="12695" y="13458"/>
                  <a:pt x="12673" y="13396"/>
                  <a:pt x="12673" y="13325"/>
                </a:cubicBezTo>
                <a:lnTo>
                  <a:pt x="12673" y="9361"/>
                </a:lnTo>
                <a:cubicBezTo>
                  <a:pt x="12956" y="9025"/>
                  <a:pt x="13143" y="8462"/>
                  <a:pt x="13143" y="7820"/>
                </a:cubicBezTo>
                <a:lnTo>
                  <a:pt x="13143" y="3707"/>
                </a:lnTo>
                <a:cubicBezTo>
                  <a:pt x="13143" y="1658"/>
                  <a:pt x="12203" y="0"/>
                  <a:pt x="11042" y="0"/>
                </a:cubicBezTo>
                <a:lnTo>
                  <a:pt x="10540" y="0"/>
                </a:lnTo>
                <a:cubicBezTo>
                  <a:pt x="9379" y="0"/>
                  <a:pt x="8440" y="1658"/>
                  <a:pt x="8440" y="3707"/>
                </a:cubicBezTo>
                <a:lnTo>
                  <a:pt x="8440" y="7820"/>
                </a:lnTo>
                <a:cubicBezTo>
                  <a:pt x="8440" y="8462"/>
                  <a:pt x="8626" y="9032"/>
                  <a:pt x="8909" y="9361"/>
                </a:cubicBezTo>
                <a:lnTo>
                  <a:pt x="8909" y="13325"/>
                </a:lnTo>
                <a:cubicBezTo>
                  <a:pt x="8909" y="13396"/>
                  <a:pt x="8887" y="13458"/>
                  <a:pt x="8851" y="13490"/>
                </a:cubicBezTo>
                <a:cubicBezTo>
                  <a:pt x="8532" y="13764"/>
                  <a:pt x="6977" y="15155"/>
                  <a:pt x="5532" y="17243"/>
                </a:cubicBezTo>
                <a:cubicBezTo>
                  <a:pt x="5270" y="17619"/>
                  <a:pt x="5119" y="18190"/>
                  <a:pt x="5119" y="18785"/>
                </a:cubicBezTo>
                <a:lnTo>
                  <a:pt x="5119" y="21600"/>
                </a:lnTo>
                <a:lnTo>
                  <a:pt x="16462" y="21600"/>
                </a:lnTo>
                <a:lnTo>
                  <a:pt x="16462" y="18785"/>
                </a:lnTo>
                <a:cubicBezTo>
                  <a:pt x="16462" y="18190"/>
                  <a:pt x="16311" y="17619"/>
                  <a:pt x="16050" y="17243"/>
                </a:cubicBezTo>
                <a:cubicBezTo>
                  <a:pt x="14605" y="15148"/>
                  <a:pt x="13049" y="13764"/>
                  <a:pt x="12730" y="13490"/>
                </a:cubicBezTo>
                <a:close/>
                <a:moveTo>
                  <a:pt x="12730" y="13490"/>
                </a:moveTo>
              </a:path>
            </a:pathLst>
          </a:custGeom>
          <a:solidFill>
            <a:srgbClr val="7F7F7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Shape 222"/>
          <p:cNvSpPr/>
          <p:nvPr/>
        </p:nvSpPr>
        <p:spPr>
          <a:xfrm>
            <a:off x="7284844" y="1566041"/>
            <a:ext cx="706124" cy="820047"/>
          </a:xfrm>
          <a:custGeom>
            <a:pathLst>
              <a:path extrusionOk="0" h="21600" w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Shape 223"/>
          <p:cNvSpPr/>
          <p:nvPr/>
        </p:nvSpPr>
        <p:spPr>
          <a:xfrm>
            <a:off x="1964417" y="1935525"/>
            <a:ext cx="450967" cy="450564"/>
          </a:xfrm>
          <a:custGeom>
            <a:pathLst>
              <a:path extrusionOk="0" h="21600" w="21560">
                <a:moveTo>
                  <a:pt x="18232" y="5135"/>
                </a:moveTo>
                <a:cubicBezTo>
                  <a:pt x="17986" y="5382"/>
                  <a:pt x="17687" y="5505"/>
                  <a:pt x="17334" y="5505"/>
                </a:cubicBezTo>
                <a:cubicBezTo>
                  <a:pt x="16982" y="5505"/>
                  <a:pt x="16684" y="5382"/>
                  <a:pt x="16437" y="5135"/>
                </a:cubicBezTo>
                <a:cubicBezTo>
                  <a:pt x="16190" y="4889"/>
                  <a:pt x="16067" y="4589"/>
                  <a:pt x="16067" y="4235"/>
                </a:cubicBezTo>
                <a:cubicBezTo>
                  <a:pt x="16067" y="3883"/>
                  <a:pt x="16190" y="3582"/>
                  <a:pt x="16437" y="3335"/>
                </a:cubicBezTo>
                <a:cubicBezTo>
                  <a:pt x="16684" y="3089"/>
                  <a:pt x="16982" y="2966"/>
                  <a:pt x="17334" y="2966"/>
                </a:cubicBezTo>
                <a:cubicBezTo>
                  <a:pt x="17687" y="2966"/>
                  <a:pt x="17986" y="3088"/>
                  <a:pt x="18232" y="3335"/>
                </a:cubicBezTo>
                <a:cubicBezTo>
                  <a:pt x="18478" y="3582"/>
                  <a:pt x="18602" y="3883"/>
                  <a:pt x="18602" y="4235"/>
                </a:cubicBezTo>
                <a:cubicBezTo>
                  <a:pt x="18602" y="4589"/>
                  <a:pt x="18478" y="4889"/>
                  <a:pt x="18232" y="5135"/>
                </a:cubicBezTo>
                <a:cubicBezTo>
                  <a:pt x="18232" y="5135"/>
                  <a:pt x="18232" y="5135"/>
                  <a:pt x="18232" y="5135"/>
                </a:cubicBezTo>
                <a:close/>
                <a:moveTo>
                  <a:pt x="21427" y="126"/>
                </a:moveTo>
                <a:cubicBezTo>
                  <a:pt x="21338" y="42"/>
                  <a:pt x="21233" y="0"/>
                  <a:pt x="21110" y="0"/>
                </a:cubicBezTo>
                <a:cubicBezTo>
                  <a:pt x="18812" y="0"/>
                  <a:pt x="16916" y="312"/>
                  <a:pt x="15420" y="940"/>
                </a:cubicBezTo>
                <a:cubicBezTo>
                  <a:pt x="13923" y="1567"/>
                  <a:pt x="12348" y="2704"/>
                  <a:pt x="10694" y="4354"/>
                </a:cubicBezTo>
                <a:cubicBezTo>
                  <a:pt x="9989" y="5069"/>
                  <a:pt x="9215" y="5930"/>
                  <a:pt x="8370" y="6936"/>
                </a:cubicBezTo>
                <a:lnTo>
                  <a:pt x="3367" y="7200"/>
                </a:lnTo>
                <a:cubicBezTo>
                  <a:pt x="3225" y="7218"/>
                  <a:pt x="3111" y="7289"/>
                  <a:pt x="3023" y="7412"/>
                </a:cubicBezTo>
                <a:lnTo>
                  <a:pt x="66" y="12495"/>
                </a:lnTo>
                <a:cubicBezTo>
                  <a:pt x="-40" y="12671"/>
                  <a:pt x="-17" y="12844"/>
                  <a:pt x="132" y="13011"/>
                </a:cubicBezTo>
                <a:lnTo>
                  <a:pt x="977" y="13857"/>
                </a:lnTo>
                <a:cubicBezTo>
                  <a:pt x="1056" y="13938"/>
                  <a:pt x="1158" y="13978"/>
                  <a:pt x="1280" y="13978"/>
                </a:cubicBezTo>
                <a:cubicBezTo>
                  <a:pt x="1334" y="13978"/>
                  <a:pt x="1373" y="13973"/>
                  <a:pt x="1399" y="13963"/>
                </a:cubicBezTo>
                <a:lnTo>
                  <a:pt x="5044" y="12838"/>
                </a:lnTo>
                <a:lnTo>
                  <a:pt x="8753" y="16558"/>
                </a:lnTo>
                <a:lnTo>
                  <a:pt x="7631" y="20210"/>
                </a:lnTo>
                <a:cubicBezTo>
                  <a:pt x="7587" y="20370"/>
                  <a:pt x="7622" y="20510"/>
                  <a:pt x="7736" y="20634"/>
                </a:cubicBezTo>
                <a:lnTo>
                  <a:pt x="8582" y="21481"/>
                </a:lnTo>
                <a:cubicBezTo>
                  <a:pt x="8679" y="21560"/>
                  <a:pt x="8780" y="21600"/>
                  <a:pt x="8885" y="21600"/>
                </a:cubicBezTo>
                <a:cubicBezTo>
                  <a:pt x="8964" y="21600"/>
                  <a:pt x="9034" y="21583"/>
                  <a:pt x="9096" y="21547"/>
                </a:cubicBezTo>
                <a:lnTo>
                  <a:pt x="14166" y="18583"/>
                </a:lnTo>
                <a:cubicBezTo>
                  <a:pt x="14288" y="18494"/>
                  <a:pt x="14360" y="18380"/>
                  <a:pt x="14377" y="18238"/>
                </a:cubicBezTo>
                <a:lnTo>
                  <a:pt x="14641" y="13222"/>
                </a:lnTo>
                <a:cubicBezTo>
                  <a:pt x="15644" y="12375"/>
                  <a:pt x="16503" y="11599"/>
                  <a:pt x="17216" y="10893"/>
                </a:cubicBezTo>
                <a:cubicBezTo>
                  <a:pt x="18783" y="9313"/>
                  <a:pt x="19898" y="7723"/>
                  <a:pt x="20562" y="6121"/>
                </a:cubicBezTo>
                <a:cubicBezTo>
                  <a:pt x="21227" y="4520"/>
                  <a:pt x="21560" y="2620"/>
                  <a:pt x="21560" y="424"/>
                </a:cubicBezTo>
                <a:cubicBezTo>
                  <a:pt x="21559" y="309"/>
                  <a:pt x="21515" y="209"/>
                  <a:pt x="21427" y="126"/>
                </a:cubicBezTo>
                <a:cubicBezTo>
                  <a:pt x="21427" y="126"/>
                  <a:pt x="21427" y="126"/>
                  <a:pt x="21427" y="126"/>
                </a:cubicBezTo>
                <a:close/>
                <a:moveTo>
                  <a:pt x="21427" y="126"/>
                </a:moveTo>
              </a:path>
            </a:pathLst>
          </a:custGeom>
          <a:solidFill>
            <a:srgbClr val="7F7F7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Shape 224"/>
          <p:cNvSpPr/>
          <p:nvPr/>
        </p:nvSpPr>
        <p:spPr>
          <a:xfrm>
            <a:off x="4069187" y="1956271"/>
            <a:ext cx="429818" cy="429817"/>
          </a:xfrm>
          <a:custGeom>
            <a:pathLst>
              <a:path extrusionOk="0" h="21576" w="21552">
                <a:moveTo>
                  <a:pt x="10792" y="14410"/>
                </a:moveTo>
                <a:cubicBezTo>
                  <a:pt x="8811" y="14410"/>
                  <a:pt x="7199" y="12795"/>
                  <a:pt x="7199" y="10812"/>
                </a:cubicBezTo>
                <a:cubicBezTo>
                  <a:pt x="7199" y="8827"/>
                  <a:pt x="8811" y="7213"/>
                  <a:pt x="10792" y="7213"/>
                </a:cubicBezTo>
                <a:cubicBezTo>
                  <a:pt x="12775" y="7213"/>
                  <a:pt x="14387" y="8827"/>
                  <a:pt x="14387" y="10812"/>
                </a:cubicBezTo>
                <a:cubicBezTo>
                  <a:pt x="14387" y="12795"/>
                  <a:pt x="12775" y="14410"/>
                  <a:pt x="10792" y="14410"/>
                </a:cubicBezTo>
                <a:cubicBezTo>
                  <a:pt x="10792" y="14410"/>
                  <a:pt x="10792" y="14410"/>
                  <a:pt x="10792" y="14410"/>
                </a:cubicBezTo>
                <a:close/>
                <a:moveTo>
                  <a:pt x="21484" y="9591"/>
                </a:moveTo>
                <a:cubicBezTo>
                  <a:pt x="21450" y="9287"/>
                  <a:pt x="21097" y="9059"/>
                  <a:pt x="20791" y="9059"/>
                </a:cubicBezTo>
                <a:cubicBezTo>
                  <a:pt x="19804" y="9059"/>
                  <a:pt x="18928" y="8479"/>
                  <a:pt x="18561" y="7581"/>
                </a:cubicBezTo>
                <a:cubicBezTo>
                  <a:pt x="18185" y="6661"/>
                  <a:pt x="18427" y="5590"/>
                  <a:pt x="19163" y="4914"/>
                </a:cubicBezTo>
                <a:cubicBezTo>
                  <a:pt x="19394" y="4702"/>
                  <a:pt x="19423" y="4347"/>
                  <a:pt x="19228" y="4100"/>
                </a:cubicBezTo>
                <a:cubicBezTo>
                  <a:pt x="18723" y="3458"/>
                  <a:pt x="18148" y="2877"/>
                  <a:pt x="17521" y="2374"/>
                </a:cubicBezTo>
                <a:cubicBezTo>
                  <a:pt x="17276" y="2177"/>
                  <a:pt x="16915" y="2205"/>
                  <a:pt x="16702" y="2441"/>
                </a:cubicBezTo>
                <a:cubicBezTo>
                  <a:pt x="16060" y="3153"/>
                  <a:pt x="14906" y="3418"/>
                  <a:pt x="14014" y="3045"/>
                </a:cubicBezTo>
                <a:cubicBezTo>
                  <a:pt x="13087" y="2655"/>
                  <a:pt x="12502" y="1713"/>
                  <a:pt x="12559" y="703"/>
                </a:cubicBezTo>
                <a:cubicBezTo>
                  <a:pt x="12578" y="386"/>
                  <a:pt x="12346" y="110"/>
                  <a:pt x="12030" y="73"/>
                </a:cubicBezTo>
                <a:cubicBezTo>
                  <a:pt x="11226" y="-21"/>
                  <a:pt x="10413" y="-24"/>
                  <a:pt x="9605" y="66"/>
                </a:cubicBezTo>
                <a:cubicBezTo>
                  <a:pt x="9293" y="101"/>
                  <a:pt x="9062" y="370"/>
                  <a:pt x="9072" y="684"/>
                </a:cubicBezTo>
                <a:cubicBezTo>
                  <a:pt x="9107" y="1684"/>
                  <a:pt x="8515" y="2609"/>
                  <a:pt x="7596" y="2986"/>
                </a:cubicBezTo>
                <a:cubicBezTo>
                  <a:pt x="6715" y="3345"/>
                  <a:pt x="5569" y="3083"/>
                  <a:pt x="4929" y="2377"/>
                </a:cubicBezTo>
                <a:cubicBezTo>
                  <a:pt x="4717" y="2144"/>
                  <a:pt x="4362" y="2116"/>
                  <a:pt x="4116" y="2309"/>
                </a:cubicBezTo>
                <a:cubicBezTo>
                  <a:pt x="3470" y="2816"/>
                  <a:pt x="2882" y="3397"/>
                  <a:pt x="2373" y="4034"/>
                </a:cubicBezTo>
                <a:cubicBezTo>
                  <a:pt x="2173" y="4282"/>
                  <a:pt x="2203" y="4641"/>
                  <a:pt x="2437" y="4853"/>
                </a:cubicBezTo>
                <a:cubicBezTo>
                  <a:pt x="3186" y="5534"/>
                  <a:pt x="3428" y="6615"/>
                  <a:pt x="3039" y="7546"/>
                </a:cubicBezTo>
                <a:cubicBezTo>
                  <a:pt x="2667" y="8433"/>
                  <a:pt x="1747" y="9004"/>
                  <a:pt x="695" y="9004"/>
                </a:cubicBezTo>
                <a:cubicBezTo>
                  <a:pt x="353" y="8993"/>
                  <a:pt x="109" y="9223"/>
                  <a:pt x="72" y="9534"/>
                </a:cubicBezTo>
                <a:cubicBezTo>
                  <a:pt x="-23" y="10344"/>
                  <a:pt x="-24" y="11170"/>
                  <a:pt x="67" y="11987"/>
                </a:cubicBezTo>
                <a:cubicBezTo>
                  <a:pt x="101" y="12291"/>
                  <a:pt x="465" y="12518"/>
                  <a:pt x="774" y="12518"/>
                </a:cubicBezTo>
                <a:cubicBezTo>
                  <a:pt x="1712" y="12493"/>
                  <a:pt x="2612" y="13074"/>
                  <a:pt x="2991" y="13996"/>
                </a:cubicBezTo>
                <a:cubicBezTo>
                  <a:pt x="3367" y="14914"/>
                  <a:pt x="3125" y="15987"/>
                  <a:pt x="2389" y="16663"/>
                </a:cubicBezTo>
                <a:cubicBezTo>
                  <a:pt x="2158" y="16875"/>
                  <a:pt x="2128" y="17229"/>
                  <a:pt x="2323" y="17476"/>
                </a:cubicBezTo>
                <a:cubicBezTo>
                  <a:pt x="2823" y="18114"/>
                  <a:pt x="3399" y="18696"/>
                  <a:pt x="4028" y="19203"/>
                </a:cubicBezTo>
                <a:cubicBezTo>
                  <a:pt x="4275" y="19401"/>
                  <a:pt x="4634" y="19374"/>
                  <a:pt x="4848" y="19137"/>
                </a:cubicBezTo>
                <a:cubicBezTo>
                  <a:pt x="5493" y="18424"/>
                  <a:pt x="6647" y="18159"/>
                  <a:pt x="7535" y="18533"/>
                </a:cubicBezTo>
                <a:cubicBezTo>
                  <a:pt x="8464" y="18923"/>
                  <a:pt x="9050" y="19864"/>
                  <a:pt x="8993" y="20874"/>
                </a:cubicBezTo>
                <a:cubicBezTo>
                  <a:pt x="8974" y="21191"/>
                  <a:pt x="9206" y="21469"/>
                  <a:pt x="9521" y="21504"/>
                </a:cubicBezTo>
                <a:cubicBezTo>
                  <a:pt x="9933" y="21552"/>
                  <a:pt x="10347" y="21576"/>
                  <a:pt x="10762" y="21576"/>
                </a:cubicBezTo>
                <a:cubicBezTo>
                  <a:pt x="11157" y="21576"/>
                  <a:pt x="11552" y="21554"/>
                  <a:pt x="11946" y="21511"/>
                </a:cubicBezTo>
                <a:cubicBezTo>
                  <a:pt x="12258" y="21476"/>
                  <a:pt x="12489" y="21206"/>
                  <a:pt x="12479" y="20893"/>
                </a:cubicBezTo>
                <a:cubicBezTo>
                  <a:pt x="12444" y="19893"/>
                  <a:pt x="13036" y="18968"/>
                  <a:pt x="13953" y="18593"/>
                </a:cubicBezTo>
                <a:cubicBezTo>
                  <a:pt x="14840" y="18230"/>
                  <a:pt x="15981" y="18495"/>
                  <a:pt x="16623" y="19200"/>
                </a:cubicBezTo>
                <a:cubicBezTo>
                  <a:pt x="16835" y="19432"/>
                  <a:pt x="17187" y="19460"/>
                  <a:pt x="17436" y="19268"/>
                </a:cubicBezTo>
                <a:cubicBezTo>
                  <a:pt x="18081" y="18762"/>
                  <a:pt x="18667" y="18182"/>
                  <a:pt x="19179" y="17542"/>
                </a:cubicBezTo>
                <a:cubicBezTo>
                  <a:pt x="19378" y="17295"/>
                  <a:pt x="19350" y="16936"/>
                  <a:pt x="19115" y="16722"/>
                </a:cubicBezTo>
                <a:cubicBezTo>
                  <a:pt x="18365" y="16044"/>
                  <a:pt x="18121" y="14961"/>
                  <a:pt x="18511" y="14032"/>
                </a:cubicBezTo>
                <a:cubicBezTo>
                  <a:pt x="18877" y="13157"/>
                  <a:pt x="19763" y="12570"/>
                  <a:pt x="20716" y="12570"/>
                </a:cubicBezTo>
                <a:lnTo>
                  <a:pt x="20849" y="12573"/>
                </a:lnTo>
                <a:cubicBezTo>
                  <a:pt x="21159" y="12599"/>
                  <a:pt x="21442" y="12359"/>
                  <a:pt x="21480" y="12044"/>
                </a:cubicBezTo>
                <a:cubicBezTo>
                  <a:pt x="21575" y="11233"/>
                  <a:pt x="21576" y="10408"/>
                  <a:pt x="21484" y="9591"/>
                </a:cubicBezTo>
                <a:cubicBezTo>
                  <a:pt x="21484" y="9591"/>
                  <a:pt x="21484" y="9591"/>
                  <a:pt x="21484" y="9591"/>
                </a:cubicBezTo>
                <a:close/>
                <a:moveTo>
                  <a:pt x="21484" y="9591"/>
                </a:moveTo>
              </a:path>
            </a:pathLst>
          </a:custGeom>
          <a:solidFill>
            <a:srgbClr val="7F7F7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970691" y="1926640"/>
            <a:ext cx="459448" cy="459449"/>
          </a:xfrm>
          <a:custGeom>
            <a:pathLst>
              <a:path extrusionOk="0" h="21404" w="21403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rgbClr val="7F7F7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Shape 226"/>
          <p:cNvSpPr/>
          <p:nvPr/>
        </p:nvSpPr>
        <p:spPr>
          <a:xfrm>
            <a:off x="5124071" y="1971145"/>
            <a:ext cx="505149" cy="414944"/>
          </a:xfrm>
          <a:custGeom>
            <a:pathLst>
              <a:path extrusionOk="0" h="2190750" w="266700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Shape 227"/>
          <p:cNvSpPr/>
          <p:nvPr/>
        </p:nvSpPr>
        <p:spPr>
          <a:xfrm>
            <a:off x="628649" y="2550377"/>
            <a:ext cx="1048245" cy="222596"/>
          </a:xfrm>
          <a:prstGeom prst="chevron">
            <a:avLst>
              <a:gd fmla="val 50000" name="adj"/>
            </a:avLst>
          </a:pr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Calibri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28" name="Shape 228"/>
          <p:cNvSpPr/>
          <p:nvPr/>
        </p:nvSpPr>
        <p:spPr>
          <a:xfrm>
            <a:off x="1684618" y="2550377"/>
            <a:ext cx="1048245" cy="222596"/>
          </a:xfrm>
          <a:prstGeom prst="chevron">
            <a:avLst>
              <a:gd fmla="val 50000" name="adj"/>
            </a:avLst>
          </a:pr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Calibri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29" name="Shape 229"/>
          <p:cNvSpPr/>
          <p:nvPr/>
        </p:nvSpPr>
        <p:spPr>
          <a:xfrm>
            <a:off x="2740586" y="2550377"/>
            <a:ext cx="1048245" cy="222596"/>
          </a:xfrm>
          <a:prstGeom prst="chevron">
            <a:avLst>
              <a:gd fmla="val 50000" name="adj"/>
            </a:avLst>
          </a:pr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Calibri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0" name="Shape 230"/>
          <p:cNvSpPr/>
          <p:nvPr/>
        </p:nvSpPr>
        <p:spPr>
          <a:xfrm>
            <a:off x="3796555" y="2550377"/>
            <a:ext cx="1048245" cy="222596"/>
          </a:xfrm>
          <a:prstGeom prst="chevron">
            <a:avLst>
              <a:gd fmla="val 50000" name="adj"/>
            </a:avLst>
          </a:pr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Calibri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1" name="Shape 231"/>
          <p:cNvSpPr/>
          <p:nvPr/>
        </p:nvSpPr>
        <p:spPr>
          <a:xfrm>
            <a:off x="4852523" y="2550377"/>
            <a:ext cx="1048245" cy="222596"/>
          </a:xfrm>
          <a:prstGeom prst="chevron">
            <a:avLst>
              <a:gd fmla="val 50000" name="adj"/>
            </a:avLst>
          </a:pr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Calibri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2" name="Shape 232"/>
          <p:cNvSpPr/>
          <p:nvPr/>
        </p:nvSpPr>
        <p:spPr>
          <a:xfrm>
            <a:off x="5908494" y="2550377"/>
            <a:ext cx="1048245" cy="222596"/>
          </a:xfrm>
          <a:prstGeom prst="chevron">
            <a:avLst>
              <a:gd fmla="val 50000" name="adj"/>
            </a:avLst>
          </a:pr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Calibri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3" name="Shape 233"/>
          <p:cNvSpPr/>
          <p:nvPr/>
        </p:nvSpPr>
        <p:spPr>
          <a:xfrm>
            <a:off x="6868960" y="2488714"/>
            <a:ext cx="1646390" cy="345922"/>
          </a:xfrm>
          <a:prstGeom prst="chevron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Calibri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234" name="Shape 234"/>
          <p:cNvCxnSpPr/>
          <p:nvPr/>
        </p:nvCxnSpPr>
        <p:spPr>
          <a:xfrm>
            <a:off x="1145999" y="2864036"/>
            <a:ext cx="0" cy="222906"/>
          </a:xfrm>
          <a:prstGeom prst="straightConnector1">
            <a:avLst/>
          </a:prstGeom>
          <a:blipFill rotWithShape="1">
            <a:blip r:embed="rId3">
              <a:alphaModFix/>
            </a:blip>
            <a:tile algn="tl" flip="none" tx="0" sx="100000" ty="0" sy="100000"/>
          </a:blipFill>
          <a:ln cap="flat" cmpd="sng" w="19050">
            <a:solidFill>
              <a:srgbClr val="BFBFB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5" name="Shape 235"/>
          <p:cNvCxnSpPr/>
          <p:nvPr/>
        </p:nvCxnSpPr>
        <p:spPr>
          <a:xfrm>
            <a:off x="2159162" y="2864036"/>
            <a:ext cx="0" cy="746376"/>
          </a:xfrm>
          <a:prstGeom prst="straightConnector1">
            <a:avLst/>
          </a:prstGeom>
          <a:blipFill rotWithShape="1">
            <a:blip r:embed="rId3">
              <a:alphaModFix/>
            </a:blip>
            <a:tile algn="tl" flip="none" tx="0" sx="100000" ty="0" sy="100000"/>
          </a:blipFill>
          <a:ln cap="flat" cmpd="sng" w="19050">
            <a:solidFill>
              <a:srgbClr val="BFBFB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6" name="Shape 236"/>
          <p:cNvCxnSpPr/>
          <p:nvPr/>
        </p:nvCxnSpPr>
        <p:spPr>
          <a:xfrm>
            <a:off x="3231426" y="1698899"/>
            <a:ext cx="0" cy="222906"/>
          </a:xfrm>
          <a:prstGeom prst="straightConnector1">
            <a:avLst/>
          </a:prstGeom>
          <a:blipFill rotWithShape="1">
            <a:blip r:embed="rId3">
              <a:alphaModFix/>
            </a:blip>
            <a:tile algn="tl" flip="none" tx="0" sx="100000" ty="0" sy="100000"/>
          </a:blipFill>
          <a:ln cap="flat" cmpd="sng" w="19050">
            <a:solidFill>
              <a:srgbClr val="BFBFB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7" name="Shape 237"/>
          <p:cNvCxnSpPr/>
          <p:nvPr/>
        </p:nvCxnSpPr>
        <p:spPr>
          <a:xfrm>
            <a:off x="4295248" y="2864036"/>
            <a:ext cx="0" cy="222906"/>
          </a:xfrm>
          <a:prstGeom prst="straightConnector1">
            <a:avLst/>
          </a:prstGeom>
          <a:blipFill rotWithShape="1">
            <a:blip r:embed="rId3">
              <a:alphaModFix/>
            </a:blip>
            <a:tile algn="tl" flip="none" tx="0" sx="100000" ty="0" sy="100000"/>
          </a:blipFill>
          <a:ln cap="flat" cmpd="sng" w="19050">
            <a:solidFill>
              <a:srgbClr val="BFBFB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8" name="Shape 238"/>
          <p:cNvCxnSpPr/>
          <p:nvPr/>
        </p:nvCxnSpPr>
        <p:spPr>
          <a:xfrm>
            <a:off x="5392840" y="2864036"/>
            <a:ext cx="0" cy="746376"/>
          </a:xfrm>
          <a:prstGeom prst="straightConnector1">
            <a:avLst/>
          </a:prstGeom>
          <a:blipFill rotWithShape="1">
            <a:blip r:embed="rId3">
              <a:alphaModFix/>
            </a:blip>
            <a:tile algn="tl" flip="none" tx="0" sx="100000" ty="0" sy="100000"/>
          </a:blipFill>
          <a:ln cap="flat" cmpd="sng" w="19050">
            <a:solidFill>
              <a:srgbClr val="BFBFB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9" name="Shape 239"/>
          <p:cNvCxnSpPr/>
          <p:nvPr/>
        </p:nvCxnSpPr>
        <p:spPr>
          <a:xfrm>
            <a:off x="6397559" y="1513151"/>
            <a:ext cx="0" cy="222906"/>
          </a:xfrm>
          <a:prstGeom prst="straightConnector1">
            <a:avLst/>
          </a:prstGeom>
          <a:blipFill rotWithShape="1">
            <a:blip r:embed="rId3">
              <a:alphaModFix/>
            </a:blip>
            <a:tile algn="tl" flip="none" tx="0" sx="100000" ty="0" sy="100000"/>
          </a:blipFill>
          <a:ln cap="flat" cmpd="sng" w="19050">
            <a:solidFill>
              <a:srgbClr val="BFBFB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0" name="Shape 240"/>
          <p:cNvCxnSpPr/>
          <p:nvPr/>
        </p:nvCxnSpPr>
        <p:spPr>
          <a:xfrm>
            <a:off x="7672457" y="2864036"/>
            <a:ext cx="0" cy="222906"/>
          </a:xfrm>
          <a:prstGeom prst="straightConnector1">
            <a:avLst/>
          </a:prstGeom>
          <a:blipFill rotWithShape="1">
            <a:blip r:embed="rId3">
              <a:alphaModFix/>
            </a:blip>
            <a:tile algn="tl" flip="none" tx="0" sx="100000" ty="0" sy="100000"/>
          </a:blipFill>
          <a:ln cap="flat" cmpd="sng" w="19050">
            <a:solidFill>
              <a:srgbClr val="BFBFB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1" name="Shape 241"/>
          <p:cNvSpPr/>
          <p:nvPr/>
        </p:nvSpPr>
        <p:spPr>
          <a:xfrm>
            <a:off x="7529196" y="2567043"/>
            <a:ext cx="325919" cy="18926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2017</a:t>
            </a:r>
            <a:endParaRPr sz="1100"/>
          </a:p>
        </p:txBody>
      </p:sp>
      <p:sp>
        <p:nvSpPr>
          <p:cNvPr id="242" name="Shape 242"/>
          <p:cNvSpPr/>
          <p:nvPr/>
        </p:nvSpPr>
        <p:spPr>
          <a:xfrm>
            <a:off x="989813" y="2567043"/>
            <a:ext cx="325919" cy="18926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2002</a:t>
            </a:r>
            <a:endParaRPr sz="1100"/>
          </a:p>
        </p:txBody>
      </p:sp>
      <p:sp>
        <p:nvSpPr>
          <p:cNvPr id="243" name="Shape 243"/>
          <p:cNvSpPr/>
          <p:nvPr/>
        </p:nvSpPr>
        <p:spPr>
          <a:xfrm>
            <a:off x="2045781" y="2567043"/>
            <a:ext cx="325919" cy="18926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2006</a:t>
            </a:r>
            <a:endParaRPr sz="1100"/>
          </a:p>
        </p:txBody>
      </p:sp>
      <p:sp>
        <p:nvSpPr>
          <p:cNvPr id="244" name="Shape 244"/>
          <p:cNvSpPr/>
          <p:nvPr/>
        </p:nvSpPr>
        <p:spPr>
          <a:xfrm>
            <a:off x="3101750" y="2567043"/>
            <a:ext cx="325919" cy="18926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2008</a:t>
            </a:r>
            <a:endParaRPr sz="1100"/>
          </a:p>
        </p:txBody>
      </p:sp>
      <p:sp>
        <p:nvSpPr>
          <p:cNvPr id="245" name="Shape 245"/>
          <p:cNvSpPr/>
          <p:nvPr/>
        </p:nvSpPr>
        <p:spPr>
          <a:xfrm>
            <a:off x="4157718" y="2567043"/>
            <a:ext cx="325919" cy="18926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2010</a:t>
            </a:r>
            <a:endParaRPr sz="1100"/>
          </a:p>
        </p:txBody>
      </p:sp>
      <p:sp>
        <p:nvSpPr>
          <p:cNvPr id="246" name="Shape 246"/>
          <p:cNvSpPr/>
          <p:nvPr/>
        </p:nvSpPr>
        <p:spPr>
          <a:xfrm>
            <a:off x="5213687" y="2567043"/>
            <a:ext cx="325919" cy="18926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2012</a:t>
            </a:r>
            <a:endParaRPr sz="1100"/>
          </a:p>
        </p:txBody>
      </p:sp>
      <p:sp>
        <p:nvSpPr>
          <p:cNvPr id="247" name="Shape 247"/>
          <p:cNvSpPr/>
          <p:nvPr/>
        </p:nvSpPr>
        <p:spPr>
          <a:xfrm>
            <a:off x="6269657" y="2567043"/>
            <a:ext cx="325919" cy="18926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2016</a:t>
            </a:r>
            <a:endParaRPr sz="1100"/>
          </a:p>
        </p:txBody>
      </p:sp>
      <p:grpSp>
        <p:nvGrpSpPr>
          <p:cNvPr id="248" name="Shape 248"/>
          <p:cNvGrpSpPr/>
          <p:nvPr/>
        </p:nvGrpSpPr>
        <p:grpSpPr>
          <a:xfrm>
            <a:off x="817188" y="3263063"/>
            <a:ext cx="671168" cy="572077"/>
            <a:chOff x="1080553" y="4350751"/>
            <a:chExt cx="894891" cy="762770"/>
          </a:xfrm>
        </p:grpSpPr>
        <p:sp>
          <p:nvSpPr>
            <p:cNvPr id="249" name="Shape 249"/>
            <p:cNvSpPr/>
            <p:nvPr/>
          </p:nvSpPr>
          <p:spPr>
            <a:xfrm>
              <a:off x="1080553" y="4602480"/>
              <a:ext cx="894891" cy="5110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 letterhead design is meant to project an image professionalism.</a:t>
              </a:r>
              <a:endParaRPr sz="1100"/>
            </a:p>
          </p:txBody>
        </p:sp>
        <p:sp>
          <p:nvSpPr>
            <p:cNvPr id="250" name="Shape 250"/>
            <p:cNvSpPr/>
            <p:nvPr/>
          </p:nvSpPr>
          <p:spPr>
            <a:xfrm>
              <a:off x="1080553" y="4350751"/>
              <a:ext cx="894891" cy="2052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111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BEGINNING…</a:t>
              </a:r>
              <a:endParaRPr sz="1100"/>
            </a:p>
          </p:txBody>
        </p:sp>
      </p:grpSp>
      <p:sp>
        <p:nvSpPr>
          <p:cNvPr id="251" name="Shape 251"/>
          <p:cNvSpPr/>
          <p:nvPr/>
        </p:nvSpPr>
        <p:spPr>
          <a:xfrm>
            <a:off x="1904048" y="3643078"/>
            <a:ext cx="609385" cy="345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letterhead design is meant to image.</a:t>
            </a:r>
            <a:endParaRPr sz="1100"/>
          </a:p>
        </p:txBody>
      </p:sp>
      <p:sp>
        <p:nvSpPr>
          <p:cNvPr id="252" name="Shape 252"/>
          <p:cNvSpPr/>
          <p:nvPr/>
        </p:nvSpPr>
        <p:spPr>
          <a:xfrm>
            <a:off x="1873156" y="1521893"/>
            <a:ext cx="671168" cy="15395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FLY TO AHEAD</a:t>
            </a:r>
            <a:endParaRPr b="1" sz="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Shape 253"/>
          <p:cNvSpPr/>
          <p:nvPr/>
        </p:nvSpPr>
        <p:spPr>
          <a:xfrm>
            <a:off x="2929125" y="1198669"/>
            <a:ext cx="671168" cy="345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letterhead design is meant to project an image.</a:t>
            </a:r>
            <a:endParaRPr sz="1100"/>
          </a:p>
        </p:txBody>
      </p:sp>
      <p:sp>
        <p:nvSpPr>
          <p:cNvPr id="254" name="Shape 254"/>
          <p:cNvSpPr/>
          <p:nvPr/>
        </p:nvSpPr>
        <p:spPr>
          <a:xfrm>
            <a:off x="2929125" y="2896911"/>
            <a:ext cx="671168" cy="15395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EXTEND THE COMMUNITY</a:t>
            </a:r>
            <a:endParaRPr sz="1100"/>
          </a:p>
        </p:txBody>
      </p:sp>
      <p:grpSp>
        <p:nvGrpSpPr>
          <p:cNvPr id="255" name="Shape 255"/>
          <p:cNvGrpSpPr/>
          <p:nvPr/>
        </p:nvGrpSpPr>
        <p:grpSpPr>
          <a:xfrm>
            <a:off x="3985094" y="3263063"/>
            <a:ext cx="671168" cy="572077"/>
            <a:chOff x="1080553" y="4350751"/>
            <a:chExt cx="894891" cy="762770"/>
          </a:xfrm>
        </p:grpSpPr>
        <p:sp>
          <p:nvSpPr>
            <p:cNvPr id="256" name="Shape 256"/>
            <p:cNvSpPr/>
            <p:nvPr/>
          </p:nvSpPr>
          <p:spPr>
            <a:xfrm>
              <a:off x="1080553" y="4602480"/>
              <a:ext cx="894891" cy="5110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 letterhead design is meant to project an image professionalism.</a:t>
              </a:r>
              <a:endParaRPr sz="1100"/>
            </a:p>
          </p:txBody>
        </p:sp>
        <p:sp>
          <p:nvSpPr>
            <p:cNvPr id="257" name="Shape 257"/>
            <p:cNvSpPr/>
            <p:nvPr/>
          </p:nvSpPr>
          <p:spPr>
            <a:xfrm>
              <a:off x="1080553" y="4350751"/>
              <a:ext cx="894891" cy="2052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111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SETTING UP</a:t>
              </a:r>
              <a:endParaRPr sz="1100"/>
            </a:p>
          </p:txBody>
        </p:sp>
      </p:grpSp>
      <p:sp>
        <p:nvSpPr>
          <p:cNvPr id="258" name="Shape 258"/>
          <p:cNvSpPr/>
          <p:nvPr/>
        </p:nvSpPr>
        <p:spPr>
          <a:xfrm>
            <a:off x="5041062" y="1576995"/>
            <a:ext cx="671168" cy="19771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SETUP THE PORTFOLIO</a:t>
            </a:r>
            <a:endParaRPr sz="1100"/>
          </a:p>
        </p:txBody>
      </p:sp>
      <p:sp>
        <p:nvSpPr>
          <p:cNvPr id="259" name="Shape 259"/>
          <p:cNvSpPr/>
          <p:nvPr/>
        </p:nvSpPr>
        <p:spPr>
          <a:xfrm>
            <a:off x="6097033" y="1198669"/>
            <a:ext cx="671168" cy="345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letterhead design is meant to project an image.</a:t>
            </a:r>
            <a:endParaRPr sz="1100"/>
          </a:p>
        </p:txBody>
      </p:sp>
      <p:sp>
        <p:nvSpPr>
          <p:cNvPr id="260" name="Shape 260"/>
          <p:cNvSpPr/>
          <p:nvPr/>
        </p:nvSpPr>
        <p:spPr>
          <a:xfrm>
            <a:off x="5071954" y="3643078"/>
            <a:ext cx="609385" cy="345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letterhead design is meant to image.</a:t>
            </a:r>
            <a:endParaRPr sz="1100"/>
          </a:p>
        </p:txBody>
      </p:sp>
      <p:sp>
        <p:nvSpPr>
          <p:cNvPr id="261" name="Shape 261"/>
          <p:cNvSpPr/>
          <p:nvPr/>
        </p:nvSpPr>
        <p:spPr>
          <a:xfrm>
            <a:off x="6097033" y="2921946"/>
            <a:ext cx="671168" cy="15395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CREATIVE WORKS IDEA</a:t>
            </a:r>
            <a:endParaRPr sz="1100"/>
          </a:p>
        </p:txBody>
      </p:sp>
      <p:sp>
        <p:nvSpPr>
          <p:cNvPr id="262" name="Shape 262"/>
          <p:cNvSpPr/>
          <p:nvPr/>
        </p:nvSpPr>
        <p:spPr>
          <a:xfrm>
            <a:off x="7302322" y="1271974"/>
            <a:ext cx="671168" cy="21573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YES!</a:t>
            </a:r>
            <a:endParaRPr sz="1100"/>
          </a:p>
        </p:txBody>
      </p:sp>
      <p:sp>
        <p:nvSpPr>
          <p:cNvPr id="263" name="Shape 263"/>
          <p:cNvSpPr/>
          <p:nvPr/>
        </p:nvSpPr>
        <p:spPr>
          <a:xfrm>
            <a:off x="7356571" y="3263063"/>
            <a:ext cx="671168" cy="28370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WON CC AWARD</a:t>
            </a:r>
            <a:endParaRPr sz="1100"/>
          </a:p>
        </p:txBody>
      </p:sp>
      <p:sp>
        <p:nvSpPr>
          <p:cNvPr id="264" name="Shape 264"/>
          <p:cNvSpPr/>
          <p:nvPr/>
        </p:nvSpPr>
        <p:spPr>
          <a:xfrm>
            <a:off x="7303573" y="3571975"/>
            <a:ext cx="777300" cy="34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letterhead design is meant to project an image.</a:t>
            </a:r>
            <a:endParaRPr sz="1100"/>
          </a:p>
        </p:txBody>
      </p:sp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1" name="Shape 271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Shape 272"/>
          <p:cNvSpPr/>
          <p:nvPr/>
        </p:nvSpPr>
        <p:spPr>
          <a:xfrm>
            <a:off x="171450" y="171450"/>
            <a:ext cx="8801100" cy="411114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Shape 273"/>
          <p:cNvSpPr txBox="1"/>
          <p:nvPr/>
        </p:nvSpPr>
        <p:spPr>
          <a:xfrm>
            <a:off x="542923" y="362984"/>
            <a:ext cx="2437485" cy="75766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Company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Infographic</a:t>
            </a:r>
            <a:endParaRPr sz="1100"/>
          </a:p>
        </p:txBody>
      </p:sp>
      <p:cxnSp>
        <p:nvCxnSpPr>
          <p:cNvPr id="274" name="Shape 274"/>
          <p:cNvCxnSpPr/>
          <p:nvPr/>
        </p:nvCxnSpPr>
        <p:spPr>
          <a:xfrm>
            <a:off x="2732863" y="938068"/>
            <a:ext cx="5774153" cy="0"/>
          </a:xfrm>
          <a:prstGeom prst="straightConnector1">
            <a:avLst/>
          </a:prstGeom>
          <a:noFill/>
          <a:ln cap="flat" cmpd="sng" w="381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275" name="Shape 2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1450" y="1152070"/>
            <a:ext cx="4643679" cy="286271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6" name="Shape 276"/>
          <p:cNvGrpSpPr/>
          <p:nvPr/>
        </p:nvGrpSpPr>
        <p:grpSpPr>
          <a:xfrm>
            <a:off x="5569990" y="1596224"/>
            <a:ext cx="2510783" cy="1974409"/>
            <a:chOff x="6539239" y="2293656"/>
            <a:chExt cx="3347711" cy="2632545"/>
          </a:xfrm>
        </p:grpSpPr>
        <p:sp>
          <p:nvSpPr>
            <p:cNvPr id="277" name="Shape 277"/>
            <p:cNvSpPr/>
            <p:nvPr/>
          </p:nvSpPr>
          <p:spPr>
            <a:xfrm>
              <a:off x="6540284" y="3343355"/>
              <a:ext cx="2546565" cy="15828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 letterhead design is meant to project an image of professionalism and reliability. By using simple alignments we have created a very spacious feeling. The simplicity suggests strength and the spaciousness contributes to the aesthetics of the layout. These basic qualities along with the (Your Company) colors.</a:t>
              </a:r>
              <a:endParaRPr sz="1100"/>
            </a:p>
          </p:txBody>
        </p:sp>
        <p:sp>
          <p:nvSpPr>
            <p:cNvPr id="278" name="Shape 278"/>
            <p:cNvSpPr/>
            <p:nvPr/>
          </p:nvSpPr>
          <p:spPr>
            <a:xfrm>
              <a:off x="6539239" y="2293656"/>
              <a:ext cx="3347711" cy="84959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AWESOME HEADLINE TEXT</a:t>
              </a:r>
              <a:endParaRPr sz="1100"/>
            </a:p>
          </p:txBody>
        </p:sp>
      </p:grp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5" name="Shape 285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Shape 286"/>
          <p:cNvSpPr/>
          <p:nvPr/>
        </p:nvSpPr>
        <p:spPr>
          <a:xfrm>
            <a:off x="171450" y="171450"/>
            <a:ext cx="8801100" cy="411114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Shape 287"/>
          <p:cNvSpPr txBox="1"/>
          <p:nvPr/>
        </p:nvSpPr>
        <p:spPr>
          <a:xfrm>
            <a:off x="529951" y="384656"/>
            <a:ext cx="82623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500">
                <a:solidFill>
                  <a:srgbClr val="D8D8D8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Q&amp;A</a:t>
            </a:r>
            <a:endParaRPr sz="1100"/>
          </a:p>
        </p:txBody>
      </p:sp>
      <p:sp>
        <p:nvSpPr>
          <p:cNvPr id="288" name="Shape 288"/>
          <p:cNvSpPr/>
          <p:nvPr/>
        </p:nvSpPr>
        <p:spPr>
          <a:xfrm>
            <a:off x="2314575" y="1971106"/>
            <a:ext cx="48576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         H         A         N         K         S</a:t>
            </a:r>
            <a:endParaRPr sz="1100"/>
          </a:p>
        </p:txBody>
      </p:sp>
      <p:sp>
        <p:nvSpPr>
          <p:cNvPr id="289" name="Shape 289"/>
          <p:cNvSpPr txBox="1"/>
          <p:nvPr/>
        </p:nvSpPr>
        <p:spPr>
          <a:xfrm>
            <a:off x="3119657" y="2971886"/>
            <a:ext cx="4779663" cy="161597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0">
                <a:solidFill>
                  <a:srgbClr val="D8D8D8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SESSION</a:t>
            </a:r>
            <a:endParaRPr sz="1100"/>
          </a:p>
        </p:txBody>
      </p:sp>
    </p:spTree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xmlns:r="http://schemas.openxmlformats.org/officeDocument/2006/relationships" name="Theme_Master">
  <a:themeElements>
    <a:clrScheme name="Custom 49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007DC5"/>
      </a:accent1>
      <a:accent2>
        <a:srgbClr val="44C8F5"/>
      </a:accent2>
      <a:accent3>
        <a:srgbClr val="8DC63F"/>
      </a:accent3>
      <a:accent4>
        <a:srgbClr val="3B797C"/>
      </a:accent4>
      <a:accent5>
        <a:srgbClr val="DC4133"/>
      </a:accent5>
      <a:accent6>
        <a:srgbClr val="00AAAD"/>
      </a:accent6>
      <a:hlink>
        <a:srgbClr val="0563C1"/>
      </a:hlink>
      <a:folHlink>
        <a:srgbClr val="722E7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